
<file path=[Content_Types].xml><?xml version="1.0" encoding="utf-8"?>
<Types xmlns="http://schemas.openxmlformats.org/package/2006/content-types">
  <Default Extension="png" ContentType="image/png"/>
  <Default Extension="mp3" ContentType="audio/unknown"/>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4"/>
  </p:notesMasterIdLst>
  <p:sldIdLst>
    <p:sldId id="308" r:id="rId2"/>
    <p:sldId id="309" r:id="rId3"/>
    <p:sldId id="257" r:id="rId4"/>
    <p:sldId id="284" r:id="rId5"/>
    <p:sldId id="259" r:id="rId6"/>
    <p:sldId id="290" r:id="rId7"/>
    <p:sldId id="288" r:id="rId8"/>
    <p:sldId id="263" r:id="rId9"/>
    <p:sldId id="289" r:id="rId10"/>
    <p:sldId id="264" r:id="rId11"/>
    <p:sldId id="267" r:id="rId12"/>
    <p:sldId id="291" r:id="rId13"/>
    <p:sldId id="266" r:id="rId14"/>
    <p:sldId id="292" r:id="rId15"/>
    <p:sldId id="301" r:id="rId16"/>
    <p:sldId id="293" r:id="rId17"/>
    <p:sldId id="295" r:id="rId18"/>
    <p:sldId id="268" r:id="rId19"/>
    <p:sldId id="261" r:id="rId20"/>
    <p:sldId id="304" r:id="rId21"/>
    <p:sldId id="305" r:id="rId22"/>
    <p:sldId id="296" r:id="rId23"/>
    <p:sldId id="273" r:id="rId24"/>
    <p:sldId id="270" r:id="rId25"/>
    <p:sldId id="297" r:id="rId26"/>
    <p:sldId id="298" r:id="rId27"/>
    <p:sldId id="279" r:id="rId28"/>
    <p:sldId id="272" r:id="rId29"/>
    <p:sldId id="260" r:id="rId30"/>
    <p:sldId id="299" r:id="rId31"/>
    <p:sldId id="282" r:id="rId32"/>
    <p:sldId id="271" r:id="rId33"/>
    <p:sldId id="300" r:id="rId34"/>
    <p:sldId id="269" r:id="rId35"/>
    <p:sldId id="280" r:id="rId36"/>
    <p:sldId id="262" r:id="rId37"/>
    <p:sldId id="302" r:id="rId38"/>
    <p:sldId id="265" r:id="rId39"/>
    <p:sldId id="303" r:id="rId40"/>
    <p:sldId id="306" r:id="rId41"/>
    <p:sldId id="310" r:id="rId42"/>
    <p:sldId id="307" r:id="rId43"/>
  </p:sldIdLst>
  <p:sldSz cx="9144000" cy="5143500" type="screen16x9"/>
  <p:notesSz cx="6858000" cy="9144000"/>
  <p:embeddedFontLst>
    <p:embeddedFont>
      <p:font typeface="Gisha" panose="020B0502040204020203" pitchFamily="34" charset="-79"/>
      <p:regular r:id="rId45"/>
      <p:bold r:id="rId46"/>
    </p:embeddedFont>
    <p:embeddedFont>
      <p:font typeface="Impact" panose="020B0806030902050204" pitchFamily="34" charset="0"/>
      <p:regular r:id="rId47"/>
    </p:embeddedFont>
    <p:embeddedFont>
      <p:font typeface="微软雅黑" panose="020B0503020204020204" pitchFamily="34" charset="-122"/>
      <p:regular r:id="rId48"/>
      <p:bold r:id="rId49"/>
    </p:embeddedFont>
    <p:embeddedFont>
      <p:font typeface="Agency FB" panose="020B0503020202020204" pitchFamily="34" charset="0"/>
      <p:regular r:id="rId50"/>
      <p:bold r:id="rId51"/>
    </p:embeddedFont>
    <p:embeddedFont>
      <p:font typeface="LilyUPC" panose="020B0604020202020204" pitchFamily="34" charset="-34"/>
      <p:regular r:id="rId52"/>
      <p:bold r:id="rId53"/>
      <p:italic r:id="rId54"/>
      <p:boldItalic r:id="rId55"/>
    </p:embeddedFont>
    <p:embeddedFont>
      <p:font typeface="Calibri" panose="020F0502020204030204" pitchFamily="34" charset="0"/>
      <p:regular r:id="rId56"/>
      <p:bold r:id="rId57"/>
      <p:italic r:id="rId58"/>
      <p:boldItalic r:id="rId59"/>
    </p:embeddedFont>
  </p:embeddedFontLst>
  <p:custDataLst>
    <p:tags r:id="rId60"/>
  </p:custDataLst>
  <p:defaultTextStyle>
    <a:defPPr>
      <a:defRPr lang="zh-CN"/>
    </a:defPPr>
    <a:lvl1pPr algn="l" rtl="0" fontAlgn="base">
      <a:spcBef>
        <a:spcPct val="0"/>
      </a:spcBef>
      <a:spcAft>
        <a:spcPct val="0"/>
      </a:spcAft>
      <a:defRPr kern="1200">
        <a:solidFill>
          <a:schemeClr val="tx1"/>
        </a:solidFill>
        <a:latin typeface="Calibri" pitchFamily="34" charset="0"/>
        <a:ea typeface="宋体" charset="-122"/>
        <a:cs typeface="+mn-cs"/>
      </a:defRPr>
    </a:lvl1pPr>
    <a:lvl2pPr marL="457189" algn="l" rtl="0" fontAlgn="base">
      <a:spcBef>
        <a:spcPct val="0"/>
      </a:spcBef>
      <a:spcAft>
        <a:spcPct val="0"/>
      </a:spcAft>
      <a:defRPr kern="1200">
        <a:solidFill>
          <a:schemeClr val="tx1"/>
        </a:solidFill>
        <a:latin typeface="Calibri" pitchFamily="34" charset="0"/>
        <a:ea typeface="宋体" charset="-122"/>
        <a:cs typeface="+mn-cs"/>
      </a:defRPr>
    </a:lvl2pPr>
    <a:lvl3pPr marL="914378" algn="l" rtl="0" fontAlgn="base">
      <a:spcBef>
        <a:spcPct val="0"/>
      </a:spcBef>
      <a:spcAft>
        <a:spcPct val="0"/>
      </a:spcAft>
      <a:defRPr kern="1200">
        <a:solidFill>
          <a:schemeClr val="tx1"/>
        </a:solidFill>
        <a:latin typeface="Calibri" pitchFamily="34" charset="0"/>
        <a:ea typeface="宋体" charset="-122"/>
        <a:cs typeface="+mn-cs"/>
      </a:defRPr>
    </a:lvl3pPr>
    <a:lvl4pPr marL="1371566" algn="l" rtl="0" fontAlgn="base">
      <a:spcBef>
        <a:spcPct val="0"/>
      </a:spcBef>
      <a:spcAft>
        <a:spcPct val="0"/>
      </a:spcAft>
      <a:defRPr kern="1200">
        <a:solidFill>
          <a:schemeClr val="tx1"/>
        </a:solidFill>
        <a:latin typeface="Calibri" pitchFamily="34" charset="0"/>
        <a:ea typeface="宋体" charset="-122"/>
        <a:cs typeface="+mn-cs"/>
      </a:defRPr>
    </a:lvl4pPr>
    <a:lvl5pPr marL="1828754" algn="l" rtl="0" fontAlgn="base">
      <a:spcBef>
        <a:spcPct val="0"/>
      </a:spcBef>
      <a:spcAft>
        <a:spcPct val="0"/>
      </a:spcAft>
      <a:defRPr kern="1200">
        <a:solidFill>
          <a:schemeClr val="tx1"/>
        </a:solidFill>
        <a:latin typeface="Calibri" pitchFamily="34" charset="0"/>
        <a:ea typeface="宋体" charset="-122"/>
        <a:cs typeface="+mn-cs"/>
      </a:defRPr>
    </a:lvl5pPr>
    <a:lvl6pPr marL="2285943" algn="l" defTabSz="914378" rtl="0" eaLnBrk="1" latinLnBrk="0" hangingPunct="1">
      <a:defRPr kern="1200">
        <a:solidFill>
          <a:schemeClr val="tx1"/>
        </a:solidFill>
        <a:latin typeface="Calibri" pitchFamily="34" charset="0"/>
        <a:ea typeface="宋体" charset="-122"/>
        <a:cs typeface="+mn-cs"/>
      </a:defRPr>
    </a:lvl6pPr>
    <a:lvl7pPr marL="2743132" algn="l" defTabSz="914378" rtl="0" eaLnBrk="1" latinLnBrk="0" hangingPunct="1">
      <a:defRPr kern="1200">
        <a:solidFill>
          <a:schemeClr val="tx1"/>
        </a:solidFill>
        <a:latin typeface="Calibri" pitchFamily="34" charset="0"/>
        <a:ea typeface="宋体" charset="-122"/>
        <a:cs typeface="+mn-cs"/>
      </a:defRPr>
    </a:lvl7pPr>
    <a:lvl8pPr marL="3200320" algn="l" defTabSz="914378" rtl="0" eaLnBrk="1" latinLnBrk="0" hangingPunct="1">
      <a:defRPr kern="1200">
        <a:solidFill>
          <a:schemeClr val="tx1"/>
        </a:solidFill>
        <a:latin typeface="Calibri" pitchFamily="34" charset="0"/>
        <a:ea typeface="宋体" charset="-122"/>
        <a:cs typeface="+mn-cs"/>
      </a:defRPr>
    </a:lvl8pPr>
    <a:lvl9pPr marL="3657509" algn="l" defTabSz="914378" rtl="0" eaLnBrk="1" latinLnBrk="0" hangingPunct="1">
      <a:defRPr kern="1200">
        <a:solidFill>
          <a:schemeClr val="tx1"/>
        </a:solidFill>
        <a:latin typeface="Calibri" pitchFamily="34" charset="0"/>
        <a:ea typeface="宋体" charset="-122"/>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guide id="3" pos="7242" userDrawn="1">
          <p15:clr>
            <a:srgbClr val="A4A3A4"/>
          </p15:clr>
        </p15:guide>
        <p15:guide id="4" pos="43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EAE9"/>
    <a:srgbClr val="FCFCFC"/>
    <a:srgbClr val="CCD0D1"/>
    <a:srgbClr val="D7D9E1"/>
    <a:srgbClr val="D5D8E3"/>
    <a:srgbClr val="DADBDE"/>
    <a:srgbClr val="D9DDE7"/>
    <a:srgbClr val="ECECEC"/>
    <a:srgbClr val="E2E2E2"/>
    <a:srgbClr val="E4E4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84" autoAdjust="0"/>
    <p:restoredTop sz="94660"/>
  </p:normalViewPr>
  <p:slideViewPr>
    <p:cSldViewPr>
      <p:cViewPr>
        <p:scale>
          <a:sx n="44" d="100"/>
          <a:sy n="44" d="100"/>
        </p:scale>
        <p:origin x="-2046" y="-810"/>
      </p:cViewPr>
      <p:guideLst>
        <p:guide orient="horz" pos="1620"/>
        <p:guide pos="2880"/>
        <p:guide pos="5432"/>
        <p:guide pos="329"/>
      </p:guideLst>
    </p:cSldViewPr>
  </p:slideViewPr>
  <p:notesTextViewPr>
    <p:cViewPr>
      <p:scale>
        <a:sx n="125" d="100"/>
        <a:sy n="125" d="100"/>
      </p:scale>
      <p:origin x="0" y="0"/>
    </p:cViewPr>
  </p:notesTextViewPr>
  <p:sorterViewPr>
    <p:cViewPr varScale="1">
      <p:scale>
        <a:sx n="100" d="100"/>
        <a:sy n="100" d="100"/>
      </p:scale>
      <p:origin x="0" y="-607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font" Target="fonts/font10.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font" Target="fonts/font1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73B58EF-4ABD-40F4-ACA4-FE81D742E6DD}" type="datetimeFigureOut">
              <a:rPr lang="zh-CN" altLang="en-US" smtClean="0"/>
              <a:t>2016/8/14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11FC198-2D83-4DFC-8CDD-7D23AF44D411}" type="slidenum">
              <a:rPr lang="zh-CN" altLang="en-US" smtClean="0"/>
              <a:t>‹#›</a:t>
            </a:fld>
            <a:endParaRPr lang="zh-CN" altLang="en-US"/>
          </a:p>
        </p:txBody>
      </p:sp>
    </p:spTree>
    <p:extLst>
      <p:ext uri="{BB962C8B-B14F-4D97-AF65-F5344CB8AC3E}">
        <p14:creationId xmlns:p14="http://schemas.microsoft.com/office/powerpoint/2010/main" val="2294111113"/>
      </p:ext>
    </p:extLst>
  </p:cSld>
  <p:clrMap bg1="lt1" tx1="dk1" bg2="lt2" tx2="dk2" accent1="accent1" accent2="accent2" accent3="accent3" accent4="accent4" accent5="accent5" accent6="accent6" hlink="hlink" folHlink="folHlink"/>
  <p:notesStyle>
    <a:lvl1pPr marL="0" algn="l" defTabSz="914378" rtl="0" eaLnBrk="1" latinLnBrk="0" hangingPunct="1">
      <a:defRPr sz="1200" kern="1200">
        <a:solidFill>
          <a:schemeClr val="tx1"/>
        </a:solidFill>
        <a:latin typeface="+mn-lt"/>
        <a:ea typeface="+mn-ea"/>
        <a:cs typeface="+mn-cs"/>
      </a:defRPr>
    </a:lvl1pPr>
    <a:lvl2pPr marL="457189" algn="l" defTabSz="914378" rtl="0" eaLnBrk="1" latinLnBrk="0" hangingPunct="1">
      <a:defRPr sz="1200" kern="1200">
        <a:solidFill>
          <a:schemeClr val="tx1"/>
        </a:solidFill>
        <a:latin typeface="+mn-lt"/>
        <a:ea typeface="+mn-ea"/>
        <a:cs typeface="+mn-cs"/>
      </a:defRPr>
    </a:lvl2pPr>
    <a:lvl3pPr marL="914378" algn="l" defTabSz="914378" rtl="0" eaLnBrk="1" latinLnBrk="0" hangingPunct="1">
      <a:defRPr sz="1200" kern="1200">
        <a:solidFill>
          <a:schemeClr val="tx1"/>
        </a:solidFill>
        <a:latin typeface="+mn-lt"/>
        <a:ea typeface="+mn-ea"/>
        <a:cs typeface="+mn-cs"/>
      </a:defRPr>
    </a:lvl3pPr>
    <a:lvl4pPr marL="1371566" algn="l" defTabSz="914378" rtl="0" eaLnBrk="1" latinLnBrk="0" hangingPunct="1">
      <a:defRPr sz="1200" kern="1200">
        <a:solidFill>
          <a:schemeClr val="tx1"/>
        </a:solidFill>
        <a:latin typeface="+mn-lt"/>
        <a:ea typeface="+mn-ea"/>
        <a:cs typeface="+mn-cs"/>
      </a:defRPr>
    </a:lvl4pPr>
    <a:lvl5pPr marL="1828754" algn="l" defTabSz="914378" rtl="0" eaLnBrk="1" latinLnBrk="0" hangingPunct="1">
      <a:defRPr sz="1200" kern="1200">
        <a:solidFill>
          <a:schemeClr val="tx1"/>
        </a:solidFill>
        <a:latin typeface="+mn-lt"/>
        <a:ea typeface="+mn-ea"/>
        <a:cs typeface="+mn-cs"/>
      </a:defRPr>
    </a:lvl5pPr>
    <a:lvl6pPr marL="2285943" algn="l" defTabSz="914378" rtl="0" eaLnBrk="1" latinLnBrk="0" hangingPunct="1">
      <a:defRPr sz="1200" kern="1200">
        <a:solidFill>
          <a:schemeClr val="tx1"/>
        </a:solidFill>
        <a:latin typeface="+mn-lt"/>
        <a:ea typeface="+mn-ea"/>
        <a:cs typeface="+mn-cs"/>
      </a:defRPr>
    </a:lvl6pPr>
    <a:lvl7pPr marL="2743132" algn="l" defTabSz="914378" rtl="0" eaLnBrk="1" latinLnBrk="0" hangingPunct="1">
      <a:defRPr sz="1200" kern="1200">
        <a:solidFill>
          <a:schemeClr val="tx1"/>
        </a:solidFill>
        <a:latin typeface="+mn-lt"/>
        <a:ea typeface="+mn-ea"/>
        <a:cs typeface="+mn-cs"/>
      </a:defRPr>
    </a:lvl7pPr>
    <a:lvl8pPr marL="3200320" algn="l" defTabSz="914378" rtl="0" eaLnBrk="1" latinLnBrk="0" hangingPunct="1">
      <a:defRPr sz="1200" kern="1200">
        <a:solidFill>
          <a:schemeClr val="tx1"/>
        </a:solidFill>
        <a:latin typeface="+mn-lt"/>
        <a:ea typeface="+mn-ea"/>
        <a:cs typeface="+mn-cs"/>
      </a:defRPr>
    </a:lvl8pPr>
    <a:lvl9pPr marL="3657509" algn="l" defTabSz="9143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a:t>
            </a:fld>
            <a:endParaRPr lang="zh-CN" altLang="en-US"/>
          </a:p>
        </p:txBody>
      </p:sp>
    </p:spTree>
    <p:extLst>
      <p:ext uri="{BB962C8B-B14F-4D97-AF65-F5344CB8AC3E}">
        <p14:creationId xmlns:p14="http://schemas.microsoft.com/office/powerpoint/2010/main" val="9954159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10</a:t>
            </a:fld>
            <a:endParaRPr lang="zh-CN" altLang="en-US"/>
          </a:p>
        </p:txBody>
      </p:sp>
    </p:spTree>
    <p:extLst>
      <p:ext uri="{BB962C8B-B14F-4D97-AF65-F5344CB8AC3E}">
        <p14:creationId xmlns:p14="http://schemas.microsoft.com/office/powerpoint/2010/main" val="703218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11</a:t>
            </a:fld>
            <a:endParaRPr lang="zh-CN" altLang="en-US"/>
          </a:p>
        </p:txBody>
      </p:sp>
    </p:spTree>
    <p:extLst>
      <p:ext uri="{BB962C8B-B14F-4D97-AF65-F5344CB8AC3E}">
        <p14:creationId xmlns:p14="http://schemas.microsoft.com/office/powerpoint/2010/main" val="2104274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12</a:t>
            </a:fld>
            <a:endParaRPr lang="zh-CN" altLang="en-US"/>
          </a:p>
        </p:txBody>
      </p:sp>
    </p:spTree>
    <p:extLst>
      <p:ext uri="{BB962C8B-B14F-4D97-AF65-F5344CB8AC3E}">
        <p14:creationId xmlns:p14="http://schemas.microsoft.com/office/powerpoint/2010/main" val="14983906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13</a:t>
            </a:fld>
            <a:endParaRPr lang="zh-CN" altLang="en-US"/>
          </a:p>
        </p:txBody>
      </p:sp>
    </p:spTree>
    <p:extLst>
      <p:ext uri="{BB962C8B-B14F-4D97-AF65-F5344CB8AC3E}">
        <p14:creationId xmlns:p14="http://schemas.microsoft.com/office/powerpoint/2010/main" val="1774540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14</a:t>
            </a:fld>
            <a:endParaRPr lang="zh-CN" altLang="en-US"/>
          </a:p>
        </p:txBody>
      </p:sp>
    </p:spTree>
    <p:extLst>
      <p:ext uri="{BB962C8B-B14F-4D97-AF65-F5344CB8AC3E}">
        <p14:creationId xmlns:p14="http://schemas.microsoft.com/office/powerpoint/2010/main" val="37536843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15</a:t>
            </a:fld>
            <a:endParaRPr lang="zh-CN" altLang="en-US"/>
          </a:p>
        </p:txBody>
      </p:sp>
    </p:spTree>
    <p:extLst>
      <p:ext uri="{BB962C8B-B14F-4D97-AF65-F5344CB8AC3E}">
        <p14:creationId xmlns:p14="http://schemas.microsoft.com/office/powerpoint/2010/main" val="25152201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16</a:t>
            </a:fld>
            <a:endParaRPr lang="zh-CN" altLang="en-US"/>
          </a:p>
        </p:txBody>
      </p:sp>
    </p:spTree>
    <p:extLst>
      <p:ext uri="{BB962C8B-B14F-4D97-AF65-F5344CB8AC3E}">
        <p14:creationId xmlns:p14="http://schemas.microsoft.com/office/powerpoint/2010/main" val="4155975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17</a:t>
            </a:fld>
            <a:endParaRPr lang="zh-CN" altLang="en-US"/>
          </a:p>
        </p:txBody>
      </p:sp>
    </p:spTree>
    <p:extLst>
      <p:ext uri="{BB962C8B-B14F-4D97-AF65-F5344CB8AC3E}">
        <p14:creationId xmlns:p14="http://schemas.microsoft.com/office/powerpoint/2010/main" val="14506234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18</a:t>
            </a:fld>
            <a:endParaRPr lang="zh-CN" altLang="en-US"/>
          </a:p>
        </p:txBody>
      </p:sp>
    </p:spTree>
    <p:extLst>
      <p:ext uri="{BB962C8B-B14F-4D97-AF65-F5344CB8AC3E}">
        <p14:creationId xmlns:p14="http://schemas.microsoft.com/office/powerpoint/2010/main" val="12260069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19</a:t>
            </a:fld>
            <a:endParaRPr lang="zh-CN" altLang="en-US"/>
          </a:p>
        </p:txBody>
      </p:sp>
    </p:spTree>
    <p:extLst>
      <p:ext uri="{BB962C8B-B14F-4D97-AF65-F5344CB8AC3E}">
        <p14:creationId xmlns:p14="http://schemas.microsoft.com/office/powerpoint/2010/main" val="14246764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a:t>
            </a:fld>
            <a:endParaRPr lang="zh-CN" altLang="en-US"/>
          </a:p>
        </p:txBody>
      </p:sp>
    </p:spTree>
    <p:extLst>
      <p:ext uri="{BB962C8B-B14F-4D97-AF65-F5344CB8AC3E}">
        <p14:creationId xmlns:p14="http://schemas.microsoft.com/office/powerpoint/2010/main" val="9954159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20</a:t>
            </a:fld>
            <a:endParaRPr lang="zh-CN" altLang="en-US"/>
          </a:p>
        </p:txBody>
      </p:sp>
    </p:spTree>
    <p:extLst>
      <p:ext uri="{BB962C8B-B14F-4D97-AF65-F5344CB8AC3E}">
        <p14:creationId xmlns:p14="http://schemas.microsoft.com/office/powerpoint/2010/main" val="27511192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21</a:t>
            </a:fld>
            <a:endParaRPr lang="zh-CN" altLang="en-US"/>
          </a:p>
        </p:txBody>
      </p:sp>
    </p:spTree>
    <p:extLst>
      <p:ext uri="{BB962C8B-B14F-4D97-AF65-F5344CB8AC3E}">
        <p14:creationId xmlns:p14="http://schemas.microsoft.com/office/powerpoint/2010/main" val="39356558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22</a:t>
            </a:fld>
            <a:endParaRPr lang="zh-CN" altLang="en-US"/>
          </a:p>
        </p:txBody>
      </p:sp>
    </p:spTree>
    <p:extLst>
      <p:ext uri="{BB962C8B-B14F-4D97-AF65-F5344CB8AC3E}">
        <p14:creationId xmlns:p14="http://schemas.microsoft.com/office/powerpoint/2010/main" val="42916640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23</a:t>
            </a:fld>
            <a:endParaRPr lang="zh-CN" altLang="en-US"/>
          </a:p>
        </p:txBody>
      </p:sp>
    </p:spTree>
    <p:extLst>
      <p:ext uri="{BB962C8B-B14F-4D97-AF65-F5344CB8AC3E}">
        <p14:creationId xmlns:p14="http://schemas.microsoft.com/office/powerpoint/2010/main" val="156266948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24</a:t>
            </a:fld>
            <a:endParaRPr lang="zh-CN" altLang="en-US"/>
          </a:p>
        </p:txBody>
      </p:sp>
    </p:spTree>
    <p:extLst>
      <p:ext uri="{BB962C8B-B14F-4D97-AF65-F5344CB8AC3E}">
        <p14:creationId xmlns:p14="http://schemas.microsoft.com/office/powerpoint/2010/main" val="170025228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25</a:t>
            </a:fld>
            <a:endParaRPr lang="zh-CN" altLang="en-US"/>
          </a:p>
        </p:txBody>
      </p:sp>
    </p:spTree>
    <p:extLst>
      <p:ext uri="{BB962C8B-B14F-4D97-AF65-F5344CB8AC3E}">
        <p14:creationId xmlns:p14="http://schemas.microsoft.com/office/powerpoint/2010/main" val="373864700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26</a:t>
            </a:fld>
            <a:endParaRPr lang="zh-CN" altLang="en-US"/>
          </a:p>
        </p:txBody>
      </p:sp>
    </p:spTree>
    <p:extLst>
      <p:ext uri="{BB962C8B-B14F-4D97-AF65-F5344CB8AC3E}">
        <p14:creationId xmlns:p14="http://schemas.microsoft.com/office/powerpoint/2010/main" val="384112232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27</a:t>
            </a:fld>
            <a:endParaRPr lang="zh-CN" altLang="en-US"/>
          </a:p>
        </p:txBody>
      </p:sp>
    </p:spTree>
    <p:extLst>
      <p:ext uri="{BB962C8B-B14F-4D97-AF65-F5344CB8AC3E}">
        <p14:creationId xmlns:p14="http://schemas.microsoft.com/office/powerpoint/2010/main" val="20619609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28</a:t>
            </a:fld>
            <a:endParaRPr lang="zh-CN" altLang="en-US"/>
          </a:p>
        </p:txBody>
      </p:sp>
    </p:spTree>
    <p:extLst>
      <p:ext uri="{BB962C8B-B14F-4D97-AF65-F5344CB8AC3E}">
        <p14:creationId xmlns:p14="http://schemas.microsoft.com/office/powerpoint/2010/main" val="14910397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29</a:t>
            </a:fld>
            <a:endParaRPr lang="zh-CN" altLang="en-US"/>
          </a:p>
        </p:txBody>
      </p:sp>
    </p:spTree>
    <p:extLst>
      <p:ext uri="{BB962C8B-B14F-4D97-AF65-F5344CB8AC3E}">
        <p14:creationId xmlns:p14="http://schemas.microsoft.com/office/powerpoint/2010/main" val="527125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a:t>
            </a:fld>
            <a:endParaRPr lang="zh-CN" altLang="en-US"/>
          </a:p>
        </p:txBody>
      </p:sp>
    </p:spTree>
    <p:extLst>
      <p:ext uri="{BB962C8B-B14F-4D97-AF65-F5344CB8AC3E}">
        <p14:creationId xmlns:p14="http://schemas.microsoft.com/office/powerpoint/2010/main" val="18139465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30</a:t>
            </a:fld>
            <a:endParaRPr lang="zh-CN" altLang="en-US"/>
          </a:p>
        </p:txBody>
      </p:sp>
    </p:spTree>
    <p:extLst>
      <p:ext uri="{BB962C8B-B14F-4D97-AF65-F5344CB8AC3E}">
        <p14:creationId xmlns:p14="http://schemas.microsoft.com/office/powerpoint/2010/main" val="393318240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31</a:t>
            </a:fld>
            <a:endParaRPr lang="zh-CN" altLang="en-US"/>
          </a:p>
        </p:txBody>
      </p:sp>
    </p:spTree>
    <p:extLst>
      <p:ext uri="{BB962C8B-B14F-4D97-AF65-F5344CB8AC3E}">
        <p14:creationId xmlns:p14="http://schemas.microsoft.com/office/powerpoint/2010/main" val="40040963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32</a:t>
            </a:fld>
            <a:endParaRPr lang="zh-CN" altLang="en-US"/>
          </a:p>
        </p:txBody>
      </p:sp>
    </p:spTree>
    <p:extLst>
      <p:ext uri="{BB962C8B-B14F-4D97-AF65-F5344CB8AC3E}">
        <p14:creationId xmlns:p14="http://schemas.microsoft.com/office/powerpoint/2010/main" val="25725081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33</a:t>
            </a:fld>
            <a:endParaRPr lang="zh-CN" altLang="en-US"/>
          </a:p>
        </p:txBody>
      </p:sp>
    </p:spTree>
    <p:extLst>
      <p:ext uri="{BB962C8B-B14F-4D97-AF65-F5344CB8AC3E}">
        <p14:creationId xmlns:p14="http://schemas.microsoft.com/office/powerpoint/2010/main" val="40916974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34</a:t>
            </a:fld>
            <a:endParaRPr lang="zh-CN" altLang="en-US"/>
          </a:p>
        </p:txBody>
      </p:sp>
    </p:spTree>
    <p:extLst>
      <p:ext uri="{BB962C8B-B14F-4D97-AF65-F5344CB8AC3E}">
        <p14:creationId xmlns:p14="http://schemas.microsoft.com/office/powerpoint/2010/main" val="29760001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35</a:t>
            </a:fld>
            <a:endParaRPr lang="zh-CN" altLang="en-US"/>
          </a:p>
        </p:txBody>
      </p:sp>
    </p:spTree>
    <p:extLst>
      <p:ext uri="{BB962C8B-B14F-4D97-AF65-F5344CB8AC3E}">
        <p14:creationId xmlns:p14="http://schemas.microsoft.com/office/powerpoint/2010/main" val="3300966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A11FC198-2D83-4DFC-8CDD-7D23AF44D411}" type="slidenum">
              <a:rPr lang="zh-CN" altLang="en-US" smtClean="0"/>
              <a:t>36</a:t>
            </a:fld>
            <a:endParaRPr lang="zh-CN" altLang="en-US"/>
          </a:p>
        </p:txBody>
      </p:sp>
    </p:spTree>
    <p:extLst>
      <p:ext uri="{BB962C8B-B14F-4D97-AF65-F5344CB8AC3E}">
        <p14:creationId xmlns:p14="http://schemas.microsoft.com/office/powerpoint/2010/main" val="40410047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37</a:t>
            </a:fld>
            <a:endParaRPr lang="zh-CN" altLang="en-US"/>
          </a:p>
        </p:txBody>
      </p:sp>
    </p:spTree>
    <p:extLst>
      <p:ext uri="{BB962C8B-B14F-4D97-AF65-F5344CB8AC3E}">
        <p14:creationId xmlns:p14="http://schemas.microsoft.com/office/powerpoint/2010/main" val="19086791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38</a:t>
            </a:fld>
            <a:endParaRPr lang="zh-CN" altLang="en-US"/>
          </a:p>
        </p:txBody>
      </p:sp>
    </p:spTree>
    <p:extLst>
      <p:ext uri="{BB962C8B-B14F-4D97-AF65-F5344CB8AC3E}">
        <p14:creationId xmlns:p14="http://schemas.microsoft.com/office/powerpoint/2010/main" val="33550631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39</a:t>
            </a:fld>
            <a:endParaRPr lang="zh-CN" altLang="en-US"/>
          </a:p>
        </p:txBody>
      </p:sp>
    </p:spTree>
    <p:extLst>
      <p:ext uri="{BB962C8B-B14F-4D97-AF65-F5344CB8AC3E}">
        <p14:creationId xmlns:p14="http://schemas.microsoft.com/office/powerpoint/2010/main" val="28167634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a:t>
            </a:fld>
            <a:endParaRPr lang="zh-CN" altLang="en-US"/>
          </a:p>
        </p:txBody>
      </p:sp>
    </p:spTree>
    <p:extLst>
      <p:ext uri="{BB962C8B-B14F-4D97-AF65-F5344CB8AC3E}">
        <p14:creationId xmlns:p14="http://schemas.microsoft.com/office/powerpoint/2010/main" val="1473810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40</a:t>
            </a:fld>
            <a:endParaRPr lang="zh-CN" altLang="en-US"/>
          </a:p>
        </p:txBody>
      </p:sp>
    </p:spTree>
    <p:extLst>
      <p:ext uri="{BB962C8B-B14F-4D97-AF65-F5344CB8AC3E}">
        <p14:creationId xmlns:p14="http://schemas.microsoft.com/office/powerpoint/2010/main" val="319422079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41</a:t>
            </a:fld>
            <a:endParaRPr lang="zh-CN" altLang="en-US"/>
          </a:p>
        </p:txBody>
      </p:sp>
    </p:spTree>
    <p:extLst>
      <p:ext uri="{BB962C8B-B14F-4D97-AF65-F5344CB8AC3E}">
        <p14:creationId xmlns:p14="http://schemas.microsoft.com/office/powerpoint/2010/main" val="9954159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42</a:t>
            </a:fld>
            <a:endParaRPr lang="zh-CN" altLang="en-US"/>
          </a:p>
        </p:txBody>
      </p:sp>
    </p:spTree>
    <p:extLst>
      <p:ext uri="{BB962C8B-B14F-4D97-AF65-F5344CB8AC3E}">
        <p14:creationId xmlns:p14="http://schemas.microsoft.com/office/powerpoint/2010/main" val="31942207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5</a:t>
            </a:fld>
            <a:endParaRPr lang="zh-CN" altLang="en-US"/>
          </a:p>
        </p:txBody>
      </p:sp>
    </p:spTree>
    <p:extLst>
      <p:ext uri="{BB962C8B-B14F-4D97-AF65-F5344CB8AC3E}">
        <p14:creationId xmlns:p14="http://schemas.microsoft.com/office/powerpoint/2010/main" val="29664964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6</a:t>
            </a:fld>
            <a:endParaRPr lang="zh-CN" altLang="en-US"/>
          </a:p>
        </p:txBody>
      </p:sp>
    </p:spTree>
    <p:extLst>
      <p:ext uri="{BB962C8B-B14F-4D97-AF65-F5344CB8AC3E}">
        <p14:creationId xmlns:p14="http://schemas.microsoft.com/office/powerpoint/2010/main" val="1027110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7</a:t>
            </a:fld>
            <a:endParaRPr lang="zh-CN" altLang="en-US"/>
          </a:p>
        </p:txBody>
      </p:sp>
    </p:spTree>
    <p:extLst>
      <p:ext uri="{BB962C8B-B14F-4D97-AF65-F5344CB8AC3E}">
        <p14:creationId xmlns:p14="http://schemas.microsoft.com/office/powerpoint/2010/main" val="381851373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8</a:t>
            </a:fld>
            <a:endParaRPr lang="zh-CN" altLang="en-US"/>
          </a:p>
        </p:txBody>
      </p:sp>
    </p:spTree>
    <p:extLst>
      <p:ext uri="{BB962C8B-B14F-4D97-AF65-F5344CB8AC3E}">
        <p14:creationId xmlns:p14="http://schemas.microsoft.com/office/powerpoint/2010/main" val="14401791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11FC198-2D83-4DFC-8CDD-7D23AF44D411}" type="slidenum">
              <a:rPr lang="zh-CN" altLang="en-US" smtClean="0"/>
              <a:t>9</a:t>
            </a:fld>
            <a:endParaRPr lang="zh-CN" altLang="en-US"/>
          </a:p>
        </p:txBody>
      </p:sp>
    </p:spTree>
    <p:extLst>
      <p:ext uri="{BB962C8B-B14F-4D97-AF65-F5344CB8AC3E}">
        <p14:creationId xmlns:p14="http://schemas.microsoft.com/office/powerpoint/2010/main" val="335794560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0"/>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DF8838-2596-481A-81BD-BA549497E720}" type="datetimeFigureOut">
              <a:rPr lang="zh-CN" altLang="en-US"/>
              <a:pPr>
                <a:defRPr/>
              </a:pPr>
              <a:t>2016/8/14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F7507C5-9851-4EF6-82C9-5647805156C3}" type="slidenum">
              <a:rPr lang="zh-CN" altLang="en-US"/>
              <a:pPr>
                <a:defRPr/>
              </a:pPr>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86661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FF3F2B87-989E-4F4D-A3D6-9B10DAD785BB}" type="datetimeFigureOut">
              <a:rPr lang="zh-CN" altLang="en-US"/>
              <a:pPr>
                <a:defRPr/>
              </a:pPr>
              <a:t>2016/8/14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8954EB6-7BED-43FD-8483-DCA0766CC830}" type="slidenum">
              <a:rPr lang="zh-CN" altLang="en-US"/>
              <a:pPr>
                <a:defRPr/>
              </a:pPr>
              <a:t>‹#›</a:t>
            </a:fld>
            <a:endParaRPr lang="zh-CN" altLang="en-US"/>
          </a:p>
        </p:txBody>
      </p:sp>
    </p:spTree>
    <p:extLst>
      <p:ext uri="{BB962C8B-B14F-4D97-AF65-F5344CB8AC3E}">
        <p14:creationId xmlns:p14="http://schemas.microsoft.com/office/powerpoint/2010/main" val="29611310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54782"/>
            <a:ext cx="2057400" cy="329088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54782"/>
            <a:ext cx="6019800" cy="329088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ADDB09A5-729D-4B62-9A05-E166FB412201}" type="datetimeFigureOut">
              <a:rPr lang="zh-CN" altLang="en-US"/>
              <a:pPr>
                <a:defRPr/>
              </a:pPr>
              <a:t>2016/8/14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B2A21541-2C8E-4FE7-AD01-6AECC40AD2EC}" type="slidenum">
              <a:rPr lang="zh-CN" altLang="en-US"/>
              <a:pPr>
                <a:defRPr/>
              </a:pPr>
              <a:t>‹#›</a:t>
            </a:fld>
            <a:endParaRPr lang="zh-CN" altLang="en-US"/>
          </a:p>
        </p:txBody>
      </p:sp>
    </p:spTree>
    <p:extLst>
      <p:ext uri="{BB962C8B-B14F-4D97-AF65-F5344CB8AC3E}">
        <p14:creationId xmlns:p14="http://schemas.microsoft.com/office/powerpoint/2010/main" val="30157350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gradFill flip="none" rotWithShape="1">
          <a:gsLst>
            <a:gs pos="26000">
              <a:srgbClr val="EBECF0"/>
            </a:gs>
            <a:gs pos="0">
              <a:srgbClr val="D7D9E1"/>
            </a:gs>
            <a:gs pos="100000">
              <a:schemeClr val="bg1"/>
            </a:gs>
          </a:gsLst>
          <a:lin ang="5400000" scaled="1"/>
          <a:tileRect/>
        </a:gradFill>
        <a:effectLst/>
      </p:bgPr>
    </p:bg>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6" y="0"/>
            <a:ext cx="9144000" cy="5143500"/>
          </a:xfrm>
          <a:prstGeom prst="rect">
            <a:avLst/>
          </a:prstGeom>
        </p:spPr>
      </p:pic>
      <p:sp>
        <p:nvSpPr>
          <p:cNvPr id="2" name="标题 1"/>
          <p:cNvSpPr>
            <a:spLocks noGrp="1"/>
          </p:cNvSpPr>
          <p:nvPr>
            <p:ph type="title"/>
          </p:nvPr>
        </p:nvSpPr>
        <p:spPr>
          <a:xfrm>
            <a:off x="899592" y="215015"/>
            <a:ext cx="2741856" cy="277143"/>
          </a:xfrm>
        </p:spPr>
        <p:txBody>
          <a:bodyPr/>
          <a:lstStyle>
            <a:lvl1pPr algn="l">
              <a:defRPr sz="1600" b="0">
                <a:solidFill>
                  <a:schemeClr val="tx1">
                    <a:lumMod val="85000"/>
                    <a:lumOff val="15000"/>
                  </a:schemeClr>
                </a:solidFill>
                <a:latin typeface="微软雅黑" pitchFamily="34" charset="-122"/>
                <a:ea typeface="微软雅黑" pitchFamily="34" charset="-122"/>
              </a:defRPr>
            </a:lvl1pPr>
          </a:lstStyle>
          <a:p>
            <a:r>
              <a:rPr lang="zh-CN" altLang="en-US" dirty="0" smtClean="0"/>
              <a:t>单击此处编辑母版标题样式</a:t>
            </a:r>
            <a:endParaRPr lang="zh-CN" altLang="en-US" dirty="0"/>
          </a:p>
        </p:txBody>
      </p:sp>
      <p:sp>
        <p:nvSpPr>
          <p:cNvPr id="8" name="椭圆 7"/>
          <p:cNvSpPr/>
          <p:nvPr userDrawn="1"/>
        </p:nvSpPr>
        <p:spPr>
          <a:xfrm>
            <a:off x="361264" y="129384"/>
            <a:ext cx="486506" cy="486504"/>
          </a:xfrm>
          <a:prstGeom prst="ellipse">
            <a:avLst/>
          </a:prstGeom>
          <a:gradFill flip="none" rotWithShape="1">
            <a:gsLst>
              <a:gs pos="55000">
                <a:srgbClr val="E7E7E7"/>
              </a:gs>
              <a:gs pos="0">
                <a:schemeClr val="bg1"/>
              </a:gs>
              <a:gs pos="100000">
                <a:schemeClr val="bg1">
                  <a:lumMod val="75000"/>
                </a:schemeClr>
              </a:gs>
            </a:gsLst>
            <a:path path="circle">
              <a:fillToRect t="100000" r="100000"/>
            </a:path>
            <a:tileRect l="-100000" b="-100000"/>
          </a:gradFill>
          <a:ln w="12700">
            <a:gradFill flip="none" rotWithShape="1">
              <a:gsLst>
                <a:gs pos="0">
                  <a:schemeClr val="bg1">
                    <a:lumMod val="75000"/>
                  </a:schemeClr>
                </a:gs>
                <a:gs pos="100000">
                  <a:schemeClr val="bg1"/>
                </a:gs>
              </a:gsLst>
              <a:lin ang="18900000" scaled="1"/>
              <a:tileRect/>
            </a:gradFill>
          </a:ln>
          <a:effectLst>
            <a:outerShdw blurRad="203200" dist="88900" dir="8100000" sx="102000" sy="102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cxnSp>
        <p:nvCxnSpPr>
          <p:cNvPr id="5" name="直接连接符 4"/>
          <p:cNvCxnSpPr/>
          <p:nvPr userDrawn="1"/>
        </p:nvCxnSpPr>
        <p:spPr>
          <a:xfrm>
            <a:off x="1001143" y="522783"/>
            <a:ext cx="7425308" cy="0"/>
          </a:xfrm>
          <a:prstGeom prst="line">
            <a:avLst/>
          </a:prstGeom>
          <a:ln w="6350">
            <a:solidFill>
              <a:schemeClr val="tx1">
                <a:lumMod val="85000"/>
                <a:lumOff val="15000"/>
              </a:schemeClr>
            </a:solidFill>
            <a:prstDash val="dash"/>
            <a:tailEnd type="oval"/>
          </a:ln>
        </p:spPr>
        <p:style>
          <a:lnRef idx="1">
            <a:schemeClr val="accent1"/>
          </a:lnRef>
          <a:fillRef idx="0">
            <a:schemeClr val="accent1"/>
          </a:fillRef>
          <a:effectRef idx="0">
            <a:schemeClr val="accent1"/>
          </a:effectRef>
          <a:fontRef idx="minor">
            <a:schemeClr val="tx1"/>
          </a:fontRef>
        </p:style>
      </p:cxnSp>
      <p:sp>
        <p:nvSpPr>
          <p:cNvPr id="17" name="椭圆 16"/>
          <p:cNvSpPr/>
          <p:nvPr userDrawn="1"/>
        </p:nvSpPr>
        <p:spPr>
          <a:xfrm>
            <a:off x="8513390" y="484983"/>
            <a:ext cx="75600" cy="756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8" name="椭圆 17"/>
          <p:cNvSpPr/>
          <p:nvPr userDrawn="1"/>
        </p:nvSpPr>
        <p:spPr>
          <a:xfrm>
            <a:off x="8631262" y="484983"/>
            <a:ext cx="75600" cy="756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9" name="椭圆 18"/>
          <p:cNvSpPr/>
          <p:nvPr userDrawn="1"/>
        </p:nvSpPr>
        <p:spPr>
          <a:xfrm>
            <a:off x="8749134" y="484983"/>
            <a:ext cx="75600" cy="75600"/>
          </a:xfrm>
          <a:prstGeom prst="ellipse">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67021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37574" y="304737"/>
            <a:ext cx="3780420" cy="378041"/>
          </a:xfrm>
        </p:spPr>
        <p:txBody>
          <a:bodyPr lIns="0" tIns="0" rIns="0" bIns="0" anchor="t"/>
          <a:lstStyle>
            <a:lvl1pPr algn="l">
              <a:defRPr sz="2400" b="0" cap="a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AF102D13-023C-493B-946F-6334B1550202}" type="datetimeFigureOut">
              <a:rPr lang="zh-CN" altLang="en-US"/>
              <a:pPr>
                <a:defRPr/>
              </a:pPr>
              <a:t>2016/8/14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FB027665-4685-4CFB-A4DF-574C5BBB6387}" type="slidenum">
              <a:rPr lang="zh-CN" altLang="en-US"/>
              <a:pPr>
                <a:defRPr/>
              </a:pPr>
              <a:t>‹#›</a:t>
            </a:fld>
            <a:endParaRPr lang="zh-CN" altLang="en-US"/>
          </a:p>
        </p:txBody>
      </p:sp>
      <p:sp>
        <p:nvSpPr>
          <p:cNvPr id="7" name="五边形 6"/>
          <p:cNvSpPr/>
          <p:nvPr userDrawn="1"/>
        </p:nvSpPr>
        <p:spPr>
          <a:xfrm>
            <a:off x="197514" y="324670"/>
            <a:ext cx="430473" cy="324035"/>
          </a:xfrm>
          <a:prstGeom prst="homePlate">
            <a:avLst>
              <a:gd name="adj" fmla="val 38242"/>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 name="矩形 7"/>
          <p:cNvSpPr/>
          <p:nvPr userDrawn="1"/>
        </p:nvSpPr>
        <p:spPr>
          <a:xfrm>
            <a:off x="98757" y="324670"/>
            <a:ext cx="71754" cy="3240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 name="矩形 8"/>
          <p:cNvSpPr/>
          <p:nvPr userDrawn="1"/>
        </p:nvSpPr>
        <p:spPr>
          <a:xfrm>
            <a:off x="1" y="324670"/>
            <a:ext cx="71754" cy="32403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76076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900114"/>
            <a:ext cx="4038600" cy="2545556"/>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D170EC45-3C31-4C3D-8B77-22FF0C9AAD4A}" type="datetimeFigureOut">
              <a:rPr lang="zh-CN" altLang="en-US"/>
              <a:pPr>
                <a:defRPr/>
              </a:pPr>
              <a:t>2016/8/14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0D4074A8-D729-49BB-A7BC-DB2359C77DB8}" type="slidenum">
              <a:rPr lang="zh-CN" altLang="en-US"/>
              <a:pPr>
                <a:defRPr/>
              </a:pPr>
              <a:t>‹#›</a:t>
            </a:fld>
            <a:endParaRPr lang="zh-CN" altLang="en-US"/>
          </a:p>
        </p:txBody>
      </p:sp>
      <p:sp>
        <p:nvSpPr>
          <p:cNvPr id="8"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61664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05979"/>
            <a:ext cx="8229600" cy="85725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189" indent="0">
              <a:buNone/>
              <a:defRPr sz="2000" b="1"/>
            </a:lvl2pPr>
            <a:lvl3pPr marL="914378" indent="0">
              <a:buNone/>
              <a:defRPr sz="1800" b="1"/>
            </a:lvl3pPr>
            <a:lvl4pPr marL="1371566" indent="0">
              <a:buNone/>
              <a:defRPr sz="1600" b="1"/>
            </a:lvl4pPr>
            <a:lvl5pPr marL="1828754" indent="0">
              <a:buNone/>
              <a:defRPr sz="1600" b="1"/>
            </a:lvl5pPr>
            <a:lvl6pPr marL="2285943" indent="0">
              <a:buNone/>
              <a:defRPr sz="1600" b="1"/>
            </a:lvl6pPr>
            <a:lvl7pPr marL="2743132"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36DE339D-55A7-444C-B9D1-1957295915E5}" type="datetimeFigureOut">
              <a:rPr lang="zh-CN" altLang="en-US"/>
              <a:pPr>
                <a:defRPr/>
              </a:pPr>
              <a:t>2016/8/14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FCB3A32D-1FCD-4730-805F-780D3DD87911}" type="slidenum">
              <a:rPr lang="zh-CN" altLang="en-US"/>
              <a:pPr>
                <a:defRPr/>
              </a:pPr>
              <a:t>‹#›</a:t>
            </a:fld>
            <a:endParaRPr lang="zh-CN" altLang="en-US"/>
          </a:p>
        </p:txBody>
      </p:sp>
      <p:sp>
        <p:nvSpPr>
          <p:cNvPr id="10"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299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1942A674-53CD-422B-9892-C4EF0827967E}" type="datetimeFigureOut">
              <a:rPr lang="zh-CN" altLang="en-US"/>
              <a:pPr>
                <a:defRPr/>
              </a:pPr>
              <a:t>2016/8/14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9AB350D4-CBC2-4A07-BB4A-B4CC231CE9C3}" type="slidenum">
              <a:rPr lang="zh-CN" altLang="en-US"/>
              <a:pPr>
                <a:defRPr/>
              </a:pPr>
              <a:t>‹#›</a:t>
            </a:fld>
            <a:endParaRPr lang="zh-CN" altLang="en-US"/>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75662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50000">
              <a:srgbClr val="ECECEC"/>
            </a:gs>
            <a:gs pos="0">
              <a:srgbClr val="E2E2E2"/>
            </a:gs>
            <a:gs pos="100000">
              <a:schemeClr val="bg1"/>
            </a:gs>
          </a:gsLst>
          <a:lin ang="18900000" scaled="1"/>
        </a:gradFill>
        <a:effectLst/>
      </p:bgPr>
    </p:bg>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E95118EC-EDEF-4F9C-852D-0A464BD53A70}" type="datetimeFigureOut">
              <a:rPr lang="zh-CN" altLang="en-US"/>
              <a:pPr>
                <a:defRPr/>
              </a:pPr>
              <a:t>2016/8/14</a:t>
            </a:fld>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2CC5073-A55C-4F3C-8D7B-130473455D17}" type="slidenum">
              <a:rPr lang="zh-CN" altLang="en-US"/>
              <a:pPr>
                <a:defRPr/>
              </a:pPr>
              <a:t>‹#›</a:t>
            </a:fld>
            <a:endParaRPr lang="zh-CN" altLang="en-US"/>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 y="0"/>
            <a:ext cx="9143999" cy="5143500"/>
          </a:xfrm>
          <a:prstGeom prst="rect">
            <a:avLst/>
          </a:prstGeom>
        </p:spPr>
      </p:pic>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7175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9"/>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7"/>
            <a:ext cx="3008313" cy="351829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73165C5-19AB-4D7E-BF4E-8030D4BC8E07}" type="datetimeFigureOut">
              <a:rPr lang="zh-CN" altLang="en-US"/>
              <a:pPr>
                <a:defRPr/>
              </a:pPr>
              <a:t>2016/8/14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0C2AC4E-50CB-4334-996F-7EE8464BD267}" type="slidenum">
              <a:rPr lang="zh-CN" altLang="en-US"/>
              <a:pPr>
                <a:defRPr/>
              </a:pPr>
              <a:t>‹#›</a:t>
            </a:fld>
            <a:endParaRPr lang="zh-CN" altLang="en-US"/>
          </a:p>
        </p:txBody>
      </p:sp>
    </p:spTree>
    <p:extLst>
      <p:ext uri="{BB962C8B-B14F-4D97-AF65-F5344CB8AC3E}">
        <p14:creationId xmlns:p14="http://schemas.microsoft.com/office/powerpoint/2010/main" val="41548502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1"/>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189" indent="0">
              <a:buNone/>
              <a:defRPr sz="2800"/>
            </a:lvl2pPr>
            <a:lvl3pPr marL="914378" indent="0">
              <a:buNone/>
              <a:defRPr sz="2400"/>
            </a:lvl3pPr>
            <a:lvl4pPr marL="1371566" indent="0">
              <a:buNone/>
              <a:defRPr sz="2000"/>
            </a:lvl4pPr>
            <a:lvl5pPr marL="1828754" indent="0">
              <a:buNone/>
              <a:defRPr sz="2000"/>
            </a:lvl5pPr>
            <a:lvl6pPr marL="2285943" indent="0">
              <a:buNone/>
              <a:defRPr sz="2000"/>
            </a:lvl6pPr>
            <a:lvl7pPr marL="2743132" indent="0">
              <a:buNone/>
              <a:defRPr sz="2000"/>
            </a:lvl7pPr>
            <a:lvl8pPr marL="3200320" indent="0">
              <a:buNone/>
              <a:defRPr sz="2000"/>
            </a:lvl8pPr>
            <a:lvl9pPr marL="3657509"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4025504"/>
            <a:ext cx="5486400" cy="603647"/>
          </a:xfrm>
        </p:spPr>
        <p:txBody>
          <a:bodyPr/>
          <a:lstStyle>
            <a:lvl1pPr marL="0" indent="0">
              <a:buNone/>
              <a:defRPr sz="1400"/>
            </a:lvl1pPr>
            <a:lvl2pPr marL="457189" indent="0">
              <a:buNone/>
              <a:defRPr sz="1200"/>
            </a:lvl2pPr>
            <a:lvl3pPr marL="914378" indent="0">
              <a:buNone/>
              <a:defRPr sz="1000"/>
            </a:lvl3pPr>
            <a:lvl4pPr marL="1371566" indent="0">
              <a:buNone/>
              <a:defRPr sz="900"/>
            </a:lvl4pPr>
            <a:lvl5pPr marL="1828754" indent="0">
              <a:buNone/>
              <a:defRPr sz="900"/>
            </a:lvl5pPr>
            <a:lvl6pPr marL="2285943" indent="0">
              <a:buNone/>
              <a:defRPr sz="900"/>
            </a:lvl6pPr>
            <a:lvl7pPr marL="2743132" indent="0">
              <a:buNone/>
              <a:defRPr sz="900"/>
            </a:lvl7pPr>
            <a:lvl8pPr marL="3200320" indent="0">
              <a:buNone/>
              <a:defRPr sz="900"/>
            </a:lvl8pPr>
            <a:lvl9pPr marL="3657509" indent="0">
              <a:buNone/>
              <a:defRPr sz="9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76C6AEFD-D42C-445E-A078-69D256A721CC}" type="datetimeFigureOut">
              <a:rPr lang="zh-CN" altLang="en-US"/>
              <a:pPr>
                <a:defRPr/>
              </a:pPr>
              <a:t>2016/8/14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63B7A587-D83B-45BF-80B0-EB01029C5564}" type="slidenum">
              <a:rPr lang="zh-CN" altLang="en-US"/>
              <a:pPr>
                <a:defRPr/>
              </a:pPr>
              <a:t>‹#›</a:t>
            </a:fld>
            <a:endParaRPr lang="zh-CN" altLang="en-US"/>
          </a:p>
        </p:txBody>
      </p:sp>
    </p:spTree>
    <p:extLst>
      <p:ext uri="{BB962C8B-B14F-4D97-AF65-F5344CB8AC3E}">
        <p14:creationId xmlns:p14="http://schemas.microsoft.com/office/powerpoint/2010/main" val="16840164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6375"/>
            <a:ext cx="8229600" cy="857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457200" y="1200151"/>
            <a:ext cx="8229600" cy="339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457200" y="4767264"/>
            <a:ext cx="2133600" cy="274637"/>
          </a:xfrm>
          <a:prstGeom prst="rect">
            <a:avLst/>
          </a:prstGeom>
        </p:spPr>
        <p:txBody>
          <a:bodyPr vert="horz" lIns="68580" tIns="34290" rIns="68580" bIns="3429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BCA76A6C-E1BF-41A9-90D8-1F55C472F0D3}" type="datetimeFigureOut">
              <a:rPr lang="zh-CN" altLang="en-US"/>
              <a:pPr>
                <a:defRPr/>
              </a:pPr>
              <a:t>2016/8/14</a:t>
            </a:fld>
            <a:endParaRPr lang="zh-CN" altLang="en-US"/>
          </a:p>
        </p:txBody>
      </p:sp>
      <p:sp>
        <p:nvSpPr>
          <p:cNvPr id="5" name="页脚占位符 4"/>
          <p:cNvSpPr>
            <a:spLocks noGrp="1"/>
          </p:cNvSpPr>
          <p:nvPr>
            <p:ph type="ftr" sz="quarter" idx="3"/>
          </p:nvPr>
        </p:nvSpPr>
        <p:spPr>
          <a:xfrm>
            <a:off x="3124200" y="4767264"/>
            <a:ext cx="2895600" cy="274637"/>
          </a:xfrm>
          <a:prstGeom prst="rect">
            <a:avLst/>
          </a:prstGeom>
        </p:spPr>
        <p:txBody>
          <a:bodyPr vert="horz" lIns="68580" tIns="34290" rIns="68580" bIns="34290" rtlCol="0" anchor="ctr"/>
          <a:lstStyle>
            <a:lvl1pPr algn="ctr" fontAlgn="auto">
              <a:spcBef>
                <a:spcPts val="0"/>
              </a:spcBef>
              <a:spcAft>
                <a:spcPts val="0"/>
              </a:spcAft>
              <a:defRPr sz="1200" smtClean="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4"/>
            <a:ext cx="2133600" cy="274637"/>
          </a:xfrm>
          <a:prstGeom prst="rect">
            <a:avLst/>
          </a:prstGeom>
        </p:spPr>
        <p:txBody>
          <a:bodyPr vert="horz" lIns="68580" tIns="34290" rIns="68580" bIns="3429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4AC6EAE7-8652-497A-B0B9-2516C5BD65FF}" type="slidenum">
              <a:rPr lang="zh-CN" altLang="en-US"/>
              <a:pPr>
                <a:defRPr/>
              </a:pPr>
              <a:t>‹#›</a:t>
            </a:fld>
            <a:endParaRPr lang="zh-CN" altLang="en-US"/>
          </a:p>
        </p:txBody>
      </p:sp>
      <p:pic>
        <p:nvPicPr>
          <p:cNvPr id="7" name="图片 6"/>
          <p:cNvPicPr>
            <a:picLocks noChangeAspect="1"/>
          </p:cNvPicPr>
          <p:nvPr userDrawn="1"/>
        </p:nvPicPr>
        <p:blipFill>
          <a:blip r:embed="rId13" cstate="print">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8" name="矩形 7"/>
          <p:cNvSpPr/>
          <p:nvPr userDrawn="1"/>
        </p:nvSpPr>
        <p:spPr>
          <a:xfrm>
            <a:off x="0" y="0"/>
            <a:ext cx="9144000" cy="5143500"/>
          </a:xfrm>
          <a:prstGeom prst="rect">
            <a:avLst/>
          </a:prstGeom>
          <a:gradFill flip="none" rotWithShape="1">
            <a:gsLst>
              <a:gs pos="0">
                <a:schemeClr val="bg1">
                  <a:alpha val="55000"/>
                </a:schemeClr>
              </a:gs>
              <a:gs pos="71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9"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txStyles>
    <p:titleStyle>
      <a:lvl1pPr algn="ctr" rtl="0" fontAlgn="base">
        <a:spcBef>
          <a:spcPct val="0"/>
        </a:spcBef>
        <a:spcAft>
          <a:spcPct val="0"/>
        </a:spcAft>
        <a:defRPr sz="4400" kern="1200">
          <a:solidFill>
            <a:schemeClr val="tx1"/>
          </a:solidFill>
          <a:latin typeface="+mj-lt"/>
          <a:ea typeface="+mj-ea"/>
          <a:cs typeface="+mj-cs"/>
        </a:defRPr>
      </a:lvl1pPr>
      <a:lvl2pPr algn="ctr" rtl="0" fontAlgn="base">
        <a:spcBef>
          <a:spcPct val="0"/>
        </a:spcBef>
        <a:spcAft>
          <a:spcPct val="0"/>
        </a:spcAft>
        <a:defRPr sz="4400">
          <a:solidFill>
            <a:schemeClr val="tx1"/>
          </a:solidFill>
          <a:latin typeface="Calibri" pitchFamily="34" charset="0"/>
          <a:ea typeface="宋体" charset="-122"/>
        </a:defRPr>
      </a:lvl2pPr>
      <a:lvl3pPr algn="ctr" rtl="0" fontAlgn="base">
        <a:spcBef>
          <a:spcPct val="0"/>
        </a:spcBef>
        <a:spcAft>
          <a:spcPct val="0"/>
        </a:spcAft>
        <a:defRPr sz="4400">
          <a:solidFill>
            <a:schemeClr val="tx1"/>
          </a:solidFill>
          <a:latin typeface="Calibri" pitchFamily="34" charset="0"/>
          <a:ea typeface="宋体" charset="-122"/>
        </a:defRPr>
      </a:lvl3pPr>
      <a:lvl4pPr algn="ctr" rtl="0" fontAlgn="base">
        <a:spcBef>
          <a:spcPct val="0"/>
        </a:spcBef>
        <a:spcAft>
          <a:spcPct val="0"/>
        </a:spcAft>
        <a:defRPr sz="4400">
          <a:solidFill>
            <a:schemeClr val="tx1"/>
          </a:solidFill>
          <a:latin typeface="Calibri" pitchFamily="34" charset="0"/>
          <a:ea typeface="宋体" charset="-122"/>
        </a:defRPr>
      </a:lvl4pPr>
      <a:lvl5pPr algn="ctr" rtl="0" fontAlgn="base">
        <a:spcBef>
          <a:spcPct val="0"/>
        </a:spcBef>
        <a:spcAft>
          <a:spcPct val="0"/>
        </a:spcAft>
        <a:defRPr sz="4400">
          <a:solidFill>
            <a:schemeClr val="tx1"/>
          </a:solidFill>
          <a:latin typeface="Calibri" pitchFamily="34" charset="0"/>
          <a:ea typeface="宋体" charset="-122"/>
        </a:defRPr>
      </a:lvl5pPr>
      <a:lvl6pPr marL="457189" algn="ctr" rtl="0" fontAlgn="base">
        <a:spcBef>
          <a:spcPct val="0"/>
        </a:spcBef>
        <a:spcAft>
          <a:spcPct val="0"/>
        </a:spcAft>
        <a:defRPr sz="4400">
          <a:solidFill>
            <a:schemeClr val="tx1"/>
          </a:solidFill>
          <a:latin typeface="Calibri" pitchFamily="34" charset="0"/>
          <a:ea typeface="宋体" charset="-122"/>
        </a:defRPr>
      </a:lvl6pPr>
      <a:lvl7pPr marL="914378" algn="ctr" rtl="0" fontAlgn="base">
        <a:spcBef>
          <a:spcPct val="0"/>
        </a:spcBef>
        <a:spcAft>
          <a:spcPct val="0"/>
        </a:spcAft>
        <a:defRPr sz="4400">
          <a:solidFill>
            <a:schemeClr val="tx1"/>
          </a:solidFill>
          <a:latin typeface="Calibri" pitchFamily="34" charset="0"/>
          <a:ea typeface="宋体" charset="-122"/>
        </a:defRPr>
      </a:lvl7pPr>
      <a:lvl8pPr marL="1371566" algn="ctr" rtl="0" fontAlgn="base">
        <a:spcBef>
          <a:spcPct val="0"/>
        </a:spcBef>
        <a:spcAft>
          <a:spcPct val="0"/>
        </a:spcAft>
        <a:defRPr sz="4400">
          <a:solidFill>
            <a:schemeClr val="tx1"/>
          </a:solidFill>
          <a:latin typeface="Calibri" pitchFamily="34" charset="0"/>
          <a:ea typeface="宋体" charset="-122"/>
        </a:defRPr>
      </a:lvl8pPr>
      <a:lvl9pPr marL="1828754" algn="ctr" rtl="0" fontAlgn="base">
        <a:spcBef>
          <a:spcPct val="0"/>
        </a:spcBef>
        <a:spcAft>
          <a:spcPct val="0"/>
        </a:spcAft>
        <a:defRPr sz="4400">
          <a:solidFill>
            <a:schemeClr val="tx1"/>
          </a:solidFill>
          <a:latin typeface="Calibri" pitchFamily="34" charset="0"/>
          <a:ea typeface="宋体" charset="-122"/>
        </a:defRPr>
      </a:lvl9pPr>
    </p:titleStyle>
    <p:bodyStyle>
      <a:lvl1pPr marL="342892" indent="-342892" algn="l" rtl="0" fontAlgn="base">
        <a:spcBef>
          <a:spcPct val="20000"/>
        </a:spcBef>
        <a:spcAft>
          <a:spcPct val="0"/>
        </a:spcAft>
        <a:buFont typeface="Arial" charset="0"/>
        <a:buChar char="•"/>
        <a:defRPr sz="3200" kern="1200">
          <a:solidFill>
            <a:schemeClr val="tx1"/>
          </a:solidFill>
          <a:latin typeface="+mn-lt"/>
          <a:ea typeface="+mn-ea"/>
          <a:cs typeface="+mn-cs"/>
        </a:defRPr>
      </a:lvl1pPr>
      <a:lvl2pPr marL="742931" indent="-285743" algn="l" rtl="0" fontAlgn="base">
        <a:spcBef>
          <a:spcPct val="20000"/>
        </a:spcBef>
        <a:spcAft>
          <a:spcPct val="0"/>
        </a:spcAft>
        <a:buFont typeface="Arial" charset="0"/>
        <a:buChar char="–"/>
        <a:defRPr sz="2800" kern="1200">
          <a:solidFill>
            <a:schemeClr val="tx1"/>
          </a:solidFill>
          <a:latin typeface="+mn-lt"/>
          <a:ea typeface="+mn-ea"/>
          <a:cs typeface="+mn-cs"/>
        </a:defRPr>
      </a:lvl2pPr>
      <a:lvl3pPr marL="1142972" indent="-228594" algn="l" rtl="0" fontAlgn="base">
        <a:spcBef>
          <a:spcPct val="20000"/>
        </a:spcBef>
        <a:spcAft>
          <a:spcPct val="0"/>
        </a:spcAft>
        <a:buFont typeface="Arial" charset="0"/>
        <a:buChar char="•"/>
        <a:defRPr sz="2400" kern="1200">
          <a:solidFill>
            <a:schemeClr val="tx1"/>
          </a:solidFill>
          <a:latin typeface="+mn-lt"/>
          <a:ea typeface="+mn-ea"/>
          <a:cs typeface="+mn-cs"/>
        </a:defRPr>
      </a:lvl3pPr>
      <a:lvl4pPr marL="1600160" indent="-228594" algn="l" rtl="0" fontAlgn="base">
        <a:spcBef>
          <a:spcPct val="20000"/>
        </a:spcBef>
        <a:spcAft>
          <a:spcPct val="0"/>
        </a:spcAft>
        <a:buFont typeface="Arial" charset="0"/>
        <a:buChar char="–"/>
        <a:defRPr sz="2000" kern="1200">
          <a:solidFill>
            <a:schemeClr val="tx1"/>
          </a:solidFill>
          <a:latin typeface="+mn-lt"/>
          <a:ea typeface="+mn-ea"/>
          <a:cs typeface="+mn-cs"/>
        </a:defRPr>
      </a:lvl4pPr>
      <a:lvl5pPr marL="2057348" indent="-228594" algn="l" rtl="0" fontAlgn="base">
        <a:spcBef>
          <a:spcPct val="20000"/>
        </a:spcBef>
        <a:spcAft>
          <a:spcPct val="0"/>
        </a:spcAft>
        <a:buFont typeface="Arial" charset="0"/>
        <a:buChar char="»"/>
        <a:defRPr sz="2000" kern="1200">
          <a:solidFill>
            <a:schemeClr val="tx1"/>
          </a:solidFill>
          <a:latin typeface="+mn-lt"/>
          <a:ea typeface="+mn-ea"/>
          <a:cs typeface="+mn-cs"/>
        </a:defRPr>
      </a:lvl5pPr>
      <a:lvl6pPr marL="2514537"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5"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8"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78" rtl="0" eaLnBrk="1" latinLnBrk="0" hangingPunct="1">
        <a:defRPr sz="1800" kern="1200">
          <a:solidFill>
            <a:schemeClr val="tx1"/>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4.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jpe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1.jpeg"/><Relationship Id="rId5" Type="http://schemas.openxmlformats.org/officeDocument/2006/relationships/image" Target="../media/image10.jp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2123728" y="3809580"/>
            <a:ext cx="5135329" cy="161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p>
        </p:txBody>
      </p:sp>
      <p:grpSp>
        <p:nvGrpSpPr>
          <p:cNvPr id="14" name="组合 13"/>
          <p:cNvGrpSpPr/>
          <p:nvPr/>
        </p:nvGrpSpPr>
        <p:grpSpPr>
          <a:xfrm>
            <a:off x="2435345" y="3638780"/>
            <a:ext cx="4501940" cy="330637"/>
            <a:chOff x="898376" y="3075806"/>
            <a:chExt cx="7277295" cy="411184"/>
          </a:xfrm>
        </p:grpSpPr>
        <p:sp>
          <p:nvSpPr>
            <p:cNvPr id="15" name="五边形 14"/>
            <p:cNvSpPr/>
            <p:nvPr/>
          </p:nvSpPr>
          <p:spPr>
            <a:xfrm>
              <a:off x="3603672"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9" name="五边形 18"/>
            <p:cNvSpPr/>
            <p:nvPr/>
          </p:nvSpPr>
          <p:spPr>
            <a:xfrm flipH="1">
              <a:off x="898376"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grpSp>
      <p:sp>
        <p:nvSpPr>
          <p:cNvPr id="24" name="TextBox 7"/>
          <p:cNvSpPr>
            <a:spLocks noChangeArrowheads="1"/>
          </p:cNvSpPr>
          <p:nvPr/>
        </p:nvSpPr>
        <p:spPr bwMode="auto">
          <a:xfrm>
            <a:off x="2401343" y="3666077"/>
            <a:ext cx="4608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b="1" dirty="0">
                <a:solidFill>
                  <a:schemeClr val="bg1"/>
                </a:solidFill>
                <a:latin typeface="Swis721 Lt BT" pitchFamily="34" charset="0"/>
                <a:ea typeface="微软雅黑" pitchFamily="34" charset="-122"/>
                <a:cs typeface="LilyUPC" pitchFamily="34" charset="-34"/>
                <a:sym typeface="微软雅黑" pitchFamily="34" charset="-122"/>
              </a:rPr>
              <a:t>BUSENESS ACTIVITY PLANNING</a:t>
            </a:r>
            <a:endParaRPr lang="zh-CN" altLang="en-US" b="1" dirty="0">
              <a:solidFill>
                <a:schemeClr val="bg1"/>
              </a:solidFill>
              <a:latin typeface="Swis721 Lt BT" pitchFamily="34" charset="0"/>
              <a:ea typeface="微软雅黑" pitchFamily="34" charset="-122"/>
              <a:cs typeface="LilyUPC" pitchFamily="34" charset="-34"/>
              <a:sym typeface="微软雅黑" pitchFamily="34" charset="-122"/>
            </a:endParaRPr>
          </a:p>
        </p:txBody>
      </p:sp>
      <p:sp>
        <p:nvSpPr>
          <p:cNvPr id="67" name="矩形 66"/>
          <p:cNvSpPr/>
          <p:nvPr/>
        </p:nvSpPr>
        <p:spPr>
          <a:xfrm>
            <a:off x="2012498" y="2877043"/>
            <a:ext cx="5357156" cy="761737"/>
          </a:xfrm>
          <a:prstGeom prst="rect">
            <a:avLst/>
          </a:prstGeom>
        </p:spPr>
        <p:txBody>
          <a:bodyPr wrap="square" lIns="68571" tIns="34285" rIns="68571" bIns="34285">
            <a:spAutoFit/>
          </a:bodyPr>
          <a:lstStyle/>
          <a:p>
            <a:pPr algn="ctr"/>
            <a:r>
              <a:rPr lang="zh-CN" altLang="en-US" sz="4500" dirty="0" smtClean="0">
                <a:solidFill>
                  <a:srgbClr val="C00000"/>
                </a:solidFill>
                <a:latin typeface="Impact" panose="020B0806030902050204" pitchFamily="34" charset="0"/>
                <a:ea typeface="微软雅黑" panose="020B0503020204020204" pitchFamily="34" charset="-122"/>
                <a:cs typeface="Gisha" panose="020B0502040204020203" pitchFamily="34" charset="-79"/>
              </a:rPr>
              <a:t>商业融资</a:t>
            </a:r>
            <a:r>
              <a:rPr lang="zh-CN" altLang="en-US" sz="4500" b="1" dirty="0">
                <a:solidFill>
                  <a:srgbClr val="C00000"/>
                </a:solidFill>
                <a:latin typeface="Impact" panose="020B0806030902050204" pitchFamily="34" charset="0"/>
                <a:ea typeface="微软雅黑" panose="020B0503020204020204" pitchFamily="34" charset="-122"/>
                <a:cs typeface="Gisha" panose="020B0502040204020203" pitchFamily="34" charset="-79"/>
              </a:rPr>
              <a:t>活动</a:t>
            </a:r>
            <a:r>
              <a:rPr lang="zh-CN" altLang="en-US" sz="4500" b="1" dirty="0" smtClean="0">
                <a:solidFill>
                  <a:srgbClr val="C00000"/>
                </a:solidFill>
                <a:latin typeface="Impact" panose="020B0806030902050204" pitchFamily="34" charset="0"/>
                <a:ea typeface="微软雅黑" panose="020B0503020204020204" pitchFamily="34" charset="-122"/>
                <a:cs typeface="Gisha" panose="020B0502040204020203" pitchFamily="34" charset="-79"/>
              </a:rPr>
              <a:t>计划书</a:t>
            </a:r>
            <a:endParaRPr lang="en-US" altLang="zh-CN" sz="4500" b="1" dirty="0">
              <a:solidFill>
                <a:srgbClr val="C00000"/>
              </a:solidFill>
              <a:latin typeface="Impact" panose="020B0806030902050204" pitchFamily="34" charset="0"/>
              <a:ea typeface="微软雅黑" panose="020B0503020204020204" pitchFamily="34" charset="-122"/>
              <a:cs typeface="Gisha" panose="020B0502040204020203" pitchFamily="34" charset="-79"/>
            </a:endParaRPr>
          </a:p>
        </p:txBody>
      </p:sp>
      <p:sp>
        <p:nvSpPr>
          <p:cNvPr id="71" name="矩形 70"/>
          <p:cNvSpPr/>
          <p:nvPr/>
        </p:nvSpPr>
        <p:spPr>
          <a:xfrm>
            <a:off x="2544059" y="1390613"/>
            <a:ext cx="4051316" cy="1762011"/>
          </a:xfrm>
          <a:prstGeom prst="rect">
            <a:avLst/>
          </a:prstGeom>
        </p:spPr>
        <p:txBody>
          <a:bodyPr wrap="square" lIns="68571" tIns="34285" rIns="68571" bIns="34285">
            <a:spAutoFit/>
          </a:bodyPr>
          <a:lstStyle/>
          <a:p>
            <a:pPr algn="ctr"/>
            <a:r>
              <a:rPr lang="en-US" altLang="zh-CN" sz="11000" dirty="0" smtClean="0">
                <a:solidFill>
                  <a:srgbClr val="C00000"/>
                </a:solidFill>
                <a:latin typeface="Impact" panose="020B0806030902050204" pitchFamily="34" charset="0"/>
                <a:ea typeface="微软雅黑" panose="020B0503020204020204" pitchFamily="34" charset="-122"/>
                <a:cs typeface="Gisha" panose="020B0502040204020203" pitchFamily="34" charset="-79"/>
              </a:rPr>
              <a:t>2016</a:t>
            </a:r>
            <a:endParaRPr lang="en-US" altLang="zh-CN" sz="11000" dirty="0">
              <a:solidFill>
                <a:srgbClr val="C00000"/>
              </a:solidFill>
              <a:latin typeface="Impact" panose="020B0806030902050204" pitchFamily="34" charset="0"/>
              <a:ea typeface="微软雅黑" panose="020B0503020204020204" pitchFamily="34" charset="-122"/>
              <a:cs typeface="Gisha" panose="020B0502040204020203" pitchFamily="34" charset="-79"/>
            </a:endParaRPr>
          </a:p>
        </p:txBody>
      </p:sp>
      <p:pic>
        <p:nvPicPr>
          <p:cNvPr id="30" name="sound 756 (snd2436e2d8_0).mp3">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8291" y="-1577211"/>
            <a:ext cx="609600" cy="609600"/>
          </a:xfrm>
          <a:prstGeom prst="rect">
            <a:avLst/>
          </a:prstGeom>
        </p:spPr>
      </p:pic>
      <p:sp>
        <p:nvSpPr>
          <p:cNvPr id="31" name="矩形 30"/>
          <p:cNvSpPr/>
          <p:nvPr/>
        </p:nvSpPr>
        <p:spPr>
          <a:xfrm rot="13498206">
            <a:off x="574573" y="2734058"/>
            <a:ext cx="1268895" cy="12684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p>
        </p:txBody>
      </p:sp>
      <p:sp>
        <p:nvSpPr>
          <p:cNvPr id="32" name="矩形 31"/>
          <p:cNvSpPr/>
          <p:nvPr/>
        </p:nvSpPr>
        <p:spPr>
          <a:xfrm rot="13498206">
            <a:off x="7548760" y="2734058"/>
            <a:ext cx="1268895" cy="12684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81696097"/>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30"/>
                                        </p:tgtEl>
                                      </p:cBhvr>
                                    </p:cmd>
                                  </p:childTnLst>
                                </p:cTn>
                              </p:par>
                              <p:par>
                                <p:cTn id="7" presetID="3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anim calcmode="lin" valueType="num">
                                      <p:cBhvr>
                                        <p:cTn id="9" dur="1000" fill="hold"/>
                                        <p:tgtEl>
                                          <p:spTgt spid="32"/>
                                        </p:tgtEl>
                                        <p:attrNameLst>
                                          <p:attrName>ppt_w</p:attrName>
                                        </p:attrNameLst>
                                      </p:cBhvr>
                                      <p:tavLst>
                                        <p:tav tm="0">
                                          <p:val>
                                            <p:fltVal val="0"/>
                                          </p:val>
                                        </p:tav>
                                        <p:tav tm="100000">
                                          <p:val>
                                            <p:strVal val="#ppt_w"/>
                                          </p:val>
                                        </p:tav>
                                      </p:tavLst>
                                    </p:anim>
                                    <p:anim calcmode="lin" valueType="num">
                                      <p:cBhvr>
                                        <p:cTn id="10" dur="1000" fill="hold"/>
                                        <p:tgtEl>
                                          <p:spTgt spid="32"/>
                                        </p:tgtEl>
                                        <p:attrNameLst>
                                          <p:attrName>ppt_h</p:attrName>
                                        </p:attrNameLst>
                                      </p:cBhvr>
                                      <p:tavLst>
                                        <p:tav tm="0">
                                          <p:val>
                                            <p:fltVal val="0"/>
                                          </p:val>
                                        </p:tav>
                                        <p:tav tm="100000">
                                          <p:val>
                                            <p:strVal val="#ppt_h"/>
                                          </p:val>
                                        </p:tav>
                                      </p:tavLst>
                                    </p:anim>
                                    <p:anim calcmode="lin" valueType="num">
                                      <p:cBhvr>
                                        <p:cTn id="11" dur="1000" fill="hold"/>
                                        <p:tgtEl>
                                          <p:spTgt spid="32"/>
                                        </p:tgtEl>
                                        <p:attrNameLst>
                                          <p:attrName>style.rotation</p:attrName>
                                        </p:attrNameLst>
                                      </p:cBhvr>
                                      <p:tavLst>
                                        <p:tav tm="0">
                                          <p:val>
                                            <p:fltVal val="90"/>
                                          </p:val>
                                        </p:tav>
                                        <p:tav tm="100000">
                                          <p:val>
                                            <p:fltVal val="0"/>
                                          </p:val>
                                        </p:tav>
                                      </p:tavLst>
                                    </p:anim>
                                    <p:animEffect transition="in" filter="fade">
                                      <p:cBhvr>
                                        <p:cTn id="12" dur="1000"/>
                                        <p:tgtEl>
                                          <p:spTgt spid="32"/>
                                        </p:tgtEl>
                                      </p:cBhvr>
                                    </p:animEffect>
                                  </p:childTnLst>
                                </p:cTn>
                              </p:par>
                              <p:par>
                                <p:cTn id="13" presetID="3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anim calcmode="lin" valueType="num">
                                      <p:cBhvr>
                                        <p:cTn id="15" dur="1000" fill="hold"/>
                                        <p:tgtEl>
                                          <p:spTgt spid="31"/>
                                        </p:tgtEl>
                                        <p:attrNameLst>
                                          <p:attrName>ppt_w</p:attrName>
                                        </p:attrNameLst>
                                      </p:cBhvr>
                                      <p:tavLst>
                                        <p:tav tm="0">
                                          <p:val>
                                            <p:fltVal val="0"/>
                                          </p:val>
                                        </p:tav>
                                        <p:tav tm="100000">
                                          <p:val>
                                            <p:strVal val="#ppt_w"/>
                                          </p:val>
                                        </p:tav>
                                      </p:tavLst>
                                    </p:anim>
                                    <p:anim calcmode="lin" valueType="num">
                                      <p:cBhvr>
                                        <p:cTn id="16" dur="1000" fill="hold"/>
                                        <p:tgtEl>
                                          <p:spTgt spid="31"/>
                                        </p:tgtEl>
                                        <p:attrNameLst>
                                          <p:attrName>ppt_h</p:attrName>
                                        </p:attrNameLst>
                                      </p:cBhvr>
                                      <p:tavLst>
                                        <p:tav tm="0">
                                          <p:val>
                                            <p:fltVal val="0"/>
                                          </p:val>
                                        </p:tav>
                                        <p:tav tm="100000">
                                          <p:val>
                                            <p:strVal val="#ppt_h"/>
                                          </p:val>
                                        </p:tav>
                                      </p:tavLst>
                                    </p:anim>
                                    <p:anim calcmode="lin" valueType="num">
                                      <p:cBhvr>
                                        <p:cTn id="17" dur="1000" fill="hold"/>
                                        <p:tgtEl>
                                          <p:spTgt spid="31"/>
                                        </p:tgtEl>
                                        <p:attrNameLst>
                                          <p:attrName>style.rotation</p:attrName>
                                        </p:attrNameLst>
                                      </p:cBhvr>
                                      <p:tavLst>
                                        <p:tav tm="0">
                                          <p:val>
                                            <p:fltVal val="90"/>
                                          </p:val>
                                        </p:tav>
                                        <p:tav tm="100000">
                                          <p:val>
                                            <p:fltVal val="0"/>
                                          </p:val>
                                        </p:tav>
                                      </p:tavLst>
                                    </p:anim>
                                    <p:animEffect transition="in" filter="fade">
                                      <p:cBhvr>
                                        <p:cTn id="18" dur="1000"/>
                                        <p:tgtEl>
                                          <p:spTgt spid="31"/>
                                        </p:tgtEl>
                                      </p:cBhvr>
                                    </p:animEffect>
                                  </p:childTnLst>
                                </p:cTn>
                              </p:par>
                            </p:childTnLst>
                          </p:cTn>
                        </p:par>
                        <p:par>
                          <p:cTn id="19" fill="hold">
                            <p:stCondLst>
                              <p:cond delay="1000"/>
                            </p:stCondLst>
                            <p:childTnLst>
                              <p:par>
                                <p:cTn id="20" presetID="41" presetClass="entr" presetSubtype="0" fill="hold" grpId="0" nodeType="afterEffect">
                                  <p:stCondLst>
                                    <p:cond delay="0"/>
                                  </p:stCondLst>
                                  <p:iterate type="lt">
                                    <p:tmPct val="10000"/>
                                  </p:iterate>
                                  <p:childTnLst>
                                    <p:set>
                                      <p:cBhvr>
                                        <p:cTn id="21" dur="1" fill="hold">
                                          <p:stCondLst>
                                            <p:cond delay="0"/>
                                          </p:stCondLst>
                                        </p:cTn>
                                        <p:tgtEl>
                                          <p:spTgt spid="71"/>
                                        </p:tgtEl>
                                        <p:attrNameLst>
                                          <p:attrName>style.visibility</p:attrName>
                                        </p:attrNameLst>
                                      </p:cBhvr>
                                      <p:to>
                                        <p:strVal val="visible"/>
                                      </p:to>
                                    </p:set>
                                    <p:anim calcmode="lin" valueType="num">
                                      <p:cBhvr>
                                        <p:cTn id="22" dur="500" fill="hold"/>
                                        <p:tgtEl>
                                          <p:spTgt spid="71"/>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71"/>
                                        </p:tgtEl>
                                        <p:attrNameLst>
                                          <p:attrName>ppt_y</p:attrName>
                                        </p:attrNameLst>
                                      </p:cBhvr>
                                      <p:tavLst>
                                        <p:tav tm="0">
                                          <p:val>
                                            <p:strVal val="#ppt_y"/>
                                          </p:val>
                                        </p:tav>
                                        <p:tav tm="100000">
                                          <p:val>
                                            <p:strVal val="#ppt_y"/>
                                          </p:val>
                                        </p:tav>
                                      </p:tavLst>
                                    </p:anim>
                                    <p:anim calcmode="lin" valueType="num">
                                      <p:cBhvr>
                                        <p:cTn id="24" dur="500" fill="hold"/>
                                        <p:tgtEl>
                                          <p:spTgt spid="71"/>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71"/>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71"/>
                                        </p:tgtEl>
                                      </p:cBhvr>
                                    </p:animEffect>
                                  </p:childTnLst>
                                </p:cTn>
                              </p:par>
                              <p:par>
                                <p:cTn id="27" presetID="2" presetClass="entr" presetSubtype="2"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additive="base">
                                        <p:cTn id="29" dur="500" fill="hold"/>
                                        <p:tgtEl>
                                          <p:spTgt spid="69"/>
                                        </p:tgtEl>
                                        <p:attrNameLst>
                                          <p:attrName>ppt_x</p:attrName>
                                        </p:attrNameLst>
                                      </p:cBhvr>
                                      <p:tavLst>
                                        <p:tav tm="0">
                                          <p:val>
                                            <p:strVal val="1+#ppt_w/2"/>
                                          </p:val>
                                        </p:tav>
                                        <p:tav tm="100000">
                                          <p:val>
                                            <p:strVal val="#ppt_x"/>
                                          </p:val>
                                        </p:tav>
                                      </p:tavLst>
                                    </p:anim>
                                    <p:anim calcmode="lin" valueType="num">
                                      <p:cBhvr additive="base">
                                        <p:cTn id="30" dur="500" fill="hold"/>
                                        <p:tgtEl>
                                          <p:spTgt spid="69"/>
                                        </p:tgtEl>
                                        <p:attrNameLst>
                                          <p:attrName>ppt_y</p:attrName>
                                        </p:attrNameLst>
                                      </p:cBhvr>
                                      <p:tavLst>
                                        <p:tav tm="0">
                                          <p:val>
                                            <p:strVal val="#ppt_y"/>
                                          </p:val>
                                        </p:tav>
                                        <p:tav tm="100000">
                                          <p:val>
                                            <p:strVal val="#ppt_y"/>
                                          </p:val>
                                        </p:tav>
                                      </p:tavLst>
                                    </p:anim>
                                  </p:childTnLst>
                                </p:cTn>
                              </p:par>
                            </p:childTnLst>
                          </p:cTn>
                        </p:par>
                        <p:par>
                          <p:cTn id="31" fill="hold">
                            <p:stCondLst>
                              <p:cond delay="1650"/>
                            </p:stCondLst>
                            <p:childTnLst>
                              <p:par>
                                <p:cTn id="32" presetID="16" presetClass="entr" presetSubtype="37" fill="hold" nodeType="after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barn(outVertical)">
                                      <p:cBhvr>
                                        <p:cTn id="34" dur="500"/>
                                        <p:tgtEl>
                                          <p:spTgt spid="14"/>
                                        </p:tgtEl>
                                      </p:cBhvr>
                                    </p:animEffect>
                                  </p:childTnLst>
                                </p:cTn>
                              </p:par>
                            </p:childTnLst>
                          </p:cTn>
                        </p:par>
                        <p:par>
                          <p:cTn id="35" fill="hold">
                            <p:stCondLst>
                              <p:cond delay="2150"/>
                            </p:stCondLst>
                            <p:childTnLst>
                              <p:par>
                                <p:cTn id="36" presetID="41" presetClass="entr" presetSubtype="0" fill="hold" grpId="0" nodeType="afterEffect">
                                  <p:stCondLst>
                                    <p:cond delay="0"/>
                                  </p:stCondLst>
                                  <p:iterate type="lt">
                                    <p:tmPct val="10000"/>
                                  </p:iterate>
                                  <p:childTnLst>
                                    <p:set>
                                      <p:cBhvr>
                                        <p:cTn id="37" dur="1" fill="hold">
                                          <p:stCondLst>
                                            <p:cond delay="0"/>
                                          </p:stCondLst>
                                        </p:cTn>
                                        <p:tgtEl>
                                          <p:spTgt spid="67"/>
                                        </p:tgtEl>
                                        <p:attrNameLst>
                                          <p:attrName>style.visibility</p:attrName>
                                        </p:attrNameLst>
                                      </p:cBhvr>
                                      <p:to>
                                        <p:strVal val="visible"/>
                                      </p:to>
                                    </p:set>
                                    <p:anim calcmode="lin" valueType="num">
                                      <p:cBhvr>
                                        <p:cTn id="38"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39" dur="500" fill="hold"/>
                                        <p:tgtEl>
                                          <p:spTgt spid="67"/>
                                        </p:tgtEl>
                                        <p:attrNameLst>
                                          <p:attrName>ppt_y</p:attrName>
                                        </p:attrNameLst>
                                      </p:cBhvr>
                                      <p:tavLst>
                                        <p:tav tm="0">
                                          <p:val>
                                            <p:strVal val="#ppt_y"/>
                                          </p:val>
                                        </p:tav>
                                        <p:tav tm="100000">
                                          <p:val>
                                            <p:strVal val="#ppt_y"/>
                                          </p:val>
                                        </p:tav>
                                      </p:tavLst>
                                    </p:anim>
                                    <p:anim calcmode="lin" valueType="num">
                                      <p:cBhvr>
                                        <p:cTn id="40"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41"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42" dur="500" tmFilter="0,0; .5, 1; 1, 1"/>
                                        <p:tgtEl>
                                          <p:spTgt spid="67"/>
                                        </p:tgtEl>
                                      </p:cBhvr>
                                    </p:animEffect>
                                  </p:childTnLst>
                                </p:cTn>
                              </p:par>
                            </p:childTnLst>
                          </p:cTn>
                        </p:par>
                        <p:par>
                          <p:cTn id="43" fill="hold">
                            <p:stCondLst>
                              <p:cond delay="3050"/>
                            </p:stCondLst>
                            <p:childTnLst>
                              <p:par>
                                <p:cTn id="44" presetID="38" presetClass="entr" presetSubtype="0" accel="50000" fill="hold" grpId="0" nodeType="afterEffect">
                                  <p:stCondLst>
                                    <p:cond delay="0"/>
                                  </p:stCondLst>
                                  <p:iterate type="lt">
                                    <p:tmPct val="50000"/>
                                  </p:iterate>
                                  <p:childTnLst>
                                    <p:set>
                                      <p:cBhvr>
                                        <p:cTn id="45" dur="1" fill="hold">
                                          <p:stCondLst>
                                            <p:cond delay="0"/>
                                          </p:stCondLst>
                                        </p:cTn>
                                        <p:tgtEl>
                                          <p:spTgt spid="24"/>
                                        </p:tgtEl>
                                        <p:attrNameLst>
                                          <p:attrName>style.visibility</p:attrName>
                                        </p:attrNameLst>
                                      </p:cBhvr>
                                      <p:to>
                                        <p:strVal val="visible"/>
                                      </p:to>
                                    </p:set>
                                    <p:set>
                                      <p:cBhvr>
                                        <p:cTn id="46" dur="46" fill="hold">
                                          <p:stCondLst>
                                            <p:cond delay="0"/>
                                          </p:stCondLst>
                                        </p:cTn>
                                        <p:tgtEl>
                                          <p:spTgt spid="24"/>
                                        </p:tgtEl>
                                        <p:attrNameLst>
                                          <p:attrName>style.rotation</p:attrName>
                                        </p:attrNameLst>
                                      </p:cBhvr>
                                      <p:to>
                                        <p:strVal val="-45.0"/>
                                      </p:to>
                                    </p:set>
                                    <p:anim calcmode="lin" valueType="num">
                                      <p:cBhvr>
                                        <p:cTn id="47" dur="46" fill="hold">
                                          <p:stCondLst>
                                            <p:cond delay="46"/>
                                          </p:stCondLst>
                                        </p:cTn>
                                        <p:tgtEl>
                                          <p:spTgt spid="24"/>
                                        </p:tgtEl>
                                        <p:attrNameLst>
                                          <p:attrName>style.rotation</p:attrName>
                                        </p:attrNameLst>
                                      </p:cBhvr>
                                      <p:tavLst>
                                        <p:tav tm="0">
                                          <p:val>
                                            <p:fltVal val="-45"/>
                                          </p:val>
                                        </p:tav>
                                        <p:tav tm="69900">
                                          <p:val>
                                            <p:fltVal val="45"/>
                                          </p:val>
                                        </p:tav>
                                        <p:tav tm="100000">
                                          <p:val>
                                            <p:fltVal val="0"/>
                                          </p:val>
                                        </p:tav>
                                      </p:tavLst>
                                    </p:anim>
                                    <p:anim calcmode="lin" valueType="num">
                                      <p:cBhvr>
                                        <p:cTn id="48" dur="46" fill="hold">
                                          <p:stCondLst>
                                            <p:cond delay="0"/>
                                          </p:stCondLst>
                                        </p:cTn>
                                        <p:tgtEl>
                                          <p:spTgt spid="24"/>
                                        </p:tgtEl>
                                        <p:attrNameLst>
                                          <p:attrName>ppt_y</p:attrName>
                                        </p:attrNameLst>
                                      </p:cBhvr>
                                      <p:tavLst>
                                        <p:tav tm="0">
                                          <p:val>
                                            <p:strVal val="#ppt_y-1"/>
                                          </p:val>
                                        </p:tav>
                                        <p:tav tm="100000">
                                          <p:val>
                                            <p:strVal val="#ppt_y-(0.354*#ppt_w-0.172*#ppt_h)"/>
                                          </p:val>
                                        </p:tav>
                                      </p:tavLst>
                                    </p:anim>
                                    <p:anim calcmode="lin" valueType="num">
                                      <p:cBhvr>
                                        <p:cTn id="49" dur="16" decel="50000" autoRev="1" fill="hold">
                                          <p:stCondLst>
                                            <p:cond delay="46"/>
                                          </p:stCondLst>
                                        </p:cTn>
                                        <p:tgtEl>
                                          <p:spTgt spid="24"/>
                                        </p:tgtEl>
                                        <p:attrNameLst>
                                          <p:attrName>ppt_y</p:attrName>
                                        </p:attrNameLst>
                                      </p:cBhvr>
                                      <p:tavLst>
                                        <p:tav tm="0">
                                          <p:val>
                                            <p:strVal val="#ppt_y-(0.354*#ppt_w-0.172*#ppt_h)"/>
                                          </p:val>
                                        </p:tav>
                                        <p:tav tm="100000">
                                          <p:val>
                                            <p:strVal val="#ppt_y-(0.354*#ppt_w-0.172*#ppt_h)-#ppt_h/2"/>
                                          </p:val>
                                        </p:tav>
                                      </p:tavLst>
                                    </p:anim>
                                    <p:anim calcmode="lin" valueType="num">
                                      <p:cBhvr>
                                        <p:cTn id="50" dur="14" fill="hold">
                                          <p:stCondLst>
                                            <p:cond delay="86"/>
                                          </p:stCondLst>
                                        </p:cTn>
                                        <p:tgtEl>
                                          <p:spTgt spid="24"/>
                                        </p:tgtEl>
                                        <p:attrNameLst>
                                          <p:attrName>ppt_y</p:attrName>
                                        </p:attrNameLst>
                                      </p:cBhvr>
                                      <p:tavLst>
                                        <p:tav tm="0">
                                          <p:val>
                                            <p:strVal val="#ppt_y-(0.354*#ppt_w-0.172*#ppt_h)"/>
                                          </p:val>
                                        </p:tav>
                                        <p:tav tm="100000">
                                          <p:val>
                                            <p:strVal val="#ppt_y"/>
                                          </p:val>
                                        </p:tav>
                                      </p:tavLst>
                                    </p:anim>
                                  </p:childTnLst>
                                </p:cTn>
                              </p:par>
                            </p:childTnLst>
                          </p:cTn>
                        </p:par>
                        <p:par>
                          <p:cTn id="51" fill="hold">
                            <p:stCondLst>
                              <p:cond delay="4300"/>
                            </p:stCondLst>
                            <p:childTnLst>
                              <p:par>
                                <p:cTn id="52" presetID="22" presetClass="entr" presetSubtype="8" fill="hold" grpId="0" nodeType="after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wipe(left)">
                                      <p:cBhvr>
                                        <p:cTn id="54"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55" repeatCount="indefinite" fill="hold" display="0">
                  <p:stCondLst>
                    <p:cond delay="indefinite"/>
                  </p:stCondLst>
                  <p:endCondLst>
                    <p:cond evt="onStopAudio" delay="0">
                      <p:tgtEl>
                        <p:sldTgt/>
                      </p:tgtEl>
                    </p:cond>
                  </p:endCondLst>
                </p:cTn>
                <p:tgtEl>
                  <p:spTgt spid="30"/>
                </p:tgtEl>
              </p:cMediaNode>
            </p:audio>
          </p:childTnLst>
        </p:cTn>
      </p:par>
    </p:tnLst>
    <p:bldLst>
      <p:bldP spid="69" grpId="0" animBg="1"/>
      <p:bldP spid="24" grpId="0"/>
      <p:bldP spid="67" grpId="0"/>
      <p:bldP spid="71" grpId="0"/>
      <p:bldP spid="31" grpId="0" animBg="1"/>
      <p:bldP spid="32" grpId="0" animBg="1"/>
      <p:bldP spid="13"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时间地点</a:t>
            </a:r>
            <a:endParaRPr lang="zh-CN" altLang="en-US" dirty="0"/>
          </a:p>
        </p:txBody>
      </p:sp>
      <p:sp>
        <p:nvSpPr>
          <p:cNvPr id="5" name="矩形 4"/>
          <p:cNvSpPr/>
          <p:nvPr/>
        </p:nvSpPr>
        <p:spPr>
          <a:xfrm>
            <a:off x="1620961" y="1130750"/>
            <a:ext cx="7523039" cy="338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 name="圆角矩形 3"/>
          <p:cNvSpPr/>
          <p:nvPr/>
        </p:nvSpPr>
        <p:spPr>
          <a:xfrm>
            <a:off x="750094" y="1067436"/>
            <a:ext cx="810146" cy="810146"/>
          </a:xfrm>
          <a:prstGeom prst="roundRect">
            <a:avLst>
              <a:gd name="adj" fmla="val 961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3" name="KSO_Shape"/>
          <p:cNvSpPr>
            <a:spLocks/>
          </p:cNvSpPr>
          <p:nvPr/>
        </p:nvSpPr>
        <p:spPr bwMode="auto">
          <a:xfrm>
            <a:off x="866305" y="1183165"/>
            <a:ext cx="577724" cy="578687"/>
          </a:xfrm>
          <a:custGeom>
            <a:avLst/>
            <a:gdLst>
              <a:gd name="T0" fmla="*/ 923363 w 1752600"/>
              <a:gd name="T1" fmla="*/ 1417153 h 1754188"/>
              <a:gd name="T2" fmla="*/ 958587 w 1752600"/>
              <a:gd name="T3" fmla="*/ 1476612 h 1754188"/>
              <a:gd name="T4" fmla="*/ 945181 w 1752600"/>
              <a:gd name="T5" fmla="*/ 1530763 h 1754188"/>
              <a:gd name="T6" fmla="*/ 886299 w 1752600"/>
              <a:gd name="T7" fmla="*/ 1566067 h 1754188"/>
              <a:gd name="T8" fmla="*/ 832675 w 1752600"/>
              <a:gd name="T9" fmla="*/ 1552795 h 1754188"/>
              <a:gd name="T10" fmla="*/ 797714 w 1752600"/>
              <a:gd name="T11" fmla="*/ 1493335 h 1754188"/>
              <a:gd name="T12" fmla="*/ 810857 w 1752600"/>
              <a:gd name="T13" fmla="*/ 1439185 h 1754188"/>
              <a:gd name="T14" fmla="*/ 869739 w 1752600"/>
              <a:gd name="T15" fmla="*/ 1403616 h 1754188"/>
              <a:gd name="T16" fmla="*/ 1526266 w 1752600"/>
              <a:gd name="T17" fmla="*/ 809406 h 1754188"/>
              <a:gd name="T18" fmla="*/ 1561836 w 1752600"/>
              <a:gd name="T19" fmla="*/ 868866 h 1754188"/>
              <a:gd name="T20" fmla="*/ 1548298 w 1752600"/>
              <a:gd name="T21" fmla="*/ 923016 h 1754188"/>
              <a:gd name="T22" fmla="*/ 1488839 w 1752600"/>
              <a:gd name="T23" fmla="*/ 958586 h 1754188"/>
              <a:gd name="T24" fmla="*/ 1434954 w 1752600"/>
              <a:gd name="T25" fmla="*/ 945048 h 1754188"/>
              <a:gd name="T26" fmla="*/ 1399385 w 1752600"/>
              <a:gd name="T27" fmla="*/ 885589 h 1754188"/>
              <a:gd name="T28" fmla="*/ 1412922 w 1752600"/>
              <a:gd name="T29" fmla="*/ 831438 h 1754188"/>
              <a:gd name="T30" fmla="*/ 1472116 w 1752600"/>
              <a:gd name="T31" fmla="*/ 795869 h 1754188"/>
              <a:gd name="T32" fmla="*/ 931422 w 1752600"/>
              <a:gd name="T33" fmla="*/ 210375 h 1754188"/>
              <a:gd name="T34" fmla="*/ 985331 w 1752600"/>
              <a:gd name="T35" fmla="*/ 812351 h 1754188"/>
              <a:gd name="T36" fmla="*/ 997223 w 1752600"/>
              <a:gd name="T37" fmla="*/ 915108 h 1754188"/>
              <a:gd name="T38" fmla="*/ 946749 w 1752600"/>
              <a:gd name="T39" fmla="*/ 982906 h 1754188"/>
              <a:gd name="T40" fmla="*/ 857693 w 1752600"/>
              <a:gd name="T41" fmla="*/ 1003564 h 1754188"/>
              <a:gd name="T42" fmla="*/ 763351 w 1752600"/>
              <a:gd name="T43" fmla="*/ 937354 h 1754188"/>
              <a:gd name="T44" fmla="*/ 353480 w 1752600"/>
              <a:gd name="T45" fmla="*/ 893921 h 1754188"/>
              <a:gd name="T46" fmla="*/ 383342 w 1752600"/>
              <a:gd name="T47" fmla="*/ 820296 h 1754188"/>
              <a:gd name="T48" fmla="*/ 815147 w 1752600"/>
              <a:gd name="T49" fmla="*/ 764945 h 1754188"/>
              <a:gd name="T50" fmla="*/ 858486 w 1752600"/>
              <a:gd name="T51" fmla="*/ 180713 h 1754188"/>
              <a:gd name="T52" fmla="*/ 670516 w 1752600"/>
              <a:gd name="T53" fmla="*/ 152975 h 1754188"/>
              <a:gd name="T54" fmla="*/ 441192 w 1752600"/>
              <a:gd name="T55" fmla="*/ 263340 h 1754188"/>
              <a:gd name="T56" fmla="*/ 263181 w 1752600"/>
              <a:gd name="T57" fmla="*/ 441458 h 1754188"/>
              <a:gd name="T58" fmla="*/ 152883 w 1752600"/>
              <a:gd name="T59" fmla="*/ 670921 h 1754188"/>
              <a:gd name="T60" fmla="*/ 126168 w 1752600"/>
              <a:gd name="T61" fmla="*/ 934791 h 1754188"/>
              <a:gd name="T62" fmla="*/ 190707 w 1752600"/>
              <a:gd name="T63" fmla="*/ 1186485 h 1754188"/>
              <a:gd name="T64" fmla="*/ 332216 w 1752600"/>
              <a:gd name="T65" fmla="*/ 1396099 h 1754188"/>
              <a:gd name="T66" fmla="*/ 534297 w 1752600"/>
              <a:gd name="T67" fmla="*/ 1547221 h 1754188"/>
              <a:gd name="T68" fmla="*/ 780550 w 1752600"/>
              <a:gd name="T69" fmla="*/ 1623709 h 1754188"/>
              <a:gd name="T70" fmla="*/ 1045847 w 1752600"/>
              <a:gd name="T71" fmla="*/ 1610476 h 1754188"/>
              <a:gd name="T72" fmla="*/ 1281255 w 1752600"/>
              <a:gd name="T73" fmla="*/ 1511227 h 1754188"/>
              <a:gd name="T74" fmla="*/ 1467730 w 1752600"/>
              <a:gd name="T75" fmla="*/ 1341578 h 1754188"/>
              <a:gd name="T76" fmla="*/ 1588873 w 1752600"/>
              <a:gd name="T77" fmla="*/ 1118202 h 1754188"/>
              <a:gd name="T78" fmla="*/ 1628019 w 1752600"/>
              <a:gd name="T79" fmla="*/ 857509 h 1754188"/>
              <a:gd name="T80" fmla="*/ 1576176 w 1752600"/>
              <a:gd name="T81" fmla="*/ 601315 h 1754188"/>
              <a:gd name="T82" fmla="*/ 1444718 w 1752600"/>
              <a:gd name="T83" fmla="*/ 384820 h 1754188"/>
              <a:gd name="T84" fmla="*/ 1250573 w 1752600"/>
              <a:gd name="T85" fmla="*/ 224170 h 1754188"/>
              <a:gd name="T86" fmla="*/ 1009345 w 1752600"/>
              <a:gd name="T87" fmla="*/ 136037 h 1754188"/>
              <a:gd name="T88" fmla="*/ 987656 w 1752600"/>
              <a:gd name="T89" fmla="*/ 7146 h 1754188"/>
              <a:gd name="T90" fmla="*/ 1274907 w 1752600"/>
              <a:gd name="T91" fmla="*/ 96337 h 1754188"/>
              <a:gd name="T92" fmla="*/ 1510315 w 1752600"/>
              <a:gd name="T93" fmla="*/ 272074 h 1754188"/>
              <a:gd name="T94" fmla="*/ 1675101 w 1752600"/>
              <a:gd name="T95" fmla="*/ 516358 h 1754188"/>
              <a:gd name="T96" fmla="*/ 1749955 w 1752600"/>
              <a:gd name="T97" fmla="*/ 809605 h 1754188"/>
              <a:gd name="T98" fmla="*/ 1719273 w 1752600"/>
              <a:gd name="T99" fmla="*/ 1116879 h 1754188"/>
              <a:gd name="T100" fmla="*/ 1590724 w 1752600"/>
              <a:gd name="T101" fmla="*/ 1384453 h 1754188"/>
              <a:gd name="T102" fmla="*/ 1383353 w 1752600"/>
              <a:gd name="T103" fmla="*/ 1591949 h 1754188"/>
              <a:gd name="T104" fmla="*/ 1115940 w 1752600"/>
              <a:gd name="T105" fmla="*/ 1720576 h 1754188"/>
              <a:gd name="T106" fmla="*/ 809116 w 1752600"/>
              <a:gd name="T107" fmla="*/ 1751277 h 1754188"/>
              <a:gd name="T108" fmla="*/ 516046 w 1752600"/>
              <a:gd name="T109" fmla="*/ 1676377 h 1754188"/>
              <a:gd name="T110" fmla="*/ 271909 w 1752600"/>
              <a:gd name="T111" fmla="*/ 1511492 h 1754188"/>
              <a:gd name="T112" fmla="*/ 95750 w 1752600"/>
              <a:gd name="T113" fmla="*/ 1275941 h 1754188"/>
              <a:gd name="T114" fmla="*/ 6877 w 1752600"/>
              <a:gd name="T115" fmla="*/ 988782 h 1754188"/>
              <a:gd name="T116" fmla="*/ 22483 w 1752600"/>
              <a:gd name="T117" fmla="*/ 679126 h 1754188"/>
              <a:gd name="T118" fmla="*/ 138071 w 1752600"/>
              <a:gd name="T119" fmla="*/ 404935 h 1754188"/>
              <a:gd name="T120" fmla="*/ 335655 w 1752600"/>
              <a:gd name="T121" fmla="*/ 187117 h 1754188"/>
              <a:gd name="T122" fmla="*/ 595662 w 1752600"/>
              <a:gd name="T123" fmla="*/ 46051 h 1754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52600" h="1754188">
                <a:moveTo>
                  <a:pt x="873945" y="1403350"/>
                </a:moveTo>
                <a:lnTo>
                  <a:pt x="877888" y="1403350"/>
                </a:lnTo>
                <a:lnTo>
                  <a:pt x="882356" y="1403350"/>
                </a:lnTo>
                <a:lnTo>
                  <a:pt x="886299" y="1403616"/>
                </a:lnTo>
                <a:lnTo>
                  <a:pt x="890505" y="1404146"/>
                </a:lnTo>
                <a:lnTo>
                  <a:pt x="894448" y="1404943"/>
                </a:lnTo>
                <a:lnTo>
                  <a:pt x="898128" y="1405739"/>
                </a:lnTo>
                <a:lnTo>
                  <a:pt x="901808" y="1406801"/>
                </a:lnTo>
                <a:lnTo>
                  <a:pt x="906014" y="1408393"/>
                </a:lnTo>
                <a:lnTo>
                  <a:pt x="909432" y="1409455"/>
                </a:lnTo>
                <a:lnTo>
                  <a:pt x="913112" y="1411048"/>
                </a:lnTo>
                <a:lnTo>
                  <a:pt x="916529" y="1412906"/>
                </a:lnTo>
                <a:lnTo>
                  <a:pt x="919946" y="1415030"/>
                </a:lnTo>
                <a:lnTo>
                  <a:pt x="923363" y="1417153"/>
                </a:lnTo>
                <a:lnTo>
                  <a:pt x="929672" y="1421931"/>
                </a:lnTo>
                <a:lnTo>
                  <a:pt x="935192" y="1427240"/>
                </a:lnTo>
                <a:lnTo>
                  <a:pt x="940450" y="1432814"/>
                </a:lnTo>
                <a:lnTo>
                  <a:pt x="945181" y="1439185"/>
                </a:lnTo>
                <a:lnTo>
                  <a:pt x="947284" y="1442636"/>
                </a:lnTo>
                <a:lnTo>
                  <a:pt x="949124" y="1446086"/>
                </a:lnTo>
                <a:lnTo>
                  <a:pt x="951227" y="1449537"/>
                </a:lnTo>
                <a:lnTo>
                  <a:pt x="952804" y="1452988"/>
                </a:lnTo>
                <a:lnTo>
                  <a:pt x="953856" y="1456704"/>
                </a:lnTo>
                <a:lnTo>
                  <a:pt x="955433" y="1460420"/>
                </a:lnTo>
                <a:lnTo>
                  <a:pt x="956484" y="1464667"/>
                </a:lnTo>
                <a:lnTo>
                  <a:pt x="957273" y="1468384"/>
                </a:lnTo>
                <a:lnTo>
                  <a:pt x="958062" y="1472365"/>
                </a:lnTo>
                <a:lnTo>
                  <a:pt x="958587" y="1476612"/>
                </a:lnTo>
                <a:lnTo>
                  <a:pt x="958850" y="1480594"/>
                </a:lnTo>
                <a:lnTo>
                  <a:pt x="958850" y="1485107"/>
                </a:lnTo>
                <a:lnTo>
                  <a:pt x="958850" y="1489088"/>
                </a:lnTo>
                <a:lnTo>
                  <a:pt x="958587" y="1493335"/>
                </a:lnTo>
                <a:lnTo>
                  <a:pt x="958062" y="1497317"/>
                </a:lnTo>
                <a:lnTo>
                  <a:pt x="957273" y="1501299"/>
                </a:lnTo>
                <a:lnTo>
                  <a:pt x="956484" y="1505546"/>
                </a:lnTo>
                <a:lnTo>
                  <a:pt x="955433" y="1509262"/>
                </a:lnTo>
                <a:lnTo>
                  <a:pt x="953856" y="1512978"/>
                </a:lnTo>
                <a:lnTo>
                  <a:pt x="952804" y="1516694"/>
                </a:lnTo>
                <a:lnTo>
                  <a:pt x="951227" y="1520145"/>
                </a:lnTo>
                <a:lnTo>
                  <a:pt x="949124" y="1524127"/>
                </a:lnTo>
                <a:lnTo>
                  <a:pt x="947284" y="1527312"/>
                </a:lnTo>
                <a:lnTo>
                  <a:pt x="945181" y="1530763"/>
                </a:lnTo>
                <a:lnTo>
                  <a:pt x="940450" y="1536868"/>
                </a:lnTo>
                <a:lnTo>
                  <a:pt x="935192" y="1542973"/>
                </a:lnTo>
                <a:lnTo>
                  <a:pt x="929672" y="1548017"/>
                </a:lnTo>
                <a:lnTo>
                  <a:pt x="923363" y="1552795"/>
                </a:lnTo>
                <a:lnTo>
                  <a:pt x="919946" y="1554918"/>
                </a:lnTo>
                <a:lnTo>
                  <a:pt x="916529" y="1556776"/>
                </a:lnTo>
                <a:lnTo>
                  <a:pt x="913112" y="1558634"/>
                </a:lnTo>
                <a:lnTo>
                  <a:pt x="909432" y="1560227"/>
                </a:lnTo>
                <a:lnTo>
                  <a:pt x="906014" y="1561820"/>
                </a:lnTo>
                <a:lnTo>
                  <a:pt x="901808" y="1563147"/>
                </a:lnTo>
                <a:lnTo>
                  <a:pt x="898128" y="1564209"/>
                </a:lnTo>
                <a:lnTo>
                  <a:pt x="894448" y="1565005"/>
                </a:lnTo>
                <a:lnTo>
                  <a:pt x="890505" y="1565801"/>
                </a:lnTo>
                <a:lnTo>
                  <a:pt x="886299" y="1566067"/>
                </a:lnTo>
                <a:lnTo>
                  <a:pt x="882356" y="1566598"/>
                </a:lnTo>
                <a:lnTo>
                  <a:pt x="877888" y="1566863"/>
                </a:lnTo>
                <a:lnTo>
                  <a:pt x="873945" y="1566598"/>
                </a:lnTo>
                <a:lnTo>
                  <a:pt x="869739" y="1566067"/>
                </a:lnTo>
                <a:lnTo>
                  <a:pt x="865796" y="1565801"/>
                </a:lnTo>
                <a:lnTo>
                  <a:pt x="861853" y="1565005"/>
                </a:lnTo>
                <a:lnTo>
                  <a:pt x="857647" y="1564209"/>
                </a:lnTo>
                <a:lnTo>
                  <a:pt x="853967" y="1563147"/>
                </a:lnTo>
                <a:lnTo>
                  <a:pt x="850287" y="1561820"/>
                </a:lnTo>
                <a:lnTo>
                  <a:pt x="846607" y="1560227"/>
                </a:lnTo>
                <a:lnTo>
                  <a:pt x="842664" y="1558634"/>
                </a:lnTo>
                <a:lnTo>
                  <a:pt x="839247" y="1556776"/>
                </a:lnTo>
                <a:lnTo>
                  <a:pt x="835829" y="1554918"/>
                </a:lnTo>
                <a:lnTo>
                  <a:pt x="832675" y="1552795"/>
                </a:lnTo>
                <a:lnTo>
                  <a:pt x="826629" y="1548017"/>
                </a:lnTo>
                <a:lnTo>
                  <a:pt x="820583" y="1542973"/>
                </a:lnTo>
                <a:lnTo>
                  <a:pt x="815589" y="1536868"/>
                </a:lnTo>
                <a:lnTo>
                  <a:pt x="810857" y="1530763"/>
                </a:lnTo>
                <a:lnTo>
                  <a:pt x="808754" y="1527312"/>
                </a:lnTo>
                <a:lnTo>
                  <a:pt x="806914" y="1524127"/>
                </a:lnTo>
                <a:lnTo>
                  <a:pt x="805074" y="1520145"/>
                </a:lnTo>
                <a:lnTo>
                  <a:pt x="803497" y="1516694"/>
                </a:lnTo>
                <a:lnTo>
                  <a:pt x="801920" y="1512978"/>
                </a:lnTo>
                <a:lnTo>
                  <a:pt x="800605" y="1509262"/>
                </a:lnTo>
                <a:lnTo>
                  <a:pt x="799554" y="1505546"/>
                </a:lnTo>
                <a:lnTo>
                  <a:pt x="798765" y="1501299"/>
                </a:lnTo>
                <a:lnTo>
                  <a:pt x="797977" y="1497317"/>
                </a:lnTo>
                <a:lnTo>
                  <a:pt x="797714" y="1493335"/>
                </a:lnTo>
                <a:lnTo>
                  <a:pt x="797188" y="1489088"/>
                </a:lnTo>
                <a:lnTo>
                  <a:pt x="796925" y="1485107"/>
                </a:lnTo>
                <a:lnTo>
                  <a:pt x="797188" y="1480594"/>
                </a:lnTo>
                <a:lnTo>
                  <a:pt x="797714" y="1476612"/>
                </a:lnTo>
                <a:lnTo>
                  <a:pt x="797977" y="1472365"/>
                </a:lnTo>
                <a:lnTo>
                  <a:pt x="798765" y="1468384"/>
                </a:lnTo>
                <a:lnTo>
                  <a:pt x="799554" y="1464667"/>
                </a:lnTo>
                <a:lnTo>
                  <a:pt x="800605" y="1460420"/>
                </a:lnTo>
                <a:lnTo>
                  <a:pt x="801920" y="1456704"/>
                </a:lnTo>
                <a:lnTo>
                  <a:pt x="803497" y="1452988"/>
                </a:lnTo>
                <a:lnTo>
                  <a:pt x="805074" y="1449537"/>
                </a:lnTo>
                <a:lnTo>
                  <a:pt x="806914" y="1446086"/>
                </a:lnTo>
                <a:lnTo>
                  <a:pt x="808754" y="1442636"/>
                </a:lnTo>
                <a:lnTo>
                  <a:pt x="810857" y="1439185"/>
                </a:lnTo>
                <a:lnTo>
                  <a:pt x="815589" y="1432814"/>
                </a:lnTo>
                <a:lnTo>
                  <a:pt x="820583" y="1427240"/>
                </a:lnTo>
                <a:lnTo>
                  <a:pt x="826629" y="1421931"/>
                </a:lnTo>
                <a:lnTo>
                  <a:pt x="832675" y="1417153"/>
                </a:lnTo>
                <a:lnTo>
                  <a:pt x="835829" y="1415030"/>
                </a:lnTo>
                <a:lnTo>
                  <a:pt x="839247" y="1412906"/>
                </a:lnTo>
                <a:lnTo>
                  <a:pt x="842664" y="1411048"/>
                </a:lnTo>
                <a:lnTo>
                  <a:pt x="846607" y="1409455"/>
                </a:lnTo>
                <a:lnTo>
                  <a:pt x="850287" y="1408393"/>
                </a:lnTo>
                <a:lnTo>
                  <a:pt x="853967" y="1406801"/>
                </a:lnTo>
                <a:lnTo>
                  <a:pt x="857647" y="1405739"/>
                </a:lnTo>
                <a:lnTo>
                  <a:pt x="861853" y="1404943"/>
                </a:lnTo>
                <a:lnTo>
                  <a:pt x="865796" y="1404146"/>
                </a:lnTo>
                <a:lnTo>
                  <a:pt x="869739" y="1403616"/>
                </a:lnTo>
                <a:lnTo>
                  <a:pt x="873945" y="1403350"/>
                </a:lnTo>
                <a:close/>
                <a:moveTo>
                  <a:pt x="1480345" y="795338"/>
                </a:moveTo>
                <a:lnTo>
                  <a:pt x="1484857" y="795603"/>
                </a:lnTo>
                <a:lnTo>
                  <a:pt x="1488839" y="795869"/>
                </a:lnTo>
                <a:lnTo>
                  <a:pt x="1493086" y="796134"/>
                </a:lnTo>
                <a:lnTo>
                  <a:pt x="1497068" y="797196"/>
                </a:lnTo>
                <a:lnTo>
                  <a:pt x="1500784" y="797727"/>
                </a:lnTo>
                <a:lnTo>
                  <a:pt x="1505031" y="799054"/>
                </a:lnTo>
                <a:lnTo>
                  <a:pt x="1508747" y="800381"/>
                </a:lnTo>
                <a:lnTo>
                  <a:pt x="1512198" y="801974"/>
                </a:lnTo>
                <a:lnTo>
                  <a:pt x="1515914" y="803567"/>
                </a:lnTo>
                <a:lnTo>
                  <a:pt x="1519365" y="805425"/>
                </a:lnTo>
                <a:lnTo>
                  <a:pt x="1522816" y="807283"/>
                </a:lnTo>
                <a:lnTo>
                  <a:pt x="1526266" y="809406"/>
                </a:lnTo>
                <a:lnTo>
                  <a:pt x="1532637" y="814184"/>
                </a:lnTo>
                <a:lnTo>
                  <a:pt x="1538211" y="819228"/>
                </a:lnTo>
                <a:lnTo>
                  <a:pt x="1543520" y="825068"/>
                </a:lnTo>
                <a:lnTo>
                  <a:pt x="1548298" y="831438"/>
                </a:lnTo>
                <a:lnTo>
                  <a:pt x="1550422" y="834624"/>
                </a:lnTo>
                <a:lnTo>
                  <a:pt x="1552545" y="838074"/>
                </a:lnTo>
                <a:lnTo>
                  <a:pt x="1554403" y="841791"/>
                </a:lnTo>
                <a:lnTo>
                  <a:pt x="1555996" y="845241"/>
                </a:lnTo>
                <a:lnTo>
                  <a:pt x="1557589" y="848958"/>
                </a:lnTo>
                <a:lnTo>
                  <a:pt x="1558650" y="852939"/>
                </a:lnTo>
                <a:lnTo>
                  <a:pt x="1559712" y="856655"/>
                </a:lnTo>
                <a:lnTo>
                  <a:pt x="1560509" y="860637"/>
                </a:lnTo>
                <a:lnTo>
                  <a:pt x="1561305" y="864884"/>
                </a:lnTo>
                <a:lnTo>
                  <a:pt x="1561836" y="868866"/>
                </a:lnTo>
                <a:lnTo>
                  <a:pt x="1562101" y="872847"/>
                </a:lnTo>
                <a:lnTo>
                  <a:pt x="1562101" y="877094"/>
                </a:lnTo>
                <a:lnTo>
                  <a:pt x="1562101" y="881342"/>
                </a:lnTo>
                <a:lnTo>
                  <a:pt x="1561836" y="885589"/>
                </a:lnTo>
                <a:lnTo>
                  <a:pt x="1561305" y="889570"/>
                </a:lnTo>
                <a:lnTo>
                  <a:pt x="1560509" y="893817"/>
                </a:lnTo>
                <a:lnTo>
                  <a:pt x="1559712" y="897534"/>
                </a:lnTo>
                <a:lnTo>
                  <a:pt x="1558650" y="901515"/>
                </a:lnTo>
                <a:lnTo>
                  <a:pt x="1557589" y="905497"/>
                </a:lnTo>
                <a:lnTo>
                  <a:pt x="1555996" y="908948"/>
                </a:lnTo>
                <a:lnTo>
                  <a:pt x="1554403" y="912664"/>
                </a:lnTo>
                <a:lnTo>
                  <a:pt x="1552545" y="916115"/>
                </a:lnTo>
                <a:lnTo>
                  <a:pt x="1550422" y="919565"/>
                </a:lnTo>
                <a:lnTo>
                  <a:pt x="1548298" y="923016"/>
                </a:lnTo>
                <a:lnTo>
                  <a:pt x="1543520" y="929387"/>
                </a:lnTo>
                <a:lnTo>
                  <a:pt x="1538211" y="934961"/>
                </a:lnTo>
                <a:lnTo>
                  <a:pt x="1532637" y="940270"/>
                </a:lnTo>
                <a:lnTo>
                  <a:pt x="1526266" y="945048"/>
                </a:lnTo>
                <a:lnTo>
                  <a:pt x="1522816" y="947171"/>
                </a:lnTo>
                <a:lnTo>
                  <a:pt x="1519365" y="949030"/>
                </a:lnTo>
                <a:lnTo>
                  <a:pt x="1515914" y="950888"/>
                </a:lnTo>
                <a:lnTo>
                  <a:pt x="1512198" y="952480"/>
                </a:lnTo>
                <a:lnTo>
                  <a:pt x="1508747" y="953808"/>
                </a:lnTo>
                <a:lnTo>
                  <a:pt x="1505031" y="955400"/>
                </a:lnTo>
                <a:lnTo>
                  <a:pt x="1500784" y="956197"/>
                </a:lnTo>
                <a:lnTo>
                  <a:pt x="1497068" y="957258"/>
                </a:lnTo>
                <a:lnTo>
                  <a:pt x="1493086" y="957789"/>
                </a:lnTo>
                <a:lnTo>
                  <a:pt x="1488839" y="958586"/>
                </a:lnTo>
                <a:lnTo>
                  <a:pt x="1484857" y="958851"/>
                </a:lnTo>
                <a:lnTo>
                  <a:pt x="1480345" y="958851"/>
                </a:lnTo>
                <a:lnTo>
                  <a:pt x="1476363" y="958851"/>
                </a:lnTo>
                <a:lnTo>
                  <a:pt x="1472116" y="958586"/>
                </a:lnTo>
                <a:lnTo>
                  <a:pt x="1468134" y="957789"/>
                </a:lnTo>
                <a:lnTo>
                  <a:pt x="1464153" y="957258"/>
                </a:lnTo>
                <a:lnTo>
                  <a:pt x="1459906" y="956197"/>
                </a:lnTo>
                <a:lnTo>
                  <a:pt x="1456189" y="955400"/>
                </a:lnTo>
                <a:lnTo>
                  <a:pt x="1452473" y="953808"/>
                </a:lnTo>
                <a:lnTo>
                  <a:pt x="1448757" y="952480"/>
                </a:lnTo>
                <a:lnTo>
                  <a:pt x="1445306" y="950888"/>
                </a:lnTo>
                <a:lnTo>
                  <a:pt x="1441325" y="949030"/>
                </a:lnTo>
                <a:lnTo>
                  <a:pt x="1437874" y="947171"/>
                </a:lnTo>
                <a:lnTo>
                  <a:pt x="1434954" y="945048"/>
                </a:lnTo>
                <a:lnTo>
                  <a:pt x="1428583" y="940270"/>
                </a:lnTo>
                <a:lnTo>
                  <a:pt x="1422478" y="934961"/>
                </a:lnTo>
                <a:lnTo>
                  <a:pt x="1417435" y="929387"/>
                </a:lnTo>
                <a:lnTo>
                  <a:pt x="1412922" y="923016"/>
                </a:lnTo>
                <a:lnTo>
                  <a:pt x="1410533" y="919565"/>
                </a:lnTo>
                <a:lnTo>
                  <a:pt x="1408675" y="916115"/>
                </a:lnTo>
                <a:lnTo>
                  <a:pt x="1406817" y="912664"/>
                </a:lnTo>
                <a:lnTo>
                  <a:pt x="1405224" y="908948"/>
                </a:lnTo>
                <a:lnTo>
                  <a:pt x="1403632" y="905497"/>
                </a:lnTo>
                <a:lnTo>
                  <a:pt x="1402304" y="901515"/>
                </a:lnTo>
                <a:lnTo>
                  <a:pt x="1401243" y="897534"/>
                </a:lnTo>
                <a:lnTo>
                  <a:pt x="1400446" y="893817"/>
                </a:lnTo>
                <a:lnTo>
                  <a:pt x="1399650" y="889570"/>
                </a:lnTo>
                <a:lnTo>
                  <a:pt x="1399385" y="885589"/>
                </a:lnTo>
                <a:lnTo>
                  <a:pt x="1398854" y="881342"/>
                </a:lnTo>
                <a:lnTo>
                  <a:pt x="1398588" y="877094"/>
                </a:lnTo>
                <a:lnTo>
                  <a:pt x="1398854" y="872847"/>
                </a:lnTo>
                <a:lnTo>
                  <a:pt x="1399385" y="868866"/>
                </a:lnTo>
                <a:lnTo>
                  <a:pt x="1399650" y="864884"/>
                </a:lnTo>
                <a:lnTo>
                  <a:pt x="1400446" y="860637"/>
                </a:lnTo>
                <a:lnTo>
                  <a:pt x="1401243" y="856655"/>
                </a:lnTo>
                <a:lnTo>
                  <a:pt x="1402304" y="852939"/>
                </a:lnTo>
                <a:lnTo>
                  <a:pt x="1403632" y="848958"/>
                </a:lnTo>
                <a:lnTo>
                  <a:pt x="1405224" y="845241"/>
                </a:lnTo>
                <a:lnTo>
                  <a:pt x="1406817" y="841791"/>
                </a:lnTo>
                <a:lnTo>
                  <a:pt x="1408675" y="838074"/>
                </a:lnTo>
                <a:lnTo>
                  <a:pt x="1410533" y="834624"/>
                </a:lnTo>
                <a:lnTo>
                  <a:pt x="1412922" y="831438"/>
                </a:lnTo>
                <a:lnTo>
                  <a:pt x="1417435" y="825068"/>
                </a:lnTo>
                <a:lnTo>
                  <a:pt x="1422478" y="819228"/>
                </a:lnTo>
                <a:lnTo>
                  <a:pt x="1428583" y="814184"/>
                </a:lnTo>
                <a:lnTo>
                  <a:pt x="1434954" y="809406"/>
                </a:lnTo>
                <a:lnTo>
                  <a:pt x="1437874" y="807283"/>
                </a:lnTo>
                <a:lnTo>
                  <a:pt x="1441325" y="805425"/>
                </a:lnTo>
                <a:lnTo>
                  <a:pt x="1445306" y="803567"/>
                </a:lnTo>
                <a:lnTo>
                  <a:pt x="1448757" y="801974"/>
                </a:lnTo>
                <a:lnTo>
                  <a:pt x="1452473" y="800381"/>
                </a:lnTo>
                <a:lnTo>
                  <a:pt x="1456189" y="799054"/>
                </a:lnTo>
                <a:lnTo>
                  <a:pt x="1459906" y="797727"/>
                </a:lnTo>
                <a:lnTo>
                  <a:pt x="1464153" y="797196"/>
                </a:lnTo>
                <a:lnTo>
                  <a:pt x="1468134" y="796134"/>
                </a:lnTo>
                <a:lnTo>
                  <a:pt x="1472116" y="795869"/>
                </a:lnTo>
                <a:lnTo>
                  <a:pt x="1476363" y="795603"/>
                </a:lnTo>
                <a:lnTo>
                  <a:pt x="1480345" y="795338"/>
                </a:lnTo>
                <a:close/>
                <a:moveTo>
                  <a:pt x="876984" y="177800"/>
                </a:moveTo>
                <a:lnTo>
                  <a:pt x="883326" y="178065"/>
                </a:lnTo>
                <a:lnTo>
                  <a:pt x="889669" y="179124"/>
                </a:lnTo>
                <a:lnTo>
                  <a:pt x="895482" y="180713"/>
                </a:lnTo>
                <a:lnTo>
                  <a:pt x="901032" y="182832"/>
                </a:lnTo>
                <a:lnTo>
                  <a:pt x="906581" y="185215"/>
                </a:lnTo>
                <a:lnTo>
                  <a:pt x="911867" y="188393"/>
                </a:lnTo>
                <a:lnTo>
                  <a:pt x="916359" y="191836"/>
                </a:lnTo>
                <a:lnTo>
                  <a:pt x="920851" y="196074"/>
                </a:lnTo>
                <a:lnTo>
                  <a:pt x="924815" y="200311"/>
                </a:lnTo>
                <a:lnTo>
                  <a:pt x="928251" y="205078"/>
                </a:lnTo>
                <a:lnTo>
                  <a:pt x="931422" y="210375"/>
                </a:lnTo>
                <a:lnTo>
                  <a:pt x="934065" y="215672"/>
                </a:lnTo>
                <a:lnTo>
                  <a:pt x="936179" y="221498"/>
                </a:lnTo>
                <a:lnTo>
                  <a:pt x="937764" y="227325"/>
                </a:lnTo>
                <a:lnTo>
                  <a:pt x="938821" y="233681"/>
                </a:lnTo>
                <a:lnTo>
                  <a:pt x="939086" y="240037"/>
                </a:lnTo>
                <a:lnTo>
                  <a:pt x="939086" y="766534"/>
                </a:lnTo>
                <a:lnTo>
                  <a:pt x="945956" y="770772"/>
                </a:lnTo>
                <a:lnTo>
                  <a:pt x="952827" y="775539"/>
                </a:lnTo>
                <a:lnTo>
                  <a:pt x="959169" y="780835"/>
                </a:lnTo>
                <a:lnTo>
                  <a:pt x="964983" y="786397"/>
                </a:lnTo>
                <a:lnTo>
                  <a:pt x="971061" y="792488"/>
                </a:lnTo>
                <a:lnTo>
                  <a:pt x="976082" y="798844"/>
                </a:lnTo>
                <a:lnTo>
                  <a:pt x="980839" y="805465"/>
                </a:lnTo>
                <a:lnTo>
                  <a:pt x="985331" y="812351"/>
                </a:lnTo>
                <a:lnTo>
                  <a:pt x="989295" y="819502"/>
                </a:lnTo>
                <a:lnTo>
                  <a:pt x="992995" y="826917"/>
                </a:lnTo>
                <a:lnTo>
                  <a:pt x="995902" y="834862"/>
                </a:lnTo>
                <a:lnTo>
                  <a:pt x="998545" y="843072"/>
                </a:lnTo>
                <a:lnTo>
                  <a:pt x="1000394" y="851282"/>
                </a:lnTo>
                <a:lnTo>
                  <a:pt x="1001980" y="859757"/>
                </a:lnTo>
                <a:lnTo>
                  <a:pt x="1002773" y="868497"/>
                </a:lnTo>
                <a:lnTo>
                  <a:pt x="1003301" y="877236"/>
                </a:lnTo>
                <a:lnTo>
                  <a:pt x="1002773" y="883857"/>
                </a:lnTo>
                <a:lnTo>
                  <a:pt x="1002244" y="889948"/>
                </a:lnTo>
                <a:lnTo>
                  <a:pt x="1001716" y="896569"/>
                </a:lnTo>
                <a:lnTo>
                  <a:pt x="1000394" y="902925"/>
                </a:lnTo>
                <a:lnTo>
                  <a:pt x="999073" y="909017"/>
                </a:lnTo>
                <a:lnTo>
                  <a:pt x="997223" y="915108"/>
                </a:lnTo>
                <a:lnTo>
                  <a:pt x="995373" y="921199"/>
                </a:lnTo>
                <a:lnTo>
                  <a:pt x="993259" y="926761"/>
                </a:lnTo>
                <a:lnTo>
                  <a:pt x="990352" y="932322"/>
                </a:lnTo>
                <a:lnTo>
                  <a:pt x="987445" y="938149"/>
                </a:lnTo>
                <a:lnTo>
                  <a:pt x="984803" y="943446"/>
                </a:lnTo>
                <a:lnTo>
                  <a:pt x="981367" y="948478"/>
                </a:lnTo>
                <a:lnTo>
                  <a:pt x="977932" y="953509"/>
                </a:lnTo>
                <a:lnTo>
                  <a:pt x="973968" y="958541"/>
                </a:lnTo>
                <a:lnTo>
                  <a:pt x="970004" y="962779"/>
                </a:lnTo>
                <a:lnTo>
                  <a:pt x="965512" y="967281"/>
                </a:lnTo>
                <a:lnTo>
                  <a:pt x="961284" y="971783"/>
                </a:lnTo>
                <a:lnTo>
                  <a:pt x="956527" y="975756"/>
                </a:lnTo>
                <a:lnTo>
                  <a:pt x="951770" y="979464"/>
                </a:lnTo>
                <a:lnTo>
                  <a:pt x="946749" y="982906"/>
                </a:lnTo>
                <a:lnTo>
                  <a:pt x="941728" y="986349"/>
                </a:lnTo>
                <a:lnTo>
                  <a:pt x="936443" y="989527"/>
                </a:lnTo>
                <a:lnTo>
                  <a:pt x="930893" y="992441"/>
                </a:lnTo>
                <a:lnTo>
                  <a:pt x="925344" y="994824"/>
                </a:lnTo>
                <a:lnTo>
                  <a:pt x="919530" y="996943"/>
                </a:lnTo>
                <a:lnTo>
                  <a:pt x="913716" y="999062"/>
                </a:lnTo>
                <a:lnTo>
                  <a:pt x="907374" y="1000915"/>
                </a:lnTo>
                <a:lnTo>
                  <a:pt x="901560" y="1001975"/>
                </a:lnTo>
                <a:lnTo>
                  <a:pt x="895218" y="1003299"/>
                </a:lnTo>
                <a:lnTo>
                  <a:pt x="888611" y="1004358"/>
                </a:lnTo>
                <a:lnTo>
                  <a:pt x="882269" y="1004623"/>
                </a:lnTo>
                <a:lnTo>
                  <a:pt x="875663" y="1004888"/>
                </a:lnTo>
                <a:lnTo>
                  <a:pt x="866678" y="1004623"/>
                </a:lnTo>
                <a:lnTo>
                  <a:pt x="857693" y="1003564"/>
                </a:lnTo>
                <a:lnTo>
                  <a:pt x="849236" y="1001975"/>
                </a:lnTo>
                <a:lnTo>
                  <a:pt x="840780" y="999856"/>
                </a:lnTo>
                <a:lnTo>
                  <a:pt x="832324" y="997473"/>
                </a:lnTo>
                <a:lnTo>
                  <a:pt x="824396" y="994030"/>
                </a:lnTo>
                <a:lnTo>
                  <a:pt x="816732" y="990587"/>
                </a:lnTo>
                <a:lnTo>
                  <a:pt x="809333" y="986084"/>
                </a:lnTo>
                <a:lnTo>
                  <a:pt x="802198" y="981317"/>
                </a:lnTo>
                <a:lnTo>
                  <a:pt x="795591" y="976286"/>
                </a:lnTo>
                <a:lnTo>
                  <a:pt x="788984" y="970724"/>
                </a:lnTo>
                <a:lnTo>
                  <a:pt x="783170" y="964633"/>
                </a:lnTo>
                <a:lnTo>
                  <a:pt x="777357" y="958541"/>
                </a:lnTo>
                <a:lnTo>
                  <a:pt x="772600" y="951920"/>
                </a:lnTo>
                <a:lnTo>
                  <a:pt x="767843" y="944770"/>
                </a:lnTo>
                <a:lnTo>
                  <a:pt x="763351" y="937354"/>
                </a:lnTo>
                <a:lnTo>
                  <a:pt x="413204" y="937354"/>
                </a:lnTo>
                <a:lnTo>
                  <a:pt x="406597" y="937090"/>
                </a:lnTo>
                <a:lnTo>
                  <a:pt x="400519" y="936295"/>
                </a:lnTo>
                <a:lnTo>
                  <a:pt x="394705" y="934706"/>
                </a:lnTo>
                <a:lnTo>
                  <a:pt x="388627" y="932322"/>
                </a:lnTo>
                <a:lnTo>
                  <a:pt x="383342" y="929939"/>
                </a:lnTo>
                <a:lnTo>
                  <a:pt x="378321" y="926761"/>
                </a:lnTo>
                <a:lnTo>
                  <a:pt x="373564" y="923053"/>
                </a:lnTo>
                <a:lnTo>
                  <a:pt x="368808" y="919345"/>
                </a:lnTo>
                <a:lnTo>
                  <a:pt x="365108" y="914843"/>
                </a:lnTo>
                <a:lnTo>
                  <a:pt x="361408" y="909811"/>
                </a:lnTo>
                <a:lnTo>
                  <a:pt x="358237" y="904779"/>
                </a:lnTo>
                <a:lnTo>
                  <a:pt x="355859" y="899483"/>
                </a:lnTo>
                <a:lnTo>
                  <a:pt x="353480" y="893921"/>
                </a:lnTo>
                <a:lnTo>
                  <a:pt x="352159" y="887830"/>
                </a:lnTo>
                <a:lnTo>
                  <a:pt x="351102" y="881474"/>
                </a:lnTo>
                <a:lnTo>
                  <a:pt x="350838" y="875382"/>
                </a:lnTo>
                <a:lnTo>
                  <a:pt x="351102" y="868761"/>
                </a:lnTo>
                <a:lnTo>
                  <a:pt x="352159" y="862670"/>
                </a:lnTo>
                <a:lnTo>
                  <a:pt x="353480" y="856844"/>
                </a:lnTo>
                <a:lnTo>
                  <a:pt x="355859" y="850752"/>
                </a:lnTo>
                <a:lnTo>
                  <a:pt x="358237" y="845456"/>
                </a:lnTo>
                <a:lnTo>
                  <a:pt x="361408" y="840424"/>
                </a:lnTo>
                <a:lnTo>
                  <a:pt x="365108" y="835392"/>
                </a:lnTo>
                <a:lnTo>
                  <a:pt x="368808" y="831154"/>
                </a:lnTo>
                <a:lnTo>
                  <a:pt x="373564" y="827447"/>
                </a:lnTo>
                <a:lnTo>
                  <a:pt x="378321" y="823474"/>
                </a:lnTo>
                <a:lnTo>
                  <a:pt x="383342" y="820296"/>
                </a:lnTo>
                <a:lnTo>
                  <a:pt x="388627" y="817913"/>
                </a:lnTo>
                <a:lnTo>
                  <a:pt x="394705" y="815794"/>
                </a:lnTo>
                <a:lnTo>
                  <a:pt x="400519" y="814205"/>
                </a:lnTo>
                <a:lnTo>
                  <a:pt x="406597" y="813146"/>
                </a:lnTo>
                <a:lnTo>
                  <a:pt x="413204" y="812881"/>
                </a:lnTo>
                <a:lnTo>
                  <a:pt x="765465" y="812881"/>
                </a:lnTo>
                <a:lnTo>
                  <a:pt x="770222" y="805730"/>
                </a:lnTo>
                <a:lnTo>
                  <a:pt x="775507" y="798579"/>
                </a:lnTo>
                <a:lnTo>
                  <a:pt x="780792" y="791959"/>
                </a:lnTo>
                <a:lnTo>
                  <a:pt x="786870" y="785602"/>
                </a:lnTo>
                <a:lnTo>
                  <a:pt x="793477" y="779511"/>
                </a:lnTo>
                <a:lnTo>
                  <a:pt x="800348" y="774214"/>
                </a:lnTo>
                <a:lnTo>
                  <a:pt x="807483" y="769183"/>
                </a:lnTo>
                <a:lnTo>
                  <a:pt x="815147" y="764945"/>
                </a:lnTo>
                <a:lnTo>
                  <a:pt x="815147" y="240037"/>
                </a:lnTo>
                <a:lnTo>
                  <a:pt x="815411" y="233681"/>
                </a:lnTo>
                <a:lnTo>
                  <a:pt x="816204" y="227325"/>
                </a:lnTo>
                <a:lnTo>
                  <a:pt x="817789" y="221498"/>
                </a:lnTo>
                <a:lnTo>
                  <a:pt x="819639" y="215672"/>
                </a:lnTo>
                <a:lnTo>
                  <a:pt x="822546" y="210375"/>
                </a:lnTo>
                <a:lnTo>
                  <a:pt x="825717" y="205078"/>
                </a:lnTo>
                <a:lnTo>
                  <a:pt x="829153" y="200311"/>
                </a:lnTo>
                <a:lnTo>
                  <a:pt x="833116" y="196074"/>
                </a:lnTo>
                <a:lnTo>
                  <a:pt x="837609" y="191836"/>
                </a:lnTo>
                <a:lnTo>
                  <a:pt x="842366" y="188393"/>
                </a:lnTo>
                <a:lnTo>
                  <a:pt x="847387" y="185215"/>
                </a:lnTo>
                <a:lnTo>
                  <a:pt x="852936" y="182832"/>
                </a:lnTo>
                <a:lnTo>
                  <a:pt x="858486" y="180713"/>
                </a:lnTo>
                <a:lnTo>
                  <a:pt x="864564" y="179124"/>
                </a:lnTo>
                <a:lnTo>
                  <a:pt x="870642" y="178065"/>
                </a:lnTo>
                <a:lnTo>
                  <a:pt x="876984" y="177800"/>
                </a:lnTo>
                <a:close/>
                <a:moveTo>
                  <a:pt x="856991" y="124392"/>
                </a:moveTo>
                <a:lnTo>
                  <a:pt x="837683" y="125450"/>
                </a:lnTo>
                <a:lnTo>
                  <a:pt x="818374" y="126774"/>
                </a:lnTo>
                <a:lnTo>
                  <a:pt x="799594" y="128362"/>
                </a:lnTo>
                <a:lnTo>
                  <a:pt x="780550" y="130479"/>
                </a:lnTo>
                <a:lnTo>
                  <a:pt x="762034" y="132861"/>
                </a:lnTo>
                <a:lnTo>
                  <a:pt x="743255" y="136037"/>
                </a:lnTo>
                <a:lnTo>
                  <a:pt x="725004" y="139478"/>
                </a:lnTo>
                <a:lnTo>
                  <a:pt x="706489" y="143712"/>
                </a:lnTo>
                <a:lnTo>
                  <a:pt x="688502" y="147947"/>
                </a:lnTo>
                <a:lnTo>
                  <a:pt x="670516" y="152975"/>
                </a:lnTo>
                <a:lnTo>
                  <a:pt x="653059" y="158269"/>
                </a:lnTo>
                <a:lnTo>
                  <a:pt x="635337" y="164091"/>
                </a:lnTo>
                <a:lnTo>
                  <a:pt x="617880" y="169914"/>
                </a:lnTo>
                <a:lnTo>
                  <a:pt x="600687" y="176530"/>
                </a:lnTo>
                <a:lnTo>
                  <a:pt x="583759" y="183412"/>
                </a:lnTo>
                <a:lnTo>
                  <a:pt x="567095" y="191087"/>
                </a:lnTo>
                <a:lnTo>
                  <a:pt x="550432" y="198762"/>
                </a:lnTo>
                <a:lnTo>
                  <a:pt x="534297" y="206967"/>
                </a:lnTo>
                <a:lnTo>
                  <a:pt x="517898" y="215436"/>
                </a:lnTo>
                <a:lnTo>
                  <a:pt x="502292" y="224170"/>
                </a:lnTo>
                <a:lnTo>
                  <a:pt x="486686" y="233698"/>
                </a:lnTo>
                <a:lnTo>
                  <a:pt x="471345" y="242961"/>
                </a:lnTo>
                <a:lnTo>
                  <a:pt x="456268" y="253018"/>
                </a:lnTo>
                <a:lnTo>
                  <a:pt x="441192" y="263340"/>
                </a:lnTo>
                <a:lnTo>
                  <a:pt x="426379" y="274191"/>
                </a:lnTo>
                <a:lnTo>
                  <a:pt x="412361" y="285042"/>
                </a:lnTo>
                <a:lnTo>
                  <a:pt x="398342" y="296423"/>
                </a:lnTo>
                <a:lnTo>
                  <a:pt x="384588" y="308333"/>
                </a:lnTo>
                <a:lnTo>
                  <a:pt x="371098" y="320243"/>
                </a:lnTo>
                <a:lnTo>
                  <a:pt x="357608" y="332417"/>
                </a:lnTo>
                <a:lnTo>
                  <a:pt x="344648" y="344856"/>
                </a:lnTo>
                <a:lnTo>
                  <a:pt x="332216" y="358089"/>
                </a:lnTo>
                <a:lnTo>
                  <a:pt x="319784" y="371323"/>
                </a:lnTo>
                <a:lnTo>
                  <a:pt x="307617" y="384820"/>
                </a:lnTo>
                <a:lnTo>
                  <a:pt x="295979" y="398583"/>
                </a:lnTo>
                <a:lnTo>
                  <a:pt x="284870" y="412610"/>
                </a:lnTo>
                <a:lnTo>
                  <a:pt x="273761" y="427167"/>
                </a:lnTo>
                <a:lnTo>
                  <a:pt x="263181" y="441458"/>
                </a:lnTo>
                <a:lnTo>
                  <a:pt x="252865" y="456544"/>
                </a:lnTo>
                <a:lnTo>
                  <a:pt x="242814" y="471630"/>
                </a:lnTo>
                <a:lnTo>
                  <a:pt x="233027" y="486980"/>
                </a:lnTo>
                <a:lnTo>
                  <a:pt x="224034" y="502596"/>
                </a:lnTo>
                <a:lnTo>
                  <a:pt x="215041" y="518740"/>
                </a:lnTo>
                <a:lnTo>
                  <a:pt x="206577" y="534620"/>
                </a:lnTo>
                <a:lnTo>
                  <a:pt x="198377" y="551029"/>
                </a:lnTo>
                <a:lnTo>
                  <a:pt x="190707" y="567438"/>
                </a:lnTo>
                <a:lnTo>
                  <a:pt x="183301" y="584112"/>
                </a:lnTo>
                <a:lnTo>
                  <a:pt x="176424" y="601315"/>
                </a:lnTo>
                <a:lnTo>
                  <a:pt x="169811" y="618253"/>
                </a:lnTo>
                <a:lnTo>
                  <a:pt x="163992" y="635986"/>
                </a:lnTo>
                <a:lnTo>
                  <a:pt x="157908" y="653454"/>
                </a:lnTo>
                <a:lnTo>
                  <a:pt x="152883" y="670921"/>
                </a:lnTo>
                <a:lnTo>
                  <a:pt x="147857" y="689183"/>
                </a:lnTo>
                <a:lnTo>
                  <a:pt x="143625" y="707180"/>
                </a:lnTo>
                <a:lnTo>
                  <a:pt x="139393" y="725707"/>
                </a:lnTo>
                <a:lnTo>
                  <a:pt x="135955" y="743704"/>
                </a:lnTo>
                <a:lnTo>
                  <a:pt x="132781" y="762495"/>
                </a:lnTo>
                <a:lnTo>
                  <a:pt x="130400" y="781551"/>
                </a:lnTo>
                <a:lnTo>
                  <a:pt x="128019" y="800342"/>
                </a:lnTo>
                <a:lnTo>
                  <a:pt x="126168" y="819133"/>
                </a:lnTo>
                <a:lnTo>
                  <a:pt x="125110" y="838189"/>
                </a:lnTo>
                <a:lnTo>
                  <a:pt x="124316" y="857509"/>
                </a:lnTo>
                <a:lnTo>
                  <a:pt x="124052" y="877094"/>
                </a:lnTo>
                <a:lnTo>
                  <a:pt x="124316" y="896414"/>
                </a:lnTo>
                <a:lnTo>
                  <a:pt x="125110" y="915735"/>
                </a:lnTo>
                <a:lnTo>
                  <a:pt x="126168" y="934791"/>
                </a:lnTo>
                <a:lnTo>
                  <a:pt x="128019" y="953846"/>
                </a:lnTo>
                <a:lnTo>
                  <a:pt x="130400" y="972637"/>
                </a:lnTo>
                <a:lnTo>
                  <a:pt x="132781" y="991428"/>
                </a:lnTo>
                <a:lnTo>
                  <a:pt x="135955" y="1009955"/>
                </a:lnTo>
                <a:lnTo>
                  <a:pt x="139393" y="1028481"/>
                </a:lnTo>
                <a:lnTo>
                  <a:pt x="143625" y="1046743"/>
                </a:lnTo>
                <a:lnTo>
                  <a:pt x="147857" y="1065005"/>
                </a:lnTo>
                <a:lnTo>
                  <a:pt x="152883" y="1082737"/>
                </a:lnTo>
                <a:lnTo>
                  <a:pt x="157908" y="1100734"/>
                </a:lnTo>
                <a:lnTo>
                  <a:pt x="163992" y="1118202"/>
                </a:lnTo>
                <a:lnTo>
                  <a:pt x="169811" y="1135405"/>
                </a:lnTo>
                <a:lnTo>
                  <a:pt x="176424" y="1152608"/>
                </a:lnTo>
                <a:lnTo>
                  <a:pt x="183301" y="1169547"/>
                </a:lnTo>
                <a:lnTo>
                  <a:pt x="190707" y="1186485"/>
                </a:lnTo>
                <a:lnTo>
                  <a:pt x="198377" y="1203159"/>
                </a:lnTo>
                <a:lnTo>
                  <a:pt x="206577" y="1219568"/>
                </a:lnTo>
                <a:lnTo>
                  <a:pt x="215041" y="1235448"/>
                </a:lnTo>
                <a:lnTo>
                  <a:pt x="224034" y="1251592"/>
                </a:lnTo>
                <a:lnTo>
                  <a:pt x="233027" y="1267208"/>
                </a:lnTo>
                <a:lnTo>
                  <a:pt x="242814" y="1282558"/>
                </a:lnTo>
                <a:lnTo>
                  <a:pt x="252865" y="1297644"/>
                </a:lnTo>
                <a:lnTo>
                  <a:pt x="263181" y="1312200"/>
                </a:lnTo>
                <a:lnTo>
                  <a:pt x="273761" y="1327021"/>
                </a:lnTo>
                <a:lnTo>
                  <a:pt x="284870" y="1341578"/>
                </a:lnTo>
                <a:lnTo>
                  <a:pt x="295979" y="1355605"/>
                </a:lnTo>
                <a:lnTo>
                  <a:pt x="307617" y="1369368"/>
                </a:lnTo>
                <a:lnTo>
                  <a:pt x="319784" y="1382865"/>
                </a:lnTo>
                <a:lnTo>
                  <a:pt x="332216" y="1396099"/>
                </a:lnTo>
                <a:lnTo>
                  <a:pt x="344648" y="1408803"/>
                </a:lnTo>
                <a:lnTo>
                  <a:pt x="357608" y="1421771"/>
                </a:lnTo>
                <a:lnTo>
                  <a:pt x="371098" y="1433946"/>
                </a:lnTo>
                <a:lnTo>
                  <a:pt x="384588" y="1445855"/>
                </a:lnTo>
                <a:lnTo>
                  <a:pt x="398342" y="1457501"/>
                </a:lnTo>
                <a:lnTo>
                  <a:pt x="412361" y="1469146"/>
                </a:lnTo>
                <a:lnTo>
                  <a:pt x="426379" y="1479997"/>
                </a:lnTo>
                <a:lnTo>
                  <a:pt x="441192" y="1490848"/>
                </a:lnTo>
                <a:lnTo>
                  <a:pt x="456268" y="1501170"/>
                </a:lnTo>
                <a:lnTo>
                  <a:pt x="471345" y="1511227"/>
                </a:lnTo>
                <a:lnTo>
                  <a:pt x="486686" y="1520490"/>
                </a:lnTo>
                <a:lnTo>
                  <a:pt x="502292" y="1530018"/>
                </a:lnTo>
                <a:lnTo>
                  <a:pt x="517898" y="1538752"/>
                </a:lnTo>
                <a:lnTo>
                  <a:pt x="534297" y="1547221"/>
                </a:lnTo>
                <a:lnTo>
                  <a:pt x="550432" y="1555426"/>
                </a:lnTo>
                <a:lnTo>
                  <a:pt x="567095" y="1563101"/>
                </a:lnTo>
                <a:lnTo>
                  <a:pt x="583759" y="1570512"/>
                </a:lnTo>
                <a:lnTo>
                  <a:pt x="600687" y="1577393"/>
                </a:lnTo>
                <a:lnTo>
                  <a:pt x="617880" y="1583745"/>
                </a:lnTo>
                <a:lnTo>
                  <a:pt x="635337" y="1590097"/>
                </a:lnTo>
                <a:lnTo>
                  <a:pt x="653059" y="1595655"/>
                </a:lnTo>
                <a:lnTo>
                  <a:pt x="670516" y="1601213"/>
                </a:lnTo>
                <a:lnTo>
                  <a:pt x="688502" y="1605712"/>
                </a:lnTo>
                <a:lnTo>
                  <a:pt x="706489" y="1610476"/>
                </a:lnTo>
                <a:lnTo>
                  <a:pt x="725004" y="1614181"/>
                </a:lnTo>
                <a:lnTo>
                  <a:pt x="743255" y="1618151"/>
                </a:lnTo>
                <a:lnTo>
                  <a:pt x="762034" y="1620798"/>
                </a:lnTo>
                <a:lnTo>
                  <a:pt x="780550" y="1623709"/>
                </a:lnTo>
                <a:lnTo>
                  <a:pt x="799594" y="1625826"/>
                </a:lnTo>
                <a:lnTo>
                  <a:pt x="818374" y="1627414"/>
                </a:lnTo>
                <a:lnTo>
                  <a:pt x="837683" y="1628738"/>
                </a:lnTo>
                <a:lnTo>
                  <a:pt x="856991" y="1629267"/>
                </a:lnTo>
                <a:lnTo>
                  <a:pt x="876300" y="1629532"/>
                </a:lnTo>
                <a:lnTo>
                  <a:pt x="895873" y="1629267"/>
                </a:lnTo>
                <a:lnTo>
                  <a:pt x="914918" y="1628738"/>
                </a:lnTo>
                <a:lnTo>
                  <a:pt x="933962" y="1627414"/>
                </a:lnTo>
                <a:lnTo>
                  <a:pt x="953271" y="1625826"/>
                </a:lnTo>
                <a:lnTo>
                  <a:pt x="972050" y="1623709"/>
                </a:lnTo>
                <a:lnTo>
                  <a:pt x="990830" y="1620798"/>
                </a:lnTo>
                <a:lnTo>
                  <a:pt x="1009345" y="1618151"/>
                </a:lnTo>
                <a:lnTo>
                  <a:pt x="1027861" y="1614181"/>
                </a:lnTo>
                <a:lnTo>
                  <a:pt x="1045847" y="1610476"/>
                </a:lnTo>
                <a:lnTo>
                  <a:pt x="1064098" y="1605712"/>
                </a:lnTo>
                <a:lnTo>
                  <a:pt x="1082084" y="1601213"/>
                </a:lnTo>
                <a:lnTo>
                  <a:pt x="1099806" y="1595655"/>
                </a:lnTo>
                <a:lnTo>
                  <a:pt x="1117263" y="1590097"/>
                </a:lnTo>
                <a:lnTo>
                  <a:pt x="1134720" y="1583745"/>
                </a:lnTo>
                <a:lnTo>
                  <a:pt x="1151913" y="1577393"/>
                </a:lnTo>
                <a:lnTo>
                  <a:pt x="1168841" y="1570512"/>
                </a:lnTo>
                <a:lnTo>
                  <a:pt x="1185769" y="1563101"/>
                </a:lnTo>
                <a:lnTo>
                  <a:pt x="1201904" y="1555426"/>
                </a:lnTo>
                <a:lnTo>
                  <a:pt x="1218568" y="1547221"/>
                </a:lnTo>
                <a:lnTo>
                  <a:pt x="1234702" y="1538752"/>
                </a:lnTo>
                <a:lnTo>
                  <a:pt x="1250573" y="1530018"/>
                </a:lnTo>
                <a:lnTo>
                  <a:pt x="1265914" y="1520490"/>
                </a:lnTo>
                <a:lnTo>
                  <a:pt x="1281255" y="1511227"/>
                </a:lnTo>
                <a:lnTo>
                  <a:pt x="1296596" y="1501170"/>
                </a:lnTo>
                <a:lnTo>
                  <a:pt x="1311408" y="1490848"/>
                </a:lnTo>
                <a:lnTo>
                  <a:pt x="1325956" y="1479997"/>
                </a:lnTo>
                <a:lnTo>
                  <a:pt x="1340504" y="1469146"/>
                </a:lnTo>
                <a:lnTo>
                  <a:pt x="1354522" y="1457501"/>
                </a:lnTo>
                <a:lnTo>
                  <a:pt x="1368277" y="1445855"/>
                </a:lnTo>
                <a:lnTo>
                  <a:pt x="1381766" y="1433946"/>
                </a:lnTo>
                <a:lnTo>
                  <a:pt x="1394991" y="1421771"/>
                </a:lnTo>
                <a:lnTo>
                  <a:pt x="1407952" y="1408803"/>
                </a:lnTo>
                <a:lnTo>
                  <a:pt x="1420384" y="1396099"/>
                </a:lnTo>
                <a:lnTo>
                  <a:pt x="1432815" y="1382865"/>
                </a:lnTo>
                <a:lnTo>
                  <a:pt x="1444718" y="1369368"/>
                </a:lnTo>
                <a:lnTo>
                  <a:pt x="1456356" y="1355605"/>
                </a:lnTo>
                <a:lnTo>
                  <a:pt x="1467730" y="1341578"/>
                </a:lnTo>
                <a:lnTo>
                  <a:pt x="1479104" y="1327021"/>
                </a:lnTo>
                <a:lnTo>
                  <a:pt x="1489684" y="1312200"/>
                </a:lnTo>
                <a:lnTo>
                  <a:pt x="1499735" y="1297644"/>
                </a:lnTo>
                <a:lnTo>
                  <a:pt x="1509786" y="1282558"/>
                </a:lnTo>
                <a:lnTo>
                  <a:pt x="1519308" y="1267208"/>
                </a:lnTo>
                <a:lnTo>
                  <a:pt x="1528830" y="1251592"/>
                </a:lnTo>
                <a:lnTo>
                  <a:pt x="1537559" y="1235448"/>
                </a:lnTo>
                <a:lnTo>
                  <a:pt x="1546023" y="1219568"/>
                </a:lnTo>
                <a:lnTo>
                  <a:pt x="1554223" y="1203159"/>
                </a:lnTo>
                <a:lnTo>
                  <a:pt x="1561893" y="1186485"/>
                </a:lnTo>
                <a:lnTo>
                  <a:pt x="1569299" y="1169547"/>
                </a:lnTo>
                <a:lnTo>
                  <a:pt x="1576176" y="1152608"/>
                </a:lnTo>
                <a:lnTo>
                  <a:pt x="1582789" y="1135405"/>
                </a:lnTo>
                <a:lnTo>
                  <a:pt x="1588873" y="1118202"/>
                </a:lnTo>
                <a:lnTo>
                  <a:pt x="1594692" y="1100734"/>
                </a:lnTo>
                <a:lnTo>
                  <a:pt x="1599982" y="1082737"/>
                </a:lnTo>
                <a:lnTo>
                  <a:pt x="1604743" y="1065005"/>
                </a:lnTo>
                <a:lnTo>
                  <a:pt x="1608975" y="1046743"/>
                </a:lnTo>
                <a:lnTo>
                  <a:pt x="1613207" y="1028481"/>
                </a:lnTo>
                <a:lnTo>
                  <a:pt x="1616645" y="1009955"/>
                </a:lnTo>
                <a:lnTo>
                  <a:pt x="1619555" y="991428"/>
                </a:lnTo>
                <a:lnTo>
                  <a:pt x="1622464" y="972637"/>
                </a:lnTo>
                <a:lnTo>
                  <a:pt x="1624581" y="953846"/>
                </a:lnTo>
                <a:lnTo>
                  <a:pt x="1626168" y="934791"/>
                </a:lnTo>
                <a:lnTo>
                  <a:pt x="1627490" y="915735"/>
                </a:lnTo>
                <a:lnTo>
                  <a:pt x="1628019" y="896414"/>
                </a:lnTo>
                <a:lnTo>
                  <a:pt x="1628548" y="877094"/>
                </a:lnTo>
                <a:lnTo>
                  <a:pt x="1628019" y="857509"/>
                </a:lnTo>
                <a:lnTo>
                  <a:pt x="1627490" y="838189"/>
                </a:lnTo>
                <a:lnTo>
                  <a:pt x="1626168" y="819133"/>
                </a:lnTo>
                <a:lnTo>
                  <a:pt x="1624581" y="800342"/>
                </a:lnTo>
                <a:lnTo>
                  <a:pt x="1622464" y="781551"/>
                </a:lnTo>
                <a:lnTo>
                  <a:pt x="1619555" y="762495"/>
                </a:lnTo>
                <a:lnTo>
                  <a:pt x="1616645" y="743704"/>
                </a:lnTo>
                <a:lnTo>
                  <a:pt x="1613207" y="725707"/>
                </a:lnTo>
                <a:lnTo>
                  <a:pt x="1608975" y="707180"/>
                </a:lnTo>
                <a:lnTo>
                  <a:pt x="1604743" y="689183"/>
                </a:lnTo>
                <a:lnTo>
                  <a:pt x="1599982" y="670921"/>
                </a:lnTo>
                <a:lnTo>
                  <a:pt x="1594692" y="653454"/>
                </a:lnTo>
                <a:lnTo>
                  <a:pt x="1588873" y="635986"/>
                </a:lnTo>
                <a:lnTo>
                  <a:pt x="1582789" y="618253"/>
                </a:lnTo>
                <a:lnTo>
                  <a:pt x="1576176" y="601315"/>
                </a:lnTo>
                <a:lnTo>
                  <a:pt x="1569299" y="584112"/>
                </a:lnTo>
                <a:lnTo>
                  <a:pt x="1561893" y="567438"/>
                </a:lnTo>
                <a:lnTo>
                  <a:pt x="1554223" y="551029"/>
                </a:lnTo>
                <a:lnTo>
                  <a:pt x="1546023" y="534620"/>
                </a:lnTo>
                <a:lnTo>
                  <a:pt x="1537559" y="518740"/>
                </a:lnTo>
                <a:lnTo>
                  <a:pt x="1528830" y="502596"/>
                </a:lnTo>
                <a:lnTo>
                  <a:pt x="1519308" y="486980"/>
                </a:lnTo>
                <a:lnTo>
                  <a:pt x="1509786" y="471630"/>
                </a:lnTo>
                <a:lnTo>
                  <a:pt x="1499735" y="456544"/>
                </a:lnTo>
                <a:lnTo>
                  <a:pt x="1489684" y="441458"/>
                </a:lnTo>
                <a:lnTo>
                  <a:pt x="1479104" y="427167"/>
                </a:lnTo>
                <a:lnTo>
                  <a:pt x="1467730" y="412610"/>
                </a:lnTo>
                <a:lnTo>
                  <a:pt x="1456356" y="398583"/>
                </a:lnTo>
                <a:lnTo>
                  <a:pt x="1444718" y="384820"/>
                </a:lnTo>
                <a:lnTo>
                  <a:pt x="1432815" y="371323"/>
                </a:lnTo>
                <a:lnTo>
                  <a:pt x="1420384" y="358089"/>
                </a:lnTo>
                <a:lnTo>
                  <a:pt x="1407952" y="344856"/>
                </a:lnTo>
                <a:lnTo>
                  <a:pt x="1394991" y="332417"/>
                </a:lnTo>
                <a:lnTo>
                  <a:pt x="1381766" y="320243"/>
                </a:lnTo>
                <a:lnTo>
                  <a:pt x="1368277" y="308333"/>
                </a:lnTo>
                <a:lnTo>
                  <a:pt x="1354522" y="296423"/>
                </a:lnTo>
                <a:lnTo>
                  <a:pt x="1340504" y="285042"/>
                </a:lnTo>
                <a:lnTo>
                  <a:pt x="1325956" y="274191"/>
                </a:lnTo>
                <a:lnTo>
                  <a:pt x="1311408" y="263340"/>
                </a:lnTo>
                <a:lnTo>
                  <a:pt x="1296596" y="253018"/>
                </a:lnTo>
                <a:lnTo>
                  <a:pt x="1281255" y="242961"/>
                </a:lnTo>
                <a:lnTo>
                  <a:pt x="1265914" y="233698"/>
                </a:lnTo>
                <a:lnTo>
                  <a:pt x="1250573" y="224170"/>
                </a:lnTo>
                <a:lnTo>
                  <a:pt x="1234702" y="215436"/>
                </a:lnTo>
                <a:lnTo>
                  <a:pt x="1218568" y="206967"/>
                </a:lnTo>
                <a:lnTo>
                  <a:pt x="1201904" y="198762"/>
                </a:lnTo>
                <a:lnTo>
                  <a:pt x="1185769" y="191087"/>
                </a:lnTo>
                <a:lnTo>
                  <a:pt x="1168841" y="183412"/>
                </a:lnTo>
                <a:lnTo>
                  <a:pt x="1151913" y="176530"/>
                </a:lnTo>
                <a:lnTo>
                  <a:pt x="1134720" y="169914"/>
                </a:lnTo>
                <a:lnTo>
                  <a:pt x="1117263" y="164091"/>
                </a:lnTo>
                <a:lnTo>
                  <a:pt x="1099806" y="158269"/>
                </a:lnTo>
                <a:lnTo>
                  <a:pt x="1082084" y="152975"/>
                </a:lnTo>
                <a:lnTo>
                  <a:pt x="1064098" y="147947"/>
                </a:lnTo>
                <a:lnTo>
                  <a:pt x="1045847" y="143712"/>
                </a:lnTo>
                <a:lnTo>
                  <a:pt x="1027861" y="139478"/>
                </a:lnTo>
                <a:lnTo>
                  <a:pt x="1009345" y="136037"/>
                </a:lnTo>
                <a:lnTo>
                  <a:pt x="990830" y="132861"/>
                </a:lnTo>
                <a:lnTo>
                  <a:pt x="972050" y="130479"/>
                </a:lnTo>
                <a:lnTo>
                  <a:pt x="953271" y="128362"/>
                </a:lnTo>
                <a:lnTo>
                  <a:pt x="933962" y="126774"/>
                </a:lnTo>
                <a:lnTo>
                  <a:pt x="914918" y="125450"/>
                </a:lnTo>
                <a:lnTo>
                  <a:pt x="895873" y="124392"/>
                </a:lnTo>
                <a:lnTo>
                  <a:pt x="876300" y="124392"/>
                </a:lnTo>
                <a:lnTo>
                  <a:pt x="856991" y="124392"/>
                </a:lnTo>
                <a:close/>
                <a:moveTo>
                  <a:pt x="876300" y="0"/>
                </a:moveTo>
                <a:lnTo>
                  <a:pt x="899048" y="265"/>
                </a:lnTo>
                <a:lnTo>
                  <a:pt x="921266" y="1323"/>
                </a:lnTo>
                <a:lnTo>
                  <a:pt x="943749" y="2382"/>
                </a:lnTo>
                <a:lnTo>
                  <a:pt x="965702" y="4764"/>
                </a:lnTo>
                <a:lnTo>
                  <a:pt x="987656" y="7146"/>
                </a:lnTo>
                <a:lnTo>
                  <a:pt x="1009610" y="10057"/>
                </a:lnTo>
                <a:lnTo>
                  <a:pt x="1031299" y="13763"/>
                </a:lnTo>
                <a:lnTo>
                  <a:pt x="1052724" y="17997"/>
                </a:lnTo>
                <a:lnTo>
                  <a:pt x="1074149" y="22496"/>
                </a:lnTo>
                <a:lnTo>
                  <a:pt x="1095045" y="27525"/>
                </a:lnTo>
                <a:lnTo>
                  <a:pt x="1115940" y="33348"/>
                </a:lnTo>
                <a:lnTo>
                  <a:pt x="1136572" y="39435"/>
                </a:lnTo>
                <a:lnTo>
                  <a:pt x="1157203" y="46051"/>
                </a:lnTo>
                <a:lnTo>
                  <a:pt x="1177305" y="53197"/>
                </a:lnTo>
                <a:lnTo>
                  <a:pt x="1197407" y="60873"/>
                </a:lnTo>
                <a:lnTo>
                  <a:pt x="1216981" y="69077"/>
                </a:lnTo>
                <a:lnTo>
                  <a:pt x="1236818" y="77811"/>
                </a:lnTo>
                <a:lnTo>
                  <a:pt x="1255863" y="86545"/>
                </a:lnTo>
                <a:lnTo>
                  <a:pt x="1274907" y="96337"/>
                </a:lnTo>
                <a:lnTo>
                  <a:pt x="1293687" y="105865"/>
                </a:lnTo>
                <a:lnTo>
                  <a:pt x="1312202" y="116452"/>
                </a:lnTo>
                <a:lnTo>
                  <a:pt x="1330453" y="127303"/>
                </a:lnTo>
                <a:lnTo>
                  <a:pt x="1348439" y="138154"/>
                </a:lnTo>
                <a:lnTo>
                  <a:pt x="1365896" y="149799"/>
                </a:lnTo>
                <a:lnTo>
                  <a:pt x="1383353" y="162239"/>
                </a:lnTo>
                <a:lnTo>
                  <a:pt x="1400282" y="174413"/>
                </a:lnTo>
                <a:lnTo>
                  <a:pt x="1416945" y="187117"/>
                </a:lnTo>
                <a:lnTo>
                  <a:pt x="1433609" y="200615"/>
                </a:lnTo>
                <a:lnTo>
                  <a:pt x="1449479" y="214113"/>
                </a:lnTo>
                <a:lnTo>
                  <a:pt x="1465085" y="228404"/>
                </a:lnTo>
                <a:lnTo>
                  <a:pt x="1480426" y="242432"/>
                </a:lnTo>
                <a:lnTo>
                  <a:pt x="1495503" y="257253"/>
                </a:lnTo>
                <a:lnTo>
                  <a:pt x="1510315" y="272074"/>
                </a:lnTo>
                <a:lnTo>
                  <a:pt x="1524863" y="287424"/>
                </a:lnTo>
                <a:lnTo>
                  <a:pt x="1538881" y="303569"/>
                </a:lnTo>
                <a:lnTo>
                  <a:pt x="1552371" y="319449"/>
                </a:lnTo>
                <a:lnTo>
                  <a:pt x="1565596" y="335858"/>
                </a:lnTo>
                <a:lnTo>
                  <a:pt x="1578292" y="352796"/>
                </a:lnTo>
                <a:lnTo>
                  <a:pt x="1590724" y="369735"/>
                </a:lnTo>
                <a:lnTo>
                  <a:pt x="1602627" y="386938"/>
                </a:lnTo>
                <a:lnTo>
                  <a:pt x="1614265" y="404935"/>
                </a:lnTo>
                <a:lnTo>
                  <a:pt x="1625639" y="422667"/>
                </a:lnTo>
                <a:lnTo>
                  <a:pt x="1636219" y="440929"/>
                </a:lnTo>
                <a:lnTo>
                  <a:pt x="1646534" y="459455"/>
                </a:lnTo>
                <a:lnTo>
                  <a:pt x="1656585" y="478247"/>
                </a:lnTo>
                <a:lnTo>
                  <a:pt x="1666108" y="497038"/>
                </a:lnTo>
                <a:lnTo>
                  <a:pt x="1675101" y="516358"/>
                </a:lnTo>
                <a:lnTo>
                  <a:pt x="1683565" y="535943"/>
                </a:lnTo>
                <a:lnTo>
                  <a:pt x="1691764" y="555528"/>
                </a:lnTo>
                <a:lnTo>
                  <a:pt x="1699170" y="575643"/>
                </a:lnTo>
                <a:lnTo>
                  <a:pt x="1706577" y="596022"/>
                </a:lnTo>
                <a:lnTo>
                  <a:pt x="1712925" y="616401"/>
                </a:lnTo>
                <a:lnTo>
                  <a:pt x="1719273" y="637309"/>
                </a:lnTo>
                <a:lnTo>
                  <a:pt x="1725092" y="658218"/>
                </a:lnTo>
                <a:lnTo>
                  <a:pt x="1730382" y="679126"/>
                </a:lnTo>
                <a:lnTo>
                  <a:pt x="1734614" y="700564"/>
                </a:lnTo>
                <a:lnTo>
                  <a:pt x="1739111" y="721737"/>
                </a:lnTo>
                <a:lnTo>
                  <a:pt x="1742549" y="743439"/>
                </a:lnTo>
                <a:lnTo>
                  <a:pt x="1745723" y="765406"/>
                </a:lnTo>
                <a:lnTo>
                  <a:pt x="1748104" y="787373"/>
                </a:lnTo>
                <a:lnTo>
                  <a:pt x="1749955" y="809605"/>
                </a:lnTo>
                <a:lnTo>
                  <a:pt x="1751542" y="831837"/>
                </a:lnTo>
                <a:lnTo>
                  <a:pt x="1752336" y="854598"/>
                </a:lnTo>
                <a:lnTo>
                  <a:pt x="1752600" y="877094"/>
                </a:lnTo>
                <a:lnTo>
                  <a:pt x="1752336" y="899590"/>
                </a:lnTo>
                <a:lnTo>
                  <a:pt x="1751542" y="922351"/>
                </a:lnTo>
                <a:lnTo>
                  <a:pt x="1749955" y="944583"/>
                </a:lnTo>
                <a:lnTo>
                  <a:pt x="1748104" y="966550"/>
                </a:lnTo>
                <a:lnTo>
                  <a:pt x="1745723" y="988782"/>
                </a:lnTo>
                <a:lnTo>
                  <a:pt x="1742549" y="1010220"/>
                </a:lnTo>
                <a:lnTo>
                  <a:pt x="1739111" y="1031922"/>
                </a:lnTo>
                <a:lnTo>
                  <a:pt x="1734614" y="1053624"/>
                </a:lnTo>
                <a:lnTo>
                  <a:pt x="1730382" y="1075062"/>
                </a:lnTo>
                <a:lnTo>
                  <a:pt x="1725092" y="1095970"/>
                </a:lnTo>
                <a:lnTo>
                  <a:pt x="1719273" y="1116879"/>
                </a:lnTo>
                <a:lnTo>
                  <a:pt x="1712925" y="1137523"/>
                </a:lnTo>
                <a:lnTo>
                  <a:pt x="1706577" y="1157902"/>
                </a:lnTo>
                <a:lnTo>
                  <a:pt x="1699170" y="1178016"/>
                </a:lnTo>
                <a:lnTo>
                  <a:pt x="1691764" y="1198130"/>
                </a:lnTo>
                <a:lnTo>
                  <a:pt x="1683565" y="1217980"/>
                </a:lnTo>
                <a:lnTo>
                  <a:pt x="1675101" y="1237565"/>
                </a:lnTo>
                <a:lnTo>
                  <a:pt x="1666108" y="1256886"/>
                </a:lnTo>
                <a:lnTo>
                  <a:pt x="1656585" y="1275941"/>
                </a:lnTo>
                <a:lnTo>
                  <a:pt x="1646534" y="1294733"/>
                </a:lnTo>
                <a:lnTo>
                  <a:pt x="1636219" y="1313259"/>
                </a:lnTo>
                <a:lnTo>
                  <a:pt x="1625639" y="1331521"/>
                </a:lnTo>
                <a:lnTo>
                  <a:pt x="1614265" y="1349253"/>
                </a:lnTo>
                <a:lnTo>
                  <a:pt x="1602627" y="1366986"/>
                </a:lnTo>
                <a:lnTo>
                  <a:pt x="1590724" y="1384453"/>
                </a:lnTo>
                <a:lnTo>
                  <a:pt x="1578292" y="1401392"/>
                </a:lnTo>
                <a:lnTo>
                  <a:pt x="1565596" y="1418066"/>
                </a:lnTo>
                <a:lnTo>
                  <a:pt x="1552371" y="1434475"/>
                </a:lnTo>
                <a:lnTo>
                  <a:pt x="1538881" y="1450619"/>
                </a:lnTo>
                <a:lnTo>
                  <a:pt x="1524863" y="1466234"/>
                </a:lnTo>
                <a:lnTo>
                  <a:pt x="1510315" y="1481585"/>
                </a:lnTo>
                <a:lnTo>
                  <a:pt x="1495503" y="1496671"/>
                </a:lnTo>
                <a:lnTo>
                  <a:pt x="1480426" y="1511492"/>
                </a:lnTo>
                <a:lnTo>
                  <a:pt x="1465085" y="1525784"/>
                </a:lnTo>
                <a:lnTo>
                  <a:pt x="1449479" y="1540075"/>
                </a:lnTo>
                <a:lnTo>
                  <a:pt x="1433609" y="1553573"/>
                </a:lnTo>
                <a:lnTo>
                  <a:pt x="1416945" y="1566542"/>
                </a:lnTo>
                <a:lnTo>
                  <a:pt x="1400282" y="1579510"/>
                </a:lnTo>
                <a:lnTo>
                  <a:pt x="1383353" y="1591949"/>
                </a:lnTo>
                <a:lnTo>
                  <a:pt x="1365896" y="1603859"/>
                </a:lnTo>
                <a:lnTo>
                  <a:pt x="1348439" y="1615505"/>
                </a:lnTo>
                <a:lnTo>
                  <a:pt x="1330453" y="1626885"/>
                </a:lnTo>
                <a:lnTo>
                  <a:pt x="1312202" y="1637472"/>
                </a:lnTo>
                <a:lnTo>
                  <a:pt x="1293687" y="1647793"/>
                </a:lnTo>
                <a:lnTo>
                  <a:pt x="1274907" y="1657851"/>
                </a:lnTo>
                <a:lnTo>
                  <a:pt x="1255863" y="1667379"/>
                </a:lnTo>
                <a:lnTo>
                  <a:pt x="1236818" y="1676377"/>
                </a:lnTo>
                <a:lnTo>
                  <a:pt x="1216981" y="1684846"/>
                </a:lnTo>
                <a:lnTo>
                  <a:pt x="1197407" y="1693051"/>
                </a:lnTo>
                <a:lnTo>
                  <a:pt x="1177305" y="1700726"/>
                </a:lnTo>
                <a:lnTo>
                  <a:pt x="1157203" y="1707607"/>
                </a:lnTo>
                <a:lnTo>
                  <a:pt x="1136572" y="1714753"/>
                </a:lnTo>
                <a:lnTo>
                  <a:pt x="1115940" y="1720576"/>
                </a:lnTo>
                <a:lnTo>
                  <a:pt x="1095045" y="1726134"/>
                </a:lnTo>
                <a:lnTo>
                  <a:pt x="1074149" y="1731427"/>
                </a:lnTo>
                <a:lnTo>
                  <a:pt x="1052724" y="1736191"/>
                </a:lnTo>
                <a:lnTo>
                  <a:pt x="1031299" y="1740426"/>
                </a:lnTo>
                <a:lnTo>
                  <a:pt x="1009610" y="1743866"/>
                </a:lnTo>
                <a:lnTo>
                  <a:pt x="987656" y="1747042"/>
                </a:lnTo>
                <a:lnTo>
                  <a:pt x="965702" y="1749424"/>
                </a:lnTo>
                <a:lnTo>
                  <a:pt x="943749" y="1751277"/>
                </a:lnTo>
                <a:lnTo>
                  <a:pt x="921266" y="1752865"/>
                </a:lnTo>
                <a:lnTo>
                  <a:pt x="899048" y="1753923"/>
                </a:lnTo>
                <a:lnTo>
                  <a:pt x="876300" y="1754188"/>
                </a:lnTo>
                <a:lnTo>
                  <a:pt x="853817" y="1753923"/>
                </a:lnTo>
                <a:lnTo>
                  <a:pt x="831335" y="1752865"/>
                </a:lnTo>
                <a:lnTo>
                  <a:pt x="809116" y="1751277"/>
                </a:lnTo>
                <a:lnTo>
                  <a:pt x="786898" y="1749424"/>
                </a:lnTo>
                <a:lnTo>
                  <a:pt x="764944" y="1747042"/>
                </a:lnTo>
                <a:lnTo>
                  <a:pt x="742990" y="1743866"/>
                </a:lnTo>
                <a:lnTo>
                  <a:pt x="721301" y="1740426"/>
                </a:lnTo>
                <a:lnTo>
                  <a:pt x="699876" y="1736191"/>
                </a:lnTo>
                <a:lnTo>
                  <a:pt x="678716" y="1731427"/>
                </a:lnTo>
                <a:lnTo>
                  <a:pt x="657820" y="1726134"/>
                </a:lnTo>
                <a:lnTo>
                  <a:pt x="636660" y="1720576"/>
                </a:lnTo>
                <a:lnTo>
                  <a:pt x="616028" y="1714753"/>
                </a:lnTo>
                <a:lnTo>
                  <a:pt x="595662" y="1707607"/>
                </a:lnTo>
                <a:lnTo>
                  <a:pt x="575295" y="1700726"/>
                </a:lnTo>
                <a:lnTo>
                  <a:pt x="555193" y="1693051"/>
                </a:lnTo>
                <a:lnTo>
                  <a:pt x="535619" y="1684846"/>
                </a:lnTo>
                <a:lnTo>
                  <a:pt x="516046" y="1676377"/>
                </a:lnTo>
                <a:lnTo>
                  <a:pt x="496737" y="1667379"/>
                </a:lnTo>
                <a:lnTo>
                  <a:pt x="477958" y="1657851"/>
                </a:lnTo>
                <a:lnTo>
                  <a:pt x="458913" y="1647793"/>
                </a:lnTo>
                <a:lnTo>
                  <a:pt x="440663" y="1637472"/>
                </a:lnTo>
                <a:lnTo>
                  <a:pt x="422412" y="1626885"/>
                </a:lnTo>
                <a:lnTo>
                  <a:pt x="404161" y="1615505"/>
                </a:lnTo>
                <a:lnTo>
                  <a:pt x="386704" y="1603859"/>
                </a:lnTo>
                <a:lnTo>
                  <a:pt x="369511" y="1591949"/>
                </a:lnTo>
                <a:lnTo>
                  <a:pt x="352318" y="1579510"/>
                </a:lnTo>
                <a:lnTo>
                  <a:pt x="335655" y="1566542"/>
                </a:lnTo>
                <a:lnTo>
                  <a:pt x="319255" y="1553573"/>
                </a:lnTo>
                <a:lnTo>
                  <a:pt x="303121" y="1540075"/>
                </a:lnTo>
                <a:lnTo>
                  <a:pt x="287251" y="1525784"/>
                </a:lnTo>
                <a:lnTo>
                  <a:pt x="271909" y="1511492"/>
                </a:lnTo>
                <a:lnTo>
                  <a:pt x="256833" y="1496671"/>
                </a:lnTo>
                <a:lnTo>
                  <a:pt x="242285" y="1481585"/>
                </a:lnTo>
                <a:lnTo>
                  <a:pt x="227737" y="1466234"/>
                </a:lnTo>
                <a:lnTo>
                  <a:pt x="213983" y="1450619"/>
                </a:lnTo>
                <a:lnTo>
                  <a:pt x="200229" y="1434475"/>
                </a:lnTo>
                <a:lnTo>
                  <a:pt x="187004" y="1418066"/>
                </a:lnTo>
                <a:lnTo>
                  <a:pt x="174308" y="1401392"/>
                </a:lnTo>
                <a:lnTo>
                  <a:pt x="161876" y="1384453"/>
                </a:lnTo>
                <a:lnTo>
                  <a:pt x="149709" y="1366986"/>
                </a:lnTo>
                <a:lnTo>
                  <a:pt x="138071" y="1349253"/>
                </a:lnTo>
                <a:lnTo>
                  <a:pt x="126961" y="1331521"/>
                </a:lnTo>
                <a:lnTo>
                  <a:pt x="116117" y="1313259"/>
                </a:lnTo>
                <a:lnTo>
                  <a:pt x="105801" y="1294733"/>
                </a:lnTo>
                <a:lnTo>
                  <a:pt x="95750" y="1275941"/>
                </a:lnTo>
                <a:lnTo>
                  <a:pt x="86492" y="1256886"/>
                </a:lnTo>
                <a:lnTo>
                  <a:pt x="77499" y="1237565"/>
                </a:lnTo>
                <a:lnTo>
                  <a:pt x="69035" y="1217980"/>
                </a:lnTo>
                <a:lnTo>
                  <a:pt x="60836" y="1198130"/>
                </a:lnTo>
                <a:lnTo>
                  <a:pt x="53165" y="1178016"/>
                </a:lnTo>
                <a:lnTo>
                  <a:pt x="46023" y="1157902"/>
                </a:lnTo>
                <a:lnTo>
                  <a:pt x="39411" y="1137523"/>
                </a:lnTo>
                <a:lnTo>
                  <a:pt x="33327" y="1116879"/>
                </a:lnTo>
                <a:lnTo>
                  <a:pt x="27508" y="1095970"/>
                </a:lnTo>
                <a:lnTo>
                  <a:pt x="22483" y="1075062"/>
                </a:lnTo>
                <a:lnTo>
                  <a:pt x="17721" y="1053624"/>
                </a:lnTo>
                <a:lnTo>
                  <a:pt x="13754" y="1031922"/>
                </a:lnTo>
                <a:lnTo>
                  <a:pt x="10051" y="1010220"/>
                </a:lnTo>
                <a:lnTo>
                  <a:pt x="6877" y="988782"/>
                </a:lnTo>
                <a:lnTo>
                  <a:pt x="4496" y="966550"/>
                </a:lnTo>
                <a:lnTo>
                  <a:pt x="2380" y="944583"/>
                </a:lnTo>
                <a:lnTo>
                  <a:pt x="1322" y="922351"/>
                </a:lnTo>
                <a:lnTo>
                  <a:pt x="264" y="899590"/>
                </a:lnTo>
                <a:lnTo>
                  <a:pt x="0" y="877094"/>
                </a:lnTo>
                <a:lnTo>
                  <a:pt x="264" y="854598"/>
                </a:lnTo>
                <a:lnTo>
                  <a:pt x="1322" y="831837"/>
                </a:lnTo>
                <a:lnTo>
                  <a:pt x="2380" y="809605"/>
                </a:lnTo>
                <a:lnTo>
                  <a:pt x="4496" y="787373"/>
                </a:lnTo>
                <a:lnTo>
                  <a:pt x="6877" y="765406"/>
                </a:lnTo>
                <a:lnTo>
                  <a:pt x="10051" y="743439"/>
                </a:lnTo>
                <a:lnTo>
                  <a:pt x="13754" y="721737"/>
                </a:lnTo>
                <a:lnTo>
                  <a:pt x="17721" y="700564"/>
                </a:lnTo>
                <a:lnTo>
                  <a:pt x="22483" y="679126"/>
                </a:lnTo>
                <a:lnTo>
                  <a:pt x="27508" y="658218"/>
                </a:lnTo>
                <a:lnTo>
                  <a:pt x="33327" y="637309"/>
                </a:lnTo>
                <a:lnTo>
                  <a:pt x="39411" y="616401"/>
                </a:lnTo>
                <a:lnTo>
                  <a:pt x="46023" y="596022"/>
                </a:lnTo>
                <a:lnTo>
                  <a:pt x="53165" y="575643"/>
                </a:lnTo>
                <a:lnTo>
                  <a:pt x="60836" y="555528"/>
                </a:lnTo>
                <a:lnTo>
                  <a:pt x="69035" y="535943"/>
                </a:lnTo>
                <a:lnTo>
                  <a:pt x="77499" y="516358"/>
                </a:lnTo>
                <a:lnTo>
                  <a:pt x="86492" y="497038"/>
                </a:lnTo>
                <a:lnTo>
                  <a:pt x="95750" y="478247"/>
                </a:lnTo>
                <a:lnTo>
                  <a:pt x="105801" y="459455"/>
                </a:lnTo>
                <a:lnTo>
                  <a:pt x="116117" y="440929"/>
                </a:lnTo>
                <a:lnTo>
                  <a:pt x="126961" y="422667"/>
                </a:lnTo>
                <a:lnTo>
                  <a:pt x="138071" y="404935"/>
                </a:lnTo>
                <a:lnTo>
                  <a:pt x="149709" y="386938"/>
                </a:lnTo>
                <a:lnTo>
                  <a:pt x="161876" y="369735"/>
                </a:lnTo>
                <a:lnTo>
                  <a:pt x="174308" y="352796"/>
                </a:lnTo>
                <a:lnTo>
                  <a:pt x="187004" y="335858"/>
                </a:lnTo>
                <a:lnTo>
                  <a:pt x="200229" y="319449"/>
                </a:lnTo>
                <a:lnTo>
                  <a:pt x="213983" y="303569"/>
                </a:lnTo>
                <a:lnTo>
                  <a:pt x="227737" y="287424"/>
                </a:lnTo>
                <a:lnTo>
                  <a:pt x="242285" y="272074"/>
                </a:lnTo>
                <a:lnTo>
                  <a:pt x="256833" y="257253"/>
                </a:lnTo>
                <a:lnTo>
                  <a:pt x="271909" y="242432"/>
                </a:lnTo>
                <a:lnTo>
                  <a:pt x="287251" y="228404"/>
                </a:lnTo>
                <a:lnTo>
                  <a:pt x="303121" y="214113"/>
                </a:lnTo>
                <a:lnTo>
                  <a:pt x="319255" y="200615"/>
                </a:lnTo>
                <a:lnTo>
                  <a:pt x="335655" y="187117"/>
                </a:lnTo>
                <a:lnTo>
                  <a:pt x="352318" y="174413"/>
                </a:lnTo>
                <a:lnTo>
                  <a:pt x="369511" y="162239"/>
                </a:lnTo>
                <a:lnTo>
                  <a:pt x="386704" y="149799"/>
                </a:lnTo>
                <a:lnTo>
                  <a:pt x="404161" y="138154"/>
                </a:lnTo>
                <a:lnTo>
                  <a:pt x="422412" y="127303"/>
                </a:lnTo>
                <a:lnTo>
                  <a:pt x="440663" y="116452"/>
                </a:lnTo>
                <a:lnTo>
                  <a:pt x="458913" y="105865"/>
                </a:lnTo>
                <a:lnTo>
                  <a:pt x="477958" y="96337"/>
                </a:lnTo>
                <a:lnTo>
                  <a:pt x="496737" y="86545"/>
                </a:lnTo>
                <a:lnTo>
                  <a:pt x="516046" y="77811"/>
                </a:lnTo>
                <a:lnTo>
                  <a:pt x="535619" y="69077"/>
                </a:lnTo>
                <a:lnTo>
                  <a:pt x="555193" y="60873"/>
                </a:lnTo>
                <a:lnTo>
                  <a:pt x="575295" y="53197"/>
                </a:lnTo>
                <a:lnTo>
                  <a:pt x="595662" y="46051"/>
                </a:lnTo>
                <a:lnTo>
                  <a:pt x="616028" y="39435"/>
                </a:lnTo>
                <a:lnTo>
                  <a:pt x="636660" y="33348"/>
                </a:lnTo>
                <a:lnTo>
                  <a:pt x="657820" y="27525"/>
                </a:lnTo>
                <a:lnTo>
                  <a:pt x="678716" y="22496"/>
                </a:lnTo>
                <a:lnTo>
                  <a:pt x="699876" y="17997"/>
                </a:lnTo>
                <a:lnTo>
                  <a:pt x="721301" y="13763"/>
                </a:lnTo>
                <a:lnTo>
                  <a:pt x="742990" y="10057"/>
                </a:lnTo>
                <a:lnTo>
                  <a:pt x="764944" y="7146"/>
                </a:lnTo>
                <a:lnTo>
                  <a:pt x="786898" y="4764"/>
                </a:lnTo>
                <a:lnTo>
                  <a:pt x="809116" y="2382"/>
                </a:lnTo>
                <a:lnTo>
                  <a:pt x="831335" y="1323"/>
                </a:lnTo>
                <a:lnTo>
                  <a:pt x="853817" y="265"/>
                </a:lnTo>
                <a:lnTo>
                  <a:pt x="876300" y="0"/>
                </a:lnTo>
                <a:close/>
              </a:path>
            </a:pathLst>
          </a:custGeom>
          <a:solidFill>
            <a:schemeClr val="bg1"/>
          </a:solidFill>
          <a:ln>
            <a:noFill/>
          </a:ln>
          <a:extLst/>
        </p:spPr>
        <p:txBody>
          <a:bodyPr lIns="68580" tIns="34290" rIns="68580" bIns="34290" anchor="ctr">
            <a:scene3d>
              <a:camera prst="orthographicFront"/>
              <a:lightRig rig="threePt" dir="t"/>
            </a:scene3d>
            <a:sp3d>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4" name="TextBox 16"/>
          <p:cNvSpPr txBox="1"/>
          <p:nvPr/>
        </p:nvSpPr>
        <p:spPr>
          <a:xfrm>
            <a:off x="2068119" y="1165490"/>
            <a:ext cx="1276931" cy="276999"/>
          </a:xfrm>
          <a:prstGeom prst="rect">
            <a:avLst/>
          </a:prstGeom>
          <a:noFill/>
        </p:spPr>
        <p:txBody>
          <a:bodyPr wrap="square" lIns="0" tIns="0" rIns="0" bIns="0" rtlCol="0">
            <a:spAutoFit/>
          </a:bodyPr>
          <a:lstStyle/>
          <a:p>
            <a:r>
              <a:rPr lang="zh-CN" altLang="en-US" dirty="0">
                <a:solidFill>
                  <a:schemeClr val="tx1">
                    <a:lumMod val="75000"/>
                    <a:lumOff val="25000"/>
                  </a:schemeClr>
                </a:solidFill>
                <a:latin typeface="微软雅黑" pitchFamily="34" charset="-122"/>
                <a:ea typeface="微软雅黑" pitchFamily="34" charset="-122"/>
              </a:rPr>
              <a:t>活动时间</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41" name="矩形 40"/>
          <p:cNvSpPr/>
          <p:nvPr/>
        </p:nvSpPr>
        <p:spPr>
          <a:xfrm>
            <a:off x="1620961" y="1486834"/>
            <a:ext cx="7523039" cy="3383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2" name="TextBox 16"/>
          <p:cNvSpPr txBox="1"/>
          <p:nvPr/>
        </p:nvSpPr>
        <p:spPr>
          <a:xfrm>
            <a:off x="2068118" y="1545096"/>
            <a:ext cx="2139020" cy="230833"/>
          </a:xfrm>
          <a:prstGeom prst="rect">
            <a:avLst/>
          </a:prstGeom>
          <a:noFill/>
        </p:spPr>
        <p:txBody>
          <a:bodyPr wrap="square" lIns="0" tIns="0" rIns="0" bIns="0" rtlCol="0">
            <a:spAutoFit/>
          </a:bodyPr>
          <a:lstStyle/>
          <a:p>
            <a:r>
              <a:rPr lang="en-US" altLang="zh-CN" sz="1500" dirty="0">
                <a:solidFill>
                  <a:schemeClr val="tx1">
                    <a:lumMod val="75000"/>
                    <a:lumOff val="25000"/>
                  </a:schemeClr>
                </a:solidFill>
                <a:latin typeface="微软雅黑" pitchFamily="34" charset="-122"/>
                <a:ea typeface="微软雅黑" pitchFamily="34" charset="-122"/>
              </a:rPr>
              <a:t>2016.5.1——2016.5.3</a:t>
            </a:r>
          </a:p>
        </p:txBody>
      </p:sp>
      <p:sp>
        <p:nvSpPr>
          <p:cNvPr id="82" name="矩形 81"/>
          <p:cNvSpPr/>
          <p:nvPr/>
        </p:nvSpPr>
        <p:spPr>
          <a:xfrm>
            <a:off x="1620961" y="2082481"/>
            <a:ext cx="7523039" cy="338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3" name="圆角矩形 82"/>
          <p:cNvSpPr/>
          <p:nvPr/>
        </p:nvSpPr>
        <p:spPr>
          <a:xfrm>
            <a:off x="750094" y="2019168"/>
            <a:ext cx="810146" cy="810146"/>
          </a:xfrm>
          <a:prstGeom prst="roundRect">
            <a:avLst>
              <a:gd name="adj" fmla="val 9613"/>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5" name="TextBox 16"/>
          <p:cNvSpPr txBox="1"/>
          <p:nvPr/>
        </p:nvSpPr>
        <p:spPr>
          <a:xfrm>
            <a:off x="2068119" y="2117221"/>
            <a:ext cx="1276931" cy="276999"/>
          </a:xfrm>
          <a:prstGeom prst="rect">
            <a:avLst/>
          </a:prstGeom>
          <a:noFill/>
        </p:spPr>
        <p:txBody>
          <a:bodyPr wrap="square" lIns="0" tIns="0" rIns="0" bIns="0" rtlCol="0">
            <a:spAutoFit/>
          </a:bodyPr>
          <a:lstStyle/>
          <a:p>
            <a:r>
              <a:rPr lang="zh-CN" altLang="en-US" dirty="0">
                <a:solidFill>
                  <a:schemeClr val="tx1">
                    <a:lumMod val="75000"/>
                    <a:lumOff val="25000"/>
                  </a:schemeClr>
                </a:solidFill>
                <a:latin typeface="微软雅黑" pitchFamily="34" charset="-122"/>
                <a:ea typeface="微软雅黑" pitchFamily="34" charset="-122"/>
              </a:rPr>
              <a:t>活动地点</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86" name="矩形 85"/>
          <p:cNvSpPr/>
          <p:nvPr/>
        </p:nvSpPr>
        <p:spPr>
          <a:xfrm>
            <a:off x="1620960" y="2438565"/>
            <a:ext cx="7523040" cy="3383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7" name="TextBox 16"/>
          <p:cNvSpPr txBox="1"/>
          <p:nvPr/>
        </p:nvSpPr>
        <p:spPr>
          <a:xfrm>
            <a:off x="2068118" y="2496828"/>
            <a:ext cx="3393447" cy="230833"/>
          </a:xfrm>
          <a:prstGeom prst="rect">
            <a:avLst/>
          </a:prstGeom>
          <a:noFill/>
        </p:spPr>
        <p:txBody>
          <a:bodyPr wrap="square" lIns="0" tIns="0" rIns="0" bIns="0" rtlCol="0">
            <a:spAutoFit/>
          </a:bodyPr>
          <a:lstStyle/>
          <a:p>
            <a:r>
              <a:rPr lang="zh-CN" altLang="en-US" sz="1500" dirty="0">
                <a:solidFill>
                  <a:schemeClr val="tx1">
                    <a:lumMod val="75000"/>
                    <a:lumOff val="25000"/>
                  </a:schemeClr>
                </a:solidFill>
                <a:latin typeface="微软雅黑" pitchFamily="34" charset="-122"/>
                <a:ea typeface="微软雅黑" pitchFamily="34" charset="-122"/>
              </a:rPr>
              <a:t>淮海路</a:t>
            </a:r>
            <a:r>
              <a:rPr lang="en-US" altLang="zh-CN" sz="1500" dirty="0">
                <a:solidFill>
                  <a:schemeClr val="tx1">
                    <a:lumMod val="75000"/>
                    <a:lumOff val="25000"/>
                  </a:schemeClr>
                </a:solidFill>
                <a:latin typeface="微软雅黑" pitchFamily="34" charset="-122"/>
                <a:ea typeface="微软雅黑" pitchFamily="34" charset="-122"/>
              </a:rPr>
              <a:t>888</a:t>
            </a:r>
            <a:r>
              <a:rPr lang="zh-CN" altLang="en-US" sz="1500" dirty="0">
                <a:solidFill>
                  <a:schemeClr val="tx1">
                    <a:lumMod val="75000"/>
                    <a:lumOff val="25000"/>
                  </a:schemeClr>
                </a:solidFill>
                <a:latin typeface="微软雅黑" pitchFamily="34" charset="-122"/>
                <a:ea typeface="微软雅黑" pitchFamily="34" charset="-122"/>
              </a:rPr>
              <a:t>号，中央新城</a:t>
            </a:r>
            <a:r>
              <a:rPr lang="en-US" altLang="zh-CN" sz="1500" dirty="0">
                <a:solidFill>
                  <a:schemeClr val="tx1">
                    <a:lumMod val="75000"/>
                    <a:lumOff val="25000"/>
                  </a:schemeClr>
                </a:solidFill>
                <a:latin typeface="微软雅黑" pitchFamily="34" charset="-122"/>
                <a:ea typeface="微软雅黑" pitchFamily="34" charset="-122"/>
              </a:rPr>
              <a:t>8</a:t>
            </a:r>
            <a:r>
              <a:rPr lang="zh-CN" altLang="en-US" sz="1500" dirty="0">
                <a:solidFill>
                  <a:schemeClr val="tx1">
                    <a:lumMod val="75000"/>
                    <a:lumOff val="25000"/>
                  </a:schemeClr>
                </a:solidFill>
                <a:latin typeface="微软雅黑" pitchFamily="34" charset="-122"/>
                <a:ea typeface="微软雅黑" pitchFamily="34" charset="-122"/>
              </a:rPr>
              <a:t>楼国际会议厅</a:t>
            </a:r>
            <a:endParaRPr lang="en-US" altLang="zh-CN" sz="1500" dirty="0">
              <a:solidFill>
                <a:schemeClr val="tx1">
                  <a:lumMod val="75000"/>
                  <a:lumOff val="25000"/>
                </a:schemeClr>
              </a:solidFill>
              <a:latin typeface="微软雅黑" pitchFamily="34" charset="-122"/>
              <a:ea typeface="微软雅黑" pitchFamily="34" charset="-122"/>
            </a:endParaRPr>
          </a:p>
        </p:txBody>
      </p:sp>
      <p:sp>
        <p:nvSpPr>
          <p:cNvPr id="89" name="矩形 88"/>
          <p:cNvSpPr/>
          <p:nvPr/>
        </p:nvSpPr>
        <p:spPr>
          <a:xfrm>
            <a:off x="1620961" y="3034213"/>
            <a:ext cx="7523039" cy="338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0" name="圆角矩形 89"/>
          <p:cNvSpPr/>
          <p:nvPr/>
        </p:nvSpPr>
        <p:spPr>
          <a:xfrm>
            <a:off x="750094" y="2970899"/>
            <a:ext cx="810146" cy="810146"/>
          </a:xfrm>
          <a:prstGeom prst="roundRect">
            <a:avLst>
              <a:gd name="adj" fmla="val 9613"/>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2" name="TextBox 16"/>
          <p:cNvSpPr txBox="1"/>
          <p:nvPr/>
        </p:nvSpPr>
        <p:spPr>
          <a:xfrm>
            <a:off x="2068119" y="3068952"/>
            <a:ext cx="1276931" cy="276999"/>
          </a:xfrm>
          <a:prstGeom prst="rect">
            <a:avLst/>
          </a:prstGeom>
          <a:noFill/>
        </p:spPr>
        <p:txBody>
          <a:bodyPr wrap="square" lIns="0" tIns="0" rIns="0" bIns="0" rtlCol="0">
            <a:spAutoFit/>
          </a:bodyPr>
          <a:lstStyle/>
          <a:p>
            <a:r>
              <a:rPr lang="zh-CN" altLang="en-US" dirty="0">
                <a:solidFill>
                  <a:schemeClr val="tx1">
                    <a:lumMod val="75000"/>
                    <a:lumOff val="25000"/>
                  </a:schemeClr>
                </a:solidFill>
                <a:latin typeface="微软雅黑" pitchFamily="34" charset="-122"/>
                <a:ea typeface="微软雅黑" pitchFamily="34" charset="-122"/>
              </a:rPr>
              <a:t>活动对象</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93" name="矩形 92"/>
          <p:cNvSpPr/>
          <p:nvPr/>
        </p:nvSpPr>
        <p:spPr>
          <a:xfrm>
            <a:off x="1620960" y="3390296"/>
            <a:ext cx="7523039" cy="3383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4" name="TextBox 16"/>
          <p:cNvSpPr txBox="1"/>
          <p:nvPr/>
        </p:nvSpPr>
        <p:spPr>
          <a:xfrm>
            <a:off x="2068118" y="3448559"/>
            <a:ext cx="2853387" cy="230833"/>
          </a:xfrm>
          <a:prstGeom prst="rect">
            <a:avLst/>
          </a:prstGeom>
          <a:noFill/>
        </p:spPr>
        <p:txBody>
          <a:bodyPr wrap="square" lIns="0" tIns="0" rIns="0" bIns="0" rtlCol="0">
            <a:spAutoFit/>
          </a:bodyPr>
          <a:lstStyle/>
          <a:p>
            <a:r>
              <a:rPr lang="zh-CN" altLang="en-US" sz="1500" dirty="0">
                <a:solidFill>
                  <a:schemeClr val="tx1">
                    <a:lumMod val="75000"/>
                    <a:lumOff val="25000"/>
                  </a:schemeClr>
                </a:solidFill>
                <a:latin typeface="微软雅黑" pitchFamily="34" charset="-122"/>
                <a:ea typeface="微软雅黑" pitchFamily="34" charset="-122"/>
              </a:rPr>
              <a:t>主要针对</a:t>
            </a:r>
            <a:r>
              <a:rPr lang="en-US" altLang="zh-CN" sz="1500" dirty="0">
                <a:solidFill>
                  <a:schemeClr val="tx1">
                    <a:lumMod val="75000"/>
                    <a:lumOff val="25000"/>
                  </a:schemeClr>
                </a:solidFill>
                <a:latin typeface="微软雅黑" pitchFamily="34" charset="-122"/>
                <a:ea typeface="微软雅黑" pitchFamily="34" charset="-122"/>
              </a:rPr>
              <a:t>20-35</a:t>
            </a:r>
            <a:r>
              <a:rPr lang="zh-CN" altLang="en-US" sz="1500" dirty="0">
                <a:solidFill>
                  <a:schemeClr val="tx1">
                    <a:lumMod val="75000"/>
                    <a:lumOff val="25000"/>
                  </a:schemeClr>
                </a:solidFill>
                <a:latin typeface="微软雅黑" pitchFamily="34" charset="-122"/>
                <a:ea typeface="微软雅黑" pitchFamily="34" charset="-122"/>
              </a:rPr>
              <a:t>岁职场现代女性</a:t>
            </a:r>
            <a:endParaRPr lang="en-US" altLang="zh-CN" sz="1500" dirty="0">
              <a:solidFill>
                <a:schemeClr val="tx1">
                  <a:lumMod val="75000"/>
                  <a:lumOff val="25000"/>
                </a:schemeClr>
              </a:solidFill>
              <a:latin typeface="微软雅黑" pitchFamily="34" charset="-122"/>
              <a:ea typeface="微软雅黑" pitchFamily="34" charset="-122"/>
            </a:endParaRPr>
          </a:p>
        </p:txBody>
      </p:sp>
      <p:sp>
        <p:nvSpPr>
          <p:cNvPr id="96" name="矩形 95"/>
          <p:cNvSpPr/>
          <p:nvPr/>
        </p:nvSpPr>
        <p:spPr>
          <a:xfrm>
            <a:off x="1620961" y="3985943"/>
            <a:ext cx="7523039" cy="338396"/>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7" name="圆角矩形 96"/>
          <p:cNvSpPr/>
          <p:nvPr/>
        </p:nvSpPr>
        <p:spPr>
          <a:xfrm>
            <a:off x="750094" y="3922630"/>
            <a:ext cx="810146" cy="810146"/>
          </a:xfrm>
          <a:prstGeom prst="roundRect">
            <a:avLst>
              <a:gd name="adj" fmla="val 9613"/>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99" name="TextBox 16"/>
          <p:cNvSpPr txBox="1"/>
          <p:nvPr/>
        </p:nvSpPr>
        <p:spPr>
          <a:xfrm>
            <a:off x="2068119" y="4020683"/>
            <a:ext cx="1276931" cy="276999"/>
          </a:xfrm>
          <a:prstGeom prst="rect">
            <a:avLst/>
          </a:prstGeom>
          <a:noFill/>
        </p:spPr>
        <p:txBody>
          <a:bodyPr wrap="square" lIns="0" tIns="0" rIns="0" bIns="0" rtlCol="0">
            <a:spAutoFit/>
          </a:bodyPr>
          <a:lstStyle/>
          <a:p>
            <a:r>
              <a:rPr lang="zh-CN" altLang="en-US" dirty="0">
                <a:solidFill>
                  <a:schemeClr val="tx1">
                    <a:lumMod val="75000"/>
                    <a:lumOff val="25000"/>
                  </a:schemeClr>
                </a:solidFill>
                <a:latin typeface="微软雅黑" pitchFamily="34" charset="-122"/>
                <a:ea typeface="微软雅黑" pitchFamily="34" charset="-122"/>
              </a:rPr>
              <a:t>赞助商</a:t>
            </a:r>
            <a:endParaRPr lang="en-US" altLang="zh-CN" dirty="0">
              <a:solidFill>
                <a:schemeClr val="tx1">
                  <a:lumMod val="75000"/>
                  <a:lumOff val="25000"/>
                </a:schemeClr>
              </a:solidFill>
              <a:latin typeface="微软雅黑" pitchFamily="34" charset="-122"/>
              <a:ea typeface="微软雅黑" pitchFamily="34" charset="-122"/>
            </a:endParaRPr>
          </a:p>
        </p:txBody>
      </p:sp>
      <p:sp>
        <p:nvSpPr>
          <p:cNvPr id="100" name="矩形 99"/>
          <p:cNvSpPr/>
          <p:nvPr/>
        </p:nvSpPr>
        <p:spPr>
          <a:xfrm>
            <a:off x="1620960" y="4342027"/>
            <a:ext cx="7523039" cy="33839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01" name="TextBox 16"/>
          <p:cNvSpPr txBox="1"/>
          <p:nvPr/>
        </p:nvSpPr>
        <p:spPr>
          <a:xfrm>
            <a:off x="2068117" y="4400289"/>
            <a:ext cx="4340087" cy="230833"/>
          </a:xfrm>
          <a:prstGeom prst="rect">
            <a:avLst/>
          </a:prstGeom>
          <a:noFill/>
        </p:spPr>
        <p:txBody>
          <a:bodyPr wrap="square" lIns="0" tIns="0" rIns="0" bIns="0" rtlCol="0">
            <a:spAutoFit/>
          </a:bodyPr>
          <a:lstStyle/>
          <a:p>
            <a:r>
              <a:rPr lang="zh-CN" altLang="en-US" sz="1500" dirty="0">
                <a:solidFill>
                  <a:schemeClr val="tx1">
                    <a:lumMod val="75000"/>
                    <a:lumOff val="25000"/>
                  </a:schemeClr>
                </a:solidFill>
                <a:latin typeface="微软雅黑" pitchFamily="34" charset="-122"/>
                <a:ea typeface="微软雅黑" pitchFamily="34" charset="-122"/>
              </a:rPr>
              <a:t>上海韩创国际、创新科技有限公司、楚兴地产</a:t>
            </a:r>
            <a:endParaRPr lang="en-US" altLang="zh-CN" sz="1500" dirty="0">
              <a:solidFill>
                <a:schemeClr val="tx1">
                  <a:lumMod val="75000"/>
                  <a:lumOff val="25000"/>
                </a:schemeClr>
              </a:solidFill>
              <a:latin typeface="微软雅黑" pitchFamily="34" charset="-122"/>
              <a:ea typeface="微软雅黑" pitchFamily="34" charset="-122"/>
            </a:endParaRPr>
          </a:p>
        </p:txBody>
      </p:sp>
      <p:sp>
        <p:nvSpPr>
          <p:cNvPr id="110" name="Freeform 10"/>
          <p:cNvSpPr>
            <a:spLocks noChangeAspect="1" noEditPoints="1"/>
          </p:cNvSpPr>
          <p:nvPr/>
        </p:nvSpPr>
        <p:spPr bwMode="auto">
          <a:xfrm>
            <a:off x="931373" y="2191176"/>
            <a:ext cx="501339" cy="459402"/>
          </a:xfrm>
          <a:custGeom>
            <a:avLst/>
            <a:gdLst>
              <a:gd name="T0" fmla="*/ 460 w 2893"/>
              <a:gd name="T1" fmla="*/ 2647 h 2647"/>
              <a:gd name="T2" fmla="*/ 460 w 2893"/>
              <a:gd name="T3" fmla="*/ 1530 h 2647"/>
              <a:gd name="T4" fmla="*/ 1453 w 2893"/>
              <a:gd name="T5" fmla="*/ 660 h 2647"/>
              <a:gd name="T6" fmla="*/ 2445 w 2893"/>
              <a:gd name="T7" fmla="*/ 1530 h 2647"/>
              <a:gd name="T8" fmla="*/ 2445 w 2893"/>
              <a:gd name="T9" fmla="*/ 2647 h 2647"/>
              <a:gd name="T10" fmla="*/ 1750 w 2893"/>
              <a:gd name="T11" fmla="*/ 2647 h 2647"/>
              <a:gd name="T12" fmla="*/ 1750 w 2893"/>
              <a:gd name="T13" fmla="*/ 1902 h 2647"/>
              <a:gd name="T14" fmla="*/ 1229 w 2893"/>
              <a:gd name="T15" fmla="*/ 1902 h 2647"/>
              <a:gd name="T16" fmla="*/ 1229 w 2893"/>
              <a:gd name="T17" fmla="*/ 2647 h 2647"/>
              <a:gd name="T18" fmla="*/ 460 w 2893"/>
              <a:gd name="T19" fmla="*/ 2647 h 2647"/>
              <a:gd name="T20" fmla="*/ 2148 w 2893"/>
              <a:gd name="T21" fmla="*/ 546 h 2647"/>
              <a:gd name="T22" fmla="*/ 2421 w 2893"/>
              <a:gd name="T23" fmla="*/ 782 h 2647"/>
              <a:gd name="T24" fmla="*/ 2421 w 2893"/>
              <a:gd name="T25" fmla="*/ 322 h 2647"/>
              <a:gd name="T26" fmla="*/ 2148 w 2893"/>
              <a:gd name="T27" fmla="*/ 322 h 2647"/>
              <a:gd name="T28" fmla="*/ 2148 w 2893"/>
              <a:gd name="T29" fmla="*/ 546 h 2647"/>
              <a:gd name="T30" fmla="*/ 1453 w 2893"/>
              <a:gd name="T31" fmla="*/ 521 h 2647"/>
              <a:gd name="T32" fmla="*/ 273 w 2893"/>
              <a:gd name="T33" fmla="*/ 1552 h 2647"/>
              <a:gd name="T34" fmla="*/ 0 w 2893"/>
              <a:gd name="T35" fmla="*/ 1302 h 2647"/>
              <a:gd name="T36" fmla="*/ 1428 w 2893"/>
              <a:gd name="T37" fmla="*/ 0 h 2647"/>
              <a:gd name="T38" fmla="*/ 2893 w 2893"/>
              <a:gd name="T39" fmla="*/ 1316 h 2647"/>
              <a:gd name="T40" fmla="*/ 2657 w 2893"/>
              <a:gd name="T41" fmla="*/ 1527 h 2647"/>
              <a:gd name="T42" fmla="*/ 1453 w 2893"/>
              <a:gd name="T43" fmla="*/ 521 h 2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893" h="2647">
                <a:moveTo>
                  <a:pt x="460" y="2647"/>
                </a:moveTo>
                <a:lnTo>
                  <a:pt x="460" y="1530"/>
                </a:lnTo>
                <a:lnTo>
                  <a:pt x="1453" y="660"/>
                </a:lnTo>
                <a:lnTo>
                  <a:pt x="2445" y="1530"/>
                </a:lnTo>
                <a:lnTo>
                  <a:pt x="2445" y="2647"/>
                </a:lnTo>
                <a:lnTo>
                  <a:pt x="1750" y="2647"/>
                </a:lnTo>
                <a:lnTo>
                  <a:pt x="1750" y="1902"/>
                </a:lnTo>
                <a:lnTo>
                  <a:pt x="1229" y="1902"/>
                </a:lnTo>
                <a:lnTo>
                  <a:pt x="1229" y="2647"/>
                </a:lnTo>
                <a:lnTo>
                  <a:pt x="460" y="2647"/>
                </a:lnTo>
                <a:close/>
                <a:moveTo>
                  <a:pt x="2148" y="546"/>
                </a:moveTo>
                <a:lnTo>
                  <a:pt x="2421" y="782"/>
                </a:lnTo>
                <a:lnTo>
                  <a:pt x="2421" y="322"/>
                </a:lnTo>
                <a:lnTo>
                  <a:pt x="2148" y="322"/>
                </a:lnTo>
                <a:lnTo>
                  <a:pt x="2148" y="546"/>
                </a:lnTo>
                <a:close/>
                <a:moveTo>
                  <a:pt x="1453" y="521"/>
                </a:moveTo>
                <a:lnTo>
                  <a:pt x="273" y="1552"/>
                </a:lnTo>
                <a:lnTo>
                  <a:pt x="0" y="1302"/>
                </a:lnTo>
                <a:lnTo>
                  <a:pt x="1428" y="0"/>
                </a:lnTo>
                <a:lnTo>
                  <a:pt x="2893" y="1316"/>
                </a:lnTo>
                <a:lnTo>
                  <a:pt x="2657" y="1527"/>
                </a:lnTo>
                <a:lnTo>
                  <a:pt x="1453" y="521"/>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sz="2400">
              <a:solidFill>
                <a:srgbClr val="1E90B4"/>
              </a:solidFill>
            </a:endParaRPr>
          </a:p>
        </p:txBody>
      </p:sp>
      <p:sp>
        <p:nvSpPr>
          <p:cNvPr id="111" name="Freeform 13"/>
          <p:cNvSpPr>
            <a:spLocks noEditPoints="1"/>
          </p:cNvSpPr>
          <p:nvPr/>
        </p:nvSpPr>
        <p:spPr bwMode="auto">
          <a:xfrm>
            <a:off x="899010" y="3192893"/>
            <a:ext cx="461060" cy="394806"/>
          </a:xfrm>
          <a:custGeom>
            <a:avLst/>
            <a:gdLst>
              <a:gd name="T0" fmla="*/ 219 w 341"/>
              <a:gd name="T1" fmla="*/ 124 h 292"/>
              <a:gd name="T2" fmla="*/ 235 w 341"/>
              <a:gd name="T3" fmla="*/ 136 h 292"/>
              <a:gd name="T4" fmla="*/ 243 w 341"/>
              <a:gd name="T5" fmla="*/ 153 h 292"/>
              <a:gd name="T6" fmla="*/ 97 w 341"/>
              <a:gd name="T7" fmla="*/ 156 h 292"/>
              <a:gd name="T8" fmla="*/ 105 w 341"/>
              <a:gd name="T9" fmla="*/ 137 h 292"/>
              <a:gd name="T10" fmla="*/ 119 w 341"/>
              <a:gd name="T11" fmla="*/ 125 h 292"/>
              <a:gd name="T12" fmla="*/ 256 w 341"/>
              <a:gd name="T13" fmla="*/ 127 h 292"/>
              <a:gd name="T14" fmla="*/ 323 w 341"/>
              <a:gd name="T15" fmla="*/ 130 h 292"/>
              <a:gd name="T16" fmla="*/ 335 w 341"/>
              <a:gd name="T17" fmla="*/ 139 h 292"/>
              <a:gd name="T18" fmla="*/ 341 w 341"/>
              <a:gd name="T19" fmla="*/ 153 h 292"/>
              <a:gd name="T20" fmla="*/ 250 w 341"/>
              <a:gd name="T21" fmla="*/ 153 h 292"/>
              <a:gd name="T22" fmla="*/ 242 w 341"/>
              <a:gd name="T23" fmla="*/ 134 h 292"/>
              <a:gd name="T24" fmla="*/ 256 w 341"/>
              <a:gd name="T25" fmla="*/ 127 h 292"/>
              <a:gd name="T26" fmla="*/ 101 w 341"/>
              <a:gd name="T27" fmla="*/ 131 h 292"/>
              <a:gd name="T28" fmla="*/ 91 w 341"/>
              <a:gd name="T29" fmla="*/ 149 h 292"/>
              <a:gd name="T30" fmla="*/ 0 w 341"/>
              <a:gd name="T31" fmla="*/ 157 h 292"/>
              <a:gd name="T32" fmla="*/ 5 w 341"/>
              <a:gd name="T33" fmla="*/ 142 h 292"/>
              <a:gd name="T34" fmla="*/ 15 w 341"/>
              <a:gd name="T35" fmla="*/ 131 h 292"/>
              <a:gd name="T36" fmla="*/ 30 w 341"/>
              <a:gd name="T37" fmla="*/ 127 h 292"/>
              <a:gd name="T38" fmla="*/ 75 w 341"/>
              <a:gd name="T39" fmla="*/ 34 h 292"/>
              <a:gd name="T40" fmla="*/ 91 w 341"/>
              <a:gd name="T41" fmla="*/ 46 h 292"/>
              <a:gd name="T42" fmla="*/ 100 w 341"/>
              <a:gd name="T43" fmla="*/ 65 h 292"/>
              <a:gd name="T44" fmla="*/ 99 w 341"/>
              <a:gd name="T45" fmla="*/ 86 h 292"/>
              <a:gd name="T46" fmla="*/ 88 w 341"/>
              <a:gd name="T47" fmla="*/ 104 h 292"/>
              <a:gd name="T48" fmla="*/ 70 w 341"/>
              <a:gd name="T49" fmla="*/ 114 h 292"/>
              <a:gd name="T50" fmla="*/ 49 w 341"/>
              <a:gd name="T51" fmla="*/ 115 h 292"/>
              <a:gd name="T52" fmla="*/ 31 w 341"/>
              <a:gd name="T53" fmla="*/ 106 h 292"/>
              <a:gd name="T54" fmla="*/ 18 w 341"/>
              <a:gd name="T55" fmla="*/ 90 h 292"/>
              <a:gd name="T56" fmla="*/ 15 w 341"/>
              <a:gd name="T57" fmla="*/ 69 h 292"/>
              <a:gd name="T58" fmla="*/ 22 w 341"/>
              <a:gd name="T59" fmla="*/ 50 h 292"/>
              <a:gd name="T60" fmla="*/ 37 w 341"/>
              <a:gd name="T61" fmla="*/ 36 h 292"/>
              <a:gd name="T62" fmla="*/ 58 w 341"/>
              <a:gd name="T63" fmla="*/ 31 h 292"/>
              <a:gd name="T64" fmla="*/ 301 w 341"/>
              <a:gd name="T65" fmla="*/ 35 h 292"/>
              <a:gd name="T66" fmla="*/ 317 w 341"/>
              <a:gd name="T67" fmla="*/ 48 h 292"/>
              <a:gd name="T68" fmla="*/ 325 w 341"/>
              <a:gd name="T69" fmla="*/ 67 h 292"/>
              <a:gd name="T70" fmla="*/ 323 w 341"/>
              <a:gd name="T71" fmla="*/ 88 h 292"/>
              <a:gd name="T72" fmla="*/ 312 w 341"/>
              <a:gd name="T73" fmla="*/ 105 h 292"/>
              <a:gd name="T74" fmla="*/ 293 w 341"/>
              <a:gd name="T75" fmla="*/ 115 h 292"/>
              <a:gd name="T76" fmla="*/ 272 w 341"/>
              <a:gd name="T77" fmla="*/ 115 h 292"/>
              <a:gd name="T78" fmla="*/ 254 w 341"/>
              <a:gd name="T79" fmla="*/ 105 h 292"/>
              <a:gd name="T80" fmla="*/ 243 w 341"/>
              <a:gd name="T81" fmla="*/ 88 h 292"/>
              <a:gd name="T82" fmla="*/ 240 w 341"/>
              <a:gd name="T83" fmla="*/ 67 h 292"/>
              <a:gd name="T84" fmla="*/ 248 w 341"/>
              <a:gd name="T85" fmla="*/ 48 h 292"/>
              <a:gd name="T86" fmla="*/ 264 w 341"/>
              <a:gd name="T87" fmla="*/ 35 h 292"/>
              <a:gd name="T88" fmla="*/ 170 w 341"/>
              <a:gd name="T89" fmla="*/ 0 h 292"/>
              <a:gd name="T90" fmla="*/ 196 w 341"/>
              <a:gd name="T91" fmla="*/ 6 h 292"/>
              <a:gd name="T92" fmla="*/ 215 w 341"/>
              <a:gd name="T93" fmla="*/ 24 h 292"/>
              <a:gd name="T94" fmla="*/ 224 w 341"/>
              <a:gd name="T95" fmla="*/ 48 h 292"/>
              <a:gd name="T96" fmla="*/ 220 w 341"/>
              <a:gd name="T97" fmla="*/ 75 h 292"/>
              <a:gd name="T98" fmla="*/ 205 w 341"/>
              <a:gd name="T99" fmla="*/ 96 h 292"/>
              <a:gd name="T100" fmla="*/ 181 w 341"/>
              <a:gd name="T101" fmla="*/ 107 h 292"/>
              <a:gd name="T102" fmla="*/ 154 w 341"/>
              <a:gd name="T103" fmla="*/ 106 h 292"/>
              <a:gd name="T104" fmla="*/ 132 w 341"/>
              <a:gd name="T105" fmla="*/ 92 h 292"/>
              <a:gd name="T106" fmla="*/ 118 w 341"/>
              <a:gd name="T107" fmla="*/ 70 h 292"/>
              <a:gd name="T108" fmla="*/ 117 w 341"/>
              <a:gd name="T109" fmla="*/ 43 h 292"/>
              <a:gd name="T110" fmla="*/ 129 w 341"/>
              <a:gd name="T111" fmla="*/ 19 h 292"/>
              <a:gd name="T112" fmla="*/ 149 w 341"/>
              <a:gd name="T113" fmla="*/ 4 h 2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41" h="292">
                <a:moveTo>
                  <a:pt x="137" y="121"/>
                </a:moveTo>
                <a:lnTo>
                  <a:pt x="204" y="121"/>
                </a:lnTo>
                <a:lnTo>
                  <a:pt x="205" y="121"/>
                </a:lnTo>
                <a:lnTo>
                  <a:pt x="207" y="121"/>
                </a:lnTo>
                <a:lnTo>
                  <a:pt x="210" y="122"/>
                </a:lnTo>
                <a:lnTo>
                  <a:pt x="211" y="122"/>
                </a:lnTo>
                <a:lnTo>
                  <a:pt x="214" y="122"/>
                </a:lnTo>
                <a:lnTo>
                  <a:pt x="216" y="123"/>
                </a:lnTo>
                <a:lnTo>
                  <a:pt x="217" y="124"/>
                </a:lnTo>
                <a:lnTo>
                  <a:pt x="219" y="124"/>
                </a:lnTo>
                <a:lnTo>
                  <a:pt x="221" y="125"/>
                </a:lnTo>
                <a:lnTo>
                  <a:pt x="223" y="126"/>
                </a:lnTo>
                <a:lnTo>
                  <a:pt x="224" y="127"/>
                </a:lnTo>
                <a:lnTo>
                  <a:pt x="226" y="128"/>
                </a:lnTo>
                <a:lnTo>
                  <a:pt x="228" y="129"/>
                </a:lnTo>
                <a:lnTo>
                  <a:pt x="229" y="130"/>
                </a:lnTo>
                <a:lnTo>
                  <a:pt x="231" y="132"/>
                </a:lnTo>
                <a:lnTo>
                  <a:pt x="232" y="133"/>
                </a:lnTo>
                <a:lnTo>
                  <a:pt x="233" y="134"/>
                </a:lnTo>
                <a:lnTo>
                  <a:pt x="235" y="136"/>
                </a:lnTo>
                <a:lnTo>
                  <a:pt x="236" y="137"/>
                </a:lnTo>
                <a:lnTo>
                  <a:pt x="237" y="139"/>
                </a:lnTo>
                <a:lnTo>
                  <a:pt x="238" y="140"/>
                </a:lnTo>
                <a:lnTo>
                  <a:pt x="239" y="142"/>
                </a:lnTo>
                <a:lnTo>
                  <a:pt x="240" y="144"/>
                </a:lnTo>
                <a:lnTo>
                  <a:pt x="241" y="146"/>
                </a:lnTo>
                <a:lnTo>
                  <a:pt x="242" y="148"/>
                </a:lnTo>
                <a:lnTo>
                  <a:pt x="242" y="150"/>
                </a:lnTo>
                <a:lnTo>
                  <a:pt x="243" y="152"/>
                </a:lnTo>
                <a:lnTo>
                  <a:pt x="243" y="153"/>
                </a:lnTo>
                <a:lnTo>
                  <a:pt x="244" y="156"/>
                </a:lnTo>
                <a:lnTo>
                  <a:pt x="244" y="157"/>
                </a:lnTo>
                <a:lnTo>
                  <a:pt x="244" y="160"/>
                </a:lnTo>
                <a:lnTo>
                  <a:pt x="244" y="162"/>
                </a:lnTo>
                <a:lnTo>
                  <a:pt x="244" y="292"/>
                </a:lnTo>
                <a:lnTo>
                  <a:pt x="96" y="292"/>
                </a:lnTo>
                <a:lnTo>
                  <a:pt x="96" y="162"/>
                </a:lnTo>
                <a:lnTo>
                  <a:pt x="96" y="160"/>
                </a:lnTo>
                <a:lnTo>
                  <a:pt x="96" y="157"/>
                </a:lnTo>
                <a:lnTo>
                  <a:pt x="97" y="156"/>
                </a:lnTo>
                <a:lnTo>
                  <a:pt x="97" y="153"/>
                </a:lnTo>
                <a:lnTo>
                  <a:pt x="98" y="152"/>
                </a:lnTo>
                <a:lnTo>
                  <a:pt x="98" y="150"/>
                </a:lnTo>
                <a:lnTo>
                  <a:pt x="99" y="148"/>
                </a:lnTo>
                <a:lnTo>
                  <a:pt x="99" y="146"/>
                </a:lnTo>
                <a:lnTo>
                  <a:pt x="100" y="144"/>
                </a:lnTo>
                <a:lnTo>
                  <a:pt x="101" y="142"/>
                </a:lnTo>
                <a:lnTo>
                  <a:pt x="102" y="140"/>
                </a:lnTo>
                <a:lnTo>
                  <a:pt x="103" y="139"/>
                </a:lnTo>
                <a:lnTo>
                  <a:pt x="105" y="137"/>
                </a:lnTo>
                <a:lnTo>
                  <a:pt x="106" y="136"/>
                </a:lnTo>
                <a:lnTo>
                  <a:pt x="107" y="134"/>
                </a:lnTo>
                <a:lnTo>
                  <a:pt x="109" y="133"/>
                </a:lnTo>
                <a:lnTo>
                  <a:pt x="110" y="132"/>
                </a:lnTo>
                <a:lnTo>
                  <a:pt x="111" y="130"/>
                </a:lnTo>
                <a:lnTo>
                  <a:pt x="113" y="129"/>
                </a:lnTo>
                <a:lnTo>
                  <a:pt x="114" y="128"/>
                </a:lnTo>
                <a:lnTo>
                  <a:pt x="116" y="127"/>
                </a:lnTo>
                <a:lnTo>
                  <a:pt x="118" y="126"/>
                </a:lnTo>
                <a:lnTo>
                  <a:pt x="119" y="125"/>
                </a:lnTo>
                <a:lnTo>
                  <a:pt x="121" y="124"/>
                </a:lnTo>
                <a:lnTo>
                  <a:pt x="123" y="124"/>
                </a:lnTo>
                <a:lnTo>
                  <a:pt x="125" y="123"/>
                </a:lnTo>
                <a:lnTo>
                  <a:pt x="127" y="122"/>
                </a:lnTo>
                <a:lnTo>
                  <a:pt x="129" y="122"/>
                </a:lnTo>
                <a:lnTo>
                  <a:pt x="131" y="122"/>
                </a:lnTo>
                <a:lnTo>
                  <a:pt x="133" y="121"/>
                </a:lnTo>
                <a:lnTo>
                  <a:pt x="135" y="121"/>
                </a:lnTo>
                <a:lnTo>
                  <a:pt x="137" y="121"/>
                </a:lnTo>
                <a:close/>
                <a:moveTo>
                  <a:pt x="256" y="127"/>
                </a:moveTo>
                <a:lnTo>
                  <a:pt x="309" y="127"/>
                </a:lnTo>
                <a:lnTo>
                  <a:pt x="310" y="127"/>
                </a:lnTo>
                <a:lnTo>
                  <a:pt x="312" y="127"/>
                </a:lnTo>
                <a:lnTo>
                  <a:pt x="314" y="127"/>
                </a:lnTo>
                <a:lnTo>
                  <a:pt x="315" y="127"/>
                </a:lnTo>
                <a:lnTo>
                  <a:pt x="317" y="127"/>
                </a:lnTo>
                <a:lnTo>
                  <a:pt x="318" y="128"/>
                </a:lnTo>
                <a:lnTo>
                  <a:pt x="320" y="128"/>
                </a:lnTo>
                <a:lnTo>
                  <a:pt x="321" y="129"/>
                </a:lnTo>
                <a:lnTo>
                  <a:pt x="323" y="130"/>
                </a:lnTo>
                <a:lnTo>
                  <a:pt x="324" y="130"/>
                </a:lnTo>
                <a:lnTo>
                  <a:pt x="325" y="131"/>
                </a:lnTo>
                <a:lnTo>
                  <a:pt x="327" y="132"/>
                </a:lnTo>
                <a:lnTo>
                  <a:pt x="328" y="133"/>
                </a:lnTo>
                <a:lnTo>
                  <a:pt x="329" y="134"/>
                </a:lnTo>
                <a:lnTo>
                  <a:pt x="330" y="135"/>
                </a:lnTo>
                <a:lnTo>
                  <a:pt x="331" y="136"/>
                </a:lnTo>
                <a:lnTo>
                  <a:pt x="332" y="137"/>
                </a:lnTo>
                <a:lnTo>
                  <a:pt x="334" y="138"/>
                </a:lnTo>
                <a:lnTo>
                  <a:pt x="335" y="139"/>
                </a:lnTo>
                <a:lnTo>
                  <a:pt x="335" y="140"/>
                </a:lnTo>
                <a:lnTo>
                  <a:pt x="336" y="142"/>
                </a:lnTo>
                <a:lnTo>
                  <a:pt x="337" y="143"/>
                </a:lnTo>
                <a:lnTo>
                  <a:pt x="338" y="144"/>
                </a:lnTo>
                <a:lnTo>
                  <a:pt x="338" y="146"/>
                </a:lnTo>
                <a:lnTo>
                  <a:pt x="339" y="147"/>
                </a:lnTo>
                <a:lnTo>
                  <a:pt x="339" y="149"/>
                </a:lnTo>
                <a:lnTo>
                  <a:pt x="340" y="150"/>
                </a:lnTo>
                <a:lnTo>
                  <a:pt x="340" y="152"/>
                </a:lnTo>
                <a:lnTo>
                  <a:pt x="341" y="153"/>
                </a:lnTo>
                <a:lnTo>
                  <a:pt x="341" y="155"/>
                </a:lnTo>
                <a:lnTo>
                  <a:pt x="341" y="157"/>
                </a:lnTo>
                <a:lnTo>
                  <a:pt x="341" y="158"/>
                </a:lnTo>
                <a:lnTo>
                  <a:pt x="341" y="261"/>
                </a:lnTo>
                <a:lnTo>
                  <a:pt x="251" y="261"/>
                </a:lnTo>
                <a:lnTo>
                  <a:pt x="251" y="162"/>
                </a:lnTo>
                <a:lnTo>
                  <a:pt x="251" y="160"/>
                </a:lnTo>
                <a:lnTo>
                  <a:pt x="251" y="157"/>
                </a:lnTo>
                <a:lnTo>
                  <a:pt x="250" y="155"/>
                </a:lnTo>
                <a:lnTo>
                  <a:pt x="250" y="153"/>
                </a:lnTo>
                <a:lnTo>
                  <a:pt x="250" y="151"/>
                </a:lnTo>
                <a:lnTo>
                  <a:pt x="249" y="149"/>
                </a:lnTo>
                <a:lnTo>
                  <a:pt x="249" y="147"/>
                </a:lnTo>
                <a:lnTo>
                  <a:pt x="248" y="145"/>
                </a:lnTo>
                <a:lnTo>
                  <a:pt x="247" y="143"/>
                </a:lnTo>
                <a:lnTo>
                  <a:pt x="246" y="141"/>
                </a:lnTo>
                <a:lnTo>
                  <a:pt x="245" y="140"/>
                </a:lnTo>
                <a:lnTo>
                  <a:pt x="244" y="138"/>
                </a:lnTo>
                <a:lnTo>
                  <a:pt x="243" y="136"/>
                </a:lnTo>
                <a:lnTo>
                  <a:pt x="242" y="134"/>
                </a:lnTo>
                <a:lnTo>
                  <a:pt x="241" y="133"/>
                </a:lnTo>
                <a:lnTo>
                  <a:pt x="240" y="131"/>
                </a:lnTo>
                <a:lnTo>
                  <a:pt x="242" y="130"/>
                </a:lnTo>
                <a:lnTo>
                  <a:pt x="243" y="129"/>
                </a:lnTo>
                <a:lnTo>
                  <a:pt x="246" y="128"/>
                </a:lnTo>
                <a:lnTo>
                  <a:pt x="248" y="128"/>
                </a:lnTo>
                <a:lnTo>
                  <a:pt x="250" y="127"/>
                </a:lnTo>
                <a:lnTo>
                  <a:pt x="252" y="127"/>
                </a:lnTo>
                <a:lnTo>
                  <a:pt x="254" y="127"/>
                </a:lnTo>
                <a:lnTo>
                  <a:pt x="256" y="127"/>
                </a:lnTo>
                <a:close/>
                <a:moveTo>
                  <a:pt x="32" y="127"/>
                </a:moveTo>
                <a:lnTo>
                  <a:pt x="84" y="127"/>
                </a:lnTo>
                <a:lnTo>
                  <a:pt x="86" y="127"/>
                </a:lnTo>
                <a:lnTo>
                  <a:pt x="89" y="127"/>
                </a:lnTo>
                <a:lnTo>
                  <a:pt x="91" y="127"/>
                </a:lnTo>
                <a:lnTo>
                  <a:pt x="93" y="128"/>
                </a:lnTo>
                <a:lnTo>
                  <a:pt x="95" y="128"/>
                </a:lnTo>
                <a:lnTo>
                  <a:pt x="97" y="129"/>
                </a:lnTo>
                <a:lnTo>
                  <a:pt x="99" y="130"/>
                </a:lnTo>
                <a:lnTo>
                  <a:pt x="101" y="131"/>
                </a:lnTo>
                <a:lnTo>
                  <a:pt x="99" y="133"/>
                </a:lnTo>
                <a:lnTo>
                  <a:pt x="98" y="134"/>
                </a:lnTo>
                <a:lnTo>
                  <a:pt x="97" y="136"/>
                </a:lnTo>
                <a:lnTo>
                  <a:pt x="96" y="138"/>
                </a:lnTo>
                <a:lnTo>
                  <a:pt x="95" y="140"/>
                </a:lnTo>
                <a:lnTo>
                  <a:pt x="94" y="141"/>
                </a:lnTo>
                <a:lnTo>
                  <a:pt x="93" y="143"/>
                </a:lnTo>
                <a:lnTo>
                  <a:pt x="93" y="145"/>
                </a:lnTo>
                <a:lnTo>
                  <a:pt x="92" y="147"/>
                </a:lnTo>
                <a:lnTo>
                  <a:pt x="91" y="149"/>
                </a:lnTo>
                <a:lnTo>
                  <a:pt x="91" y="151"/>
                </a:lnTo>
                <a:lnTo>
                  <a:pt x="90" y="153"/>
                </a:lnTo>
                <a:lnTo>
                  <a:pt x="90" y="155"/>
                </a:lnTo>
                <a:lnTo>
                  <a:pt x="90" y="157"/>
                </a:lnTo>
                <a:lnTo>
                  <a:pt x="90" y="160"/>
                </a:lnTo>
                <a:lnTo>
                  <a:pt x="90" y="162"/>
                </a:lnTo>
                <a:lnTo>
                  <a:pt x="90" y="261"/>
                </a:lnTo>
                <a:lnTo>
                  <a:pt x="0" y="261"/>
                </a:lnTo>
                <a:lnTo>
                  <a:pt x="0" y="158"/>
                </a:lnTo>
                <a:lnTo>
                  <a:pt x="0" y="157"/>
                </a:lnTo>
                <a:lnTo>
                  <a:pt x="0" y="155"/>
                </a:lnTo>
                <a:lnTo>
                  <a:pt x="0" y="153"/>
                </a:lnTo>
                <a:lnTo>
                  <a:pt x="0" y="152"/>
                </a:lnTo>
                <a:lnTo>
                  <a:pt x="1" y="150"/>
                </a:lnTo>
                <a:lnTo>
                  <a:pt x="1" y="149"/>
                </a:lnTo>
                <a:lnTo>
                  <a:pt x="1" y="147"/>
                </a:lnTo>
                <a:lnTo>
                  <a:pt x="2" y="146"/>
                </a:lnTo>
                <a:lnTo>
                  <a:pt x="3" y="144"/>
                </a:lnTo>
                <a:lnTo>
                  <a:pt x="4" y="143"/>
                </a:lnTo>
                <a:lnTo>
                  <a:pt x="5" y="142"/>
                </a:lnTo>
                <a:lnTo>
                  <a:pt x="5" y="140"/>
                </a:lnTo>
                <a:lnTo>
                  <a:pt x="6" y="139"/>
                </a:lnTo>
                <a:lnTo>
                  <a:pt x="7" y="138"/>
                </a:lnTo>
                <a:lnTo>
                  <a:pt x="8" y="137"/>
                </a:lnTo>
                <a:lnTo>
                  <a:pt x="9" y="136"/>
                </a:lnTo>
                <a:lnTo>
                  <a:pt x="10" y="135"/>
                </a:lnTo>
                <a:lnTo>
                  <a:pt x="11" y="134"/>
                </a:lnTo>
                <a:lnTo>
                  <a:pt x="13" y="133"/>
                </a:lnTo>
                <a:lnTo>
                  <a:pt x="14" y="132"/>
                </a:lnTo>
                <a:lnTo>
                  <a:pt x="15" y="131"/>
                </a:lnTo>
                <a:lnTo>
                  <a:pt x="17" y="130"/>
                </a:lnTo>
                <a:lnTo>
                  <a:pt x="18" y="130"/>
                </a:lnTo>
                <a:lnTo>
                  <a:pt x="19" y="129"/>
                </a:lnTo>
                <a:lnTo>
                  <a:pt x="21" y="128"/>
                </a:lnTo>
                <a:lnTo>
                  <a:pt x="22" y="128"/>
                </a:lnTo>
                <a:lnTo>
                  <a:pt x="24" y="127"/>
                </a:lnTo>
                <a:lnTo>
                  <a:pt x="25" y="127"/>
                </a:lnTo>
                <a:lnTo>
                  <a:pt x="27" y="127"/>
                </a:lnTo>
                <a:lnTo>
                  <a:pt x="29" y="127"/>
                </a:lnTo>
                <a:lnTo>
                  <a:pt x="30" y="127"/>
                </a:lnTo>
                <a:lnTo>
                  <a:pt x="32" y="127"/>
                </a:lnTo>
                <a:close/>
                <a:moveTo>
                  <a:pt x="58" y="31"/>
                </a:moveTo>
                <a:lnTo>
                  <a:pt x="60" y="31"/>
                </a:lnTo>
                <a:lnTo>
                  <a:pt x="62" y="31"/>
                </a:lnTo>
                <a:lnTo>
                  <a:pt x="64" y="32"/>
                </a:lnTo>
                <a:lnTo>
                  <a:pt x="67" y="32"/>
                </a:lnTo>
                <a:lnTo>
                  <a:pt x="69" y="32"/>
                </a:lnTo>
                <a:lnTo>
                  <a:pt x="70" y="33"/>
                </a:lnTo>
                <a:lnTo>
                  <a:pt x="73" y="34"/>
                </a:lnTo>
                <a:lnTo>
                  <a:pt x="75" y="34"/>
                </a:lnTo>
                <a:lnTo>
                  <a:pt x="77" y="35"/>
                </a:lnTo>
                <a:lnTo>
                  <a:pt x="78" y="36"/>
                </a:lnTo>
                <a:lnTo>
                  <a:pt x="80" y="37"/>
                </a:lnTo>
                <a:lnTo>
                  <a:pt x="82" y="38"/>
                </a:lnTo>
                <a:lnTo>
                  <a:pt x="83" y="39"/>
                </a:lnTo>
                <a:lnTo>
                  <a:pt x="85" y="41"/>
                </a:lnTo>
                <a:lnTo>
                  <a:pt x="86" y="42"/>
                </a:lnTo>
                <a:lnTo>
                  <a:pt x="88" y="43"/>
                </a:lnTo>
                <a:lnTo>
                  <a:pt x="90" y="45"/>
                </a:lnTo>
                <a:lnTo>
                  <a:pt x="91" y="46"/>
                </a:lnTo>
                <a:lnTo>
                  <a:pt x="92" y="48"/>
                </a:lnTo>
                <a:lnTo>
                  <a:pt x="93" y="50"/>
                </a:lnTo>
                <a:lnTo>
                  <a:pt x="94" y="51"/>
                </a:lnTo>
                <a:lnTo>
                  <a:pt x="96" y="53"/>
                </a:lnTo>
                <a:lnTo>
                  <a:pt x="96" y="55"/>
                </a:lnTo>
                <a:lnTo>
                  <a:pt x="97" y="57"/>
                </a:lnTo>
                <a:lnTo>
                  <a:pt x="98" y="59"/>
                </a:lnTo>
                <a:lnTo>
                  <a:pt x="99" y="61"/>
                </a:lnTo>
                <a:lnTo>
                  <a:pt x="99" y="63"/>
                </a:lnTo>
                <a:lnTo>
                  <a:pt x="100" y="65"/>
                </a:lnTo>
                <a:lnTo>
                  <a:pt x="100" y="67"/>
                </a:lnTo>
                <a:lnTo>
                  <a:pt x="100" y="69"/>
                </a:lnTo>
                <a:lnTo>
                  <a:pt x="101" y="71"/>
                </a:lnTo>
                <a:lnTo>
                  <a:pt x="101" y="74"/>
                </a:lnTo>
                <a:lnTo>
                  <a:pt x="101" y="76"/>
                </a:lnTo>
                <a:lnTo>
                  <a:pt x="100" y="78"/>
                </a:lnTo>
                <a:lnTo>
                  <a:pt x="100" y="80"/>
                </a:lnTo>
                <a:lnTo>
                  <a:pt x="100" y="82"/>
                </a:lnTo>
                <a:lnTo>
                  <a:pt x="99" y="84"/>
                </a:lnTo>
                <a:lnTo>
                  <a:pt x="99" y="86"/>
                </a:lnTo>
                <a:lnTo>
                  <a:pt x="98" y="88"/>
                </a:lnTo>
                <a:lnTo>
                  <a:pt x="97" y="90"/>
                </a:lnTo>
                <a:lnTo>
                  <a:pt x="96" y="92"/>
                </a:lnTo>
                <a:lnTo>
                  <a:pt x="96" y="94"/>
                </a:lnTo>
                <a:lnTo>
                  <a:pt x="94" y="96"/>
                </a:lnTo>
                <a:lnTo>
                  <a:pt x="93" y="97"/>
                </a:lnTo>
                <a:lnTo>
                  <a:pt x="92" y="99"/>
                </a:lnTo>
                <a:lnTo>
                  <a:pt x="91" y="101"/>
                </a:lnTo>
                <a:lnTo>
                  <a:pt x="90" y="102"/>
                </a:lnTo>
                <a:lnTo>
                  <a:pt x="88" y="104"/>
                </a:lnTo>
                <a:lnTo>
                  <a:pt x="86" y="105"/>
                </a:lnTo>
                <a:lnTo>
                  <a:pt x="85" y="106"/>
                </a:lnTo>
                <a:lnTo>
                  <a:pt x="83" y="107"/>
                </a:lnTo>
                <a:lnTo>
                  <a:pt x="82" y="109"/>
                </a:lnTo>
                <a:lnTo>
                  <a:pt x="80" y="110"/>
                </a:lnTo>
                <a:lnTo>
                  <a:pt x="78" y="111"/>
                </a:lnTo>
                <a:lnTo>
                  <a:pt x="77" y="112"/>
                </a:lnTo>
                <a:lnTo>
                  <a:pt x="75" y="113"/>
                </a:lnTo>
                <a:lnTo>
                  <a:pt x="73" y="114"/>
                </a:lnTo>
                <a:lnTo>
                  <a:pt x="70" y="114"/>
                </a:lnTo>
                <a:lnTo>
                  <a:pt x="69" y="115"/>
                </a:lnTo>
                <a:lnTo>
                  <a:pt x="67" y="115"/>
                </a:lnTo>
                <a:lnTo>
                  <a:pt x="64" y="116"/>
                </a:lnTo>
                <a:lnTo>
                  <a:pt x="62" y="116"/>
                </a:lnTo>
                <a:lnTo>
                  <a:pt x="60" y="116"/>
                </a:lnTo>
                <a:lnTo>
                  <a:pt x="58" y="116"/>
                </a:lnTo>
                <a:lnTo>
                  <a:pt x="56" y="116"/>
                </a:lnTo>
                <a:lnTo>
                  <a:pt x="54" y="116"/>
                </a:lnTo>
                <a:lnTo>
                  <a:pt x="51" y="116"/>
                </a:lnTo>
                <a:lnTo>
                  <a:pt x="49" y="115"/>
                </a:lnTo>
                <a:lnTo>
                  <a:pt x="47" y="115"/>
                </a:lnTo>
                <a:lnTo>
                  <a:pt x="45" y="114"/>
                </a:lnTo>
                <a:lnTo>
                  <a:pt x="43" y="114"/>
                </a:lnTo>
                <a:lnTo>
                  <a:pt x="41" y="113"/>
                </a:lnTo>
                <a:lnTo>
                  <a:pt x="39" y="112"/>
                </a:lnTo>
                <a:lnTo>
                  <a:pt x="37" y="111"/>
                </a:lnTo>
                <a:lnTo>
                  <a:pt x="36" y="110"/>
                </a:lnTo>
                <a:lnTo>
                  <a:pt x="34" y="109"/>
                </a:lnTo>
                <a:lnTo>
                  <a:pt x="32" y="107"/>
                </a:lnTo>
                <a:lnTo>
                  <a:pt x="31" y="106"/>
                </a:lnTo>
                <a:lnTo>
                  <a:pt x="29" y="105"/>
                </a:lnTo>
                <a:lnTo>
                  <a:pt x="28" y="104"/>
                </a:lnTo>
                <a:lnTo>
                  <a:pt x="26" y="102"/>
                </a:lnTo>
                <a:lnTo>
                  <a:pt x="25" y="101"/>
                </a:lnTo>
                <a:lnTo>
                  <a:pt x="24" y="99"/>
                </a:lnTo>
                <a:lnTo>
                  <a:pt x="22" y="97"/>
                </a:lnTo>
                <a:lnTo>
                  <a:pt x="21" y="96"/>
                </a:lnTo>
                <a:lnTo>
                  <a:pt x="20" y="94"/>
                </a:lnTo>
                <a:lnTo>
                  <a:pt x="19" y="92"/>
                </a:lnTo>
                <a:lnTo>
                  <a:pt x="18" y="90"/>
                </a:lnTo>
                <a:lnTo>
                  <a:pt x="18" y="88"/>
                </a:lnTo>
                <a:lnTo>
                  <a:pt x="17" y="86"/>
                </a:lnTo>
                <a:lnTo>
                  <a:pt x="16" y="84"/>
                </a:lnTo>
                <a:lnTo>
                  <a:pt x="16" y="82"/>
                </a:lnTo>
                <a:lnTo>
                  <a:pt x="16" y="80"/>
                </a:lnTo>
                <a:lnTo>
                  <a:pt x="15" y="78"/>
                </a:lnTo>
                <a:lnTo>
                  <a:pt x="15" y="76"/>
                </a:lnTo>
                <a:lnTo>
                  <a:pt x="15" y="74"/>
                </a:lnTo>
                <a:lnTo>
                  <a:pt x="15" y="71"/>
                </a:lnTo>
                <a:lnTo>
                  <a:pt x="15" y="69"/>
                </a:lnTo>
                <a:lnTo>
                  <a:pt x="16" y="67"/>
                </a:lnTo>
                <a:lnTo>
                  <a:pt x="16" y="65"/>
                </a:lnTo>
                <a:lnTo>
                  <a:pt x="16" y="63"/>
                </a:lnTo>
                <a:lnTo>
                  <a:pt x="17" y="61"/>
                </a:lnTo>
                <a:lnTo>
                  <a:pt x="18" y="59"/>
                </a:lnTo>
                <a:lnTo>
                  <a:pt x="18" y="57"/>
                </a:lnTo>
                <a:lnTo>
                  <a:pt x="19" y="55"/>
                </a:lnTo>
                <a:lnTo>
                  <a:pt x="20" y="53"/>
                </a:lnTo>
                <a:lnTo>
                  <a:pt x="21" y="51"/>
                </a:lnTo>
                <a:lnTo>
                  <a:pt x="22" y="50"/>
                </a:lnTo>
                <a:lnTo>
                  <a:pt x="24" y="48"/>
                </a:lnTo>
                <a:lnTo>
                  <a:pt x="25" y="46"/>
                </a:lnTo>
                <a:lnTo>
                  <a:pt x="26" y="45"/>
                </a:lnTo>
                <a:lnTo>
                  <a:pt x="28" y="43"/>
                </a:lnTo>
                <a:lnTo>
                  <a:pt x="29" y="42"/>
                </a:lnTo>
                <a:lnTo>
                  <a:pt x="31" y="41"/>
                </a:lnTo>
                <a:lnTo>
                  <a:pt x="32" y="39"/>
                </a:lnTo>
                <a:lnTo>
                  <a:pt x="34" y="38"/>
                </a:lnTo>
                <a:lnTo>
                  <a:pt x="36" y="37"/>
                </a:lnTo>
                <a:lnTo>
                  <a:pt x="37" y="36"/>
                </a:lnTo>
                <a:lnTo>
                  <a:pt x="39" y="35"/>
                </a:lnTo>
                <a:lnTo>
                  <a:pt x="41" y="34"/>
                </a:lnTo>
                <a:lnTo>
                  <a:pt x="43" y="34"/>
                </a:lnTo>
                <a:lnTo>
                  <a:pt x="45" y="33"/>
                </a:lnTo>
                <a:lnTo>
                  <a:pt x="47" y="32"/>
                </a:lnTo>
                <a:lnTo>
                  <a:pt x="49" y="32"/>
                </a:lnTo>
                <a:lnTo>
                  <a:pt x="51" y="32"/>
                </a:lnTo>
                <a:lnTo>
                  <a:pt x="54" y="31"/>
                </a:lnTo>
                <a:lnTo>
                  <a:pt x="56" y="31"/>
                </a:lnTo>
                <a:lnTo>
                  <a:pt x="58" y="31"/>
                </a:lnTo>
                <a:close/>
                <a:moveTo>
                  <a:pt x="282" y="31"/>
                </a:moveTo>
                <a:lnTo>
                  <a:pt x="285" y="31"/>
                </a:lnTo>
                <a:lnTo>
                  <a:pt x="287" y="31"/>
                </a:lnTo>
                <a:lnTo>
                  <a:pt x="289" y="32"/>
                </a:lnTo>
                <a:lnTo>
                  <a:pt x="291" y="32"/>
                </a:lnTo>
                <a:lnTo>
                  <a:pt x="293" y="32"/>
                </a:lnTo>
                <a:lnTo>
                  <a:pt x="295" y="33"/>
                </a:lnTo>
                <a:lnTo>
                  <a:pt x="297" y="34"/>
                </a:lnTo>
                <a:lnTo>
                  <a:pt x="299" y="34"/>
                </a:lnTo>
                <a:lnTo>
                  <a:pt x="301" y="35"/>
                </a:lnTo>
                <a:lnTo>
                  <a:pt x="303" y="36"/>
                </a:lnTo>
                <a:lnTo>
                  <a:pt x="305" y="37"/>
                </a:lnTo>
                <a:lnTo>
                  <a:pt x="307" y="38"/>
                </a:lnTo>
                <a:lnTo>
                  <a:pt x="308" y="39"/>
                </a:lnTo>
                <a:lnTo>
                  <a:pt x="310" y="41"/>
                </a:lnTo>
                <a:lnTo>
                  <a:pt x="312" y="42"/>
                </a:lnTo>
                <a:lnTo>
                  <a:pt x="313" y="43"/>
                </a:lnTo>
                <a:lnTo>
                  <a:pt x="314" y="45"/>
                </a:lnTo>
                <a:lnTo>
                  <a:pt x="315" y="46"/>
                </a:lnTo>
                <a:lnTo>
                  <a:pt x="317" y="48"/>
                </a:lnTo>
                <a:lnTo>
                  <a:pt x="318" y="50"/>
                </a:lnTo>
                <a:lnTo>
                  <a:pt x="319" y="51"/>
                </a:lnTo>
                <a:lnTo>
                  <a:pt x="320" y="53"/>
                </a:lnTo>
                <a:lnTo>
                  <a:pt x="321" y="55"/>
                </a:lnTo>
                <a:lnTo>
                  <a:pt x="322" y="57"/>
                </a:lnTo>
                <a:lnTo>
                  <a:pt x="323" y="59"/>
                </a:lnTo>
                <a:lnTo>
                  <a:pt x="324" y="61"/>
                </a:lnTo>
                <a:lnTo>
                  <a:pt x="324" y="63"/>
                </a:lnTo>
                <a:lnTo>
                  <a:pt x="325" y="65"/>
                </a:lnTo>
                <a:lnTo>
                  <a:pt x="325" y="67"/>
                </a:lnTo>
                <a:lnTo>
                  <a:pt x="325" y="69"/>
                </a:lnTo>
                <a:lnTo>
                  <a:pt x="325" y="71"/>
                </a:lnTo>
                <a:lnTo>
                  <a:pt x="325" y="74"/>
                </a:lnTo>
                <a:lnTo>
                  <a:pt x="325" y="76"/>
                </a:lnTo>
                <a:lnTo>
                  <a:pt x="325" y="78"/>
                </a:lnTo>
                <a:lnTo>
                  <a:pt x="325" y="80"/>
                </a:lnTo>
                <a:lnTo>
                  <a:pt x="325" y="82"/>
                </a:lnTo>
                <a:lnTo>
                  <a:pt x="324" y="84"/>
                </a:lnTo>
                <a:lnTo>
                  <a:pt x="324" y="86"/>
                </a:lnTo>
                <a:lnTo>
                  <a:pt x="323" y="88"/>
                </a:lnTo>
                <a:lnTo>
                  <a:pt x="322" y="90"/>
                </a:lnTo>
                <a:lnTo>
                  <a:pt x="321" y="92"/>
                </a:lnTo>
                <a:lnTo>
                  <a:pt x="320" y="94"/>
                </a:lnTo>
                <a:lnTo>
                  <a:pt x="319" y="96"/>
                </a:lnTo>
                <a:lnTo>
                  <a:pt x="318" y="97"/>
                </a:lnTo>
                <a:lnTo>
                  <a:pt x="317" y="99"/>
                </a:lnTo>
                <a:lnTo>
                  <a:pt x="315" y="101"/>
                </a:lnTo>
                <a:lnTo>
                  <a:pt x="314" y="102"/>
                </a:lnTo>
                <a:lnTo>
                  <a:pt x="313" y="104"/>
                </a:lnTo>
                <a:lnTo>
                  <a:pt x="312" y="105"/>
                </a:lnTo>
                <a:lnTo>
                  <a:pt x="310" y="106"/>
                </a:lnTo>
                <a:lnTo>
                  <a:pt x="308" y="107"/>
                </a:lnTo>
                <a:lnTo>
                  <a:pt x="307" y="109"/>
                </a:lnTo>
                <a:lnTo>
                  <a:pt x="305" y="110"/>
                </a:lnTo>
                <a:lnTo>
                  <a:pt x="303" y="111"/>
                </a:lnTo>
                <a:lnTo>
                  <a:pt x="301" y="112"/>
                </a:lnTo>
                <a:lnTo>
                  <a:pt x="299" y="113"/>
                </a:lnTo>
                <a:lnTo>
                  <a:pt x="297" y="114"/>
                </a:lnTo>
                <a:lnTo>
                  <a:pt x="295" y="114"/>
                </a:lnTo>
                <a:lnTo>
                  <a:pt x="293" y="115"/>
                </a:lnTo>
                <a:lnTo>
                  <a:pt x="291" y="115"/>
                </a:lnTo>
                <a:lnTo>
                  <a:pt x="289" y="116"/>
                </a:lnTo>
                <a:lnTo>
                  <a:pt x="287" y="116"/>
                </a:lnTo>
                <a:lnTo>
                  <a:pt x="285" y="116"/>
                </a:lnTo>
                <a:lnTo>
                  <a:pt x="282" y="116"/>
                </a:lnTo>
                <a:lnTo>
                  <a:pt x="280" y="116"/>
                </a:lnTo>
                <a:lnTo>
                  <a:pt x="278" y="116"/>
                </a:lnTo>
                <a:lnTo>
                  <a:pt x="276" y="116"/>
                </a:lnTo>
                <a:lnTo>
                  <a:pt x="274" y="115"/>
                </a:lnTo>
                <a:lnTo>
                  <a:pt x="272" y="115"/>
                </a:lnTo>
                <a:lnTo>
                  <a:pt x="270" y="114"/>
                </a:lnTo>
                <a:lnTo>
                  <a:pt x="268" y="114"/>
                </a:lnTo>
                <a:lnTo>
                  <a:pt x="266" y="113"/>
                </a:lnTo>
                <a:lnTo>
                  <a:pt x="264" y="112"/>
                </a:lnTo>
                <a:lnTo>
                  <a:pt x="262" y="111"/>
                </a:lnTo>
                <a:lnTo>
                  <a:pt x="260" y="110"/>
                </a:lnTo>
                <a:lnTo>
                  <a:pt x="259" y="109"/>
                </a:lnTo>
                <a:lnTo>
                  <a:pt x="257" y="107"/>
                </a:lnTo>
                <a:lnTo>
                  <a:pt x="256" y="106"/>
                </a:lnTo>
                <a:lnTo>
                  <a:pt x="254" y="105"/>
                </a:lnTo>
                <a:lnTo>
                  <a:pt x="253" y="104"/>
                </a:lnTo>
                <a:lnTo>
                  <a:pt x="251" y="102"/>
                </a:lnTo>
                <a:lnTo>
                  <a:pt x="250" y="101"/>
                </a:lnTo>
                <a:lnTo>
                  <a:pt x="248" y="99"/>
                </a:lnTo>
                <a:lnTo>
                  <a:pt x="247" y="97"/>
                </a:lnTo>
                <a:lnTo>
                  <a:pt x="246" y="96"/>
                </a:lnTo>
                <a:lnTo>
                  <a:pt x="245" y="94"/>
                </a:lnTo>
                <a:lnTo>
                  <a:pt x="244" y="92"/>
                </a:lnTo>
                <a:lnTo>
                  <a:pt x="243" y="90"/>
                </a:lnTo>
                <a:lnTo>
                  <a:pt x="243" y="88"/>
                </a:lnTo>
                <a:lnTo>
                  <a:pt x="242" y="86"/>
                </a:lnTo>
                <a:lnTo>
                  <a:pt x="241" y="84"/>
                </a:lnTo>
                <a:lnTo>
                  <a:pt x="241" y="82"/>
                </a:lnTo>
                <a:lnTo>
                  <a:pt x="240" y="80"/>
                </a:lnTo>
                <a:lnTo>
                  <a:pt x="240" y="78"/>
                </a:lnTo>
                <a:lnTo>
                  <a:pt x="240" y="76"/>
                </a:lnTo>
                <a:lnTo>
                  <a:pt x="240" y="74"/>
                </a:lnTo>
                <a:lnTo>
                  <a:pt x="240" y="71"/>
                </a:lnTo>
                <a:lnTo>
                  <a:pt x="240" y="69"/>
                </a:lnTo>
                <a:lnTo>
                  <a:pt x="240" y="67"/>
                </a:lnTo>
                <a:lnTo>
                  <a:pt x="241" y="65"/>
                </a:lnTo>
                <a:lnTo>
                  <a:pt x="241" y="63"/>
                </a:lnTo>
                <a:lnTo>
                  <a:pt x="242" y="61"/>
                </a:lnTo>
                <a:lnTo>
                  <a:pt x="243" y="59"/>
                </a:lnTo>
                <a:lnTo>
                  <a:pt x="243" y="57"/>
                </a:lnTo>
                <a:lnTo>
                  <a:pt x="244" y="55"/>
                </a:lnTo>
                <a:lnTo>
                  <a:pt x="245" y="53"/>
                </a:lnTo>
                <a:lnTo>
                  <a:pt x="246" y="51"/>
                </a:lnTo>
                <a:lnTo>
                  <a:pt x="247" y="50"/>
                </a:lnTo>
                <a:lnTo>
                  <a:pt x="248" y="48"/>
                </a:lnTo>
                <a:lnTo>
                  <a:pt x="250" y="46"/>
                </a:lnTo>
                <a:lnTo>
                  <a:pt x="251" y="45"/>
                </a:lnTo>
                <a:lnTo>
                  <a:pt x="253" y="43"/>
                </a:lnTo>
                <a:lnTo>
                  <a:pt x="254" y="42"/>
                </a:lnTo>
                <a:lnTo>
                  <a:pt x="256" y="41"/>
                </a:lnTo>
                <a:lnTo>
                  <a:pt x="257" y="39"/>
                </a:lnTo>
                <a:lnTo>
                  <a:pt x="259" y="38"/>
                </a:lnTo>
                <a:lnTo>
                  <a:pt x="260" y="37"/>
                </a:lnTo>
                <a:lnTo>
                  <a:pt x="262" y="36"/>
                </a:lnTo>
                <a:lnTo>
                  <a:pt x="264" y="35"/>
                </a:lnTo>
                <a:lnTo>
                  <a:pt x="266" y="34"/>
                </a:lnTo>
                <a:lnTo>
                  <a:pt x="268" y="34"/>
                </a:lnTo>
                <a:lnTo>
                  <a:pt x="270" y="33"/>
                </a:lnTo>
                <a:lnTo>
                  <a:pt x="272" y="32"/>
                </a:lnTo>
                <a:lnTo>
                  <a:pt x="274" y="32"/>
                </a:lnTo>
                <a:lnTo>
                  <a:pt x="276" y="32"/>
                </a:lnTo>
                <a:lnTo>
                  <a:pt x="278" y="31"/>
                </a:lnTo>
                <a:lnTo>
                  <a:pt x="280" y="31"/>
                </a:lnTo>
                <a:lnTo>
                  <a:pt x="282" y="31"/>
                </a:lnTo>
                <a:close/>
                <a:moveTo>
                  <a:pt x="170" y="0"/>
                </a:moveTo>
                <a:lnTo>
                  <a:pt x="173" y="0"/>
                </a:lnTo>
                <a:lnTo>
                  <a:pt x="176" y="0"/>
                </a:lnTo>
                <a:lnTo>
                  <a:pt x="178" y="0"/>
                </a:lnTo>
                <a:lnTo>
                  <a:pt x="181" y="1"/>
                </a:lnTo>
                <a:lnTo>
                  <a:pt x="184" y="2"/>
                </a:lnTo>
                <a:lnTo>
                  <a:pt x="186" y="2"/>
                </a:lnTo>
                <a:lnTo>
                  <a:pt x="189" y="3"/>
                </a:lnTo>
                <a:lnTo>
                  <a:pt x="191" y="4"/>
                </a:lnTo>
                <a:lnTo>
                  <a:pt x="194" y="5"/>
                </a:lnTo>
                <a:lnTo>
                  <a:pt x="196" y="6"/>
                </a:lnTo>
                <a:lnTo>
                  <a:pt x="198" y="8"/>
                </a:lnTo>
                <a:lnTo>
                  <a:pt x="201" y="9"/>
                </a:lnTo>
                <a:lnTo>
                  <a:pt x="203" y="10"/>
                </a:lnTo>
                <a:lnTo>
                  <a:pt x="205" y="12"/>
                </a:lnTo>
                <a:lnTo>
                  <a:pt x="207" y="14"/>
                </a:lnTo>
                <a:lnTo>
                  <a:pt x="209" y="15"/>
                </a:lnTo>
                <a:lnTo>
                  <a:pt x="211" y="18"/>
                </a:lnTo>
                <a:lnTo>
                  <a:pt x="212" y="19"/>
                </a:lnTo>
                <a:lnTo>
                  <a:pt x="214" y="22"/>
                </a:lnTo>
                <a:lnTo>
                  <a:pt x="215" y="24"/>
                </a:lnTo>
                <a:lnTo>
                  <a:pt x="217" y="26"/>
                </a:lnTo>
                <a:lnTo>
                  <a:pt x="218" y="28"/>
                </a:lnTo>
                <a:lnTo>
                  <a:pt x="219" y="31"/>
                </a:lnTo>
                <a:lnTo>
                  <a:pt x="220" y="33"/>
                </a:lnTo>
                <a:lnTo>
                  <a:pt x="221" y="35"/>
                </a:lnTo>
                <a:lnTo>
                  <a:pt x="222" y="38"/>
                </a:lnTo>
                <a:lnTo>
                  <a:pt x="223" y="40"/>
                </a:lnTo>
                <a:lnTo>
                  <a:pt x="224" y="43"/>
                </a:lnTo>
                <a:lnTo>
                  <a:pt x="224" y="45"/>
                </a:lnTo>
                <a:lnTo>
                  <a:pt x="224" y="48"/>
                </a:lnTo>
                <a:lnTo>
                  <a:pt x="225" y="51"/>
                </a:lnTo>
                <a:lnTo>
                  <a:pt x="225" y="54"/>
                </a:lnTo>
                <a:lnTo>
                  <a:pt x="225" y="57"/>
                </a:lnTo>
                <a:lnTo>
                  <a:pt x="224" y="59"/>
                </a:lnTo>
                <a:lnTo>
                  <a:pt x="224" y="62"/>
                </a:lnTo>
                <a:lnTo>
                  <a:pt x="224" y="65"/>
                </a:lnTo>
                <a:lnTo>
                  <a:pt x="223" y="68"/>
                </a:lnTo>
                <a:lnTo>
                  <a:pt x="222" y="70"/>
                </a:lnTo>
                <a:lnTo>
                  <a:pt x="221" y="73"/>
                </a:lnTo>
                <a:lnTo>
                  <a:pt x="220" y="75"/>
                </a:lnTo>
                <a:lnTo>
                  <a:pt x="219" y="78"/>
                </a:lnTo>
                <a:lnTo>
                  <a:pt x="218" y="80"/>
                </a:lnTo>
                <a:lnTo>
                  <a:pt x="217" y="82"/>
                </a:lnTo>
                <a:lnTo>
                  <a:pt x="215" y="84"/>
                </a:lnTo>
                <a:lnTo>
                  <a:pt x="214" y="86"/>
                </a:lnTo>
                <a:lnTo>
                  <a:pt x="212" y="88"/>
                </a:lnTo>
                <a:lnTo>
                  <a:pt x="211" y="90"/>
                </a:lnTo>
                <a:lnTo>
                  <a:pt x="209" y="92"/>
                </a:lnTo>
                <a:lnTo>
                  <a:pt x="207" y="94"/>
                </a:lnTo>
                <a:lnTo>
                  <a:pt x="205" y="96"/>
                </a:lnTo>
                <a:lnTo>
                  <a:pt x="203" y="97"/>
                </a:lnTo>
                <a:lnTo>
                  <a:pt x="201" y="99"/>
                </a:lnTo>
                <a:lnTo>
                  <a:pt x="198" y="100"/>
                </a:lnTo>
                <a:lnTo>
                  <a:pt x="196" y="101"/>
                </a:lnTo>
                <a:lnTo>
                  <a:pt x="194" y="103"/>
                </a:lnTo>
                <a:lnTo>
                  <a:pt x="191" y="104"/>
                </a:lnTo>
                <a:lnTo>
                  <a:pt x="189" y="105"/>
                </a:lnTo>
                <a:lnTo>
                  <a:pt x="186" y="106"/>
                </a:lnTo>
                <a:lnTo>
                  <a:pt x="184" y="106"/>
                </a:lnTo>
                <a:lnTo>
                  <a:pt x="181" y="107"/>
                </a:lnTo>
                <a:lnTo>
                  <a:pt x="178" y="107"/>
                </a:lnTo>
                <a:lnTo>
                  <a:pt x="176" y="108"/>
                </a:lnTo>
                <a:lnTo>
                  <a:pt x="173" y="108"/>
                </a:lnTo>
                <a:lnTo>
                  <a:pt x="170" y="108"/>
                </a:lnTo>
                <a:lnTo>
                  <a:pt x="168" y="108"/>
                </a:lnTo>
                <a:lnTo>
                  <a:pt x="165" y="108"/>
                </a:lnTo>
                <a:lnTo>
                  <a:pt x="162" y="107"/>
                </a:lnTo>
                <a:lnTo>
                  <a:pt x="159" y="107"/>
                </a:lnTo>
                <a:lnTo>
                  <a:pt x="157" y="106"/>
                </a:lnTo>
                <a:lnTo>
                  <a:pt x="154" y="106"/>
                </a:lnTo>
                <a:lnTo>
                  <a:pt x="152" y="105"/>
                </a:lnTo>
                <a:lnTo>
                  <a:pt x="149" y="104"/>
                </a:lnTo>
                <a:lnTo>
                  <a:pt x="147" y="103"/>
                </a:lnTo>
                <a:lnTo>
                  <a:pt x="144" y="101"/>
                </a:lnTo>
                <a:lnTo>
                  <a:pt x="142" y="100"/>
                </a:lnTo>
                <a:lnTo>
                  <a:pt x="140" y="99"/>
                </a:lnTo>
                <a:lnTo>
                  <a:pt x="138" y="97"/>
                </a:lnTo>
                <a:lnTo>
                  <a:pt x="136" y="96"/>
                </a:lnTo>
                <a:lnTo>
                  <a:pt x="134" y="94"/>
                </a:lnTo>
                <a:lnTo>
                  <a:pt x="132" y="92"/>
                </a:lnTo>
                <a:lnTo>
                  <a:pt x="130" y="90"/>
                </a:lnTo>
                <a:lnTo>
                  <a:pt x="129" y="88"/>
                </a:lnTo>
                <a:lnTo>
                  <a:pt x="127" y="86"/>
                </a:lnTo>
                <a:lnTo>
                  <a:pt x="125" y="84"/>
                </a:lnTo>
                <a:lnTo>
                  <a:pt x="124" y="82"/>
                </a:lnTo>
                <a:lnTo>
                  <a:pt x="122" y="80"/>
                </a:lnTo>
                <a:lnTo>
                  <a:pt x="121" y="78"/>
                </a:lnTo>
                <a:lnTo>
                  <a:pt x="120" y="75"/>
                </a:lnTo>
                <a:lnTo>
                  <a:pt x="119" y="73"/>
                </a:lnTo>
                <a:lnTo>
                  <a:pt x="118" y="70"/>
                </a:lnTo>
                <a:lnTo>
                  <a:pt x="118" y="68"/>
                </a:lnTo>
                <a:lnTo>
                  <a:pt x="117" y="65"/>
                </a:lnTo>
                <a:lnTo>
                  <a:pt x="116" y="62"/>
                </a:lnTo>
                <a:lnTo>
                  <a:pt x="116" y="59"/>
                </a:lnTo>
                <a:lnTo>
                  <a:pt x="116" y="57"/>
                </a:lnTo>
                <a:lnTo>
                  <a:pt x="116" y="54"/>
                </a:lnTo>
                <a:lnTo>
                  <a:pt x="116" y="51"/>
                </a:lnTo>
                <a:lnTo>
                  <a:pt x="116" y="48"/>
                </a:lnTo>
                <a:lnTo>
                  <a:pt x="116" y="45"/>
                </a:lnTo>
                <a:lnTo>
                  <a:pt x="117" y="43"/>
                </a:lnTo>
                <a:lnTo>
                  <a:pt x="118" y="40"/>
                </a:lnTo>
                <a:lnTo>
                  <a:pt x="118" y="38"/>
                </a:lnTo>
                <a:lnTo>
                  <a:pt x="119" y="35"/>
                </a:lnTo>
                <a:lnTo>
                  <a:pt x="120" y="33"/>
                </a:lnTo>
                <a:lnTo>
                  <a:pt x="121" y="31"/>
                </a:lnTo>
                <a:lnTo>
                  <a:pt x="122" y="28"/>
                </a:lnTo>
                <a:lnTo>
                  <a:pt x="124" y="26"/>
                </a:lnTo>
                <a:lnTo>
                  <a:pt x="125" y="24"/>
                </a:lnTo>
                <a:lnTo>
                  <a:pt x="127" y="22"/>
                </a:lnTo>
                <a:lnTo>
                  <a:pt x="129" y="19"/>
                </a:lnTo>
                <a:lnTo>
                  <a:pt x="130" y="18"/>
                </a:lnTo>
                <a:lnTo>
                  <a:pt x="132" y="15"/>
                </a:lnTo>
                <a:lnTo>
                  <a:pt x="134" y="14"/>
                </a:lnTo>
                <a:lnTo>
                  <a:pt x="136" y="12"/>
                </a:lnTo>
                <a:lnTo>
                  <a:pt x="138" y="10"/>
                </a:lnTo>
                <a:lnTo>
                  <a:pt x="140" y="9"/>
                </a:lnTo>
                <a:lnTo>
                  <a:pt x="142" y="8"/>
                </a:lnTo>
                <a:lnTo>
                  <a:pt x="144" y="6"/>
                </a:lnTo>
                <a:lnTo>
                  <a:pt x="147" y="5"/>
                </a:lnTo>
                <a:lnTo>
                  <a:pt x="149" y="4"/>
                </a:lnTo>
                <a:lnTo>
                  <a:pt x="152" y="3"/>
                </a:lnTo>
                <a:lnTo>
                  <a:pt x="154" y="2"/>
                </a:lnTo>
                <a:lnTo>
                  <a:pt x="157" y="2"/>
                </a:lnTo>
                <a:lnTo>
                  <a:pt x="159" y="1"/>
                </a:lnTo>
                <a:lnTo>
                  <a:pt x="162" y="0"/>
                </a:lnTo>
                <a:lnTo>
                  <a:pt x="165" y="0"/>
                </a:lnTo>
                <a:lnTo>
                  <a:pt x="168" y="0"/>
                </a:lnTo>
                <a:lnTo>
                  <a:pt x="170" y="0"/>
                </a:ln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12" name="Freeform 5"/>
          <p:cNvSpPr>
            <a:spLocks noEditPoints="1"/>
          </p:cNvSpPr>
          <p:nvPr/>
        </p:nvSpPr>
        <p:spPr bwMode="auto">
          <a:xfrm>
            <a:off x="852097" y="4066226"/>
            <a:ext cx="606140" cy="462912"/>
          </a:xfrm>
          <a:custGeom>
            <a:avLst/>
            <a:gdLst>
              <a:gd name="T0" fmla="*/ 4 w 221"/>
              <a:gd name="T1" fmla="*/ 143 h 168"/>
              <a:gd name="T2" fmla="*/ 17 w 221"/>
              <a:gd name="T3" fmla="*/ 152 h 168"/>
              <a:gd name="T4" fmla="*/ 46 w 221"/>
              <a:gd name="T5" fmla="*/ 107 h 168"/>
              <a:gd name="T6" fmla="*/ 46 w 221"/>
              <a:gd name="T7" fmla="*/ 107 h 168"/>
              <a:gd name="T8" fmla="*/ 43 w 221"/>
              <a:gd name="T9" fmla="*/ 78 h 168"/>
              <a:gd name="T10" fmla="*/ 45 w 221"/>
              <a:gd name="T11" fmla="*/ 75 h 168"/>
              <a:gd name="T12" fmla="*/ 70 w 221"/>
              <a:gd name="T13" fmla="*/ 36 h 168"/>
              <a:gd name="T14" fmla="*/ 108 w 221"/>
              <a:gd name="T15" fmla="*/ 61 h 168"/>
              <a:gd name="T16" fmla="*/ 81 w 221"/>
              <a:gd name="T17" fmla="*/ 103 h 168"/>
              <a:gd name="T18" fmla="*/ 52 w 221"/>
              <a:gd name="T19" fmla="*/ 111 h 168"/>
              <a:gd name="T20" fmla="*/ 23 w 221"/>
              <a:gd name="T21" fmla="*/ 155 h 168"/>
              <a:gd name="T22" fmla="*/ 36 w 221"/>
              <a:gd name="T23" fmla="*/ 164 h 168"/>
              <a:gd name="T24" fmla="*/ 37 w 221"/>
              <a:gd name="T25" fmla="*/ 168 h 168"/>
              <a:gd name="T26" fmla="*/ 0 w 221"/>
              <a:gd name="T27" fmla="*/ 144 h 168"/>
              <a:gd name="T28" fmla="*/ 4 w 221"/>
              <a:gd name="T29" fmla="*/ 143 h 168"/>
              <a:gd name="T30" fmla="*/ 109 w 221"/>
              <a:gd name="T31" fmla="*/ 0 h 168"/>
              <a:gd name="T32" fmla="*/ 118 w 221"/>
              <a:gd name="T33" fmla="*/ 22 h 168"/>
              <a:gd name="T34" fmla="*/ 142 w 221"/>
              <a:gd name="T35" fmla="*/ 18 h 168"/>
              <a:gd name="T36" fmla="*/ 130 w 221"/>
              <a:gd name="T37" fmla="*/ 33 h 168"/>
              <a:gd name="T38" fmla="*/ 130 w 221"/>
              <a:gd name="T39" fmla="*/ 25 h 168"/>
              <a:gd name="T40" fmla="*/ 109 w 221"/>
              <a:gd name="T41" fmla="*/ 13 h 168"/>
              <a:gd name="T42" fmla="*/ 88 w 221"/>
              <a:gd name="T43" fmla="*/ 25 h 168"/>
              <a:gd name="T44" fmla="*/ 89 w 221"/>
              <a:gd name="T45" fmla="*/ 34 h 168"/>
              <a:gd name="T46" fmla="*/ 76 w 221"/>
              <a:gd name="T47" fmla="*/ 18 h 168"/>
              <a:gd name="T48" fmla="*/ 100 w 221"/>
              <a:gd name="T49" fmla="*/ 22 h 168"/>
              <a:gd name="T50" fmla="*/ 109 w 221"/>
              <a:gd name="T51" fmla="*/ 0 h 168"/>
              <a:gd name="T52" fmla="*/ 217 w 221"/>
              <a:gd name="T53" fmla="*/ 140 h 168"/>
              <a:gd name="T54" fmla="*/ 204 w 221"/>
              <a:gd name="T55" fmla="*/ 149 h 168"/>
              <a:gd name="T56" fmla="*/ 175 w 221"/>
              <a:gd name="T57" fmla="*/ 104 h 168"/>
              <a:gd name="T58" fmla="*/ 174 w 221"/>
              <a:gd name="T59" fmla="*/ 104 h 168"/>
              <a:gd name="T60" fmla="*/ 178 w 221"/>
              <a:gd name="T61" fmla="*/ 75 h 168"/>
              <a:gd name="T62" fmla="*/ 176 w 221"/>
              <a:gd name="T63" fmla="*/ 72 h 168"/>
              <a:gd name="T64" fmla="*/ 151 w 221"/>
              <a:gd name="T65" fmla="*/ 33 h 168"/>
              <a:gd name="T66" fmla="*/ 113 w 221"/>
              <a:gd name="T67" fmla="*/ 58 h 168"/>
              <a:gd name="T68" fmla="*/ 140 w 221"/>
              <a:gd name="T69" fmla="*/ 99 h 168"/>
              <a:gd name="T70" fmla="*/ 169 w 221"/>
              <a:gd name="T71" fmla="*/ 107 h 168"/>
              <a:gd name="T72" fmla="*/ 198 w 221"/>
              <a:gd name="T73" fmla="*/ 152 h 168"/>
              <a:gd name="T74" fmla="*/ 185 w 221"/>
              <a:gd name="T75" fmla="*/ 161 h 168"/>
              <a:gd name="T76" fmla="*/ 184 w 221"/>
              <a:gd name="T77" fmla="*/ 164 h 168"/>
              <a:gd name="T78" fmla="*/ 221 w 221"/>
              <a:gd name="T79" fmla="*/ 141 h 168"/>
              <a:gd name="T80" fmla="*/ 217 w 221"/>
              <a:gd name="T81" fmla="*/ 14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21" h="168">
                <a:moveTo>
                  <a:pt x="4" y="143"/>
                </a:moveTo>
                <a:cubicBezTo>
                  <a:pt x="17" y="152"/>
                  <a:pt x="17" y="152"/>
                  <a:pt x="17" y="152"/>
                </a:cubicBezTo>
                <a:cubicBezTo>
                  <a:pt x="46" y="107"/>
                  <a:pt x="46" y="107"/>
                  <a:pt x="46" y="107"/>
                </a:cubicBezTo>
                <a:cubicBezTo>
                  <a:pt x="46" y="107"/>
                  <a:pt x="46" y="107"/>
                  <a:pt x="46" y="107"/>
                </a:cubicBezTo>
                <a:cubicBezTo>
                  <a:pt x="38" y="100"/>
                  <a:pt x="37" y="87"/>
                  <a:pt x="43" y="78"/>
                </a:cubicBezTo>
                <a:cubicBezTo>
                  <a:pt x="43" y="77"/>
                  <a:pt x="44" y="76"/>
                  <a:pt x="45" y="75"/>
                </a:cubicBezTo>
                <a:cubicBezTo>
                  <a:pt x="70" y="36"/>
                  <a:pt x="70" y="36"/>
                  <a:pt x="70" y="36"/>
                </a:cubicBezTo>
                <a:cubicBezTo>
                  <a:pt x="108" y="61"/>
                  <a:pt x="108" y="61"/>
                  <a:pt x="108" y="61"/>
                </a:cubicBezTo>
                <a:cubicBezTo>
                  <a:pt x="81" y="103"/>
                  <a:pt x="81" y="103"/>
                  <a:pt x="81" y="103"/>
                </a:cubicBezTo>
                <a:cubicBezTo>
                  <a:pt x="74" y="112"/>
                  <a:pt x="62" y="115"/>
                  <a:pt x="52" y="111"/>
                </a:cubicBezTo>
                <a:cubicBezTo>
                  <a:pt x="23" y="155"/>
                  <a:pt x="23" y="155"/>
                  <a:pt x="23" y="155"/>
                </a:cubicBezTo>
                <a:cubicBezTo>
                  <a:pt x="36" y="164"/>
                  <a:pt x="36" y="164"/>
                  <a:pt x="36" y="164"/>
                </a:cubicBezTo>
                <a:cubicBezTo>
                  <a:pt x="37" y="165"/>
                  <a:pt x="37" y="166"/>
                  <a:pt x="37" y="168"/>
                </a:cubicBezTo>
                <a:cubicBezTo>
                  <a:pt x="0" y="144"/>
                  <a:pt x="0" y="144"/>
                  <a:pt x="0" y="144"/>
                </a:cubicBezTo>
                <a:cubicBezTo>
                  <a:pt x="1" y="143"/>
                  <a:pt x="3" y="142"/>
                  <a:pt x="4" y="143"/>
                </a:cubicBezTo>
                <a:close/>
                <a:moveTo>
                  <a:pt x="109" y="0"/>
                </a:moveTo>
                <a:cubicBezTo>
                  <a:pt x="112" y="7"/>
                  <a:pt x="115" y="14"/>
                  <a:pt x="118" y="22"/>
                </a:cubicBezTo>
                <a:cubicBezTo>
                  <a:pt x="126" y="20"/>
                  <a:pt x="134" y="19"/>
                  <a:pt x="142" y="18"/>
                </a:cubicBezTo>
                <a:cubicBezTo>
                  <a:pt x="138" y="23"/>
                  <a:pt x="134" y="28"/>
                  <a:pt x="130" y="33"/>
                </a:cubicBezTo>
                <a:cubicBezTo>
                  <a:pt x="124" y="29"/>
                  <a:pt x="124" y="31"/>
                  <a:pt x="130" y="25"/>
                </a:cubicBezTo>
                <a:cubicBezTo>
                  <a:pt x="112" y="28"/>
                  <a:pt x="116" y="30"/>
                  <a:pt x="109" y="13"/>
                </a:cubicBezTo>
                <a:cubicBezTo>
                  <a:pt x="102" y="30"/>
                  <a:pt x="106" y="28"/>
                  <a:pt x="88" y="25"/>
                </a:cubicBezTo>
                <a:cubicBezTo>
                  <a:pt x="94" y="32"/>
                  <a:pt x="95" y="30"/>
                  <a:pt x="89" y="34"/>
                </a:cubicBezTo>
                <a:cubicBezTo>
                  <a:pt x="84" y="28"/>
                  <a:pt x="80" y="23"/>
                  <a:pt x="76" y="18"/>
                </a:cubicBezTo>
                <a:cubicBezTo>
                  <a:pt x="84" y="19"/>
                  <a:pt x="92" y="20"/>
                  <a:pt x="100" y="22"/>
                </a:cubicBezTo>
                <a:cubicBezTo>
                  <a:pt x="103" y="14"/>
                  <a:pt x="106" y="7"/>
                  <a:pt x="109" y="0"/>
                </a:cubicBezTo>
                <a:close/>
                <a:moveTo>
                  <a:pt x="217" y="140"/>
                </a:moveTo>
                <a:cubicBezTo>
                  <a:pt x="204" y="149"/>
                  <a:pt x="204" y="149"/>
                  <a:pt x="204" y="149"/>
                </a:cubicBezTo>
                <a:cubicBezTo>
                  <a:pt x="175" y="104"/>
                  <a:pt x="175" y="104"/>
                  <a:pt x="175" y="104"/>
                </a:cubicBezTo>
                <a:cubicBezTo>
                  <a:pt x="174" y="104"/>
                  <a:pt x="174" y="104"/>
                  <a:pt x="174" y="104"/>
                </a:cubicBezTo>
                <a:cubicBezTo>
                  <a:pt x="182" y="96"/>
                  <a:pt x="184" y="84"/>
                  <a:pt x="178" y="75"/>
                </a:cubicBezTo>
                <a:cubicBezTo>
                  <a:pt x="177" y="74"/>
                  <a:pt x="177" y="73"/>
                  <a:pt x="176" y="72"/>
                </a:cubicBezTo>
                <a:cubicBezTo>
                  <a:pt x="151" y="33"/>
                  <a:pt x="151" y="33"/>
                  <a:pt x="151" y="33"/>
                </a:cubicBezTo>
                <a:cubicBezTo>
                  <a:pt x="113" y="58"/>
                  <a:pt x="113" y="58"/>
                  <a:pt x="113" y="58"/>
                </a:cubicBezTo>
                <a:cubicBezTo>
                  <a:pt x="140" y="99"/>
                  <a:pt x="140" y="99"/>
                  <a:pt x="140" y="99"/>
                </a:cubicBezTo>
                <a:cubicBezTo>
                  <a:pt x="147" y="109"/>
                  <a:pt x="159" y="112"/>
                  <a:pt x="169" y="107"/>
                </a:cubicBezTo>
                <a:cubicBezTo>
                  <a:pt x="198" y="152"/>
                  <a:pt x="198" y="152"/>
                  <a:pt x="198" y="152"/>
                </a:cubicBezTo>
                <a:cubicBezTo>
                  <a:pt x="185" y="161"/>
                  <a:pt x="185" y="161"/>
                  <a:pt x="185" y="161"/>
                </a:cubicBezTo>
                <a:cubicBezTo>
                  <a:pt x="184" y="161"/>
                  <a:pt x="183" y="163"/>
                  <a:pt x="184" y="164"/>
                </a:cubicBezTo>
                <a:cubicBezTo>
                  <a:pt x="221" y="141"/>
                  <a:pt x="221" y="141"/>
                  <a:pt x="221" y="141"/>
                </a:cubicBezTo>
                <a:cubicBezTo>
                  <a:pt x="220" y="140"/>
                  <a:pt x="218" y="139"/>
                  <a:pt x="217" y="140"/>
                </a:cubicBezTo>
                <a:close/>
              </a:path>
            </a:pathLst>
          </a:custGeom>
          <a:solidFill>
            <a:schemeClr val="bg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113" name="Freeform 151"/>
          <p:cNvSpPr>
            <a:spLocks noEditPoints="1"/>
          </p:cNvSpPr>
          <p:nvPr/>
        </p:nvSpPr>
        <p:spPr bwMode="auto">
          <a:xfrm>
            <a:off x="292857" y="386072"/>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28"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34003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right)">
                                      <p:cBhvr>
                                        <p:cTn id="7" dur="500"/>
                                        <p:tgtEl>
                                          <p:spTgt spid="5"/>
                                        </p:tgtEl>
                                      </p:cBhvr>
                                    </p:animEffect>
                                  </p:childTnLst>
                                </p:cTn>
                              </p:par>
                              <p:par>
                                <p:cTn id="8" presetID="22" presetClass="entr" presetSubtype="2" fill="hold" grpId="0" nodeType="withEffect">
                                  <p:stCondLst>
                                    <p:cond delay="150"/>
                                  </p:stCondLst>
                                  <p:childTnLst>
                                    <p:set>
                                      <p:cBhvr>
                                        <p:cTn id="9" dur="1" fill="hold">
                                          <p:stCondLst>
                                            <p:cond delay="0"/>
                                          </p:stCondLst>
                                        </p:cTn>
                                        <p:tgtEl>
                                          <p:spTgt spid="41"/>
                                        </p:tgtEl>
                                        <p:attrNameLst>
                                          <p:attrName>style.visibility</p:attrName>
                                        </p:attrNameLst>
                                      </p:cBhvr>
                                      <p:to>
                                        <p:strVal val="visible"/>
                                      </p:to>
                                    </p:set>
                                    <p:animEffect transition="in" filter="wipe(right)">
                                      <p:cBhvr>
                                        <p:cTn id="10" dur="500"/>
                                        <p:tgtEl>
                                          <p:spTgt spid="41"/>
                                        </p:tgtEl>
                                      </p:cBhvr>
                                    </p:animEffect>
                                  </p:childTnLst>
                                </p:cTn>
                              </p:par>
                              <p:par>
                                <p:cTn id="11" presetID="22" presetClass="entr" presetSubtype="2" fill="hold" grpId="0" nodeType="withEffect">
                                  <p:stCondLst>
                                    <p:cond delay="300"/>
                                  </p:stCondLst>
                                  <p:childTnLst>
                                    <p:set>
                                      <p:cBhvr>
                                        <p:cTn id="12" dur="1" fill="hold">
                                          <p:stCondLst>
                                            <p:cond delay="0"/>
                                          </p:stCondLst>
                                        </p:cTn>
                                        <p:tgtEl>
                                          <p:spTgt spid="82"/>
                                        </p:tgtEl>
                                        <p:attrNameLst>
                                          <p:attrName>style.visibility</p:attrName>
                                        </p:attrNameLst>
                                      </p:cBhvr>
                                      <p:to>
                                        <p:strVal val="visible"/>
                                      </p:to>
                                    </p:set>
                                    <p:animEffect transition="in" filter="wipe(right)">
                                      <p:cBhvr>
                                        <p:cTn id="13" dur="500"/>
                                        <p:tgtEl>
                                          <p:spTgt spid="82"/>
                                        </p:tgtEl>
                                      </p:cBhvr>
                                    </p:animEffect>
                                  </p:childTnLst>
                                </p:cTn>
                              </p:par>
                              <p:par>
                                <p:cTn id="14" presetID="22" presetClass="entr" presetSubtype="2" fill="hold" grpId="0" nodeType="withEffect">
                                  <p:stCondLst>
                                    <p:cond delay="450"/>
                                  </p:stCondLst>
                                  <p:childTnLst>
                                    <p:set>
                                      <p:cBhvr>
                                        <p:cTn id="15" dur="1" fill="hold">
                                          <p:stCondLst>
                                            <p:cond delay="0"/>
                                          </p:stCondLst>
                                        </p:cTn>
                                        <p:tgtEl>
                                          <p:spTgt spid="86"/>
                                        </p:tgtEl>
                                        <p:attrNameLst>
                                          <p:attrName>style.visibility</p:attrName>
                                        </p:attrNameLst>
                                      </p:cBhvr>
                                      <p:to>
                                        <p:strVal val="visible"/>
                                      </p:to>
                                    </p:set>
                                    <p:animEffect transition="in" filter="wipe(right)">
                                      <p:cBhvr>
                                        <p:cTn id="16" dur="500"/>
                                        <p:tgtEl>
                                          <p:spTgt spid="86"/>
                                        </p:tgtEl>
                                      </p:cBhvr>
                                    </p:animEffect>
                                  </p:childTnLst>
                                </p:cTn>
                              </p:par>
                              <p:par>
                                <p:cTn id="17" presetID="22" presetClass="entr" presetSubtype="2" fill="hold" grpId="0" nodeType="withEffect">
                                  <p:stCondLst>
                                    <p:cond delay="600"/>
                                  </p:stCondLst>
                                  <p:childTnLst>
                                    <p:set>
                                      <p:cBhvr>
                                        <p:cTn id="18" dur="1" fill="hold">
                                          <p:stCondLst>
                                            <p:cond delay="0"/>
                                          </p:stCondLst>
                                        </p:cTn>
                                        <p:tgtEl>
                                          <p:spTgt spid="89"/>
                                        </p:tgtEl>
                                        <p:attrNameLst>
                                          <p:attrName>style.visibility</p:attrName>
                                        </p:attrNameLst>
                                      </p:cBhvr>
                                      <p:to>
                                        <p:strVal val="visible"/>
                                      </p:to>
                                    </p:set>
                                    <p:animEffect transition="in" filter="wipe(right)">
                                      <p:cBhvr>
                                        <p:cTn id="19" dur="500"/>
                                        <p:tgtEl>
                                          <p:spTgt spid="89"/>
                                        </p:tgtEl>
                                      </p:cBhvr>
                                    </p:animEffect>
                                  </p:childTnLst>
                                </p:cTn>
                              </p:par>
                              <p:par>
                                <p:cTn id="20" presetID="22" presetClass="entr" presetSubtype="2" fill="hold" grpId="0" nodeType="withEffect">
                                  <p:stCondLst>
                                    <p:cond delay="750"/>
                                  </p:stCondLst>
                                  <p:childTnLst>
                                    <p:set>
                                      <p:cBhvr>
                                        <p:cTn id="21" dur="1" fill="hold">
                                          <p:stCondLst>
                                            <p:cond delay="0"/>
                                          </p:stCondLst>
                                        </p:cTn>
                                        <p:tgtEl>
                                          <p:spTgt spid="93"/>
                                        </p:tgtEl>
                                        <p:attrNameLst>
                                          <p:attrName>style.visibility</p:attrName>
                                        </p:attrNameLst>
                                      </p:cBhvr>
                                      <p:to>
                                        <p:strVal val="visible"/>
                                      </p:to>
                                    </p:set>
                                    <p:animEffect transition="in" filter="wipe(right)">
                                      <p:cBhvr>
                                        <p:cTn id="22" dur="500"/>
                                        <p:tgtEl>
                                          <p:spTgt spid="93"/>
                                        </p:tgtEl>
                                      </p:cBhvr>
                                    </p:animEffect>
                                  </p:childTnLst>
                                </p:cTn>
                              </p:par>
                              <p:par>
                                <p:cTn id="23" presetID="22" presetClass="entr" presetSubtype="2" fill="hold" grpId="0" nodeType="withEffect">
                                  <p:stCondLst>
                                    <p:cond delay="900"/>
                                  </p:stCondLst>
                                  <p:childTnLst>
                                    <p:set>
                                      <p:cBhvr>
                                        <p:cTn id="24" dur="1" fill="hold">
                                          <p:stCondLst>
                                            <p:cond delay="0"/>
                                          </p:stCondLst>
                                        </p:cTn>
                                        <p:tgtEl>
                                          <p:spTgt spid="96"/>
                                        </p:tgtEl>
                                        <p:attrNameLst>
                                          <p:attrName>style.visibility</p:attrName>
                                        </p:attrNameLst>
                                      </p:cBhvr>
                                      <p:to>
                                        <p:strVal val="visible"/>
                                      </p:to>
                                    </p:set>
                                    <p:animEffect transition="in" filter="wipe(right)">
                                      <p:cBhvr>
                                        <p:cTn id="25" dur="500"/>
                                        <p:tgtEl>
                                          <p:spTgt spid="96"/>
                                        </p:tgtEl>
                                      </p:cBhvr>
                                    </p:animEffect>
                                  </p:childTnLst>
                                </p:cTn>
                              </p:par>
                              <p:par>
                                <p:cTn id="26" presetID="22" presetClass="entr" presetSubtype="2" fill="hold" grpId="0" nodeType="withEffect">
                                  <p:stCondLst>
                                    <p:cond delay="1050"/>
                                  </p:stCondLst>
                                  <p:childTnLst>
                                    <p:set>
                                      <p:cBhvr>
                                        <p:cTn id="27" dur="1" fill="hold">
                                          <p:stCondLst>
                                            <p:cond delay="0"/>
                                          </p:stCondLst>
                                        </p:cTn>
                                        <p:tgtEl>
                                          <p:spTgt spid="100"/>
                                        </p:tgtEl>
                                        <p:attrNameLst>
                                          <p:attrName>style.visibility</p:attrName>
                                        </p:attrNameLst>
                                      </p:cBhvr>
                                      <p:to>
                                        <p:strVal val="visible"/>
                                      </p:to>
                                    </p:set>
                                    <p:animEffect transition="in" filter="wipe(right)">
                                      <p:cBhvr>
                                        <p:cTn id="28" dur="500"/>
                                        <p:tgtEl>
                                          <p:spTgt spid="100"/>
                                        </p:tgtEl>
                                      </p:cBhvr>
                                    </p:animEffect>
                                  </p:childTnLst>
                                </p:cTn>
                              </p:par>
                            </p:childTnLst>
                          </p:cTn>
                        </p:par>
                        <p:par>
                          <p:cTn id="29" fill="hold">
                            <p:stCondLst>
                              <p:cond delay="1550"/>
                            </p:stCondLst>
                            <p:childTnLst>
                              <p:par>
                                <p:cTn id="30" presetID="10" presetClass="entr" presetSubtype="0"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800"/>
                                        <p:tgtEl>
                                          <p:spTgt spid="4"/>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800"/>
                                        <p:tgtEl>
                                          <p:spTgt spid="23"/>
                                        </p:tgtEl>
                                      </p:cBhvr>
                                    </p:animEffect>
                                  </p:childTnLst>
                                </p:cTn>
                              </p:par>
                              <p:par>
                                <p:cTn id="36" presetID="10" presetClass="entr" presetSubtype="0" fill="hold" grpId="0" nodeType="withEffect">
                                  <p:stCondLst>
                                    <p:cond delay="200"/>
                                  </p:stCondLst>
                                  <p:childTnLst>
                                    <p:set>
                                      <p:cBhvr>
                                        <p:cTn id="37" dur="1" fill="hold">
                                          <p:stCondLst>
                                            <p:cond delay="0"/>
                                          </p:stCondLst>
                                        </p:cTn>
                                        <p:tgtEl>
                                          <p:spTgt spid="110"/>
                                        </p:tgtEl>
                                        <p:attrNameLst>
                                          <p:attrName>style.visibility</p:attrName>
                                        </p:attrNameLst>
                                      </p:cBhvr>
                                      <p:to>
                                        <p:strVal val="visible"/>
                                      </p:to>
                                    </p:set>
                                    <p:animEffect transition="in" filter="fade">
                                      <p:cBhvr>
                                        <p:cTn id="38" dur="800"/>
                                        <p:tgtEl>
                                          <p:spTgt spid="110"/>
                                        </p:tgtEl>
                                      </p:cBhvr>
                                    </p:animEffect>
                                  </p:childTnLst>
                                </p:cTn>
                              </p:par>
                              <p:par>
                                <p:cTn id="39" presetID="10" presetClass="entr" presetSubtype="0" fill="hold" grpId="0" nodeType="withEffect">
                                  <p:stCondLst>
                                    <p:cond delay="200"/>
                                  </p:stCondLst>
                                  <p:childTnLst>
                                    <p:set>
                                      <p:cBhvr>
                                        <p:cTn id="40" dur="1" fill="hold">
                                          <p:stCondLst>
                                            <p:cond delay="0"/>
                                          </p:stCondLst>
                                        </p:cTn>
                                        <p:tgtEl>
                                          <p:spTgt spid="83"/>
                                        </p:tgtEl>
                                        <p:attrNameLst>
                                          <p:attrName>style.visibility</p:attrName>
                                        </p:attrNameLst>
                                      </p:cBhvr>
                                      <p:to>
                                        <p:strVal val="visible"/>
                                      </p:to>
                                    </p:set>
                                    <p:animEffect transition="in" filter="fade">
                                      <p:cBhvr>
                                        <p:cTn id="41" dur="800"/>
                                        <p:tgtEl>
                                          <p:spTgt spid="83"/>
                                        </p:tgtEl>
                                      </p:cBhvr>
                                    </p:animEffect>
                                  </p:childTnLst>
                                </p:cTn>
                              </p:par>
                              <p:par>
                                <p:cTn id="42" presetID="10" presetClass="entr" presetSubtype="0" fill="hold" grpId="0" nodeType="withEffect">
                                  <p:stCondLst>
                                    <p:cond delay="400"/>
                                  </p:stCondLst>
                                  <p:childTnLst>
                                    <p:set>
                                      <p:cBhvr>
                                        <p:cTn id="43" dur="1" fill="hold">
                                          <p:stCondLst>
                                            <p:cond delay="0"/>
                                          </p:stCondLst>
                                        </p:cTn>
                                        <p:tgtEl>
                                          <p:spTgt spid="111"/>
                                        </p:tgtEl>
                                        <p:attrNameLst>
                                          <p:attrName>style.visibility</p:attrName>
                                        </p:attrNameLst>
                                      </p:cBhvr>
                                      <p:to>
                                        <p:strVal val="visible"/>
                                      </p:to>
                                    </p:set>
                                    <p:animEffect transition="in" filter="fade">
                                      <p:cBhvr>
                                        <p:cTn id="44" dur="800"/>
                                        <p:tgtEl>
                                          <p:spTgt spid="111"/>
                                        </p:tgtEl>
                                      </p:cBhvr>
                                    </p:animEffect>
                                  </p:childTnLst>
                                </p:cTn>
                              </p:par>
                              <p:par>
                                <p:cTn id="45" presetID="10" presetClass="entr" presetSubtype="0" fill="hold" grpId="0" nodeType="withEffect">
                                  <p:stCondLst>
                                    <p:cond delay="400"/>
                                  </p:stCondLst>
                                  <p:childTnLst>
                                    <p:set>
                                      <p:cBhvr>
                                        <p:cTn id="46" dur="1" fill="hold">
                                          <p:stCondLst>
                                            <p:cond delay="0"/>
                                          </p:stCondLst>
                                        </p:cTn>
                                        <p:tgtEl>
                                          <p:spTgt spid="90"/>
                                        </p:tgtEl>
                                        <p:attrNameLst>
                                          <p:attrName>style.visibility</p:attrName>
                                        </p:attrNameLst>
                                      </p:cBhvr>
                                      <p:to>
                                        <p:strVal val="visible"/>
                                      </p:to>
                                    </p:set>
                                    <p:animEffect transition="in" filter="fade">
                                      <p:cBhvr>
                                        <p:cTn id="47" dur="800"/>
                                        <p:tgtEl>
                                          <p:spTgt spid="90"/>
                                        </p:tgtEl>
                                      </p:cBhvr>
                                    </p:animEffect>
                                  </p:childTnLst>
                                </p:cTn>
                              </p:par>
                              <p:par>
                                <p:cTn id="48" presetID="10" presetClass="entr" presetSubtype="0" fill="hold" grpId="0" nodeType="withEffect">
                                  <p:stCondLst>
                                    <p:cond delay="600"/>
                                  </p:stCondLst>
                                  <p:childTnLst>
                                    <p:set>
                                      <p:cBhvr>
                                        <p:cTn id="49" dur="1" fill="hold">
                                          <p:stCondLst>
                                            <p:cond delay="0"/>
                                          </p:stCondLst>
                                        </p:cTn>
                                        <p:tgtEl>
                                          <p:spTgt spid="112"/>
                                        </p:tgtEl>
                                        <p:attrNameLst>
                                          <p:attrName>style.visibility</p:attrName>
                                        </p:attrNameLst>
                                      </p:cBhvr>
                                      <p:to>
                                        <p:strVal val="visible"/>
                                      </p:to>
                                    </p:set>
                                    <p:animEffect transition="in" filter="fade">
                                      <p:cBhvr>
                                        <p:cTn id="50" dur="800"/>
                                        <p:tgtEl>
                                          <p:spTgt spid="112"/>
                                        </p:tgtEl>
                                      </p:cBhvr>
                                    </p:animEffect>
                                  </p:childTnLst>
                                </p:cTn>
                              </p:par>
                              <p:par>
                                <p:cTn id="51" presetID="10" presetClass="entr" presetSubtype="0" fill="hold" grpId="0" nodeType="withEffect">
                                  <p:stCondLst>
                                    <p:cond delay="600"/>
                                  </p:stCondLst>
                                  <p:childTnLst>
                                    <p:set>
                                      <p:cBhvr>
                                        <p:cTn id="52" dur="1" fill="hold">
                                          <p:stCondLst>
                                            <p:cond delay="0"/>
                                          </p:stCondLst>
                                        </p:cTn>
                                        <p:tgtEl>
                                          <p:spTgt spid="97"/>
                                        </p:tgtEl>
                                        <p:attrNameLst>
                                          <p:attrName>style.visibility</p:attrName>
                                        </p:attrNameLst>
                                      </p:cBhvr>
                                      <p:to>
                                        <p:strVal val="visible"/>
                                      </p:to>
                                    </p:set>
                                    <p:animEffect transition="in" filter="fade">
                                      <p:cBhvr>
                                        <p:cTn id="53" dur="800"/>
                                        <p:tgtEl>
                                          <p:spTgt spid="97"/>
                                        </p:tgtEl>
                                      </p:cBhvr>
                                    </p:animEffect>
                                  </p:childTnLst>
                                </p:cTn>
                              </p:par>
                            </p:childTnLst>
                          </p:cTn>
                        </p:par>
                        <p:par>
                          <p:cTn id="54" fill="hold">
                            <p:stCondLst>
                              <p:cond delay="2950"/>
                            </p:stCondLst>
                            <p:childTnLst>
                              <p:par>
                                <p:cTn id="55" presetID="22" presetClass="entr" presetSubtype="8" fill="hold" grpId="0" nodeType="afterEffect">
                                  <p:stCondLst>
                                    <p:cond delay="0"/>
                                  </p:stCondLst>
                                  <p:childTnLst>
                                    <p:set>
                                      <p:cBhvr>
                                        <p:cTn id="56" dur="1" fill="hold">
                                          <p:stCondLst>
                                            <p:cond delay="0"/>
                                          </p:stCondLst>
                                        </p:cTn>
                                        <p:tgtEl>
                                          <p:spTgt spid="34"/>
                                        </p:tgtEl>
                                        <p:attrNameLst>
                                          <p:attrName>style.visibility</p:attrName>
                                        </p:attrNameLst>
                                      </p:cBhvr>
                                      <p:to>
                                        <p:strVal val="visible"/>
                                      </p:to>
                                    </p:set>
                                    <p:animEffect transition="in" filter="wipe(left)">
                                      <p:cBhvr>
                                        <p:cTn id="57" dur="500"/>
                                        <p:tgtEl>
                                          <p:spTgt spid="34"/>
                                        </p:tgtEl>
                                      </p:cBhvr>
                                    </p:animEffect>
                                  </p:childTnLst>
                                </p:cTn>
                              </p:par>
                              <p:par>
                                <p:cTn id="58" presetID="22" presetClass="entr" presetSubtype="8" fill="hold" grpId="0" nodeType="withEffect">
                                  <p:stCondLst>
                                    <p:cond delay="200"/>
                                  </p:stCondLst>
                                  <p:childTnLst>
                                    <p:set>
                                      <p:cBhvr>
                                        <p:cTn id="59" dur="1" fill="hold">
                                          <p:stCondLst>
                                            <p:cond delay="0"/>
                                          </p:stCondLst>
                                        </p:cTn>
                                        <p:tgtEl>
                                          <p:spTgt spid="42"/>
                                        </p:tgtEl>
                                        <p:attrNameLst>
                                          <p:attrName>style.visibility</p:attrName>
                                        </p:attrNameLst>
                                      </p:cBhvr>
                                      <p:to>
                                        <p:strVal val="visible"/>
                                      </p:to>
                                    </p:set>
                                    <p:animEffect transition="in" filter="wipe(left)">
                                      <p:cBhvr>
                                        <p:cTn id="60" dur="500"/>
                                        <p:tgtEl>
                                          <p:spTgt spid="42"/>
                                        </p:tgtEl>
                                      </p:cBhvr>
                                    </p:animEffect>
                                  </p:childTnLst>
                                </p:cTn>
                              </p:par>
                              <p:par>
                                <p:cTn id="61" presetID="22" presetClass="entr" presetSubtype="8" fill="hold" grpId="0" nodeType="withEffect">
                                  <p:stCondLst>
                                    <p:cond delay="400"/>
                                  </p:stCondLst>
                                  <p:childTnLst>
                                    <p:set>
                                      <p:cBhvr>
                                        <p:cTn id="62" dur="1" fill="hold">
                                          <p:stCondLst>
                                            <p:cond delay="0"/>
                                          </p:stCondLst>
                                        </p:cTn>
                                        <p:tgtEl>
                                          <p:spTgt spid="85"/>
                                        </p:tgtEl>
                                        <p:attrNameLst>
                                          <p:attrName>style.visibility</p:attrName>
                                        </p:attrNameLst>
                                      </p:cBhvr>
                                      <p:to>
                                        <p:strVal val="visible"/>
                                      </p:to>
                                    </p:set>
                                    <p:animEffect transition="in" filter="wipe(left)">
                                      <p:cBhvr>
                                        <p:cTn id="63" dur="500"/>
                                        <p:tgtEl>
                                          <p:spTgt spid="85"/>
                                        </p:tgtEl>
                                      </p:cBhvr>
                                    </p:animEffect>
                                  </p:childTnLst>
                                </p:cTn>
                              </p:par>
                              <p:par>
                                <p:cTn id="64" presetID="22" presetClass="entr" presetSubtype="8" fill="hold" grpId="0" nodeType="withEffect">
                                  <p:stCondLst>
                                    <p:cond delay="600"/>
                                  </p:stCondLst>
                                  <p:childTnLst>
                                    <p:set>
                                      <p:cBhvr>
                                        <p:cTn id="65" dur="1" fill="hold">
                                          <p:stCondLst>
                                            <p:cond delay="0"/>
                                          </p:stCondLst>
                                        </p:cTn>
                                        <p:tgtEl>
                                          <p:spTgt spid="87"/>
                                        </p:tgtEl>
                                        <p:attrNameLst>
                                          <p:attrName>style.visibility</p:attrName>
                                        </p:attrNameLst>
                                      </p:cBhvr>
                                      <p:to>
                                        <p:strVal val="visible"/>
                                      </p:to>
                                    </p:set>
                                    <p:animEffect transition="in" filter="wipe(left)">
                                      <p:cBhvr>
                                        <p:cTn id="66" dur="500"/>
                                        <p:tgtEl>
                                          <p:spTgt spid="87"/>
                                        </p:tgtEl>
                                      </p:cBhvr>
                                    </p:animEffect>
                                  </p:childTnLst>
                                </p:cTn>
                              </p:par>
                              <p:par>
                                <p:cTn id="67" presetID="22" presetClass="entr" presetSubtype="8" fill="hold" grpId="0" nodeType="withEffect">
                                  <p:stCondLst>
                                    <p:cond delay="800"/>
                                  </p:stCondLst>
                                  <p:childTnLst>
                                    <p:set>
                                      <p:cBhvr>
                                        <p:cTn id="68" dur="1" fill="hold">
                                          <p:stCondLst>
                                            <p:cond delay="0"/>
                                          </p:stCondLst>
                                        </p:cTn>
                                        <p:tgtEl>
                                          <p:spTgt spid="92"/>
                                        </p:tgtEl>
                                        <p:attrNameLst>
                                          <p:attrName>style.visibility</p:attrName>
                                        </p:attrNameLst>
                                      </p:cBhvr>
                                      <p:to>
                                        <p:strVal val="visible"/>
                                      </p:to>
                                    </p:set>
                                    <p:animEffect transition="in" filter="wipe(left)">
                                      <p:cBhvr>
                                        <p:cTn id="69" dur="500"/>
                                        <p:tgtEl>
                                          <p:spTgt spid="92"/>
                                        </p:tgtEl>
                                      </p:cBhvr>
                                    </p:animEffect>
                                  </p:childTnLst>
                                </p:cTn>
                              </p:par>
                              <p:par>
                                <p:cTn id="70" presetID="22" presetClass="entr" presetSubtype="8" fill="hold" grpId="0" nodeType="withEffect">
                                  <p:stCondLst>
                                    <p:cond delay="1000"/>
                                  </p:stCondLst>
                                  <p:childTnLst>
                                    <p:set>
                                      <p:cBhvr>
                                        <p:cTn id="71" dur="1" fill="hold">
                                          <p:stCondLst>
                                            <p:cond delay="0"/>
                                          </p:stCondLst>
                                        </p:cTn>
                                        <p:tgtEl>
                                          <p:spTgt spid="94"/>
                                        </p:tgtEl>
                                        <p:attrNameLst>
                                          <p:attrName>style.visibility</p:attrName>
                                        </p:attrNameLst>
                                      </p:cBhvr>
                                      <p:to>
                                        <p:strVal val="visible"/>
                                      </p:to>
                                    </p:set>
                                    <p:animEffect transition="in" filter="wipe(left)">
                                      <p:cBhvr>
                                        <p:cTn id="72" dur="500"/>
                                        <p:tgtEl>
                                          <p:spTgt spid="94"/>
                                        </p:tgtEl>
                                      </p:cBhvr>
                                    </p:animEffect>
                                  </p:childTnLst>
                                </p:cTn>
                              </p:par>
                              <p:par>
                                <p:cTn id="73" presetID="22" presetClass="entr" presetSubtype="8" fill="hold" grpId="0" nodeType="withEffect">
                                  <p:stCondLst>
                                    <p:cond delay="1200"/>
                                  </p:stCondLst>
                                  <p:childTnLst>
                                    <p:set>
                                      <p:cBhvr>
                                        <p:cTn id="74" dur="1" fill="hold">
                                          <p:stCondLst>
                                            <p:cond delay="0"/>
                                          </p:stCondLst>
                                        </p:cTn>
                                        <p:tgtEl>
                                          <p:spTgt spid="99"/>
                                        </p:tgtEl>
                                        <p:attrNameLst>
                                          <p:attrName>style.visibility</p:attrName>
                                        </p:attrNameLst>
                                      </p:cBhvr>
                                      <p:to>
                                        <p:strVal val="visible"/>
                                      </p:to>
                                    </p:set>
                                    <p:animEffect transition="in" filter="wipe(left)">
                                      <p:cBhvr>
                                        <p:cTn id="75" dur="500"/>
                                        <p:tgtEl>
                                          <p:spTgt spid="99"/>
                                        </p:tgtEl>
                                      </p:cBhvr>
                                    </p:animEffect>
                                  </p:childTnLst>
                                </p:cTn>
                              </p:par>
                              <p:par>
                                <p:cTn id="76" presetID="22" presetClass="entr" presetSubtype="8" fill="hold" grpId="0" nodeType="withEffect">
                                  <p:stCondLst>
                                    <p:cond delay="1400"/>
                                  </p:stCondLst>
                                  <p:childTnLst>
                                    <p:set>
                                      <p:cBhvr>
                                        <p:cTn id="77" dur="1" fill="hold">
                                          <p:stCondLst>
                                            <p:cond delay="0"/>
                                          </p:stCondLst>
                                        </p:cTn>
                                        <p:tgtEl>
                                          <p:spTgt spid="101"/>
                                        </p:tgtEl>
                                        <p:attrNameLst>
                                          <p:attrName>style.visibility</p:attrName>
                                        </p:attrNameLst>
                                      </p:cBhvr>
                                      <p:to>
                                        <p:strVal val="visible"/>
                                      </p:to>
                                    </p:set>
                                    <p:animEffect transition="in" filter="wipe(left)">
                                      <p:cBhvr>
                                        <p:cTn id="78" dur="500"/>
                                        <p:tgtEl>
                                          <p:spTgt spid="101"/>
                                        </p:tgtEl>
                                      </p:cBhvr>
                                    </p:animEffect>
                                  </p:childTnLst>
                                </p:cTn>
                              </p:par>
                            </p:childTnLst>
                          </p:cTn>
                        </p:par>
                        <p:par>
                          <p:cTn id="79" fill="hold">
                            <p:stCondLst>
                              <p:cond delay="4850"/>
                            </p:stCondLst>
                            <p:childTnLst>
                              <p:par>
                                <p:cTn id="80" presetID="22" presetClass="entr" presetSubtype="8"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wipe(left)">
                                      <p:cBhvr>
                                        <p:cTn id="8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P spid="23" grpId="0" animBg="1"/>
      <p:bldP spid="34" grpId="0"/>
      <p:bldP spid="41" grpId="0" animBg="1"/>
      <p:bldP spid="42" grpId="0"/>
      <p:bldP spid="82" grpId="0" animBg="1"/>
      <p:bldP spid="83" grpId="0" animBg="1"/>
      <p:bldP spid="85" grpId="0"/>
      <p:bldP spid="86" grpId="0" animBg="1"/>
      <p:bldP spid="87" grpId="0"/>
      <p:bldP spid="89" grpId="0" animBg="1"/>
      <p:bldP spid="90" grpId="0" animBg="1"/>
      <p:bldP spid="92" grpId="0"/>
      <p:bldP spid="93" grpId="0" animBg="1"/>
      <p:bldP spid="94" grpId="0"/>
      <p:bldP spid="96" grpId="0" animBg="1"/>
      <p:bldP spid="97" grpId="0" animBg="1"/>
      <p:bldP spid="99" grpId="0"/>
      <p:bldP spid="100" grpId="0" animBg="1"/>
      <p:bldP spid="101" grpId="0"/>
      <p:bldP spid="110" grpId="0" animBg="1"/>
      <p:bldP spid="111" grpId="0" animBg="1"/>
      <p:bldP spid="112" grpId="0" animBg="1"/>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543902" y="-7714"/>
            <a:ext cx="576651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圆角矩形 19"/>
          <p:cNvSpPr/>
          <p:nvPr/>
        </p:nvSpPr>
        <p:spPr>
          <a:xfrm>
            <a:off x="2527687" y="2043431"/>
            <a:ext cx="1056638" cy="105663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1" name="文本框 9"/>
          <p:cNvSpPr txBox="1"/>
          <p:nvPr/>
        </p:nvSpPr>
        <p:spPr>
          <a:xfrm>
            <a:off x="3823832" y="2638830"/>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具体内容</a:t>
            </a:r>
          </a:p>
        </p:txBody>
      </p:sp>
      <p:sp>
        <p:nvSpPr>
          <p:cNvPr id="22" name="文本框 9"/>
          <p:cNvSpPr txBox="1"/>
          <p:nvPr/>
        </p:nvSpPr>
        <p:spPr>
          <a:xfrm>
            <a:off x="4854163" y="264341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进度规划</a:t>
            </a:r>
          </a:p>
        </p:txBody>
      </p:sp>
      <p:sp>
        <p:nvSpPr>
          <p:cNvPr id="27" name="文本框 9"/>
          <p:cNvSpPr txBox="1"/>
          <p:nvPr/>
        </p:nvSpPr>
        <p:spPr>
          <a:xfrm>
            <a:off x="3823832" y="2916773"/>
            <a:ext cx="1440160"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执行策略</a:t>
            </a:r>
          </a:p>
        </p:txBody>
      </p:sp>
      <p:sp>
        <p:nvSpPr>
          <p:cNvPr id="29" name="文本框 9"/>
          <p:cNvSpPr txBox="1"/>
          <p:nvPr/>
        </p:nvSpPr>
        <p:spPr>
          <a:xfrm>
            <a:off x="4854163" y="291677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奖项设置</a:t>
            </a:r>
          </a:p>
        </p:txBody>
      </p:sp>
      <p:sp>
        <p:nvSpPr>
          <p:cNvPr id="30" name="文本框 9"/>
          <p:cNvSpPr txBox="1"/>
          <p:nvPr/>
        </p:nvSpPr>
        <p:spPr>
          <a:xfrm>
            <a:off x="3823832" y="1963431"/>
            <a:ext cx="2916324" cy="553998"/>
          </a:xfrm>
          <a:prstGeom prst="rect">
            <a:avLst/>
          </a:prstGeom>
          <a:noFill/>
        </p:spPr>
        <p:txBody>
          <a:bodyPr wrap="square" lIns="0" tIns="0" rIns="0" bIns="0" rtlCol="0">
            <a:spAutoFit/>
          </a:bodyPr>
          <a:lstStyle/>
          <a:p>
            <a:pPr marL="0" lvl="1"/>
            <a:r>
              <a:rPr lang="zh-CN" altLang="en-US" sz="3600" b="1" dirty="0">
                <a:solidFill>
                  <a:schemeClr val="accent1"/>
                </a:solidFill>
                <a:latin typeface="微软雅黑" pitchFamily="34" charset="-122"/>
                <a:ea typeface="微软雅黑" pitchFamily="34" charset="-122"/>
              </a:rPr>
              <a:t>活动内容构成</a:t>
            </a:r>
          </a:p>
        </p:txBody>
      </p:sp>
      <p:sp>
        <p:nvSpPr>
          <p:cNvPr id="33" name="TextBox 20"/>
          <p:cNvSpPr txBox="1"/>
          <p:nvPr/>
        </p:nvSpPr>
        <p:spPr>
          <a:xfrm>
            <a:off x="2668280" y="2063919"/>
            <a:ext cx="775453" cy="1015663"/>
          </a:xfrm>
          <a:prstGeom prst="rect">
            <a:avLst/>
          </a:prstGeom>
          <a:noFill/>
        </p:spPr>
        <p:txBody>
          <a:bodyPr wrap="none" lIns="0" tIns="0" rIns="0" bIns="0" rtlCol="0">
            <a:spAutoFit/>
          </a:bodyPr>
          <a:lstStyle/>
          <a:p>
            <a:pPr algn="ctr"/>
            <a:r>
              <a:rPr lang="en-US" altLang="zh-CN" sz="6600" spc="300" dirty="0">
                <a:solidFill>
                  <a:schemeClr val="accent1"/>
                </a:solidFill>
                <a:latin typeface="Agency FB" panose="020B0503020202020204" pitchFamily="34" charset="0"/>
                <a:ea typeface="微软雅黑" pitchFamily="34" charset="-122"/>
              </a:rPr>
              <a:t>02</a:t>
            </a:r>
            <a:endParaRPr lang="zh-CN" altLang="en-US" sz="6600" spc="300" dirty="0">
              <a:solidFill>
                <a:schemeClr val="accent1"/>
              </a:solidFill>
              <a:latin typeface="Agency FB" panose="020B0503020202020204" pitchFamily="34" charset="0"/>
              <a:ea typeface="微软雅黑" pitchFamily="34" charset="-122"/>
            </a:endParaRPr>
          </a:p>
        </p:txBody>
      </p:sp>
      <p:sp>
        <p:nvSpPr>
          <p:cNvPr id="37" name="五边形 36"/>
          <p:cNvSpPr/>
          <p:nvPr/>
        </p:nvSpPr>
        <p:spPr>
          <a:xfrm flipH="1">
            <a:off x="6948264" y="2091150"/>
            <a:ext cx="2195736" cy="961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8" name="KSO_Shape"/>
          <p:cNvSpPr>
            <a:spLocks/>
          </p:cNvSpPr>
          <p:nvPr/>
        </p:nvSpPr>
        <p:spPr bwMode="auto">
          <a:xfrm>
            <a:off x="4225544" y="4715263"/>
            <a:ext cx="214740" cy="2125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lumMod val="65000"/>
            </a:schemeClr>
          </a:solidFill>
          <a:ln>
            <a:noFill/>
          </a:ln>
          <a:ex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9" name="Freeform 151"/>
          <p:cNvSpPr>
            <a:spLocks noEditPoints="1"/>
          </p:cNvSpPr>
          <p:nvPr/>
        </p:nvSpPr>
        <p:spPr bwMode="auto">
          <a:xfrm>
            <a:off x="3351058" y="4713874"/>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lumMod val="65000"/>
            </a:schemeClr>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nvGrpSpPr>
          <p:cNvPr id="40" name="组合 39"/>
          <p:cNvGrpSpPr/>
          <p:nvPr/>
        </p:nvGrpSpPr>
        <p:grpSpPr>
          <a:xfrm>
            <a:off x="5180602" y="4710983"/>
            <a:ext cx="189663" cy="221151"/>
            <a:chOff x="944563" y="3860794"/>
            <a:chExt cx="392112" cy="457207"/>
          </a:xfrm>
          <a:solidFill>
            <a:schemeClr val="bg1">
              <a:lumMod val="65000"/>
            </a:schemeClr>
          </a:solidFill>
        </p:grpSpPr>
        <p:sp>
          <p:nvSpPr>
            <p:cNvPr id="41" name="Freeform 12"/>
            <p:cNvSpPr>
              <a:spLocks/>
            </p:cNvSpPr>
            <p:nvPr/>
          </p:nvSpPr>
          <p:spPr bwMode="auto">
            <a:xfrm>
              <a:off x="1065213" y="3990974"/>
              <a:ext cx="146051" cy="33339"/>
            </a:xfrm>
            <a:custGeom>
              <a:avLst/>
              <a:gdLst>
                <a:gd name="T0" fmla="*/ 11 w 109"/>
                <a:gd name="T1" fmla="*/ 0 h 25"/>
                <a:gd name="T2" fmla="*/ 0 w 109"/>
                <a:gd name="T3" fmla="*/ 10 h 25"/>
                <a:gd name="T4" fmla="*/ 10 w 109"/>
                <a:gd name="T5" fmla="*/ 20 h 25"/>
                <a:gd name="T6" fmla="*/ 98 w 109"/>
                <a:gd name="T7" fmla="*/ 25 h 25"/>
                <a:gd name="T8" fmla="*/ 108 w 109"/>
                <a:gd name="T9" fmla="*/ 16 h 25"/>
                <a:gd name="T10" fmla="*/ 99 w 109"/>
                <a:gd name="T11" fmla="*/ 5 h 25"/>
                <a:gd name="T12" fmla="*/ 11 w 10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09" h="25">
                  <a:moveTo>
                    <a:pt x="11" y="0"/>
                  </a:moveTo>
                  <a:cubicBezTo>
                    <a:pt x="5" y="0"/>
                    <a:pt x="1" y="4"/>
                    <a:pt x="0" y="10"/>
                  </a:cubicBezTo>
                  <a:cubicBezTo>
                    <a:pt x="0" y="15"/>
                    <a:pt x="4" y="20"/>
                    <a:pt x="10" y="20"/>
                  </a:cubicBezTo>
                  <a:cubicBezTo>
                    <a:pt x="98" y="25"/>
                    <a:pt x="98" y="25"/>
                    <a:pt x="98" y="25"/>
                  </a:cubicBezTo>
                  <a:cubicBezTo>
                    <a:pt x="103" y="25"/>
                    <a:pt x="108" y="21"/>
                    <a:pt x="108" y="16"/>
                  </a:cubicBezTo>
                  <a:cubicBezTo>
                    <a:pt x="109" y="10"/>
                    <a:pt x="104" y="6"/>
                    <a:pt x="99" y="5"/>
                  </a:cubicBezTo>
                  <a:lnTo>
                    <a:pt x="11"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42" name="Freeform 13"/>
            <p:cNvSpPr>
              <a:spLocks/>
            </p:cNvSpPr>
            <p:nvPr/>
          </p:nvSpPr>
          <p:spPr bwMode="auto">
            <a:xfrm>
              <a:off x="1063625" y="3860794"/>
              <a:ext cx="141287" cy="125413"/>
            </a:xfrm>
            <a:custGeom>
              <a:avLst/>
              <a:gdLst>
                <a:gd name="T0" fmla="*/ 75 w 89"/>
                <a:gd name="T1" fmla="*/ 79 h 79"/>
                <a:gd name="T2" fmla="*/ 89 w 89"/>
                <a:gd name="T3" fmla="*/ 36 h 79"/>
                <a:gd name="T4" fmla="*/ 63 w 89"/>
                <a:gd name="T5" fmla="*/ 20 h 79"/>
                <a:gd name="T6" fmla="*/ 57 w 89"/>
                <a:gd name="T7" fmla="*/ 57 h 79"/>
                <a:gd name="T8" fmla="*/ 56 w 89"/>
                <a:gd name="T9" fmla="*/ 10 h 79"/>
                <a:gd name="T10" fmla="*/ 42 w 89"/>
                <a:gd name="T11" fmla="*/ 9 h 79"/>
                <a:gd name="T12" fmla="*/ 44 w 89"/>
                <a:gd name="T13" fmla="*/ 53 h 79"/>
                <a:gd name="T14" fmla="*/ 29 w 89"/>
                <a:gd name="T15" fmla="*/ 0 h 79"/>
                <a:gd name="T16" fmla="*/ 0 w 89"/>
                <a:gd name="T17" fmla="*/ 9 h 79"/>
                <a:gd name="T18" fmla="*/ 23 w 89"/>
                <a:gd name="T19" fmla="*/ 73 h 79"/>
                <a:gd name="T20" fmla="*/ 75 w 89"/>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9">
                  <a:moveTo>
                    <a:pt x="75" y="79"/>
                  </a:moveTo>
                  <a:lnTo>
                    <a:pt x="89" y="36"/>
                  </a:lnTo>
                  <a:lnTo>
                    <a:pt x="63" y="20"/>
                  </a:lnTo>
                  <a:lnTo>
                    <a:pt x="57" y="57"/>
                  </a:lnTo>
                  <a:lnTo>
                    <a:pt x="56" y="10"/>
                  </a:lnTo>
                  <a:lnTo>
                    <a:pt x="42" y="9"/>
                  </a:lnTo>
                  <a:lnTo>
                    <a:pt x="44" y="53"/>
                  </a:lnTo>
                  <a:lnTo>
                    <a:pt x="29" y="0"/>
                  </a:lnTo>
                  <a:lnTo>
                    <a:pt x="0" y="9"/>
                  </a:lnTo>
                  <a:lnTo>
                    <a:pt x="23" y="73"/>
                  </a:lnTo>
                  <a:lnTo>
                    <a:pt x="75" y="79"/>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43" name="Freeform 14"/>
            <p:cNvSpPr>
              <a:spLocks noEditPoints="1"/>
            </p:cNvSpPr>
            <p:nvPr/>
          </p:nvSpPr>
          <p:spPr bwMode="auto">
            <a:xfrm>
              <a:off x="944563" y="4030664"/>
              <a:ext cx="392112" cy="287337"/>
            </a:xfrm>
            <a:custGeom>
              <a:avLst/>
              <a:gdLst>
                <a:gd name="T0" fmla="*/ 285 w 294"/>
                <a:gd name="T1" fmla="*/ 204 h 215"/>
                <a:gd name="T2" fmla="*/ 261 w 294"/>
                <a:gd name="T3" fmla="*/ 190 h 215"/>
                <a:gd name="T4" fmla="*/ 266 w 294"/>
                <a:gd name="T5" fmla="*/ 153 h 215"/>
                <a:gd name="T6" fmla="*/ 256 w 294"/>
                <a:gd name="T7" fmla="*/ 139 h 215"/>
                <a:gd name="T8" fmla="*/ 266 w 294"/>
                <a:gd name="T9" fmla="*/ 133 h 215"/>
                <a:gd name="T10" fmla="*/ 242 w 294"/>
                <a:gd name="T11" fmla="*/ 60 h 215"/>
                <a:gd name="T12" fmla="*/ 230 w 294"/>
                <a:gd name="T13" fmla="*/ 55 h 215"/>
                <a:gd name="T14" fmla="*/ 229 w 294"/>
                <a:gd name="T15" fmla="*/ 43 h 215"/>
                <a:gd name="T16" fmla="*/ 187 w 294"/>
                <a:gd name="T17" fmla="*/ 4 h 215"/>
                <a:gd name="T18" fmla="*/ 99 w 294"/>
                <a:gd name="T19" fmla="*/ 0 h 215"/>
                <a:gd name="T20" fmla="*/ 46 w 294"/>
                <a:gd name="T21" fmla="*/ 73 h 215"/>
                <a:gd name="T22" fmla="*/ 55 w 294"/>
                <a:gd name="T23" fmla="*/ 80 h 215"/>
                <a:gd name="T24" fmla="*/ 40 w 294"/>
                <a:gd name="T25" fmla="*/ 85 h 215"/>
                <a:gd name="T26" fmla="*/ 29 w 294"/>
                <a:gd name="T27" fmla="*/ 197 h 215"/>
                <a:gd name="T28" fmla="*/ 5 w 294"/>
                <a:gd name="T29" fmla="*/ 200 h 215"/>
                <a:gd name="T30" fmla="*/ 0 w 294"/>
                <a:gd name="T31" fmla="*/ 215 h 215"/>
                <a:gd name="T32" fmla="*/ 294 w 294"/>
                <a:gd name="T33" fmla="*/ 215 h 215"/>
                <a:gd name="T34" fmla="*/ 285 w 294"/>
                <a:gd name="T35" fmla="*/ 204 h 215"/>
                <a:gd name="T36" fmla="*/ 177 w 294"/>
                <a:gd name="T37" fmla="*/ 161 h 215"/>
                <a:gd name="T38" fmla="*/ 153 w 294"/>
                <a:gd name="T39" fmla="*/ 173 h 215"/>
                <a:gd name="T40" fmla="*/ 153 w 294"/>
                <a:gd name="T41" fmla="*/ 184 h 215"/>
                <a:gd name="T42" fmla="*/ 139 w 294"/>
                <a:gd name="T43" fmla="*/ 184 h 215"/>
                <a:gd name="T44" fmla="*/ 139 w 294"/>
                <a:gd name="T45" fmla="*/ 172 h 215"/>
                <a:gd name="T46" fmla="*/ 117 w 294"/>
                <a:gd name="T47" fmla="*/ 163 h 215"/>
                <a:gd name="T48" fmla="*/ 107 w 294"/>
                <a:gd name="T49" fmla="*/ 133 h 215"/>
                <a:gd name="T50" fmla="*/ 107 w 294"/>
                <a:gd name="T51" fmla="*/ 127 h 215"/>
                <a:gd name="T52" fmla="*/ 139 w 294"/>
                <a:gd name="T53" fmla="*/ 127 h 215"/>
                <a:gd name="T54" fmla="*/ 139 w 294"/>
                <a:gd name="T55" fmla="*/ 135 h 215"/>
                <a:gd name="T56" fmla="*/ 140 w 294"/>
                <a:gd name="T57" fmla="*/ 150 h 215"/>
                <a:gd name="T58" fmla="*/ 144 w 294"/>
                <a:gd name="T59" fmla="*/ 153 h 215"/>
                <a:gd name="T60" fmla="*/ 149 w 294"/>
                <a:gd name="T61" fmla="*/ 151 h 215"/>
                <a:gd name="T62" fmla="*/ 150 w 294"/>
                <a:gd name="T63" fmla="*/ 145 h 215"/>
                <a:gd name="T64" fmla="*/ 149 w 294"/>
                <a:gd name="T65" fmla="*/ 130 h 215"/>
                <a:gd name="T66" fmla="*/ 139 w 294"/>
                <a:gd name="T67" fmla="*/ 120 h 215"/>
                <a:gd name="T68" fmla="*/ 119 w 294"/>
                <a:gd name="T69" fmla="*/ 107 h 215"/>
                <a:gd name="T70" fmla="*/ 110 w 294"/>
                <a:gd name="T71" fmla="*/ 95 h 215"/>
                <a:gd name="T72" fmla="*/ 107 w 294"/>
                <a:gd name="T73" fmla="*/ 77 h 215"/>
                <a:gd name="T74" fmla="*/ 115 w 294"/>
                <a:gd name="T75" fmla="*/ 55 h 215"/>
                <a:gd name="T76" fmla="*/ 139 w 294"/>
                <a:gd name="T77" fmla="*/ 45 h 215"/>
                <a:gd name="T78" fmla="*/ 139 w 294"/>
                <a:gd name="T79" fmla="*/ 35 h 215"/>
                <a:gd name="T80" fmla="*/ 153 w 294"/>
                <a:gd name="T81" fmla="*/ 35 h 215"/>
                <a:gd name="T82" fmla="*/ 153 w 294"/>
                <a:gd name="T83" fmla="*/ 45 h 215"/>
                <a:gd name="T84" fmla="*/ 175 w 294"/>
                <a:gd name="T85" fmla="*/ 55 h 215"/>
                <a:gd name="T86" fmla="*/ 182 w 294"/>
                <a:gd name="T87" fmla="*/ 77 h 215"/>
                <a:gd name="T88" fmla="*/ 182 w 294"/>
                <a:gd name="T89" fmla="*/ 83 h 215"/>
                <a:gd name="T90" fmla="*/ 150 w 294"/>
                <a:gd name="T91" fmla="*/ 83 h 215"/>
                <a:gd name="T92" fmla="*/ 150 w 294"/>
                <a:gd name="T93" fmla="*/ 78 h 215"/>
                <a:gd name="T94" fmla="*/ 149 w 294"/>
                <a:gd name="T95" fmla="*/ 67 h 215"/>
                <a:gd name="T96" fmla="*/ 145 w 294"/>
                <a:gd name="T97" fmla="*/ 64 h 215"/>
                <a:gd name="T98" fmla="*/ 140 w 294"/>
                <a:gd name="T99" fmla="*/ 66 h 215"/>
                <a:gd name="T100" fmla="*/ 139 w 294"/>
                <a:gd name="T101" fmla="*/ 73 h 215"/>
                <a:gd name="T102" fmla="*/ 142 w 294"/>
                <a:gd name="T103" fmla="*/ 83 h 215"/>
                <a:gd name="T104" fmla="*/ 159 w 294"/>
                <a:gd name="T105" fmla="*/ 95 h 215"/>
                <a:gd name="T106" fmla="*/ 175 w 294"/>
                <a:gd name="T107" fmla="*/ 106 h 215"/>
                <a:gd name="T108" fmla="*/ 182 w 294"/>
                <a:gd name="T109" fmla="*/ 117 h 215"/>
                <a:gd name="T110" fmla="*/ 185 w 294"/>
                <a:gd name="T111" fmla="*/ 134 h 215"/>
                <a:gd name="T112" fmla="*/ 177 w 294"/>
                <a:gd name="T113" fmla="*/ 16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4" h="215">
                  <a:moveTo>
                    <a:pt x="285" y="204"/>
                  </a:moveTo>
                  <a:cubicBezTo>
                    <a:pt x="277" y="199"/>
                    <a:pt x="269" y="195"/>
                    <a:pt x="261" y="190"/>
                  </a:cubicBezTo>
                  <a:cubicBezTo>
                    <a:pt x="264" y="177"/>
                    <a:pt x="266" y="165"/>
                    <a:pt x="266" y="153"/>
                  </a:cubicBezTo>
                  <a:cubicBezTo>
                    <a:pt x="256" y="139"/>
                    <a:pt x="256" y="139"/>
                    <a:pt x="256" y="139"/>
                  </a:cubicBezTo>
                  <a:cubicBezTo>
                    <a:pt x="266" y="133"/>
                    <a:pt x="266" y="133"/>
                    <a:pt x="266" y="133"/>
                  </a:cubicBezTo>
                  <a:cubicBezTo>
                    <a:pt x="264" y="106"/>
                    <a:pt x="255" y="82"/>
                    <a:pt x="242" y="60"/>
                  </a:cubicBezTo>
                  <a:cubicBezTo>
                    <a:pt x="230" y="55"/>
                    <a:pt x="230" y="55"/>
                    <a:pt x="230" y="55"/>
                  </a:cubicBezTo>
                  <a:cubicBezTo>
                    <a:pt x="229" y="43"/>
                    <a:pt x="229" y="43"/>
                    <a:pt x="229" y="43"/>
                  </a:cubicBezTo>
                  <a:cubicBezTo>
                    <a:pt x="217" y="29"/>
                    <a:pt x="203" y="16"/>
                    <a:pt x="187" y="4"/>
                  </a:cubicBezTo>
                  <a:cubicBezTo>
                    <a:pt x="158" y="3"/>
                    <a:pt x="129" y="1"/>
                    <a:pt x="99" y="0"/>
                  </a:cubicBezTo>
                  <a:cubicBezTo>
                    <a:pt x="78" y="24"/>
                    <a:pt x="60" y="48"/>
                    <a:pt x="46" y="73"/>
                  </a:cubicBezTo>
                  <a:cubicBezTo>
                    <a:pt x="55" y="80"/>
                    <a:pt x="55" y="80"/>
                    <a:pt x="55" y="80"/>
                  </a:cubicBezTo>
                  <a:cubicBezTo>
                    <a:pt x="40" y="85"/>
                    <a:pt x="40" y="85"/>
                    <a:pt x="40" y="85"/>
                  </a:cubicBezTo>
                  <a:cubicBezTo>
                    <a:pt x="24" y="121"/>
                    <a:pt x="18" y="158"/>
                    <a:pt x="29" y="197"/>
                  </a:cubicBezTo>
                  <a:cubicBezTo>
                    <a:pt x="21" y="198"/>
                    <a:pt x="13" y="199"/>
                    <a:pt x="5" y="200"/>
                  </a:cubicBezTo>
                  <a:cubicBezTo>
                    <a:pt x="3" y="205"/>
                    <a:pt x="2" y="210"/>
                    <a:pt x="0" y="215"/>
                  </a:cubicBezTo>
                  <a:cubicBezTo>
                    <a:pt x="98" y="215"/>
                    <a:pt x="196" y="215"/>
                    <a:pt x="294" y="215"/>
                  </a:cubicBezTo>
                  <a:cubicBezTo>
                    <a:pt x="291" y="211"/>
                    <a:pt x="288" y="207"/>
                    <a:pt x="285" y="204"/>
                  </a:cubicBezTo>
                  <a:close/>
                  <a:moveTo>
                    <a:pt x="177" y="161"/>
                  </a:moveTo>
                  <a:cubicBezTo>
                    <a:pt x="172" y="167"/>
                    <a:pt x="164" y="171"/>
                    <a:pt x="153" y="173"/>
                  </a:cubicBezTo>
                  <a:cubicBezTo>
                    <a:pt x="153" y="184"/>
                    <a:pt x="153" y="184"/>
                    <a:pt x="153" y="184"/>
                  </a:cubicBezTo>
                  <a:cubicBezTo>
                    <a:pt x="139" y="184"/>
                    <a:pt x="139" y="184"/>
                    <a:pt x="139" y="184"/>
                  </a:cubicBezTo>
                  <a:cubicBezTo>
                    <a:pt x="139" y="172"/>
                    <a:pt x="139" y="172"/>
                    <a:pt x="139" y="172"/>
                  </a:cubicBezTo>
                  <a:cubicBezTo>
                    <a:pt x="130" y="171"/>
                    <a:pt x="123" y="168"/>
                    <a:pt x="117" y="163"/>
                  </a:cubicBezTo>
                  <a:cubicBezTo>
                    <a:pt x="110" y="157"/>
                    <a:pt x="107" y="147"/>
                    <a:pt x="107" y="133"/>
                  </a:cubicBezTo>
                  <a:cubicBezTo>
                    <a:pt x="107" y="127"/>
                    <a:pt x="107" y="127"/>
                    <a:pt x="107" y="127"/>
                  </a:cubicBezTo>
                  <a:cubicBezTo>
                    <a:pt x="139" y="127"/>
                    <a:pt x="139" y="127"/>
                    <a:pt x="139" y="127"/>
                  </a:cubicBezTo>
                  <a:cubicBezTo>
                    <a:pt x="139" y="135"/>
                    <a:pt x="139" y="135"/>
                    <a:pt x="139" y="135"/>
                  </a:cubicBezTo>
                  <a:cubicBezTo>
                    <a:pt x="139" y="143"/>
                    <a:pt x="139" y="148"/>
                    <a:pt x="140" y="150"/>
                  </a:cubicBezTo>
                  <a:cubicBezTo>
                    <a:pt x="140" y="152"/>
                    <a:pt x="142" y="153"/>
                    <a:pt x="144" y="153"/>
                  </a:cubicBezTo>
                  <a:cubicBezTo>
                    <a:pt x="146" y="153"/>
                    <a:pt x="148" y="153"/>
                    <a:pt x="149" y="151"/>
                  </a:cubicBezTo>
                  <a:cubicBezTo>
                    <a:pt x="150" y="150"/>
                    <a:pt x="150" y="148"/>
                    <a:pt x="150" y="145"/>
                  </a:cubicBezTo>
                  <a:cubicBezTo>
                    <a:pt x="150" y="138"/>
                    <a:pt x="150" y="133"/>
                    <a:pt x="149" y="130"/>
                  </a:cubicBezTo>
                  <a:cubicBezTo>
                    <a:pt x="148" y="127"/>
                    <a:pt x="145" y="123"/>
                    <a:pt x="139" y="120"/>
                  </a:cubicBezTo>
                  <a:cubicBezTo>
                    <a:pt x="129" y="114"/>
                    <a:pt x="123" y="109"/>
                    <a:pt x="119" y="107"/>
                  </a:cubicBezTo>
                  <a:cubicBezTo>
                    <a:pt x="116" y="104"/>
                    <a:pt x="113" y="100"/>
                    <a:pt x="110" y="95"/>
                  </a:cubicBezTo>
                  <a:cubicBezTo>
                    <a:pt x="108" y="90"/>
                    <a:pt x="107" y="84"/>
                    <a:pt x="107" y="77"/>
                  </a:cubicBezTo>
                  <a:cubicBezTo>
                    <a:pt x="107" y="68"/>
                    <a:pt x="109" y="61"/>
                    <a:pt x="115" y="55"/>
                  </a:cubicBezTo>
                  <a:cubicBezTo>
                    <a:pt x="120" y="50"/>
                    <a:pt x="128" y="47"/>
                    <a:pt x="139" y="45"/>
                  </a:cubicBezTo>
                  <a:cubicBezTo>
                    <a:pt x="139" y="35"/>
                    <a:pt x="139" y="35"/>
                    <a:pt x="139" y="35"/>
                  </a:cubicBezTo>
                  <a:cubicBezTo>
                    <a:pt x="153" y="35"/>
                    <a:pt x="153" y="35"/>
                    <a:pt x="153" y="35"/>
                  </a:cubicBezTo>
                  <a:cubicBezTo>
                    <a:pt x="153" y="45"/>
                    <a:pt x="153" y="45"/>
                    <a:pt x="153" y="45"/>
                  </a:cubicBezTo>
                  <a:cubicBezTo>
                    <a:pt x="163" y="47"/>
                    <a:pt x="170" y="50"/>
                    <a:pt x="175" y="55"/>
                  </a:cubicBezTo>
                  <a:cubicBezTo>
                    <a:pt x="180" y="60"/>
                    <a:pt x="182" y="68"/>
                    <a:pt x="182" y="77"/>
                  </a:cubicBezTo>
                  <a:cubicBezTo>
                    <a:pt x="182" y="78"/>
                    <a:pt x="182" y="80"/>
                    <a:pt x="182" y="83"/>
                  </a:cubicBezTo>
                  <a:cubicBezTo>
                    <a:pt x="150" y="83"/>
                    <a:pt x="150" y="83"/>
                    <a:pt x="150" y="83"/>
                  </a:cubicBezTo>
                  <a:cubicBezTo>
                    <a:pt x="150" y="78"/>
                    <a:pt x="150" y="78"/>
                    <a:pt x="150" y="78"/>
                  </a:cubicBezTo>
                  <a:cubicBezTo>
                    <a:pt x="150" y="72"/>
                    <a:pt x="150" y="68"/>
                    <a:pt x="149" y="67"/>
                  </a:cubicBezTo>
                  <a:cubicBezTo>
                    <a:pt x="149" y="65"/>
                    <a:pt x="147" y="64"/>
                    <a:pt x="145" y="64"/>
                  </a:cubicBezTo>
                  <a:cubicBezTo>
                    <a:pt x="143" y="64"/>
                    <a:pt x="141" y="65"/>
                    <a:pt x="140" y="66"/>
                  </a:cubicBezTo>
                  <a:cubicBezTo>
                    <a:pt x="139" y="68"/>
                    <a:pt x="139" y="70"/>
                    <a:pt x="139" y="73"/>
                  </a:cubicBezTo>
                  <a:cubicBezTo>
                    <a:pt x="139" y="78"/>
                    <a:pt x="140" y="81"/>
                    <a:pt x="142" y="83"/>
                  </a:cubicBezTo>
                  <a:cubicBezTo>
                    <a:pt x="144" y="85"/>
                    <a:pt x="149" y="89"/>
                    <a:pt x="159" y="95"/>
                  </a:cubicBezTo>
                  <a:cubicBezTo>
                    <a:pt x="167" y="100"/>
                    <a:pt x="172" y="103"/>
                    <a:pt x="175" y="106"/>
                  </a:cubicBezTo>
                  <a:cubicBezTo>
                    <a:pt x="178" y="109"/>
                    <a:pt x="180" y="112"/>
                    <a:pt x="182" y="117"/>
                  </a:cubicBezTo>
                  <a:cubicBezTo>
                    <a:pt x="184" y="122"/>
                    <a:pt x="185" y="127"/>
                    <a:pt x="185" y="134"/>
                  </a:cubicBezTo>
                  <a:cubicBezTo>
                    <a:pt x="185" y="146"/>
                    <a:pt x="183" y="154"/>
                    <a:pt x="177" y="16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44" name="Freeform 15"/>
          <p:cNvSpPr>
            <a:spLocks noEditPoints="1"/>
          </p:cNvSpPr>
          <p:nvPr/>
        </p:nvSpPr>
        <p:spPr bwMode="auto">
          <a:xfrm>
            <a:off x="3739865" y="4729354"/>
            <a:ext cx="230312" cy="184410"/>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7"/>
          <p:cNvSpPr>
            <a:spLocks noEditPoints="1"/>
          </p:cNvSpPr>
          <p:nvPr/>
        </p:nvSpPr>
        <p:spPr bwMode="auto">
          <a:xfrm>
            <a:off x="4695988" y="4724312"/>
            <a:ext cx="232599" cy="194493"/>
          </a:xfrm>
          <a:custGeom>
            <a:avLst/>
            <a:gdLst>
              <a:gd name="T0" fmla="*/ 80 w 349"/>
              <a:gd name="T1" fmla="*/ 247 h 290"/>
              <a:gd name="T2" fmla="*/ 111 w 349"/>
              <a:gd name="T3" fmla="*/ 247 h 290"/>
              <a:gd name="T4" fmla="*/ 111 w 349"/>
              <a:gd name="T5" fmla="*/ 232 h 290"/>
              <a:gd name="T6" fmla="*/ 153 w 349"/>
              <a:gd name="T7" fmla="*/ 232 h 290"/>
              <a:gd name="T8" fmla="*/ 153 w 349"/>
              <a:gd name="T9" fmla="*/ 44 h 290"/>
              <a:gd name="T10" fmla="*/ 76 w 349"/>
              <a:gd name="T11" fmla="*/ 61 h 290"/>
              <a:gd name="T12" fmla="*/ 78 w 349"/>
              <a:gd name="T13" fmla="*/ 69 h 290"/>
              <a:gd name="T14" fmla="*/ 76 w 349"/>
              <a:gd name="T15" fmla="*/ 77 h 290"/>
              <a:gd name="T16" fmla="*/ 121 w 349"/>
              <a:gd name="T17" fmla="*/ 155 h 290"/>
              <a:gd name="T18" fmla="*/ 125 w 349"/>
              <a:gd name="T19" fmla="*/ 155 h 290"/>
              <a:gd name="T20" fmla="*/ 2 w 349"/>
              <a:gd name="T21" fmla="*/ 155 h 290"/>
              <a:gd name="T22" fmla="*/ 6 w 349"/>
              <a:gd name="T23" fmla="*/ 155 h 290"/>
              <a:gd name="T24" fmla="*/ 6 w 349"/>
              <a:gd name="T25" fmla="*/ 155 h 290"/>
              <a:gd name="T26" fmla="*/ 52 w 349"/>
              <a:gd name="T27" fmla="*/ 77 h 290"/>
              <a:gd name="T28" fmla="*/ 50 w 349"/>
              <a:gd name="T29" fmla="*/ 69 h 290"/>
              <a:gd name="T30" fmla="*/ 62 w 349"/>
              <a:gd name="T31" fmla="*/ 55 h 290"/>
              <a:gd name="T32" fmla="*/ 62 w 349"/>
              <a:gd name="T33" fmla="*/ 51 h 290"/>
              <a:gd name="T34" fmla="*/ 155 w 349"/>
              <a:gd name="T35" fmla="*/ 17 h 290"/>
              <a:gd name="T36" fmla="*/ 170 w 349"/>
              <a:gd name="T37" fmla="*/ 2 h 290"/>
              <a:gd name="T38" fmla="*/ 190 w 349"/>
              <a:gd name="T39" fmla="*/ 9 h 290"/>
              <a:gd name="T40" fmla="*/ 288 w 349"/>
              <a:gd name="T41" fmla="*/ 1 h 290"/>
              <a:gd name="T42" fmla="*/ 290 w 349"/>
              <a:gd name="T43" fmla="*/ 4 h 290"/>
              <a:gd name="T44" fmla="*/ 302 w 349"/>
              <a:gd name="T45" fmla="*/ 18 h 290"/>
              <a:gd name="T46" fmla="*/ 300 w 349"/>
              <a:gd name="T47" fmla="*/ 26 h 290"/>
              <a:gd name="T48" fmla="*/ 344 w 349"/>
              <a:gd name="T49" fmla="*/ 104 h 290"/>
              <a:gd name="T50" fmla="*/ 349 w 349"/>
              <a:gd name="T51" fmla="*/ 104 h 290"/>
              <a:gd name="T52" fmla="*/ 226 w 349"/>
              <a:gd name="T53" fmla="*/ 104 h 290"/>
              <a:gd name="T54" fmla="*/ 230 w 349"/>
              <a:gd name="T55" fmla="*/ 104 h 290"/>
              <a:gd name="T56" fmla="*/ 230 w 349"/>
              <a:gd name="T57" fmla="*/ 104 h 290"/>
              <a:gd name="T58" fmla="*/ 276 w 349"/>
              <a:gd name="T59" fmla="*/ 26 h 290"/>
              <a:gd name="T60" fmla="*/ 273 w 349"/>
              <a:gd name="T61" fmla="*/ 18 h 290"/>
              <a:gd name="T62" fmla="*/ 274 w 349"/>
              <a:gd name="T63" fmla="*/ 17 h 290"/>
              <a:gd name="T64" fmla="*/ 196 w 349"/>
              <a:gd name="T65" fmla="*/ 34 h 290"/>
              <a:gd name="T66" fmla="*/ 196 w 349"/>
              <a:gd name="T67" fmla="*/ 232 h 290"/>
              <a:gd name="T68" fmla="*/ 235 w 349"/>
              <a:gd name="T69" fmla="*/ 232 h 290"/>
              <a:gd name="T70" fmla="*/ 235 w 349"/>
              <a:gd name="T71" fmla="*/ 247 h 290"/>
              <a:gd name="T72" fmla="*/ 265 w 349"/>
              <a:gd name="T73" fmla="*/ 247 h 290"/>
              <a:gd name="T74" fmla="*/ 265 w 349"/>
              <a:gd name="T75" fmla="*/ 290 h 290"/>
              <a:gd name="T76" fmla="*/ 80 w 349"/>
              <a:gd name="T77" fmla="*/ 290 h 290"/>
              <a:gd name="T78" fmla="*/ 80 w 349"/>
              <a:gd name="T79" fmla="*/ 247 h 290"/>
              <a:gd name="T80" fmla="*/ 292 w 349"/>
              <a:gd name="T81" fmla="*/ 32 h 290"/>
              <a:gd name="T82" fmla="*/ 288 w 349"/>
              <a:gd name="T83" fmla="*/ 33 h 290"/>
              <a:gd name="T84" fmla="*/ 284 w 349"/>
              <a:gd name="T85" fmla="*/ 32 h 290"/>
              <a:gd name="T86" fmla="*/ 241 w 349"/>
              <a:gd name="T87" fmla="*/ 104 h 290"/>
              <a:gd name="T88" fmla="*/ 333 w 349"/>
              <a:gd name="T89" fmla="*/ 104 h 290"/>
              <a:gd name="T90" fmla="*/ 292 w 349"/>
              <a:gd name="T91" fmla="*/ 32 h 290"/>
              <a:gd name="T92" fmla="*/ 68 w 349"/>
              <a:gd name="T93" fmla="*/ 83 h 290"/>
              <a:gd name="T94" fmla="*/ 64 w 349"/>
              <a:gd name="T95" fmla="*/ 83 h 290"/>
              <a:gd name="T96" fmla="*/ 60 w 349"/>
              <a:gd name="T97" fmla="*/ 83 h 290"/>
              <a:gd name="T98" fmla="*/ 17 w 349"/>
              <a:gd name="T99" fmla="*/ 155 h 290"/>
              <a:gd name="T100" fmla="*/ 110 w 349"/>
              <a:gd name="T101" fmla="*/ 155 h 290"/>
              <a:gd name="T102" fmla="*/ 68 w 349"/>
              <a:gd name="T103" fmla="*/ 8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9" h="290">
                <a:moveTo>
                  <a:pt x="80" y="247"/>
                </a:moveTo>
                <a:cubicBezTo>
                  <a:pt x="111" y="247"/>
                  <a:pt x="111" y="247"/>
                  <a:pt x="111" y="247"/>
                </a:cubicBezTo>
                <a:cubicBezTo>
                  <a:pt x="111" y="232"/>
                  <a:pt x="111" y="232"/>
                  <a:pt x="111" y="232"/>
                </a:cubicBezTo>
                <a:cubicBezTo>
                  <a:pt x="153" y="232"/>
                  <a:pt x="153" y="232"/>
                  <a:pt x="153" y="232"/>
                </a:cubicBezTo>
                <a:cubicBezTo>
                  <a:pt x="153" y="44"/>
                  <a:pt x="153" y="44"/>
                  <a:pt x="153" y="44"/>
                </a:cubicBezTo>
                <a:cubicBezTo>
                  <a:pt x="76" y="61"/>
                  <a:pt x="76" y="61"/>
                  <a:pt x="76" y="61"/>
                </a:cubicBezTo>
                <a:cubicBezTo>
                  <a:pt x="78" y="63"/>
                  <a:pt x="78" y="66"/>
                  <a:pt x="78" y="69"/>
                </a:cubicBezTo>
                <a:cubicBezTo>
                  <a:pt x="78" y="72"/>
                  <a:pt x="78" y="75"/>
                  <a:pt x="76" y="77"/>
                </a:cubicBezTo>
                <a:cubicBezTo>
                  <a:pt x="121" y="155"/>
                  <a:pt x="121" y="155"/>
                  <a:pt x="121" y="155"/>
                </a:cubicBezTo>
                <a:cubicBezTo>
                  <a:pt x="125" y="155"/>
                  <a:pt x="125" y="155"/>
                  <a:pt x="125" y="155"/>
                </a:cubicBezTo>
                <a:cubicBezTo>
                  <a:pt x="123" y="201"/>
                  <a:pt x="0" y="200"/>
                  <a:pt x="2" y="155"/>
                </a:cubicBezTo>
                <a:cubicBezTo>
                  <a:pt x="6" y="155"/>
                  <a:pt x="6" y="155"/>
                  <a:pt x="6" y="155"/>
                </a:cubicBezTo>
                <a:cubicBezTo>
                  <a:pt x="6" y="155"/>
                  <a:pt x="6" y="155"/>
                  <a:pt x="6" y="155"/>
                </a:cubicBezTo>
                <a:cubicBezTo>
                  <a:pt x="52" y="77"/>
                  <a:pt x="52" y="77"/>
                  <a:pt x="52" y="77"/>
                </a:cubicBezTo>
                <a:cubicBezTo>
                  <a:pt x="51" y="75"/>
                  <a:pt x="50" y="72"/>
                  <a:pt x="50" y="69"/>
                </a:cubicBezTo>
                <a:cubicBezTo>
                  <a:pt x="50" y="62"/>
                  <a:pt x="55" y="56"/>
                  <a:pt x="62" y="55"/>
                </a:cubicBezTo>
                <a:cubicBezTo>
                  <a:pt x="62" y="51"/>
                  <a:pt x="62" y="51"/>
                  <a:pt x="62" y="51"/>
                </a:cubicBezTo>
                <a:cubicBezTo>
                  <a:pt x="155" y="17"/>
                  <a:pt x="155" y="17"/>
                  <a:pt x="155" y="17"/>
                </a:cubicBezTo>
                <a:cubicBezTo>
                  <a:pt x="156" y="10"/>
                  <a:pt x="162" y="4"/>
                  <a:pt x="170" y="2"/>
                </a:cubicBezTo>
                <a:cubicBezTo>
                  <a:pt x="178" y="0"/>
                  <a:pt x="186" y="3"/>
                  <a:pt x="190" y="9"/>
                </a:cubicBezTo>
                <a:cubicBezTo>
                  <a:pt x="288" y="1"/>
                  <a:pt x="288" y="1"/>
                  <a:pt x="288" y="1"/>
                </a:cubicBezTo>
                <a:cubicBezTo>
                  <a:pt x="290" y="4"/>
                  <a:pt x="290" y="4"/>
                  <a:pt x="290" y="4"/>
                </a:cubicBezTo>
                <a:cubicBezTo>
                  <a:pt x="297" y="5"/>
                  <a:pt x="302" y="11"/>
                  <a:pt x="302" y="18"/>
                </a:cubicBezTo>
                <a:cubicBezTo>
                  <a:pt x="302" y="21"/>
                  <a:pt x="301" y="24"/>
                  <a:pt x="300" y="26"/>
                </a:cubicBezTo>
                <a:cubicBezTo>
                  <a:pt x="344" y="104"/>
                  <a:pt x="344" y="104"/>
                  <a:pt x="344" y="104"/>
                </a:cubicBezTo>
                <a:cubicBezTo>
                  <a:pt x="349" y="104"/>
                  <a:pt x="349" y="104"/>
                  <a:pt x="349" y="104"/>
                </a:cubicBezTo>
                <a:cubicBezTo>
                  <a:pt x="347" y="150"/>
                  <a:pt x="224" y="150"/>
                  <a:pt x="226" y="104"/>
                </a:cubicBezTo>
                <a:cubicBezTo>
                  <a:pt x="230" y="104"/>
                  <a:pt x="230" y="104"/>
                  <a:pt x="230" y="104"/>
                </a:cubicBezTo>
                <a:cubicBezTo>
                  <a:pt x="230" y="104"/>
                  <a:pt x="230" y="104"/>
                  <a:pt x="230" y="104"/>
                </a:cubicBezTo>
                <a:cubicBezTo>
                  <a:pt x="276" y="26"/>
                  <a:pt x="276" y="26"/>
                  <a:pt x="276" y="26"/>
                </a:cubicBezTo>
                <a:cubicBezTo>
                  <a:pt x="274" y="24"/>
                  <a:pt x="273" y="21"/>
                  <a:pt x="273" y="18"/>
                </a:cubicBezTo>
                <a:cubicBezTo>
                  <a:pt x="273" y="18"/>
                  <a:pt x="273" y="17"/>
                  <a:pt x="274" y="17"/>
                </a:cubicBezTo>
                <a:cubicBezTo>
                  <a:pt x="196" y="34"/>
                  <a:pt x="196" y="34"/>
                  <a:pt x="196" y="34"/>
                </a:cubicBezTo>
                <a:cubicBezTo>
                  <a:pt x="196" y="232"/>
                  <a:pt x="196" y="232"/>
                  <a:pt x="196" y="232"/>
                </a:cubicBezTo>
                <a:cubicBezTo>
                  <a:pt x="235" y="232"/>
                  <a:pt x="235" y="232"/>
                  <a:pt x="235" y="232"/>
                </a:cubicBezTo>
                <a:cubicBezTo>
                  <a:pt x="235" y="247"/>
                  <a:pt x="235" y="247"/>
                  <a:pt x="235" y="247"/>
                </a:cubicBezTo>
                <a:cubicBezTo>
                  <a:pt x="265" y="247"/>
                  <a:pt x="265" y="247"/>
                  <a:pt x="265" y="247"/>
                </a:cubicBezTo>
                <a:cubicBezTo>
                  <a:pt x="265" y="290"/>
                  <a:pt x="265" y="290"/>
                  <a:pt x="265" y="290"/>
                </a:cubicBezTo>
                <a:cubicBezTo>
                  <a:pt x="80" y="290"/>
                  <a:pt x="80" y="290"/>
                  <a:pt x="80" y="290"/>
                </a:cubicBezTo>
                <a:cubicBezTo>
                  <a:pt x="80" y="247"/>
                  <a:pt x="80" y="247"/>
                  <a:pt x="80" y="247"/>
                </a:cubicBezTo>
                <a:close/>
                <a:moveTo>
                  <a:pt x="292" y="32"/>
                </a:moveTo>
                <a:cubicBezTo>
                  <a:pt x="291" y="32"/>
                  <a:pt x="289" y="33"/>
                  <a:pt x="288" y="33"/>
                </a:cubicBezTo>
                <a:cubicBezTo>
                  <a:pt x="286" y="33"/>
                  <a:pt x="285" y="32"/>
                  <a:pt x="284" y="32"/>
                </a:cubicBezTo>
                <a:cubicBezTo>
                  <a:pt x="241" y="104"/>
                  <a:pt x="241" y="104"/>
                  <a:pt x="241" y="104"/>
                </a:cubicBezTo>
                <a:cubicBezTo>
                  <a:pt x="333" y="104"/>
                  <a:pt x="333" y="104"/>
                  <a:pt x="333" y="104"/>
                </a:cubicBezTo>
                <a:cubicBezTo>
                  <a:pt x="292" y="32"/>
                  <a:pt x="292" y="32"/>
                  <a:pt x="292" y="32"/>
                </a:cubicBezTo>
                <a:close/>
                <a:moveTo>
                  <a:pt x="68" y="83"/>
                </a:moveTo>
                <a:cubicBezTo>
                  <a:pt x="67" y="83"/>
                  <a:pt x="65" y="83"/>
                  <a:pt x="64" y="83"/>
                </a:cubicBezTo>
                <a:cubicBezTo>
                  <a:pt x="63" y="83"/>
                  <a:pt x="61" y="83"/>
                  <a:pt x="60" y="83"/>
                </a:cubicBezTo>
                <a:cubicBezTo>
                  <a:pt x="17" y="155"/>
                  <a:pt x="17" y="155"/>
                  <a:pt x="17" y="155"/>
                </a:cubicBezTo>
                <a:cubicBezTo>
                  <a:pt x="110" y="155"/>
                  <a:pt x="110" y="155"/>
                  <a:pt x="110" y="155"/>
                </a:cubicBezTo>
                <a:lnTo>
                  <a:pt x="68" y="8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6" name="组合 45"/>
          <p:cNvGrpSpPr/>
          <p:nvPr/>
        </p:nvGrpSpPr>
        <p:grpSpPr>
          <a:xfrm>
            <a:off x="5622921" y="4740665"/>
            <a:ext cx="236964" cy="161787"/>
            <a:chOff x="4913498" y="4006828"/>
            <a:chExt cx="359542" cy="245478"/>
          </a:xfrm>
          <a:solidFill>
            <a:schemeClr val="bg1">
              <a:lumMod val="65000"/>
            </a:schemeClr>
          </a:solidFill>
        </p:grpSpPr>
        <p:sp>
          <p:nvSpPr>
            <p:cNvPr id="47" name="任意多边形 46"/>
            <p:cNvSpPr>
              <a:spLocks/>
            </p:cNvSpPr>
            <p:nvPr/>
          </p:nvSpPr>
          <p:spPr bwMode="auto">
            <a:xfrm>
              <a:off x="4956891" y="4126421"/>
              <a:ext cx="251679" cy="37860"/>
            </a:xfrm>
            <a:custGeom>
              <a:avLst/>
              <a:gdLst>
                <a:gd name="connsiteX0" fmla="*/ 251679 w 251679"/>
                <a:gd name="connsiteY0" fmla="*/ 1038 h 37860"/>
                <a:gd name="connsiteX1" fmla="*/ 189689 w 251679"/>
                <a:gd name="connsiteY1" fmla="*/ 37860 h 37860"/>
                <a:gd name="connsiteX2" fmla="*/ 251679 w 251679"/>
                <a:gd name="connsiteY2" fmla="*/ 1038 h 37860"/>
                <a:gd name="connsiteX3" fmla="*/ 63229 w 251679"/>
                <a:gd name="connsiteY3" fmla="*/ 1038 h 37860"/>
                <a:gd name="connsiteX4" fmla="*/ 0 w 251679"/>
                <a:gd name="connsiteY4" fmla="*/ 37860 h 37860"/>
                <a:gd name="connsiteX5" fmla="*/ 63229 w 251679"/>
                <a:gd name="connsiteY5" fmla="*/ 1038 h 3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679" h="37860">
                  <a:moveTo>
                    <a:pt x="251679" y="1038"/>
                  </a:moveTo>
                  <a:cubicBezTo>
                    <a:pt x="223784" y="9221"/>
                    <a:pt x="204154" y="22518"/>
                    <a:pt x="189689" y="37860"/>
                  </a:cubicBezTo>
                  <a:cubicBezTo>
                    <a:pt x="191756" y="4107"/>
                    <a:pt x="224817" y="-3053"/>
                    <a:pt x="251679" y="1038"/>
                  </a:cubicBezTo>
                  <a:close/>
                  <a:moveTo>
                    <a:pt x="63229" y="1038"/>
                  </a:moveTo>
                  <a:cubicBezTo>
                    <a:pt x="34206" y="9221"/>
                    <a:pt x="15548" y="22518"/>
                    <a:pt x="0" y="37860"/>
                  </a:cubicBezTo>
                  <a:cubicBezTo>
                    <a:pt x="3109" y="4107"/>
                    <a:pt x="35242" y="-3053"/>
                    <a:pt x="63229" y="1038"/>
                  </a:cubicBezTo>
                  <a:close/>
                </a:path>
              </a:pathLst>
            </a:custGeom>
            <a:grpFill/>
            <a:ln>
              <a:noFill/>
            </a:ln>
          </p:spPr>
          <p:txBody>
            <a:bodyPr vert="horz" wrap="square" lIns="121920" tIns="60960" rIns="121920" bIns="60960" numCol="1" anchor="t" anchorCtr="0" compatLnSpc="1">
              <a:prstTxWarp prst="textNoShape">
                <a:avLst/>
              </a:prstTxWarp>
              <a:noAutofit/>
            </a:bodyPr>
            <a:lstStyle/>
            <a:p>
              <a:endParaRPr lang="zh-CN" altLang="en-US"/>
            </a:p>
          </p:txBody>
        </p:sp>
        <p:sp>
          <p:nvSpPr>
            <p:cNvPr id="48" name="Freeform 20"/>
            <p:cNvSpPr>
              <a:spLocks noEditPoints="1"/>
            </p:cNvSpPr>
            <p:nvPr/>
          </p:nvSpPr>
          <p:spPr bwMode="auto">
            <a:xfrm>
              <a:off x="4913498" y="4006828"/>
              <a:ext cx="359542" cy="245478"/>
            </a:xfrm>
            <a:custGeom>
              <a:avLst/>
              <a:gdLst>
                <a:gd name="T0" fmla="*/ 323 w 346"/>
                <a:gd name="T1" fmla="*/ 96 h 235"/>
                <a:gd name="T2" fmla="*/ 306 w 346"/>
                <a:gd name="T3" fmla="*/ 83 h 235"/>
                <a:gd name="T4" fmla="*/ 268 w 346"/>
                <a:gd name="T5" fmla="*/ 37 h 235"/>
                <a:gd name="T6" fmla="*/ 255 w 346"/>
                <a:gd name="T7" fmla="*/ 13 h 235"/>
                <a:gd name="T8" fmla="*/ 255 w 346"/>
                <a:gd name="T9" fmla="*/ 13 h 235"/>
                <a:gd name="T10" fmla="*/ 225 w 346"/>
                <a:gd name="T11" fmla="*/ 0 h 235"/>
                <a:gd name="T12" fmla="*/ 194 w 346"/>
                <a:gd name="T13" fmla="*/ 13 h 235"/>
                <a:gd name="T14" fmla="*/ 194 w 346"/>
                <a:gd name="T15" fmla="*/ 13 h 235"/>
                <a:gd name="T16" fmla="*/ 181 w 346"/>
                <a:gd name="T17" fmla="*/ 44 h 235"/>
                <a:gd name="T18" fmla="*/ 189 w 346"/>
                <a:gd name="T19" fmla="*/ 68 h 235"/>
                <a:gd name="T20" fmla="*/ 189 w 346"/>
                <a:gd name="T21" fmla="*/ 75 h 235"/>
                <a:gd name="T22" fmla="*/ 179 w 346"/>
                <a:gd name="T23" fmla="*/ 75 h 235"/>
                <a:gd name="T24" fmla="*/ 158 w 346"/>
                <a:gd name="T25" fmla="*/ 75 h 235"/>
                <a:gd name="T26" fmla="*/ 158 w 346"/>
                <a:gd name="T27" fmla="*/ 68 h 235"/>
                <a:gd name="T28" fmla="*/ 166 w 346"/>
                <a:gd name="T29" fmla="*/ 44 h 235"/>
                <a:gd name="T30" fmla="*/ 153 w 346"/>
                <a:gd name="T31" fmla="*/ 13 h 235"/>
                <a:gd name="T32" fmla="*/ 153 w 346"/>
                <a:gd name="T33" fmla="*/ 13 h 235"/>
                <a:gd name="T34" fmla="*/ 122 w 346"/>
                <a:gd name="T35" fmla="*/ 0 h 235"/>
                <a:gd name="T36" fmla="*/ 91 w 346"/>
                <a:gd name="T37" fmla="*/ 13 h 235"/>
                <a:gd name="T38" fmla="*/ 91 w 346"/>
                <a:gd name="T39" fmla="*/ 13 h 235"/>
                <a:gd name="T40" fmla="*/ 79 w 346"/>
                <a:gd name="T41" fmla="*/ 37 h 235"/>
                <a:gd name="T42" fmla="*/ 41 w 346"/>
                <a:gd name="T43" fmla="*/ 83 h 235"/>
                <a:gd name="T44" fmla="*/ 24 w 346"/>
                <a:gd name="T45" fmla="*/ 96 h 235"/>
                <a:gd name="T46" fmla="*/ 0 w 346"/>
                <a:gd name="T47" fmla="*/ 153 h 235"/>
                <a:gd name="T48" fmla="*/ 24 w 346"/>
                <a:gd name="T49" fmla="*/ 211 h 235"/>
                <a:gd name="T50" fmla="*/ 82 w 346"/>
                <a:gd name="T51" fmla="*/ 235 h 235"/>
                <a:gd name="T52" fmla="*/ 140 w 346"/>
                <a:gd name="T53" fmla="*/ 211 h 235"/>
                <a:gd name="T54" fmla="*/ 164 w 346"/>
                <a:gd name="T55" fmla="*/ 153 h 235"/>
                <a:gd name="T56" fmla="*/ 157 w 346"/>
                <a:gd name="T57" fmla="*/ 122 h 235"/>
                <a:gd name="T58" fmla="*/ 157 w 346"/>
                <a:gd name="T59" fmla="*/ 114 h 235"/>
                <a:gd name="T60" fmla="*/ 190 w 346"/>
                <a:gd name="T61" fmla="*/ 114 h 235"/>
                <a:gd name="T62" fmla="*/ 190 w 346"/>
                <a:gd name="T63" fmla="*/ 122 h 235"/>
                <a:gd name="T64" fmla="*/ 183 w 346"/>
                <a:gd name="T65" fmla="*/ 153 h 235"/>
                <a:gd name="T66" fmla="*/ 207 w 346"/>
                <a:gd name="T67" fmla="*/ 211 h 235"/>
                <a:gd name="T68" fmla="*/ 265 w 346"/>
                <a:gd name="T69" fmla="*/ 235 h 235"/>
                <a:gd name="T70" fmla="*/ 323 w 346"/>
                <a:gd name="T71" fmla="*/ 211 h 235"/>
                <a:gd name="T72" fmla="*/ 346 w 346"/>
                <a:gd name="T73" fmla="*/ 153 h 235"/>
                <a:gd name="T74" fmla="*/ 323 w 346"/>
                <a:gd name="T75" fmla="*/ 96 h 235"/>
                <a:gd name="T76" fmla="*/ 119 w 346"/>
                <a:gd name="T77" fmla="*/ 191 h 235"/>
                <a:gd name="T78" fmla="*/ 82 w 346"/>
                <a:gd name="T79" fmla="*/ 206 h 235"/>
                <a:gd name="T80" fmla="*/ 45 w 346"/>
                <a:gd name="T81" fmla="*/ 191 h 235"/>
                <a:gd name="T82" fmla="*/ 29 w 346"/>
                <a:gd name="T83" fmla="*/ 153 h 235"/>
                <a:gd name="T84" fmla="*/ 45 w 346"/>
                <a:gd name="T85" fmla="*/ 116 h 235"/>
                <a:gd name="T86" fmla="*/ 82 w 346"/>
                <a:gd name="T87" fmla="*/ 101 h 235"/>
                <a:gd name="T88" fmla="*/ 119 w 346"/>
                <a:gd name="T89" fmla="*/ 116 h 235"/>
                <a:gd name="T90" fmla="*/ 135 w 346"/>
                <a:gd name="T91" fmla="*/ 153 h 235"/>
                <a:gd name="T92" fmla="*/ 119 w 346"/>
                <a:gd name="T93" fmla="*/ 191 h 235"/>
                <a:gd name="T94" fmla="*/ 302 w 346"/>
                <a:gd name="T95" fmla="*/ 191 h 235"/>
                <a:gd name="T96" fmla="*/ 265 w 346"/>
                <a:gd name="T97" fmla="*/ 206 h 235"/>
                <a:gd name="T98" fmla="*/ 228 w 346"/>
                <a:gd name="T99" fmla="*/ 191 h 235"/>
                <a:gd name="T100" fmla="*/ 212 w 346"/>
                <a:gd name="T101" fmla="*/ 153 h 235"/>
                <a:gd name="T102" fmla="*/ 228 w 346"/>
                <a:gd name="T103" fmla="*/ 116 h 235"/>
                <a:gd name="T104" fmla="*/ 265 w 346"/>
                <a:gd name="T105" fmla="*/ 101 h 235"/>
                <a:gd name="T106" fmla="*/ 302 w 346"/>
                <a:gd name="T107" fmla="*/ 116 h 235"/>
                <a:gd name="T108" fmla="*/ 318 w 346"/>
                <a:gd name="T109" fmla="*/ 153 h 235"/>
                <a:gd name="T110" fmla="*/ 302 w 346"/>
                <a:gd name="T111"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235">
                  <a:moveTo>
                    <a:pt x="323" y="96"/>
                  </a:moveTo>
                  <a:cubicBezTo>
                    <a:pt x="318" y="91"/>
                    <a:pt x="312" y="87"/>
                    <a:pt x="306" y="83"/>
                  </a:cubicBezTo>
                  <a:cubicBezTo>
                    <a:pt x="268" y="37"/>
                    <a:pt x="268" y="37"/>
                    <a:pt x="268" y="37"/>
                  </a:cubicBezTo>
                  <a:cubicBezTo>
                    <a:pt x="266" y="28"/>
                    <a:pt x="262" y="19"/>
                    <a:pt x="255" y="13"/>
                  </a:cubicBezTo>
                  <a:cubicBezTo>
                    <a:pt x="255" y="13"/>
                    <a:pt x="255" y="13"/>
                    <a:pt x="255" y="13"/>
                  </a:cubicBezTo>
                  <a:cubicBezTo>
                    <a:pt x="248" y="5"/>
                    <a:pt x="237" y="0"/>
                    <a:pt x="225" y="0"/>
                  </a:cubicBezTo>
                  <a:cubicBezTo>
                    <a:pt x="213" y="0"/>
                    <a:pt x="202" y="5"/>
                    <a:pt x="194" y="13"/>
                  </a:cubicBezTo>
                  <a:cubicBezTo>
                    <a:pt x="194" y="13"/>
                    <a:pt x="194" y="13"/>
                    <a:pt x="194" y="13"/>
                  </a:cubicBezTo>
                  <a:cubicBezTo>
                    <a:pt x="186" y="21"/>
                    <a:pt x="181" y="32"/>
                    <a:pt x="181" y="44"/>
                  </a:cubicBezTo>
                  <a:cubicBezTo>
                    <a:pt x="181" y="53"/>
                    <a:pt x="184" y="61"/>
                    <a:pt x="189" y="68"/>
                  </a:cubicBezTo>
                  <a:cubicBezTo>
                    <a:pt x="189" y="75"/>
                    <a:pt x="189" y="75"/>
                    <a:pt x="189" y="75"/>
                  </a:cubicBezTo>
                  <a:cubicBezTo>
                    <a:pt x="179" y="75"/>
                    <a:pt x="179" y="75"/>
                    <a:pt x="179" y="75"/>
                  </a:cubicBezTo>
                  <a:cubicBezTo>
                    <a:pt x="158" y="75"/>
                    <a:pt x="158" y="75"/>
                    <a:pt x="158" y="75"/>
                  </a:cubicBezTo>
                  <a:cubicBezTo>
                    <a:pt x="158" y="68"/>
                    <a:pt x="158" y="68"/>
                    <a:pt x="158" y="68"/>
                  </a:cubicBezTo>
                  <a:cubicBezTo>
                    <a:pt x="163" y="61"/>
                    <a:pt x="166" y="53"/>
                    <a:pt x="166" y="44"/>
                  </a:cubicBezTo>
                  <a:cubicBezTo>
                    <a:pt x="166" y="32"/>
                    <a:pt x="161" y="21"/>
                    <a:pt x="153" y="13"/>
                  </a:cubicBezTo>
                  <a:cubicBezTo>
                    <a:pt x="153" y="13"/>
                    <a:pt x="153" y="13"/>
                    <a:pt x="153" y="13"/>
                  </a:cubicBezTo>
                  <a:cubicBezTo>
                    <a:pt x="145" y="5"/>
                    <a:pt x="134" y="0"/>
                    <a:pt x="122" y="0"/>
                  </a:cubicBezTo>
                  <a:cubicBezTo>
                    <a:pt x="110" y="0"/>
                    <a:pt x="99" y="5"/>
                    <a:pt x="91" y="13"/>
                  </a:cubicBezTo>
                  <a:cubicBezTo>
                    <a:pt x="91" y="13"/>
                    <a:pt x="91" y="13"/>
                    <a:pt x="91" y="13"/>
                  </a:cubicBezTo>
                  <a:cubicBezTo>
                    <a:pt x="85" y="19"/>
                    <a:pt x="81" y="28"/>
                    <a:pt x="79" y="37"/>
                  </a:cubicBezTo>
                  <a:cubicBezTo>
                    <a:pt x="41" y="83"/>
                    <a:pt x="41" y="83"/>
                    <a:pt x="41" y="83"/>
                  </a:cubicBezTo>
                  <a:cubicBezTo>
                    <a:pt x="35" y="87"/>
                    <a:pt x="29" y="91"/>
                    <a:pt x="24" y="96"/>
                  </a:cubicBezTo>
                  <a:cubicBezTo>
                    <a:pt x="10" y="111"/>
                    <a:pt x="0" y="131"/>
                    <a:pt x="0" y="153"/>
                  </a:cubicBezTo>
                  <a:cubicBezTo>
                    <a:pt x="0" y="176"/>
                    <a:pt x="10" y="196"/>
                    <a:pt x="24" y="211"/>
                  </a:cubicBezTo>
                  <a:cubicBezTo>
                    <a:pt x="39" y="226"/>
                    <a:pt x="59" y="235"/>
                    <a:pt x="82" y="235"/>
                  </a:cubicBezTo>
                  <a:cubicBezTo>
                    <a:pt x="105" y="235"/>
                    <a:pt x="125" y="226"/>
                    <a:pt x="140" y="211"/>
                  </a:cubicBezTo>
                  <a:cubicBezTo>
                    <a:pt x="154" y="196"/>
                    <a:pt x="164" y="176"/>
                    <a:pt x="164" y="153"/>
                  </a:cubicBezTo>
                  <a:cubicBezTo>
                    <a:pt x="164" y="142"/>
                    <a:pt x="161" y="131"/>
                    <a:pt x="157" y="122"/>
                  </a:cubicBezTo>
                  <a:cubicBezTo>
                    <a:pt x="157" y="114"/>
                    <a:pt x="157" y="114"/>
                    <a:pt x="157" y="114"/>
                  </a:cubicBezTo>
                  <a:cubicBezTo>
                    <a:pt x="190" y="114"/>
                    <a:pt x="190" y="114"/>
                    <a:pt x="190" y="114"/>
                  </a:cubicBezTo>
                  <a:cubicBezTo>
                    <a:pt x="190" y="122"/>
                    <a:pt x="190" y="122"/>
                    <a:pt x="190" y="122"/>
                  </a:cubicBezTo>
                  <a:cubicBezTo>
                    <a:pt x="186" y="131"/>
                    <a:pt x="183" y="142"/>
                    <a:pt x="183" y="153"/>
                  </a:cubicBezTo>
                  <a:cubicBezTo>
                    <a:pt x="183" y="176"/>
                    <a:pt x="192" y="196"/>
                    <a:pt x="207" y="211"/>
                  </a:cubicBezTo>
                  <a:cubicBezTo>
                    <a:pt x="222" y="226"/>
                    <a:pt x="242" y="235"/>
                    <a:pt x="265" y="235"/>
                  </a:cubicBezTo>
                  <a:cubicBezTo>
                    <a:pt x="287" y="235"/>
                    <a:pt x="308" y="226"/>
                    <a:pt x="323" y="211"/>
                  </a:cubicBezTo>
                  <a:cubicBezTo>
                    <a:pt x="337" y="196"/>
                    <a:pt x="346" y="176"/>
                    <a:pt x="346" y="153"/>
                  </a:cubicBezTo>
                  <a:cubicBezTo>
                    <a:pt x="346" y="131"/>
                    <a:pt x="337" y="111"/>
                    <a:pt x="323" y="96"/>
                  </a:cubicBezTo>
                  <a:close/>
                  <a:moveTo>
                    <a:pt x="119" y="191"/>
                  </a:moveTo>
                  <a:cubicBezTo>
                    <a:pt x="110" y="200"/>
                    <a:pt x="97" y="206"/>
                    <a:pt x="82" y="206"/>
                  </a:cubicBezTo>
                  <a:cubicBezTo>
                    <a:pt x="67" y="206"/>
                    <a:pt x="54" y="200"/>
                    <a:pt x="45" y="191"/>
                  </a:cubicBezTo>
                  <a:cubicBezTo>
                    <a:pt x="35" y="181"/>
                    <a:pt x="29" y="168"/>
                    <a:pt x="29" y="153"/>
                  </a:cubicBezTo>
                  <a:cubicBezTo>
                    <a:pt x="29" y="139"/>
                    <a:pt x="35" y="126"/>
                    <a:pt x="45" y="116"/>
                  </a:cubicBezTo>
                  <a:cubicBezTo>
                    <a:pt x="54" y="107"/>
                    <a:pt x="67" y="101"/>
                    <a:pt x="82" y="101"/>
                  </a:cubicBezTo>
                  <a:cubicBezTo>
                    <a:pt x="97" y="101"/>
                    <a:pt x="110" y="107"/>
                    <a:pt x="119" y="116"/>
                  </a:cubicBezTo>
                  <a:cubicBezTo>
                    <a:pt x="129" y="126"/>
                    <a:pt x="135" y="139"/>
                    <a:pt x="135" y="153"/>
                  </a:cubicBezTo>
                  <a:cubicBezTo>
                    <a:pt x="135" y="168"/>
                    <a:pt x="129" y="181"/>
                    <a:pt x="119" y="191"/>
                  </a:cubicBezTo>
                  <a:close/>
                  <a:moveTo>
                    <a:pt x="302" y="191"/>
                  </a:moveTo>
                  <a:cubicBezTo>
                    <a:pt x="293" y="200"/>
                    <a:pt x="279" y="206"/>
                    <a:pt x="265" y="206"/>
                  </a:cubicBezTo>
                  <a:cubicBezTo>
                    <a:pt x="250" y="206"/>
                    <a:pt x="237" y="200"/>
                    <a:pt x="228" y="191"/>
                  </a:cubicBezTo>
                  <a:cubicBezTo>
                    <a:pt x="218" y="181"/>
                    <a:pt x="212" y="168"/>
                    <a:pt x="212" y="153"/>
                  </a:cubicBezTo>
                  <a:cubicBezTo>
                    <a:pt x="212" y="139"/>
                    <a:pt x="218" y="126"/>
                    <a:pt x="228" y="116"/>
                  </a:cubicBezTo>
                  <a:cubicBezTo>
                    <a:pt x="237" y="107"/>
                    <a:pt x="250" y="101"/>
                    <a:pt x="265" y="101"/>
                  </a:cubicBezTo>
                  <a:cubicBezTo>
                    <a:pt x="279" y="101"/>
                    <a:pt x="293" y="107"/>
                    <a:pt x="302" y="116"/>
                  </a:cubicBezTo>
                  <a:cubicBezTo>
                    <a:pt x="312" y="126"/>
                    <a:pt x="318" y="139"/>
                    <a:pt x="318" y="153"/>
                  </a:cubicBezTo>
                  <a:cubicBezTo>
                    <a:pt x="318" y="168"/>
                    <a:pt x="312" y="181"/>
                    <a:pt x="302" y="19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24" name="文本框 9"/>
          <p:cNvSpPr txBox="1"/>
          <p:nvPr/>
        </p:nvSpPr>
        <p:spPr>
          <a:xfrm>
            <a:off x="5925562" y="264341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诚邀嘉宾</a:t>
            </a:r>
          </a:p>
        </p:txBody>
      </p:sp>
    </p:spTree>
    <p:extLst>
      <p:ext uri="{BB962C8B-B14F-4D97-AF65-F5344CB8AC3E}">
        <p14:creationId xmlns:p14="http://schemas.microsoft.com/office/powerpoint/2010/main" val="3651571317"/>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1000" fill="hold"/>
                                        <p:tgtEl>
                                          <p:spTgt spid="23"/>
                                        </p:tgtEl>
                                        <p:attrNameLst>
                                          <p:attrName>ppt_x</p:attrName>
                                        </p:attrNameLst>
                                      </p:cBhvr>
                                      <p:tavLst>
                                        <p:tav tm="0">
                                          <p:val>
                                            <p:strVal val="0-#ppt_w/2"/>
                                          </p:val>
                                        </p:tav>
                                        <p:tav tm="100000">
                                          <p:val>
                                            <p:strVal val="#ppt_x"/>
                                          </p:val>
                                        </p:tav>
                                      </p:tavLst>
                                    </p:anim>
                                    <p:anim calcmode="lin" valueType="num">
                                      <p:cBhvr additive="base">
                                        <p:cTn id="8" dur="1000" fill="hold"/>
                                        <p:tgtEl>
                                          <p:spTgt spid="2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1+#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3"/>
                                        </p:tgtEl>
                                        <p:attrNameLst>
                                          <p:attrName>style.visibility</p:attrName>
                                        </p:attrNameLst>
                                      </p:cBhvr>
                                      <p:to>
                                        <p:strVal val="visible"/>
                                      </p:to>
                                    </p:set>
                                    <p:anim calcmode="lin" valueType="num">
                                      <p:cBhvr>
                                        <p:cTn id="16" dur="500" fill="hold"/>
                                        <p:tgtEl>
                                          <p:spTgt spid="33"/>
                                        </p:tgtEl>
                                        <p:attrNameLst>
                                          <p:attrName>ppt_w</p:attrName>
                                        </p:attrNameLst>
                                      </p:cBhvr>
                                      <p:tavLst>
                                        <p:tav tm="0">
                                          <p:val>
                                            <p:fltVal val="0"/>
                                          </p:val>
                                        </p:tav>
                                        <p:tav tm="100000">
                                          <p:val>
                                            <p:strVal val="#ppt_w"/>
                                          </p:val>
                                        </p:tav>
                                      </p:tavLst>
                                    </p:anim>
                                    <p:anim calcmode="lin" valueType="num">
                                      <p:cBhvr>
                                        <p:cTn id="17" dur="500" fill="hold"/>
                                        <p:tgtEl>
                                          <p:spTgt spid="33"/>
                                        </p:tgtEl>
                                        <p:attrNameLst>
                                          <p:attrName>ppt_h</p:attrName>
                                        </p:attrNameLst>
                                      </p:cBhvr>
                                      <p:tavLst>
                                        <p:tav tm="0">
                                          <p:val>
                                            <p:fltVal val="0"/>
                                          </p:val>
                                        </p:tav>
                                        <p:tav tm="100000">
                                          <p:val>
                                            <p:strVal val="#ppt_h"/>
                                          </p:val>
                                        </p:tav>
                                      </p:tavLst>
                                    </p:anim>
                                    <p:animEffect transition="in" filter="fade">
                                      <p:cBhvr>
                                        <p:cTn id="18" dur="500"/>
                                        <p:tgtEl>
                                          <p:spTgt spid="33"/>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0"/>
                                        </p:tgtEl>
                                        <p:attrNameLst>
                                          <p:attrName>style.visibility</p:attrName>
                                        </p:attrNameLst>
                                      </p:cBhvr>
                                      <p:to>
                                        <p:strVal val="visible"/>
                                      </p:to>
                                    </p:set>
                                    <p:anim calcmode="lin" valueType="num">
                                      <p:cBhvr>
                                        <p:cTn id="21" dur="500" fill="hold"/>
                                        <p:tgtEl>
                                          <p:spTgt spid="20"/>
                                        </p:tgtEl>
                                        <p:attrNameLst>
                                          <p:attrName>ppt_w</p:attrName>
                                        </p:attrNameLst>
                                      </p:cBhvr>
                                      <p:tavLst>
                                        <p:tav tm="0">
                                          <p:val>
                                            <p:fltVal val="0"/>
                                          </p:val>
                                        </p:tav>
                                        <p:tav tm="100000">
                                          <p:val>
                                            <p:strVal val="#ppt_w"/>
                                          </p:val>
                                        </p:tav>
                                      </p:tavLst>
                                    </p:anim>
                                    <p:anim calcmode="lin" valueType="num">
                                      <p:cBhvr>
                                        <p:cTn id="22" dur="500" fill="hold"/>
                                        <p:tgtEl>
                                          <p:spTgt spid="20"/>
                                        </p:tgtEl>
                                        <p:attrNameLst>
                                          <p:attrName>ppt_h</p:attrName>
                                        </p:attrNameLst>
                                      </p:cBhvr>
                                      <p:tavLst>
                                        <p:tav tm="0">
                                          <p:val>
                                            <p:fltVal val="0"/>
                                          </p:val>
                                        </p:tav>
                                        <p:tav tm="100000">
                                          <p:val>
                                            <p:strVal val="#ppt_h"/>
                                          </p:val>
                                        </p:tav>
                                      </p:tavLst>
                                    </p:anim>
                                    <p:animEffect transition="in" filter="fade">
                                      <p:cBhvr>
                                        <p:cTn id="23" dur="500"/>
                                        <p:tgtEl>
                                          <p:spTgt spid="20"/>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0"/>
                                        </p:tgtEl>
                                        <p:attrNameLst>
                                          <p:attrName>style.visibility</p:attrName>
                                        </p:attrNameLst>
                                      </p:cBhvr>
                                      <p:to>
                                        <p:strVal val="visible"/>
                                      </p:to>
                                    </p:set>
                                    <p:animEffect transition="in" filter="wipe(left)">
                                      <p:cBhvr>
                                        <p:cTn id="27" dur="300"/>
                                        <p:tgtEl>
                                          <p:spTgt spid="30"/>
                                        </p:tgtEl>
                                      </p:cBhvr>
                                    </p:animEffect>
                                  </p:childTnLst>
                                </p:cTn>
                              </p:par>
                            </p:childTnLst>
                          </p:cTn>
                        </p:par>
                        <p:par>
                          <p:cTn id="28" fill="hold">
                            <p:stCondLst>
                              <p:cond delay="1800"/>
                            </p:stCondLst>
                            <p:childTnLst>
                              <p:par>
                                <p:cTn id="29" presetID="22" presetClass="entr" presetSubtype="8"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wipe(left)">
                                      <p:cBhvr>
                                        <p:cTn id="31" dur="500"/>
                                        <p:tgtEl>
                                          <p:spTgt spid="21"/>
                                        </p:tgtEl>
                                      </p:cBhvr>
                                    </p:animEffect>
                                  </p:childTnLst>
                                </p:cTn>
                              </p:par>
                              <p:par>
                                <p:cTn id="32" presetID="22" presetClass="entr" presetSubtype="8" fill="hold" grpId="0" nodeType="withEffect">
                                  <p:stCondLst>
                                    <p:cond delay="200"/>
                                  </p:stCondLst>
                                  <p:childTnLst>
                                    <p:set>
                                      <p:cBhvr>
                                        <p:cTn id="33" dur="1" fill="hold">
                                          <p:stCondLst>
                                            <p:cond delay="0"/>
                                          </p:stCondLst>
                                        </p:cTn>
                                        <p:tgtEl>
                                          <p:spTgt spid="22"/>
                                        </p:tgtEl>
                                        <p:attrNameLst>
                                          <p:attrName>style.visibility</p:attrName>
                                        </p:attrNameLst>
                                      </p:cBhvr>
                                      <p:to>
                                        <p:strVal val="visible"/>
                                      </p:to>
                                    </p:set>
                                    <p:animEffect transition="in" filter="wipe(left)">
                                      <p:cBhvr>
                                        <p:cTn id="34" dur="500"/>
                                        <p:tgtEl>
                                          <p:spTgt spid="22"/>
                                        </p:tgtEl>
                                      </p:cBhvr>
                                    </p:animEffect>
                                  </p:childTnLst>
                                </p:cTn>
                              </p:par>
                              <p:par>
                                <p:cTn id="35" presetID="22" presetClass="entr" presetSubtype="8" fill="hold" grpId="0" nodeType="withEffect">
                                  <p:stCondLst>
                                    <p:cond delay="400"/>
                                  </p:stCondLst>
                                  <p:childTnLst>
                                    <p:set>
                                      <p:cBhvr>
                                        <p:cTn id="36" dur="1" fill="hold">
                                          <p:stCondLst>
                                            <p:cond delay="0"/>
                                          </p:stCondLst>
                                        </p:cTn>
                                        <p:tgtEl>
                                          <p:spTgt spid="24"/>
                                        </p:tgtEl>
                                        <p:attrNameLst>
                                          <p:attrName>style.visibility</p:attrName>
                                        </p:attrNameLst>
                                      </p:cBhvr>
                                      <p:to>
                                        <p:strVal val="visible"/>
                                      </p:to>
                                    </p:set>
                                    <p:animEffect transition="in" filter="wipe(left)">
                                      <p:cBhvr>
                                        <p:cTn id="37" dur="500"/>
                                        <p:tgtEl>
                                          <p:spTgt spid="24"/>
                                        </p:tgtEl>
                                      </p:cBhvr>
                                    </p:animEffect>
                                  </p:childTnLst>
                                </p:cTn>
                              </p:par>
                              <p:par>
                                <p:cTn id="38" presetID="22" presetClass="entr" presetSubtype="8" fill="hold" grpId="0" nodeType="withEffect">
                                  <p:stCondLst>
                                    <p:cond delay="600"/>
                                  </p:stCondLst>
                                  <p:childTnLst>
                                    <p:set>
                                      <p:cBhvr>
                                        <p:cTn id="39" dur="1" fill="hold">
                                          <p:stCondLst>
                                            <p:cond delay="0"/>
                                          </p:stCondLst>
                                        </p:cTn>
                                        <p:tgtEl>
                                          <p:spTgt spid="27"/>
                                        </p:tgtEl>
                                        <p:attrNameLst>
                                          <p:attrName>style.visibility</p:attrName>
                                        </p:attrNameLst>
                                      </p:cBhvr>
                                      <p:to>
                                        <p:strVal val="visible"/>
                                      </p:to>
                                    </p:set>
                                    <p:animEffect transition="in" filter="wipe(left)">
                                      <p:cBhvr>
                                        <p:cTn id="40" dur="500"/>
                                        <p:tgtEl>
                                          <p:spTgt spid="27"/>
                                        </p:tgtEl>
                                      </p:cBhvr>
                                    </p:animEffect>
                                  </p:childTnLst>
                                </p:cTn>
                              </p:par>
                              <p:par>
                                <p:cTn id="41" presetID="22" presetClass="entr" presetSubtype="8" fill="hold" grpId="0" nodeType="withEffect">
                                  <p:stCondLst>
                                    <p:cond delay="800"/>
                                  </p:stCondLst>
                                  <p:childTnLst>
                                    <p:set>
                                      <p:cBhvr>
                                        <p:cTn id="42" dur="1" fill="hold">
                                          <p:stCondLst>
                                            <p:cond delay="0"/>
                                          </p:stCondLst>
                                        </p:cTn>
                                        <p:tgtEl>
                                          <p:spTgt spid="29"/>
                                        </p:tgtEl>
                                        <p:attrNameLst>
                                          <p:attrName>style.visibility</p:attrName>
                                        </p:attrNameLst>
                                      </p:cBhvr>
                                      <p:to>
                                        <p:strVal val="visible"/>
                                      </p:to>
                                    </p:set>
                                    <p:animEffect transition="in" filter="wipe(left)">
                                      <p:cBhvr>
                                        <p:cTn id="43" dur="500"/>
                                        <p:tgtEl>
                                          <p:spTgt spid="29"/>
                                        </p:tgtEl>
                                      </p:cBhvr>
                                    </p:animEffect>
                                  </p:childTnLst>
                                </p:cTn>
                              </p:par>
                            </p:childTnLst>
                          </p:cTn>
                        </p:par>
                        <p:par>
                          <p:cTn id="44" fill="hold">
                            <p:stCondLst>
                              <p:cond delay="3100"/>
                            </p:stCondLst>
                            <p:childTnLst>
                              <p:par>
                                <p:cTn id="45" presetID="10" presetClass="entr" presetSubtype="0"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fade">
                                      <p:cBhvr>
                                        <p:cTn id="47" dur="500"/>
                                        <p:tgtEl>
                                          <p:spTgt spid="39"/>
                                        </p:tgtEl>
                                      </p:cBhvr>
                                    </p:animEffect>
                                  </p:childTnLst>
                                </p:cTn>
                              </p:par>
                              <p:par>
                                <p:cTn id="48" presetID="10" presetClass="entr" presetSubtype="0" fill="hold" grpId="0" nodeType="withEffect">
                                  <p:stCondLst>
                                    <p:cond delay="150"/>
                                  </p:stCondLst>
                                  <p:childTnLst>
                                    <p:set>
                                      <p:cBhvr>
                                        <p:cTn id="49" dur="1" fill="hold">
                                          <p:stCondLst>
                                            <p:cond delay="0"/>
                                          </p:stCondLst>
                                        </p:cTn>
                                        <p:tgtEl>
                                          <p:spTgt spid="44"/>
                                        </p:tgtEl>
                                        <p:attrNameLst>
                                          <p:attrName>style.visibility</p:attrName>
                                        </p:attrNameLst>
                                      </p:cBhvr>
                                      <p:to>
                                        <p:strVal val="visible"/>
                                      </p:to>
                                    </p:set>
                                    <p:animEffect transition="in" filter="fade">
                                      <p:cBhvr>
                                        <p:cTn id="50" dur="500"/>
                                        <p:tgtEl>
                                          <p:spTgt spid="44"/>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38"/>
                                        </p:tgtEl>
                                        <p:attrNameLst>
                                          <p:attrName>style.visibility</p:attrName>
                                        </p:attrNameLst>
                                      </p:cBhvr>
                                      <p:to>
                                        <p:strVal val="visible"/>
                                      </p:to>
                                    </p:set>
                                    <p:animEffect transition="in" filter="fade">
                                      <p:cBhvr>
                                        <p:cTn id="53" dur="500"/>
                                        <p:tgtEl>
                                          <p:spTgt spid="38"/>
                                        </p:tgtEl>
                                      </p:cBhvr>
                                    </p:animEffect>
                                  </p:childTnLst>
                                </p:cTn>
                              </p:par>
                              <p:par>
                                <p:cTn id="54" presetID="10" presetClass="entr" presetSubtype="0" fill="hold" grpId="0" nodeType="withEffect">
                                  <p:stCondLst>
                                    <p:cond delay="450"/>
                                  </p:stCondLst>
                                  <p:childTnLst>
                                    <p:set>
                                      <p:cBhvr>
                                        <p:cTn id="55" dur="1" fill="hold">
                                          <p:stCondLst>
                                            <p:cond delay="0"/>
                                          </p:stCondLst>
                                        </p:cTn>
                                        <p:tgtEl>
                                          <p:spTgt spid="45"/>
                                        </p:tgtEl>
                                        <p:attrNameLst>
                                          <p:attrName>style.visibility</p:attrName>
                                        </p:attrNameLst>
                                      </p:cBhvr>
                                      <p:to>
                                        <p:strVal val="visible"/>
                                      </p:to>
                                    </p:set>
                                    <p:animEffect transition="in" filter="fade">
                                      <p:cBhvr>
                                        <p:cTn id="56" dur="500"/>
                                        <p:tgtEl>
                                          <p:spTgt spid="45"/>
                                        </p:tgtEl>
                                      </p:cBhvr>
                                    </p:animEffect>
                                  </p:childTnLst>
                                </p:cTn>
                              </p:par>
                              <p:par>
                                <p:cTn id="57" presetID="10" presetClass="entr" presetSubtype="0" fill="hold" nodeType="withEffect">
                                  <p:stCondLst>
                                    <p:cond delay="600"/>
                                  </p:stCondLst>
                                  <p:childTnLst>
                                    <p:set>
                                      <p:cBhvr>
                                        <p:cTn id="58" dur="1" fill="hold">
                                          <p:stCondLst>
                                            <p:cond delay="0"/>
                                          </p:stCondLst>
                                        </p:cTn>
                                        <p:tgtEl>
                                          <p:spTgt spid="40"/>
                                        </p:tgtEl>
                                        <p:attrNameLst>
                                          <p:attrName>style.visibility</p:attrName>
                                        </p:attrNameLst>
                                      </p:cBhvr>
                                      <p:to>
                                        <p:strVal val="visible"/>
                                      </p:to>
                                    </p:set>
                                    <p:animEffect transition="in" filter="fade">
                                      <p:cBhvr>
                                        <p:cTn id="59" dur="500"/>
                                        <p:tgtEl>
                                          <p:spTgt spid="40"/>
                                        </p:tgtEl>
                                      </p:cBhvr>
                                    </p:animEffect>
                                  </p:childTnLst>
                                </p:cTn>
                              </p:par>
                              <p:par>
                                <p:cTn id="60" presetID="10" presetClass="entr" presetSubtype="0" fill="hold" nodeType="withEffect">
                                  <p:stCondLst>
                                    <p:cond delay="75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p:bldP spid="27" grpId="0"/>
      <p:bldP spid="29" grpId="0"/>
      <p:bldP spid="30" grpId="0"/>
      <p:bldP spid="33" grpId="0"/>
      <p:bldP spid="37" grpId="0" animBg="1"/>
      <p:bldP spid="38" grpId="0" animBg="1"/>
      <p:bldP spid="39" grpId="0" animBg="1"/>
      <p:bldP spid="44" grpId="0" animBg="1"/>
      <p:bldP spid="45" grpId="0" animBg="1"/>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活动主题</a:t>
            </a:r>
            <a:endParaRPr lang="zh-CN" altLang="en-US" dirty="0"/>
          </a:p>
        </p:txBody>
      </p:sp>
      <p:sp>
        <p:nvSpPr>
          <p:cNvPr id="30" name="文本框 9"/>
          <p:cNvSpPr txBox="1"/>
          <p:nvPr/>
        </p:nvSpPr>
        <p:spPr>
          <a:xfrm>
            <a:off x="1047750" y="1254104"/>
            <a:ext cx="7048500" cy="830997"/>
          </a:xfrm>
          <a:prstGeom prst="rect">
            <a:avLst/>
          </a:prstGeom>
          <a:noFill/>
        </p:spPr>
        <p:txBody>
          <a:bodyPr wrap="square" lIns="0" tIns="0" rIns="0" bIns="0" rtlCol="0">
            <a:spAutoFit/>
          </a:bodyPr>
          <a:lstStyle/>
          <a:p>
            <a:pPr marL="0" lvl="1" algn="ctr"/>
            <a:r>
              <a:rPr lang="zh-CN" altLang="en-US" sz="5400" b="1" dirty="0">
                <a:solidFill>
                  <a:schemeClr val="accent1"/>
                </a:solidFill>
                <a:latin typeface="微软雅黑" pitchFamily="34" charset="-122"/>
                <a:ea typeface="微软雅黑" pitchFamily="34" charset="-122"/>
              </a:rPr>
              <a:t>新品发布暨客户答谢会</a:t>
            </a:r>
          </a:p>
        </p:txBody>
      </p:sp>
      <p:sp>
        <p:nvSpPr>
          <p:cNvPr id="32" name="文本框 9"/>
          <p:cNvSpPr txBox="1"/>
          <p:nvPr/>
        </p:nvSpPr>
        <p:spPr>
          <a:xfrm>
            <a:off x="1722546" y="2115154"/>
            <a:ext cx="5698908" cy="369332"/>
          </a:xfrm>
          <a:prstGeom prst="rect">
            <a:avLst/>
          </a:prstGeom>
          <a:noFill/>
        </p:spPr>
        <p:txBody>
          <a:bodyPr wrap="square" lIns="0" tIns="0" rIns="0" bIns="0" rtlCol="0">
            <a:spAutoFit/>
          </a:bodyPr>
          <a:lstStyle/>
          <a:p>
            <a:pPr marL="0" lvl="1" algn="ctr"/>
            <a:r>
              <a:rPr lang="zh-CN" altLang="en-US" sz="2400" dirty="0">
                <a:solidFill>
                  <a:schemeClr val="tx1">
                    <a:lumMod val="75000"/>
                    <a:lumOff val="25000"/>
                  </a:schemeClr>
                </a:solidFill>
                <a:latin typeface="微软雅黑" pitchFamily="34" charset="-122"/>
                <a:ea typeface="微软雅黑" pitchFamily="34" charset="-122"/>
              </a:rPr>
              <a:t>单击此处输入活动副标题</a:t>
            </a:r>
          </a:p>
        </p:txBody>
      </p:sp>
      <p:sp>
        <p:nvSpPr>
          <p:cNvPr id="5" name="矩形 4"/>
          <p:cNvSpPr/>
          <p:nvPr/>
        </p:nvSpPr>
        <p:spPr>
          <a:xfrm>
            <a:off x="521494" y="3165816"/>
            <a:ext cx="3996500" cy="15661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3" name="矩形 32"/>
          <p:cNvSpPr/>
          <p:nvPr/>
        </p:nvSpPr>
        <p:spPr>
          <a:xfrm>
            <a:off x="4636294" y="3165816"/>
            <a:ext cx="3996500" cy="156617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6" name="文本框 9"/>
          <p:cNvSpPr txBox="1"/>
          <p:nvPr/>
        </p:nvSpPr>
        <p:spPr>
          <a:xfrm>
            <a:off x="1007590" y="3882948"/>
            <a:ext cx="3132362" cy="369332"/>
          </a:xfrm>
          <a:prstGeom prst="rect">
            <a:avLst/>
          </a:prstGeom>
          <a:noFill/>
        </p:spPr>
        <p:txBody>
          <a:bodyPr wrap="square" lIns="0" tIns="0" rIns="0" bIns="0" rtlCol="0">
            <a:spAutoFit/>
          </a:bodyPr>
          <a:lstStyle/>
          <a:p>
            <a:pPr marL="0" lvl="1" algn="ctr"/>
            <a:r>
              <a:rPr lang="zh-CN" altLang="en-US" sz="2400" dirty="0">
                <a:latin typeface="微软雅黑" pitchFamily="34" charset="-122"/>
                <a:ea typeface="微软雅黑" pitchFamily="34" charset="-122"/>
              </a:rPr>
              <a:t>暖暖春意  畅享菲凡</a:t>
            </a:r>
          </a:p>
        </p:txBody>
      </p:sp>
      <p:sp>
        <p:nvSpPr>
          <p:cNvPr id="37" name="梯形 36"/>
          <p:cNvSpPr/>
          <p:nvPr/>
        </p:nvSpPr>
        <p:spPr>
          <a:xfrm>
            <a:off x="1452533" y="3063395"/>
            <a:ext cx="1953818" cy="103929"/>
          </a:xfrm>
          <a:prstGeom prst="trapezoid">
            <a:avLst>
              <a:gd name="adj" fmla="val 10745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8" name="流程图: 离页连接符 37"/>
          <p:cNvSpPr/>
          <p:nvPr/>
        </p:nvSpPr>
        <p:spPr>
          <a:xfrm>
            <a:off x="1564053" y="3063394"/>
            <a:ext cx="1730778" cy="522788"/>
          </a:xfrm>
          <a:prstGeom prst="flowChartOffpage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4" name="文本框 9"/>
          <p:cNvSpPr txBox="1"/>
          <p:nvPr/>
        </p:nvSpPr>
        <p:spPr>
          <a:xfrm>
            <a:off x="1751549" y="3170685"/>
            <a:ext cx="1355786" cy="230833"/>
          </a:xfrm>
          <a:prstGeom prst="rect">
            <a:avLst/>
          </a:prstGeom>
          <a:noFill/>
        </p:spPr>
        <p:txBody>
          <a:bodyPr wrap="square" lIns="0" tIns="0" rIns="0" bIns="0" rtlCol="0">
            <a:spAutoFit/>
          </a:bodyPr>
          <a:lstStyle/>
          <a:p>
            <a:pPr marL="0" lvl="1" algn="ctr"/>
            <a:r>
              <a:rPr lang="zh-CN" altLang="en-US" sz="1500" dirty="0">
                <a:solidFill>
                  <a:schemeClr val="bg1"/>
                </a:solidFill>
                <a:latin typeface="微软雅黑" pitchFamily="34" charset="-122"/>
                <a:ea typeface="微软雅黑" pitchFamily="34" charset="-122"/>
              </a:rPr>
              <a:t>备选主题</a:t>
            </a:r>
            <a:r>
              <a:rPr lang="en-US" altLang="zh-CN" sz="1500" dirty="0">
                <a:solidFill>
                  <a:schemeClr val="bg1"/>
                </a:solidFill>
                <a:latin typeface="微软雅黑" pitchFamily="34" charset="-122"/>
                <a:ea typeface="微软雅黑" pitchFamily="34" charset="-122"/>
              </a:rPr>
              <a:t>1</a:t>
            </a:r>
            <a:endParaRPr lang="zh-CN" altLang="en-US" sz="1500" dirty="0">
              <a:solidFill>
                <a:schemeClr val="bg1"/>
              </a:solidFill>
              <a:latin typeface="微软雅黑" pitchFamily="34" charset="-122"/>
              <a:ea typeface="微软雅黑" pitchFamily="34" charset="-122"/>
            </a:endParaRPr>
          </a:p>
        </p:txBody>
      </p:sp>
      <p:sp>
        <p:nvSpPr>
          <p:cNvPr id="40" name="梯形 39"/>
          <p:cNvSpPr/>
          <p:nvPr/>
        </p:nvSpPr>
        <p:spPr>
          <a:xfrm>
            <a:off x="5657635" y="3063395"/>
            <a:ext cx="1953818" cy="103929"/>
          </a:xfrm>
          <a:prstGeom prst="trapezoid">
            <a:avLst>
              <a:gd name="adj" fmla="val 107452"/>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1" name="流程图: 离页连接符 40"/>
          <p:cNvSpPr/>
          <p:nvPr/>
        </p:nvSpPr>
        <p:spPr>
          <a:xfrm>
            <a:off x="5769155" y="3063394"/>
            <a:ext cx="1730778" cy="522788"/>
          </a:xfrm>
          <a:prstGeom prst="flowChartOffpageConnector">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2" name="文本框 9"/>
          <p:cNvSpPr txBox="1"/>
          <p:nvPr/>
        </p:nvSpPr>
        <p:spPr>
          <a:xfrm>
            <a:off x="5956651" y="3170685"/>
            <a:ext cx="1355786" cy="230833"/>
          </a:xfrm>
          <a:prstGeom prst="rect">
            <a:avLst/>
          </a:prstGeom>
          <a:noFill/>
        </p:spPr>
        <p:txBody>
          <a:bodyPr wrap="square" lIns="0" tIns="0" rIns="0" bIns="0" rtlCol="0">
            <a:spAutoFit/>
          </a:bodyPr>
          <a:lstStyle/>
          <a:p>
            <a:pPr marL="0" lvl="1" algn="ctr"/>
            <a:r>
              <a:rPr lang="zh-CN" altLang="en-US" sz="1500" dirty="0">
                <a:solidFill>
                  <a:schemeClr val="bg1"/>
                </a:solidFill>
                <a:latin typeface="微软雅黑" pitchFamily="34" charset="-122"/>
                <a:ea typeface="微软雅黑" pitchFamily="34" charset="-122"/>
              </a:rPr>
              <a:t>备选主题</a:t>
            </a:r>
            <a:r>
              <a:rPr lang="en-US" altLang="zh-CN" sz="1500" dirty="0">
                <a:solidFill>
                  <a:schemeClr val="bg1"/>
                </a:solidFill>
                <a:latin typeface="微软雅黑" pitchFamily="34" charset="-122"/>
                <a:ea typeface="微软雅黑" pitchFamily="34" charset="-122"/>
              </a:rPr>
              <a:t>2</a:t>
            </a:r>
            <a:endParaRPr lang="zh-CN" altLang="en-US" sz="1500" dirty="0">
              <a:solidFill>
                <a:schemeClr val="bg1"/>
              </a:solidFill>
              <a:latin typeface="微软雅黑" pitchFamily="34" charset="-122"/>
              <a:ea typeface="微软雅黑" pitchFamily="34" charset="-122"/>
            </a:endParaRPr>
          </a:p>
        </p:txBody>
      </p:sp>
      <p:sp>
        <p:nvSpPr>
          <p:cNvPr id="43" name="文本框 9"/>
          <p:cNvSpPr txBox="1"/>
          <p:nvPr/>
        </p:nvSpPr>
        <p:spPr>
          <a:xfrm>
            <a:off x="5166067" y="3882948"/>
            <a:ext cx="3132362" cy="369332"/>
          </a:xfrm>
          <a:prstGeom prst="rect">
            <a:avLst/>
          </a:prstGeom>
          <a:noFill/>
        </p:spPr>
        <p:txBody>
          <a:bodyPr wrap="square" lIns="0" tIns="0" rIns="0" bIns="0" rtlCol="0">
            <a:spAutoFit/>
          </a:bodyPr>
          <a:lstStyle/>
          <a:p>
            <a:pPr marL="0" lvl="1" algn="ctr"/>
            <a:r>
              <a:rPr lang="zh-CN" altLang="en-US" sz="2400" dirty="0">
                <a:latin typeface="微软雅黑" pitchFamily="34" charset="-122"/>
                <a:ea typeface="微软雅黑" pitchFamily="34" charset="-122"/>
              </a:rPr>
              <a:t>打造职场新一代精英群</a:t>
            </a:r>
          </a:p>
        </p:txBody>
      </p:sp>
      <p:sp>
        <p:nvSpPr>
          <p:cNvPr id="44" name="Freeform 15"/>
          <p:cNvSpPr>
            <a:spLocks noEditPoints="1"/>
          </p:cNvSpPr>
          <p:nvPr/>
        </p:nvSpPr>
        <p:spPr bwMode="auto">
          <a:xfrm>
            <a:off x="267891" y="403563"/>
            <a:ext cx="225288" cy="180387"/>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1567625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ipe(left)">
                                      <p:cBhvr>
                                        <p:cTn id="7" dur="300"/>
                                        <p:tgtEl>
                                          <p:spTgt spid="30"/>
                                        </p:tgtEl>
                                      </p:cBhvr>
                                    </p:animEffect>
                                  </p:childTnLst>
                                </p:cTn>
                              </p:par>
                            </p:childTnLst>
                          </p:cTn>
                        </p:par>
                        <p:par>
                          <p:cTn id="8" fill="hold">
                            <p:stCondLst>
                              <p:cond delay="300"/>
                            </p:stCondLst>
                            <p:childTnLst>
                              <p:par>
                                <p:cTn id="9" presetID="22" presetClass="entr" presetSubtype="8"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left)">
                                      <p:cBhvr>
                                        <p:cTn id="11" dur="300"/>
                                        <p:tgtEl>
                                          <p:spTgt spid="32"/>
                                        </p:tgtEl>
                                      </p:cBhvr>
                                    </p:animEffect>
                                  </p:childTnLst>
                                </p:cTn>
                              </p:par>
                            </p:childTnLst>
                          </p:cTn>
                        </p:par>
                        <p:par>
                          <p:cTn id="12" fill="hold">
                            <p:stCondLst>
                              <p:cond delay="600"/>
                            </p:stCondLst>
                            <p:childTnLst>
                              <p:par>
                                <p:cTn id="13" presetID="2" presetClass="entr" presetSubtype="4"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ppt_x"/>
                                          </p:val>
                                        </p:tav>
                                        <p:tav tm="100000">
                                          <p:val>
                                            <p:strVal val="#ppt_x"/>
                                          </p:val>
                                        </p:tav>
                                      </p:tavLst>
                                    </p:anim>
                                    <p:anim calcmode="lin" valueType="num">
                                      <p:cBhvr additive="base">
                                        <p:cTn id="16" dur="50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35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ppt_x"/>
                                          </p:val>
                                        </p:tav>
                                        <p:tav tm="100000">
                                          <p:val>
                                            <p:strVal val="#ppt_x"/>
                                          </p:val>
                                        </p:tav>
                                      </p:tavLst>
                                    </p:anim>
                                    <p:anim calcmode="lin" valueType="num">
                                      <p:cBhvr additive="base">
                                        <p:cTn id="20" dur="500" fill="hold"/>
                                        <p:tgtEl>
                                          <p:spTgt spid="33"/>
                                        </p:tgtEl>
                                        <p:attrNameLst>
                                          <p:attrName>ppt_y</p:attrName>
                                        </p:attrNameLst>
                                      </p:cBhvr>
                                      <p:tavLst>
                                        <p:tav tm="0">
                                          <p:val>
                                            <p:strVal val="1+#ppt_h/2"/>
                                          </p:val>
                                        </p:tav>
                                        <p:tav tm="100000">
                                          <p:val>
                                            <p:strVal val="#ppt_y"/>
                                          </p:val>
                                        </p:tav>
                                      </p:tavLst>
                                    </p:anim>
                                  </p:childTnLst>
                                </p:cTn>
                              </p:par>
                            </p:childTnLst>
                          </p:cTn>
                        </p:par>
                        <p:par>
                          <p:cTn id="21" fill="hold">
                            <p:stCondLst>
                              <p:cond delay="1450"/>
                            </p:stCondLst>
                            <p:childTnLst>
                              <p:par>
                                <p:cTn id="22" presetID="22" presetClass="entr" presetSubtype="4" fill="hold" grpId="0" nodeType="afterEffect">
                                  <p:stCondLst>
                                    <p:cond delay="0"/>
                                  </p:stCondLst>
                                  <p:childTnLst>
                                    <p:set>
                                      <p:cBhvr>
                                        <p:cTn id="23" dur="1" fill="hold">
                                          <p:stCondLst>
                                            <p:cond delay="0"/>
                                          </p:stCondLst>
                                        </p:cTn>
                                        <p:tgtEl>
                                          <p:spTgt spid="37"/>
                                        </p:tgtEl>
                                        <p:attrNameLst>
                                          <p:attrName>style.visibility</p:attrName>
                                        </p:attrNameLst>
                                      </p:cBhvr>
                                      <p:to>
                                        <p:strVal val="visible"/>
                                      </p:to>
                                    </p:set>
                                    <p:animEffect transition="in" filter="wipe(down)">
                                      <p:cBhvr>
                                        <p:cTn id="24" dur="500"/>
                                        <p:tgtEl>
                                          <p:spTgt spid="37"/>
                                        </p:tgtEl>
                                      </p:cBhvr>
                                    </p:animEffect>
                                  </p:childTnLst>
                                </p:cTn>
                              </p:par>
                            </p:childTnLst>
                          </p:cTn>
                        </p:par>
                        <p:par>
                          <p:cTn id="25" fill="hold">
                            <p:stCondLst>
                              <p:cond delay="1950"/>
                            </p:stCondLst>
                            <p:childTnLst>
                              <p:par>
                                <p:cTn id="26" presetID="22" presetClass="entr" presetSubtype="1" fill="hold" grpId="0" nodeType="after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up)">
                                      <p:cBhvr>
                                        <p:cTn id="28" dur="500"/>
                                        <p:tgtEl>
                                          <p:spTgt spid="38"/>
                                        </p:tgtEl>
                                      </p:cBhvr>
                                    </p:animEffect>
                                  </p:childTnLst>
                                </p:cTn>
                              </p:par>
                            </p:childTnLst>
                          </p:cTn>
                        </p:par>
                        <p:par>
                          <p:cTn id="29" fill="hold">
                            <p:stCondLst>
                              <p:cond delay="2450"/>
                            </p:stCondLst>
                            <p:childTnLst>
                              <p:par>
                                <p:cTn id="30" presetID="22" presetClass="entr" presetSubtype="8" fill="hold" grpId="0"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wipe(left)">
                                      <p:cBhvr>
                                        <p:cTn id="32" dur="300"/>
                                        <p:tgtEl>
                                          <p:spTgt spid="34"/>
                                        </p:tgtEl>
                                      </p:cBhvr>
                                    </p:animEffect>
                                  </p:childTnLst>
                                </p:cTn>
                              </p:par>
                            </p:childTnLst>
                          </p:cTn>
                        </p:par>
                        <p:par>
                          <p:cTn id="33" fill="hold">
                            <p:stCondLst>
                              <p:cond delay="2750"/>
                            </p:stCondLst>
                            <p:childTnLst>
                              <p:par>
                                <p:cTn id="34" presetID="22" presetClass="entr" presetSubtype="8" fill="hold" grpId="0" nodeType="afterEffect">
                                  <p:stCondLst>
                                    <p:cond delay="0"/>
                                  </p:stCondLst>
                                  <p:childTnLst>
                                    <p:set>
                                      <p:cBhvr>
                                        <p:cTn id="35" dur="1" fill="hold">
                                          <p:stCondLst>
                                            <p:cond delay="0"/>
                                          </p:stCondLst>
                                        </p:cTn>
                                        <p:tgtEl>
                                          <p:spTgt spid="36"/>
                                        </p:tgtEl>
                                        <p:attrNameLst>
                                          <p:attrName>style.visibility</p:attrName>
                                        </p:attrNameLst>
                                      </p:cBhvr>
                                      <p:to>
                                        <p:strVal val="visible"/>
                                      </p:to>
                                    </p:set>
                                    <p:animEffect transition="in" filter="wipe(left)">
                                      <p:cBhvr>
                                        <p:cTn id="36" dur="300"/>
                                        <p:tgtEl>
                                          <p:spTgt spid="36"/>
                                        </p:tgtEl>
                                      </p:cBhvr>
                                    </p:animEffect>
                                  </p:childTnLst>
                                </p:cTn>
                              </p:par>
                            </p:childTnLst>
                          </p:cTn>
                        </p:par>
                        <p:par>
                          <p:cTn id="37" fill="hold">
                            <p:stCondLst>
                              <p:cond delay="3050"/>
                            </p:stCondLst>
                            <p:childTnLst>
                              <p:par>
                                <p:cTn id="38" presetID="22" presetClass="entr" presetSubtype="4" fill="hold" grpId="0" nodeType="afterEffect">
                                  <p:stCondLst>
                                    <p:cond delay="0"/>
                                  </p:stCondLst>
                                  <p:childTnLst>
                                    <p:set>
                                      <p:cBhvr>
                                        <p:cTn id="39" dur="1" fill="hold">
                                          <p:stCondLst>
                                            <p:cond delay="0"/>
                                          </p:stCondLst>
                                        </p:cTn>
                                        <p:tgtEl>
                                          <p:spTgt spid="40"/>
                                        </p:tgtEl>
                                        <p:attrNameLst>
                                          <p:attrName>style.visibility</p:attrName>
                                        </p:attrNameLst>
                                      </p:cBhvr>
                                      <p:to>
                                        <p:strVal val="visible"/>
                                      </p:to>
                                    </p:set>
                                    <p:animEffect transition="in" filter="wipe(down)">
                                      <p:cBhvr>
                                        <p:cTn id="40" dur="500"/>
                                        <p:tgtEl>
                                          <p:spTgt spid="40"/>
                                        </p:tgtEl>
                                      </p:cBhvr>
                                    </p:animEffect>
                                  </p:childTnLst>
                                </p:cTn>
                              </p:par>
                            </p:childTnLst>
                          </p:cTn>
                        </p:par>
                        <p:par>
                          <p:cTn id="41" fill="hold">
                            <p:stCondLst>
                              <p:cond delay="3550"/>
                            </p:stCondLst>
                            <p:childTnLst>
                              <p:par>
                                <p:cTn id="42" presetID="22" presetClass="entr" presetSubtype="1" fill="hold" grpId="0" nodeType="afterEffect">
                                  <p:stCondLst>
                                    <p:cond delay="0"/>
                                  </p:stCondLst>
                                  <p:childTnLst>
                                    <p:set>
                                      <p:cBhvr>
                                        <p:cTn id="43" dur="1" fill="hold">
                                          <p:stCondLst>
                                            <p:cond delay="0"/>
                                          </p:stCondLst>
                                        </p:cTn>
                                        <p:tgtEl>
                                          <p:spTgt spid="41"/>
                                        </p:tgtEl>
                                        <p:attrNameLst>
                                          <p:attrName>style.visibility</p:attrName>
                                        </p:attrNameLst>
                                      </p:cBhvr>
                                      <p:to>
                                        <p:strVal val="visible"/>
                                      </p:to>
                                    </p:set>
                                    <p:animEffect transition="in" filter="wipe(up)">
                                      <p:cBhvr>
                                        <p:cTn id="44" dur="500"/>
                                        <p:tgtEl>
                                          <p:spTgt spid="41"/>
                                        </p:tgtEl>
                                      </p:cBhvr>
                                    </p:animEffect>
                                  </p:childTnLst>
                                </p:cTn>
                              </p:par>
                            </p:childTnLst>
                          </p:cTn>
                        </p:par>
                        <p:par>
                          <p:cTn id="45" fill="hold">
                            <p:stCondLst>
                              <p:cond delay="4050"/>
                            </p:stCondLst>
                            <p:childTnLst>
                              <p:par>
                                <p:cTn id="46" presetID="22" presetClass="entr" presetSubtype="8" fill="hold" grpId="0" nodeType="afterEffect">
                                  <p:stCondLst>
                                    <p:cond delay="0"/>
                                  </p:stCondLst>
                                  <p:childTnLst>
                                    <p:set>
                                      <p:cBhvr>
                                        <p:cTn id="47" dur="1" fill="hold">
                                          <p:stCondLst>
                                            <p:cond delay="0"/>
                                          </p:stCondLst>
                                        </p:cTn>
                                        <p:tgtEl>
                                          <p:spTgt spid="42"/>
                                        </p:tgtEl>
                                        <p:attrNameLst>
                                          <p:attrName>style.visibility</p:attrName>
                                        </p:attrNameLst>
                                      </p:cBhvr>
                                      <p:to>
                                        <p:strVal val="visible"/>
                                      </p:to>
                                    </p:set>
                                    <p:animEffect transition="in" filter="wipe(left)">
                                      <p:cBhvr>
                                        <p:cTn id="48" dur="300"/>
                                        <p:tgtEl>
                                          <p:spTgt spid="42"/>
                                        </p:tgtEl>
                                      </p:cBhvr>
                                    </p:animEffect>
                                  </p:childTnLst>
                                </p:cTn>
                              </p:par>
                            </p:childTnLst>
                          </p:cTn>
                        </p:par>
                        <p:par>
                          <p:cTn id="49" fill="hold">
                            <p:stCondLst>
                              <p:cond delay="4350"/>
                            </p:stCondLst>
                            <p:childTnLst>
                              <p:par>
                                <p:cTn id="50" presetID="22" presetClass="entr" presetSubtype="8" fill="hold" grpId="0" nodeType="after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wipe(left)">
                                      <p:cBhvr>
                                        <p:cTn id="52" dur="300"/>
                                        <p:tgtEl>
                                          <p:spTgt spid="43"/>
                                        </p:tgtEl>
                                      </p:cBhvr>
                                    </p:animEffect>
                                  </p:childTnLst>
                                </p:cTn>
                              </p:par>
                            </p:childTnLst>
                          </p:cTn>
                        </p:par>
                        <p:par>
                          <p:cTn id="53" fill="hold">
                            <p:stCondLst>
                              <p:cond delay="4650"/>
                            </p:stCondLst>
                            <p:childTnLst>
                              <p:par>
                                <p:cTn id="54" presetID="22" presetClass="entr" presetSubtype="8" fill="hold" grpId="0" nodeType="after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wipe(left)">
                                      <p:cBhvr>
                                        <p:cTn id="56"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2" grpId="0"/>
      <p:bldP spid="5" grpId="0" animBg="1"/>
      <p:bldP spid="33" grpId="0" animBg="1"/>
      <p:bldP spid="36" grpId="0"/>
      <p:bldP spid="37" grpId="0" animBg="1"/>
      <p:bldP spid="38" grpId="0" animBg="1"/>
      <p:bldP spid="34" grpId="0"/>
      <p:bldP spid="40" grpId="0" animBg="1"/>
      <p:bldP spid="41" grpId="0" animBg="1"/>
      <p:bldP spid="42" grpId="0"/>
      <p:bldP spid="43" grpId="0"/>
      <p:bldP spid="1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活动内容</a:t>
            </a:r>
            <a:endParaRPr lang="zh-CN" altLang="en-US" dirty="0"/>
          </a:p>
        </p:txBody>
      </p:sp>
      <p:sp>
        <p:nvSpPr>
          <p:cNvPr id="43" name="文本框 9"/>
          <p:cNvSpPr txBox="1"/>
          <p:nvPr/>
        </p:nvSpPr>
        <p:spPr>
          <a:xfrm>
            <a:off x="4099031" y="2355726"/>
            <a:ext cx="998513" cy="738664"/>
          </a:xfrm>
          <a:prstGeom prst="rect">
            <a:avLst/>
          </a:prstGeom>
          <a:noFill/>
        </p:spPr>
        <p:txBody>
          <a:bodyPr wrap="square" lIns="0" tIns="0" rIns="0" bIns="0" rtlCol="0">
            <a:spAutoFit/>
          </a:bodyPr>
          <a:lstStyle/>
          <a:p>
            <a:pPr marL="0" lvl="1" algn="ctr"/>
            <a:r>
              <a:rPr lang="zh-CN" altLang="en-US" sz="2400" b="1" dirty="0">
                <a:solidFill>
                  <a:schemeClr val="tx1">
                    <a:lumMod val="75000"/>
                    <a:lumOff val="25000"/>
                  </a:schemeClr>
                </a:solidFill>
                <a:latin typeface="微软雅黑" pitchFamily="34" charset="-122"/>
                <a:ea typeface="微软雅黑" pitchFamily="34" charset="-122"/>
              </a:rPr>
              <a:t>活动主要内容</a:t>
            </a:r>
          </a:p>
        </p:txBody>
      </p:sp>
      <p:grpSp>
        <p:nvGrpSpPr>
          <p:cNvPr id="34" name="组合 33"/>
          <p:cNvGrpSpPr/>
          <p:nvPr/>
        </p:nvGrpSpPr>
        <p:grpSpPr>
          <a:xfrm>
            <a:off x="3619298" y="1478408"/>
            <a:ext cx="895861" cy="745865"/>
            <a:chOff x="4825730" y="1971210"/>
            <a:chExt cx="1194481" cy="994487"/>
          </a:xfrm>
        </p:grpSpPr>
        <p:sp>
          <p:nvSpPr>
            <p:cNvPr id="25" name="Freeform 8"/>
            <p:cNvSpPr>
              <a:spLocks/>
            </p:cNvSpPr>
            <p:nvPr/>
          </p:nvSpPr>
          <p:spPr bwMode="auto">
            <a:xfrm>
              <a:off x="4825730" y="1971210"/>
              <a:ext cx="1194481" cy="994487"/>
            </a:xfrm>
            <a:custGeom>
              <a:avLst/>
              <a:gdLst>
                <a:gd name="T0" fmla="*/ 2554 w 3148"/>
                <a:gd name="T1" fmla="*/ 63 h 2616"/>
                <a:gd name="T2" fmla="*/ 1061 w 3148"/>
                <a:gd name="T3" fmla="*/ 402 h 2616"/>
                <a:gd name="T4" fmla="*/ 13 w 3148"/>
                <a:gd name="T5" fmla="*/ 1530 h 2616"/>
                <a:gd name="T6" fmla="*/ 58 w 3148"/>
                <a:gd name="T7" fmla="*/ 1723 h 2616"/>
                <a:gd name="T8" fmla="*/ 2151 w 3148"/>
                <a:gd name="T9" fmla="*/ 2299 h 2616"/>
                <a:gd name="T10" fmla="*/ 2696 w 3148"/>
                <a:gd name="T11" fmla="*/ 187 h 2616"/>
                <a:gd name="T12" fmla="*/ 2554 w 3148"/>
                <a:gd name="T13" fmla="*/ 63 h 2616"/>
              </a:gdLst>
              <a:ahLst/>
              <a:cxnLst>
                <a:cxn ang="0">
                  <a:pos x="T0" y="T1"/>
                </a:cxn>
                <a:cxn ang="0">
                  <a:pos x="T2" y="T3"/>
                </a:cxn>
                <a:cxn ang="0">
                  <a:pos x="T4" y="T5"/>
                </a:cxn>
                <a:cxn ang="0">
                  <a:pos x="T6" y="T7"/>
                </a:cxn>
                <a:cxn ang="0">
                  <a:pos x="T8" y="T9"/>
                </a:cxn>
                <a:cxn ang="0">
                  <a:pos x="T10" y="T11"/>
                </a:cxn>
                <a:cxn ang="0">
                  <a:pos x="T12" y="T13"/>
                </a:cxn>
              </a:cxnLst>
              <a:rect l="0" t="0" r="r" b="b"/>
              <a:pathLst>
                <a:path w="3148" h="2616">
                  <a:moveTo>
                    <a:pt x="2554" y="63"/>
                  </a:moveTo>
                  <a:cubicBezTo>
                    <a:pt x="2123" y="0"/>
                    <a:pt x="1677" y="47"/>
                    <a:pt x="1061" y="402"/>
                  </a:cubicBezTo>
                  <a:cubicBezTo>
                    <a:pt x="445" y="758"/>
                    <a:pt x="161" y="1119"/>
                    <a:pt x="13" y="1530"/>
                  </a:cubicBezTo>
                  <a:cubicBezTo>
                    <a:pt x="0" y="1566"/>
                    <a:pt x="30" y="1673"/>
                    <a:pt x="58" y="1723"/>
                  </a:cubicBezTo>
                  <a:cubicBezTo>
                    <a:pt x="464" y="2426"/>
                    <a:pt x="1602" y="2616"/>
                    <a:pt x="2151" y="2299"/>
                  </a:cubicBezTo>
                  <a:cubicBezTo>
                    <a:pt x="2700" y="1982"/>
                    <a:pt x="3148" y="862"/>
                    <a:pt x="2696" y="187"/>
                  </a:cubicBezTo>
                  <a:cubicBezTo>
                    <a:pt x="2661" y="134"/>
                    <a:pt x="2584" y="67"/>
                    <a:pt x="2554" y="63"/>
                  </a:cubicBezTo>
                  <a:close/>
                </a:path>
              </a:pathLst>
            </a:custGeom>
            <a:solidFill>
              <a:schemeClr val="accent1"/>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0" name="TextBox 20"/>
            <p:cNvSpPr txBox="1"/>
            <p:nvPr/>
          </p:nvSpPr>
          <p:spPr>
            <a:xfrm>
              <a:off x="5350033" y="2191454"/>
              <a:ext cx="145874" cy="553998"/>
            </a:xfrm>
            <a:prstGeom prst="rect">
              <a:avLst/>
            </a:prstGeom>
            <a:noFill/>
          </p:spPr>
          <p:txBody>
            <a:bodyPr wrap="none" lIns="0" tIns="0" rIns="0" bIns="0" rtlCol="0">
              <a:spAutoFit/>
            </a:bodyPr>
            <a:lstStyle/>
            <a:p>
              <a:pPr algn="ctr"/>
              <a:r>
                <a:rPr lang="en-US" altLang="zh-CN" sz="2700" spc="300" dirty="0">
                  <a:solidFill>
                    <a:schemeClr val="bg1">
                      <a:lumMod val="95000"/>
                    </a:schemeClr>
                  </a:solidFill>
                  <a:latin typeface="Agency FB" panose="020B0503020202020204" pitchFamily="34" charset="0"/>
                  <a:ea typeface="微软雅黑" pitchFamily="34" charset="-122"/>
                </a:rPr>
                <a:t>1</a:t>
              </a:r>
              <a:endParaRPr lang="zh-CN" altLang="en-US" sz="2700" spc="300" dirty="0">
                <a:solidFill>
                  <a:schemeClr val="bg1">
                    <a:lumMod val="95000"/>
                  </a:schemeClr>
                </a:solidFill>
                <a:latin typeface="Agency FB" panose="020B0503020202020204" pitchFamily="34" charset="0"/>
                <a:ea typeface="微软雅黑" pitchFamily="34" charset="-122"/>
              </a:endParaRPr>
            </a:p>
          </p:txBody>
        </p:sp>
      </p:grpSp>
      <p:grpSp>
        <p:nvGrpSpPr>
          <p:cNvPr id="36" name="组合 35"/>
          <p:cNvGrpSpPr/>
          <p:nvPr/>
        </p:nvGrpSpPr>
        <p:grpSpPr>
          <a:xfrm>
            <a:off x="4641601" y="1472461"/>
            <a:ext cx="882507" cy="751002"/>
            <a:chOff x="6188801" y="1963281"/>
            <a:chExt cx="1176676" cy="1001336"/>
          </a:xfrm>
        </p:grpSpPr>
        <p:sp>
          <p:nvSpPr>
            <p:cNvPr id="27" name="Freeform 10"/>
            <p:cNvSpPr>
              <a:spLocks/>
            </p:cNvSpPr>
            <p:nvPr/>
          </p:nvSpPr>
          <p:spPr bwMode="auto">
            <a:xfrm>
              <a:off x="6188801" y="1963281"/>
              <a:ext cx="1176676" cy="1001336"/>
            </a:xfrm>
            <a:custGeom>
              <a:avLst/>
              <a:gdLst>
                <a:gd name="T0" fmla="*/ 3091 w 3103"/>
                <a:gd name="T1" fmla="*/ 1544 h 2630"/>
                <a:gd name="T2" fmla="*/ 2051 w 3103"/>
                <a:gd name="T3" fmla="*/ 421 h 2630"/>
                <a:gd name="T4" fmla="*/ 550 w 3103"/>
                <a:gd name="T5" fmla="*/ 77 h 2630"/>
                <a:gd name="T6" fmla="*/ 406 w 3103"/>
                <a:gd name="T7" fmla="*/ 212 h 2630"/>
                <a:gd name="T8" fmla="*/ 953 w 3103"/>
                <a:gd name="T9" fmla="*/ 2312 h 2630"/>
                <a:gd name="T10" fmla="*/ 3055 w 3103"/>
                <a:gd name="T11" fmla="*/ 1729 h 2630"/>
                <a:gd name="T12" fmla="*/ 3091 w 3103"/>
                <a:gd name="T13" fmla="*/ 1544 h 2630"/>
              </a:gdLst>
              <a:ahLst/>
              <a:cxnLst>
                <a:cxn ang="0">
                  <a:pos x="T0" y="T1"/>
                </a:cxn>
                <a:cxn ang="0">
                  <a:pos x="T2" y="T3"/>
                </a:cxn>
                <a:cxn ang="0">
                  <a:pos x="T4" y="T5"/>
                </a:cxn>
                <a:cxn ang="0">
                  <a:pos x="T6" y="T7"/>
                </a:cxn>
                <a:cxn ang="0">
                  <a:pos x="T8" y="T9"/>
                </a:cxn>
                <a:cxn ang="0">
                  <a:pos x="T10" y="T11"/>
                </a:cxn>
                <a:cxn ang="0">
                  <a:pos x="T12" y="T13"/>
                </a:cxn>
              </a:cxnLst>
              <a:rect l="0" t="0" r="r" b="b"/>
              <a:pathLst>
                <a:path w="3103" h="2630">
                  <a:moveTo>
                    <a:pt x="3091" y="1544"/>
                  </a:moveTo>
                  <a:cubicBezTo>
                    <a:pt x="2930" y="1139"/>
                    <a:pt x="2667" y="777"/>
                    <a:pt x="2051" y="421"/>
                  </a:cubicBezTo>
                  <a:cubicBezTo>
                    <a:pt x="1434" y="65"/>
                    <a:pt x="980" y="0"/>
                    <a:pt x="550" y="77"/>
                  </a:cubicBezTo>
                  <a:cubicBezTo>
                    <a:pt x="512" y="83"/>
                    <a:pt x="434" y="163"/>
                    <a:pt x="406" y="212"/>
                  </a:cubicBezTo>
                  <a:cubicBezTo>
                    <a:pt x="0" y="915"/>
                    <a:pt x="404" y="1995"/>
                    <a:pt x="953" y="2312"/>
                  </a:cubicBezTo>
                  <a:cubicBezTo>
                    <a:pt x="1502" y="2630"/>
                    <a:pt x="2696" y="2457"/>
                    <a:pt x="3055" y="1729"/>
                  </a:cubicBezTo>
                  <a:cubicBezTo>
                    <a:pt x="3083" y="1672"/>
                    <a:pt x="3103" y="1572"/>
                    <a:pt x="3091" y="1544"/>
                  </a:cubicBezTo>
                  <a:close/>
                </a:path>
              </a:pathLst>
            </a:custGeom>
            <a:solidFill>
              <a:schemeClr val="accent1"/>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2" name="TextBox 20"/>
            <p:cNvSpPr txBox="1"/>
            <p:nvPr/>
          </p:nvSpPr>
          <p:spPr>
            <a:xfrm>
              <a:off x="6661723" y="2186950"/>
              <a:ext cx="230832" cy="553998"/>
            </a:xfrm>
            <a:prstGeom prst="rect">
              <a:avLst/>
            </a:prstGeom>
            <a:noFill/>
          </p:spPr>
          <p:txBody>
            <a:bodyPr wrap="none" lIns="0" tIns="0" rIns="0" bIns="0" rtlCol="0">
              <a:spAutoFit/>
            </a:bodyPr>
            <a:lstStyle/>
            <a:p>
              <a:pPr algn="ctr"/>
              <a:r>
                <a:rPr lang="en-US" altLang="zh-CN" sz="2700" spc="300" dirty="0">
                  <a:solidFill>
                    <a:schemeClr val="bg1">
                      <a:lumMod val="95000"/>
                    </a:schemeClr>
                  </a:solidFill>
                  <a:latin typeface="Agency FB" panose="020B0503020202020204" pitchFamily="34" charset="0"/>
                  <a:ea typeface="微软雅黑" pitchFamily="34" charset="-122"/>
                </a:rPr>
                <a:t>2</a:t>
              </a:r>
              <a:endParaRPr lang="zh-CN" altLang="en-US" sz="2700" spc="300" dirty="0">
                <a:solidFill>
                  <a:schemeClr val="bg1">
                    <a:lumMod val="95000"/>
                  </a:schemeClr>
                </a:solidFill>
                <a:latin typeface="Agency FB" panose="020B0503020202020204" pitchFamily="34" charset="0"/>
                <a:ea typeface="微软雅黑" pitchFamily="34" charset="-122"/>
              </a:endParaRPr>
            </a:p>
          </p:txBody>
        </p:sp>
      </p:grpSp>
      <p:grpSp>
        <p:nvGrpSpPr>
          <p:cNvPr id="44" name="组合 43"/>
          <p:cNvGrpSpPr/>
          <p:nvPr/>
        </p:nvGrpSpPr>
        <p:grpSpPr>
          <a:xfrm>
            <a:off x="5246440" y="2270782"/>
            <a:ext cx="621557" cy="885587"/>
            <a:chOff x="6995253" y="3027708"/>
            <a:chExt cx="828742" cy="1180783"/>
          </a:xfrm>
        </p:grpSpPr>
        <p:sp>
          <p:nvSpPr>
            <p:cNvPr id="21" name="Freeform 5"/>
            <p:cNvSpPr>
              <a:spLocks/>
            </p:cNvSpPr>
            <p:nvPr/>
          </p:nvSpPr>
          <p:spPr bwMode="auto">
            <a:xfrm>
              <a:off x="6995253" y="3027708"/>
              <a:ext cx="828742" cy="1180783"/>
            </a:xfrm>
            <a:custGeom>
              <a:avLst/>
              <a:gdLst>
                <a:gd name="T0" fmla="*/ 1734 w 2186"/>
                <a:gd name="T1" fmla="*/ 114 h 3106"/>
                <a:gd name="T2" fmla="*/ 2186 w 2186"/>
                <a:gd name="T3" fmla="*/ 1577 h 3106"/>
                <a:gd name="T4" fmla="*/ 1734 w 2186"/>
                <a:gd name="T5" fmla="*/ 3048 h 3106"/>
                <a:gd name="T6" fmla="*/ 1545 w 2186"/>
                <a:gd name="T7" fmla="*/ 3106 h 3106"/>
                <a:gd name="T8" fmla="*/ 0 w 2186"/>
                <a:gd name="T9" fmla="*/ 1581 h 3106"/>
                <a:gd name="T10" fmla="*/ 1556 w 2186"/>
                <a:gd name="T11" fmla="*/ 53 h 3106"/>
                <a:gd name="T12" fmla="*/ 1734 w 2186"/>
                <a:gd name="T13" fmla="*/ 114 h 3106"/>
              </a:gdLst>
              <a:ahLst/>
              <a:cxnLst>
                <a:cxn ang="0">
                  <a:pos x="T0" y="T1"/>
                </a:cxn>
                <a:cxn ang="0">
                  <a:pos x="T2" y="T3"/>
                </a:cxn>
                <a:cxn ang="0">
                  <a:pos x="T4" y="T5"/>
                </a:cxn>
                <a:cxn ang="0">
                  <a:pos x="T6" y="T7"/>
                </a:cxn>
                <a:cxn ang="0">
                  <a:pos x="T8" y="T9"/>
                </a:cxn>
                <a:cxn ang="0">
                  <a:pos x="T10" y="T11"/>
                </a:cxn>
                <a:cxn ang="0">
                  <a:pos x="T12" y="T13"/>
                </a:cxn>
              </a:cxnLst>
              <a:rect l="0" t="0" r="r" b="b"/>
              <a:pathLst>
                <a:path w="2186" h="3106">
                  <a:moveTo>
                    <a:pt x="1734" y="114"/>
                  </a:moveTo>
                  <a:cubicBezTo>
                    <a:pt x="2004" y="456"/>
                    <a:pt x="2186" y="865"/>
                    <a:pt x="2186" y="1577"/>
                  </a:cubicBezTo>
                  <a:cubicBezTo>
                    <a:pt x="2186" y="2288"/>
                    <a:pt x="2016" y="2715"/>
                    <a:pt x="1734" y="3048"/>
                  </a:cubicBezTo>
                  <a:cubicBezTo>
                    <a:pt x="1709" y="3078"/>
                    <a:pt x="1602" y="3106"/>
                    <a:pt x="1545" y="3106"/>
                  </a:cubicBezTo>
                  <a:cubicBezTo>
                    <a:pt x="733" y="3106"/>
                    <a:pt x="0" y="2215"/>
                    <a:pt x="0" y="1581"/>
                  </a:cubicBezTo>
                  <a:cubicBezTo>
                    <a:pt x="0" y="947"/>
                    <a:pt x="746" y="0"/>
                    <a:pt x="1556" y="53"/>
                  </a:cubicBezTo>
                  <a:cubicBezTo>
                    <a:pt x="1619" y="57"/>
                    <a:pt x="1715" y="90"/>
                    <a:pt x="1734" y="114"/>
                  </a:cubicBezTo>
                  <a:close/>
                </a:path>
              </a:pathLst>
            </a:custGeom>
            <a:solidFill>
              <a:schemeClr val="accent1"/>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3" name="TextBox 20"/>
            <p:cNvSpPr txBox="1"/>
            <p:nvPr/>
          </p:nvSpPr>
          <p:spPr>
            <a:xfrm>
              <a:off x="7398600" y="3341100"/>
              <a:ext cx="246862" cy="553998"/>
            </a:xfrm>
            <a:prstGeom prst="rect">
              <a:avLst/>
            </a:prstGeom>
            <a:noFill/>
          </p:spPr>
          <p:txBody>
            <a:bodyPr wrap="none" lIns="0" tIns="0" rIns="0" bIns="0" rtlCol="0">
              <a:spAutoFit/>
            </a:bodyPr>
            <a:lstStyle/>
            <a:p>
              <a:pPr algn="ctr"/>
              <a:r>
                <a:rPr lang="en-US" altLang="zh-CN" sz="2700" spc="300" dirty="0">
                  <a:solidFill>
                    <a:schemeClr val="bg1">
                      <a:lumMod val="95000"/>
                    </a:schemeClr>
                  </a:solidFill>
                  <a:latin typeface="Agency FB" panose="020B0503020202020204" pitchFamily="34" charset="0"/>
                  <a:ea typeface="微软雅黑" pitchFamily="34" charset="-122"/>
                </a:rPr>
                <a:t>3</a:t>
              </a:r>
              <a:endParaRPr lang="zh-CN" altLang="en-US" sz="2700" spc="300" dirty="0">
                <a:solidFill>
                  <a:schemeClr val="bg1">
                    <a:lumMod val="95000"/>
                  </a:schemeClr>
                </a:solidFill>
                <a:latin typeface="Agency FB" panose="020B0503020202020204" pitchFamily="34" charset="0"/>
                <a:ea typeface="微软雅黑" pitchFamily="34" charset="-122"/>
              </a:endParaRPr>
            </a:p>
          </p:txBody>
        </p:sp>
      </p:grpSp>
      <p:grpSp>
        <p:nvGrpSpPr>
          <p:cNvPr id="48" name="组合 47"/>
          <p:cNvGrpSpPr/>
          <p:nvPr/>
        </p:nvGrpSpPr>
        <p:grpSpPr>
          <a:xfrm>
            <a:off x="4641601" y="3223634"/>
            <a:ext cx="882507" cy="748949"/>
            <a:chOff x="6188801" y="4298178"/>
            <a:chExt cx="1176676" cy="998599"/>
          </a:xfrm>
        </p:grpSpPr>
        <p:sp>
          <p:nvSpPr>
            <p:cNvPr id="24" name="Freeform 7"/>
            <p:cNvSpPr>
              <a:spLocks/>
            </p:cNvSpPr>
            <p:nvPr/>
          </p:nvSpPr>
          <p:spPr bwMode="auto">
            <a:xfrm>
              <a:off x="6188801" y="4298178"/>
              <a:ext cx="1176676" cy="998599"/>
            </a:xfrm>
            <a:custGeom>
              <a:avLst/>
              <a:gdLst>
                <a:gd name="T0" fmla="*/ 3091 w 3103"/>
                <a:gd name="T1" fmla="*/ 1086 h 2629"/>
                <a:gd name="T2" fmla="*/ 2051 w 3103"/>
                <a:gd name="T3" fmla="*/ 2208 h 2629"/>
                <a:gd name="T4" fmla="*/ 550 w 3103"/>
                <a:gd name="T5" fmla="*/ 2553 h 2629"/>
                <a:gd name="T6" fmla="*/ 406 w 3103"/>
                <a:gd name="T7" fmla="*/ 2417 h 2629"/>
                <a:gd name="T8" fmla="*/ 953 w 3103"/>
                <a:gd name="T9" fmla="*/ 317 h 2629"/>
                <a:gd name="T10" fmla="*/ 3055 w 3103"/>
                <a:gd name="T11" fmla="*/ 900 h 2629"/>
                <a:gd name="T12" fmla="*/ 3091 w 3103"/>
                <a:gd name="T13" fmla="*/ 1086 h 2629"/>
              </a:gdLst>
              <a:ahLst/>
              <a:cxnLst>
                <a:cxn ang="0">
                  <a:pos x="T0" y="T1"/>
                </a:cxn>
                <a:cxn ang="0">
                  <a:pos x="T2" y="T3"/>
                </a:cxn>
                <a:cxn ang="0">
                  <a:pos x="T4" y="T5"/>
                </a:cxn>
                <a:cxn ang="0">
                  <a:pos x="T6" y="T7"/>
                </a:cxn>
                <a:cxn ang="0">
                  <a:pos x="T8" y="T9"/>
                </a:cxn>
                <a:cxn ang="0">
                  <a:pos x="T10" y="T11"/>
                </a:cxn>
                <a:cxn ang="0">
                  <a:pos x="T12" y="T13"/>
                </a:cxn>
              </a:cxnLst>
              <a:rect l="0" t="0" r="r" b="b"/>
              <a:pathLst>
                <a:path w="3103" h="2629">
                  <a:moveTo>
                    <a:pt x="3091" y="1086"/>
                  </a:moveTo>
                  <a:cubicBezTo>
                    <a:pt x="2930" y="1490"/>
                    <a:pt x="2667" y="1853"/>
                    <a:pt x="2051" y="2208"/>
                  </a:cubicBezTo>
                  <a:cubicBezTo>
                    <a:pt x="1434" y="2564"/>
                    <a:pt x="980" y="2629"/>
                    <a:pt x="550" y="2553"/>
                  </a:cubicBezTo>
                  <a:cubicBezTo>
                    <a:pt x="512" y="2546"/>
                    <a:pt x="434" y="2467"/>
                    <a:pt x="406" y="2417"/>
                  </a:cubicBezTo>
                  <a:cubicBezTo>
                    <a:pt x="0" y="1714"/>
                    <a:pt x="404" y="634"/>
                    <a:pt x="953" y="317"/>
                  </a:cubicBezTo>
                  <a:cubicBezTo>
                    <a:pt x="1502" y="0"/>
                    <a:pt x="2696" y="172"/>
                    <a:pt x="3055" y="900"/>
                  </a:cubicBezTo>
                  <a:cubicBezTo>
                    <a:pt x="3083" y="957"/>
                    <a:pt x="3103" y="1057"/>
                    <a:pt x="3091" y="1086"/>
                  </a:cubicBezTo>
                  <a:close/>
                </a:path>
              </a:pathLst>
            </a:custGeom>
            <a:solidFill>
              <a:schemeClr val="accent1"/>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TextBox 20"/>
            <p:cNvSpPr txBox="1"/>
            <p:nvPr/>
          </p:nvSpPr>
          <p:spPr>
            <a:xfrm>
              <a:off x="6674897" y="4515973"/>
              <a:ext cx="227626" cy="553998"/>
            </a:xfrm>
            <a:prstGeom prst="rect">
              <a:avLst/>
            </a:prstGeom>
            <a:noFill/>
          </p:spPr>
          <p:txBody>
            <a:bodyPr wrap="none" lIns="0" tIns="0" rIns="0" bIns="0" rtlCol="0">
              <a:spAutoFit/>
            </a:bodyPr>
            <a:lstStyle/>
            <a:p>
              <a:pPr algn="ctr"/>
              <a:r>
                <a:rPr lang="en-US" altLang="zh-CN" sz="2700" spc="300" dirty="0">
                  <a:solidFill>
                    <a:schemeClr val="bg1">
                      <a:lumMod val="95000"/>
                    </a:schemeClr>
                  </a:solidFill>
                  <a:latin typeface="Agency FB" panose="020B0503020202020204" pitchFamily="34" charset="0"/>
                  <a:ea typeface="微软雅黑" pitchFamily="34" charset="-122"/>
                </a:rPr>
                <a:t>4</a:t>
              </a:r>
              <a:endParaRPr lang="zh-CN" altLang="en-US" sz="2700" spc="300" dirty="0">
                <a:solidFill>
                  <a:schemeClr val="bg1">
                    <a:lumMod val="95000"/>
                  </a:schemeClr>
                </a:solidFill>
                <a:latin typeface="Agency FB" panose="020B0503020202020204" pitchFamily="34" charset="0"/>
                <a:ea typeface="微软雅黑" pitchFamily="34" charset="-122"/>
              </a:endParaRPr>
            </a:p>
          </p:txBody>
        </p:sp>
      </p:grpSp>
      <p:grpSp>
        <p:nvGrpSpPr>
          <p:cNvPr id="89" name="组合 88"/>
          <p:cNvGrpSpPr/>
          <p:nvPr/>
        </p:nvGrpSpPr>
        <p:grpSpPr>
          <a:xfrm>
            <a:off x="3619298" y="3221797"/>
            <a:ext cx="895861" cy="745865"/>
            <a:chOff x="4825730" y="4295729"/>
            <a:chExt cx="1194481" cy="994487"/>
          </a:xfrm>
        </p:grpSpPr>
        <p:sp>
          <p:nvSpPr>
            <p:cNvPr id="26" name="Freeform 9"/>
            <p:cNvSpPr>
              <a:spLocks/>
            </p:cNvSpPr>
            <p:nvPr/>
          </p:nvSpPr>
          <p:spPr bwMode="auto">
            <a:xfrm>
              <a:off x="4825730" y="4295729"/>
              <a:ext cx="1194481" cy="994487"/>
            </a:xfrm>
            <a:custGeom>
              <a:avLst/>
              <a:gdLst>
                <a:gd name="T0" fmla="*/ 2554 w 3148"/>
                <a:gd name="T1" fmla="*/ 2553 h 2615"/>
                <a:gd name="T2" fmla="*/ 1061 w 3148"/>
                <a:gd name="T3" fmla="*/ 2213 h 2615"/>
                <a:gd name="T4" fmla="*/ 13 w 3148"/>
                <a:gd name="T5" fmla="*/ 1086 h 2615"/>
                <a:gd name="T6" fmla="*/ 58 w 3148"/>
                <a:gd name="T7" fmla="*/ 893 h 2615"/>
                <a:gd name="T8" fmla="*/ 2151 w 3148"/>
                <a:gd name="T9" fmla="*/ 317 h 2615"/>
                <a:gd name="T10" fmla="*/ 2696 w 3148"/>
                <a:gd name="T11" fmla="*/ 2429 h 2615"/>
                <a:gd name="T12" fmla="*/ 2554 w 3148"/>
                <a:gd name="T13" fmla="*/ 2553 h 2615"/>
              </a:gdLst>
              <a:ahLst/>
              <a:cxnLst>
                <a:cxn ang="0">
                  <a:pos x="T0" y="T1"/>
                </a:cxn>
                <a:cxn ang="0">
                  <a:pos x="T2" y="T3"/>
                </a:cxn>
                <a:cxn ang="0">
                  <a:pos x="T4" y="T5"/>
                </a:cxn>
                <a:cxn ang="0">
                  <a:pos x="T6" y="T7"/>
                </a:cxn>
                <a:cxn ang="0">
                  <a:pos x="T8" y="T9"/>
                </a:cxn>
                <a:cxn ang="0">
                  <a:pos x="T10" y="T11"/>
                </a:cxn>
                <a:cxn ang="0">
                  <a:pos x="T12" y="T13"/>
                </a:cxn>
              </a:cxnLst>
              <a:rect l="0" t="0" r="r" b="b"/>
              <a:pathLst>
                <a:path w="3148" h="2615">
                  <a:moveTo>
                    <a:pt x="2554" y="2553"/>
                  </a:moveTo>
                  <a:cubicBezTo>
                    <a:pt x="2123" y="2615"/>
                    <a:pt x="1678" y="2569"/>
                    <a:pt x="1061" y="2213"/>
                  </a:cubicBezTo>
                  <a:cubicBezTo>
                    <a:pt x="445" y="1857"/>
                    <a:pt x="161" y="1496"/>
                    <a:pt x="13" y="1086"/>
                  </a:cubicBezTo>
                  <a:cubicBezTo>
                    <a:pt x="0" y="1049"/>
                    <a:pt x="30" y="942"/>
                    <a:pt x="58" y="893"/>
                  </a:cubicBezTo>
                  <a:cubicBezTo>
                    <a:pt x="464" y="190"/>
                    <a:pt x="1602" y="0"/>
                    <a:pt x="2151" y="317"/>
                  </a:cubicBezTo>
                  <a:cubicBezTo>
                    <a:pt x="2700" y="634"/>
                    <a:pt x="3148" y="1754"/>
                    <a:pt x="2696" y="2429"/>
                  </a:cubicBezTo>
                  <a:cubicBezTo>
                    <a:pt x="2661" y="2481"/>
                    <a:pt x="2584" y="2548"/>
                    <a:pt x="2554" y="2553"/>
                  </a:cubicBezTo>
                  <a:close/>
                </a:path>
              </a:pathLst>
            </a:custGeom>
            <a:solidFill>
              <a:schemeClr val="accent1"/>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5" name="TextBox 20"/>
            <p:cNvSpPr txBox="1"/>
            <p:nvPr/>
          </p:nvSpPr>
          <p:spPr>
            <a:xfrm>
              <a:off x="5310697" y="4515973"/>
              <a:ext cx="240451" cy="553998"/>
            </a:xfrm>
            <a:prstGeom prst="rect">
              <a:avLst/>
            </a:prstGeom>
            <a:noFill/>
          </p:spPr>
          <p:txBody>
            <a:bodyPr wrap="none" lIns="0" tIns="0" rIns="0" bIns="0" rtlCol="0">
              <a:spAutoFit/>
            </a:bodyPr>
            <a:lstStyle/>
            <a:p>
              <a:pPr algn="ctr"/>
              <a:r>
                <a:rPr lang="en-US" altLang="zh-CN" sz="2700" spc="300" dirty="0">
                  <a:solidFill>
                    <a:schemeClr val="bg1">
                      <a:lumMod val="95000"/>
                    </a:schemeClr>
                  </a:solidFill>
                  <a:latin typeface="Agency FB" panose="020B0503020202020204" pitchFamily="34" charset="0"/>
                  <a:ea typeface="微软雅黑" pitchFamily="34" charset="-122"/>
                </a:rPr>
                <a:t>5</a:t>
              </a:r>
              <a:endParaRPr lang="zh-CN" altLang="en-US" sz="2700" spc="300" dirty="0">
                <a:solidFill>
                  <a:schemeClr val="bg1">
                    <a:lumMod val="95000"/>
                  </a:schemeClr>
                </a:solidFill>
                <a:latin typeface="Agency FB" panose="020B0503020202020204" pitchFamily="34" charset="0"/>
                <a:ea typeface="微软雅黑" pitchFamily="34" charset="-122"/>
              </a:endParaRPr>
            </a:p>
          </p:txBody>
        </p:sp>
      </p:grpSp>
      <p:grpSp>
        <p:nvGrpSpPr>
          <p:cNvPr id="90" name="组合 89"/>
          <p:cNvGrpSpPr/>
          <p:nvPr/>
        </p:nvGrpSpPr>
        <p:grpSpPr>
          <a:xfrm>
            <a:off x="3276004" y="2270782"/>
            <a:ext cx="621557" cy="885587"/>
            <a:chOff x="4368005" y="3027708"/>
            <a:chExt cx="828742" cy="1180783"/>
          </a:xfrm>
        </p:grpSpPr>
        <p:sp>
          <p:nvSpPr>
            <p:cNvPr id="23" name="Freeform 6"/>
            <p:cNvSpPr>
              <a:spLocks/>
            </p:cNvSpPr>
            <p:nvPr/>
          </p:nvSpPr>
          <p:spPr bwMode="auto">
            <a:xfrm>
              <a:off x="4368005" y="3027708"/>
              <a:ext cx="828742" cy="1180783"/>
            </a:xfrm>
            <a:custGeom>
              <a:avLst/>
              <a:gdLst>
                <a:gd name="T0" fmla="*/ 452 w 2187"/>
                <a:gd name="T1" fmla="*/ 114 h 3106"/>
                <a:gd name="T2" fmla="*/ 0 w 2187"/>
                <a:gd name="T3" fmla="*/ 1577 h 3106"/>
                <a:gd name="T4" fmla="*/ 452 w 2187"/>
                <a:gd name="T5" fmla="*/ 3048 h 3106"/>
                <a:gd name="T6" fmla="*/ 642 w 2187"/>
                <a:gd name="T7" fmla="*/ 3106 h 3106"/>
                <a:gd name="T8" fmla="*/ 2187 w 2187"/>
                <a:gd name="T9" fmla="*/ 1581 h 3106"/>
                <a:gd name="T10" fmla="*/ 631 w 2187"/>
                <a:gd name="T11" fmla="*/ 53 h 3106"/>
                <a:gd name="T12" fmla="*/ 452 w 2187"/>
                <a:gd name="T13" fmla="*/ 114 h 3106"/>
              </a:gdLst>
              <a:ahLst/>
              <a:cxnLst>
                <a:cxn ang="0">
                  <a:pos x="T0" y="T1"/>
                </a:cxn>
                <a:cxn ang="0">
                  <a:pos x="T2" y="T3"/>
                </a:cxn>
                <a:cxn ang="0">
                  <a:pos x="T4" y="T5"/>
                </a:cxn>
                <a:cxn ang="0">
                  <a:pos x="T6" y="T7"/>
                </a:cxn>
                <a:cxn ang="0">
                  <a:pos x="T8" y="T9"/>
                </a:cxn>
                <a:cxn ang="0">
                  <a:pos x="T10" y="T11"/>
                </a:cxn>
                <a:cxn ang="0">
                  <a:pos x="T12" y="T13"/>
                </a:cxn>
              </a:cxnLst>
              <a:rect l="0" t="0" r="r" b="b"/>
              <a:pathLst>
                <a:path w="2187" h="3106">
                  <a:moveTo>
                    <a:pt x="452" y="114"/>
                  </a:moveTo>
                  <a:cubicBezTo>
                    <a:pt x="183" y="456"/>
                    <a:pt x="0" y="865"/>
                    <a:pt x="0" y="1577"/>
                  </a:cubicBezTo>
                  <a:cubicBezTo>
                    <a:pt x="0" y="2288"/>
                    <a:pt x="171" y="2715"/>
                    <a:pt x="452" y="3048"/>
                  </a:cubicBezTo>
                  <a:cubicBezTo>
                    <a:pt x="477" y="3078"/>
                    <a:pt x="584" y="3106"/>
                    <a:pt x="642" y="3106"/>
                  </a:cubicBezTo>
                  <a:cubicBezTo>
                    <a:pt x="1454" y="3106"/>
                    <a:pt x="2187" y="2215"/>
                    <a:pt x="2187" y="1581"/>
                  </a:cubicBezTo>
                  <a:cubicBezTo>
                    <a:pt x="2187" y="947"/>
                    <a:pt x="1441" y="0"/>
                    <a:pt x="631" y="53"/>
                  </a:cubicBezTo>
                  <a:cubicBezTo>
                    <a:pt x="568" y="57"/>
                    <a:pt x="471" y="90"/>
                    <a:pt x="452" y="114"/>
                  </a:cubicBezTo>
                  <a:close/>
                </a:path>
              </a:pathLst>
            </a:custGeom>
            <a:solidFill>
              <a:schemeClr val="accent1"/>
            </a:solidFill>
            <a:ln w="952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6" name="TextBox 20"/>
            <p:cNvSpPr txBox="1"/>
            <p:nvPr/>
          </p:nvSpPr>
          <p:spPr>
            <a:xfrm>
              <a:off x="4658944" y="3341100"/>
              <a:ext cx="246863" cy="553998"/>
            </a:xfrm>
            <a:prstGeom prst="rect">
              <a:avLst/>
            </a:prstGeom>
            <a:noFill/>
          </p:spPr>
          <p:txBody>
            <a:bodyPr wrap="none" lIns="0" tIns="0" rIns="0" bIns="0" rtlCol="0">
              <a:spAutoFit/>
            </a:bodyPr>
            <a:lstStyle/>
            <a:p>
              <a:pPr algn="ctr"/>
              <a:r>
                <a:rPr lang="en-US" altLang="zh-CN" sz="2700" spc="300" dirty="0">
                  <a:solidFill>
                    <a:schemeClr val="bg1">
                      <a:lumMod val="95000"/>
                    </a:schemeClr>
                  </a:solidFill>
                  <a:latin typeface="Agency FB" panose="020B0503020202020204" pitchFamily="34" charset="0"/>
                  <a:ea typeface="微软雅黑" pitchFamily="34" charset="-122"/>
                </a:rPr>
                <a:t>6</a:t>
              </a:r>
              <a:endParaRPr lang="zh-CN" altLang="en-US" sz="2700" spc="300" dirty="0">
                <a:solidFill>
                  <a:schemeClr val="bg1">
                    <a:lumMod val="95000"/>
                  </a:schemeClr>
                </a:solidFill>
                <a:latin typeface="Agency FB" panose="020B0503020202020204" pitchFamily="34" charset="0"/>
                <a:ea typeface="微软雅黑" pitchFamily="34" charset="-122"/>
              </a:endParaRPr>
            </a:p>
          </p:txBody>
        </p:sp>
      </p:grpSp>
      <p:sp>
        <p:nvSpPr>
          <p:cNvPr id="77" name="TextBox 19"/>
          <p:cNvSpPr txBox="1"/>
          <p:nvPr/>
        </p:nvSpPr>
        <p:spPr>
          <a:xfrm>
            <a:off x="2272959" y="1077128"/>
            <a:ext cx="1329915" cy="276999"/>
          </a:xfrm>
          <a:prstGeom prst="rect">
            <a:avLst/>
          </a:prstGeom>
          <a:noFill/>
        </p:spPr>
        <p:txBody>
          <a:bodyPr wrap="square" lIns="0" tIns="0" rIns="0" bIns="0" rtlCol="0">
            <a:spAutoFit/>
          </a:bodyPr>
          <a:lstStyle/>
          <a:p>
            <a:pPr algn="r"/>
            <a:r>
              <a:rPr lang="zh-CN" altLang="en-US" b="1" dirty="0">
                <a:solidFill>
                  <a:schemeClr val="accent1"/>
                </a:solidFill>
                <a:latin typeface="微软雅黑" panose="020B0503020204020204" pitchFamily="34" charset="-122"/>
                <a:ea typeface="微软雅黑" panose="020B0503020204020204" pitchFamily="34" charset="-122"/>
              </a:rPr>
              <a:t>产品推介</a:t>
            </a:r>
          </a:p>
        </p:txBody>
      </p:sp>
      <p:sp>
        <p:nvSpPr>
          <p:cNvPr id="78" name="TextBox 106"/>
          <p:cNvSpPr txBox="1"/>
          <p:nvPr/>
        </p:nvSpPr>
        <p:spPr>
          <a:xfrm>
            <a:off x="1442487" y="1463089"/>
            <a:ext cx="2160388" cy="507831"/>
          </a:xfrm>
          <a:prstGeom prst="rect">
            <a:avLst/>
          </a:prstGeom>
          <a:noFill/>
        </p:spPr>
        <p:txBody>
          <a:bodyPr wrap="square" lIns="0" tIns="0" rIns="0" bIns="0" rtlCol="0">
            <a:spAutoFit/>
          </a:bodyPr>
          <a:lstStyle/>
          <a:p>
            <a:pPr algn="just">
              <a:lnSpc>
                <a:spcPct val="100000"/>
              </a:lnSpc>
            </a:pPr>
            <a:r>
              <a:rPr lang="zh-CN" altLang="en-US" sz="1100" dirty="0">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latin typeface="微软雅黑" panose="020B0503020204020204" pitchFamily="34" charset="-122"/>
                <a:ea typeface="微软雅黑" panose="020B0503020204020204" pitchFamily="34" charset="-122"/>
              </a:rPr>
              <a:t>内容</a:t>
            </a:r>
            <a:r>
              <a:rPr lang="en-US" altLang="zh-CN" sz="1100" dirty="0">
                <a:latin typeface="微软雅黑" panose="020B0503020204020204" pitchFamily="34" charset="-122"/>
                <a:ea typeface="微软雅黑" panose="020B0503020204020204" pitchFamily="34" charset="-122"/>
              </a:rPr>
              <a:t>COOLLA</a:t>
            </a:r>
            <a:r>
              <a:rPr lang="zh-CN" altLang="en-US" sz="1100" dirty="0" smtClean="0">
                <a:latin typeface="微软雅黑" panose="020B0503020204020204" pitchFamily="34" charset="-122"/>
                <a:ea typeface="微软雅黑" panose="020B0503020204020204" pitchFamily="34" charset="-122"/>
              </a:rPr>
              <a:t>专业</a:t>
            </a:r>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p>
        </p:txBody>
      </p:sp>
      <p:sp>
        <p:nvSpPr>
          <p:cNvPr id="79" name="TextBox 19"/>
          <p:cNvSpPr txBox="1"/>
          <p:nvPr/>
        </p:nvSpPr>
        <p:spPr>
          <a:xfrm>
            <a:off x="5627531" y="1077128"/>
            <a:ext cx="1329915" cy="276999"/>
          </a:xfrm>
          <a:prstGeom prst="rect">
            <a:avLst/>
          </a:prstGeom>
          <a:noFill/>
        </p:spPr>
        <p:txBody>
          <a:bodyPr wrap="square" lIns="0" tIns="0" rIns="0" bIns="0"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节目表演</a:t>
            </a:r>
          </a:p>
        </p:txBody>
      </p:sp>
      <p:sp>
        <p:nvSpPr>
          <p:cNvPr id="80" name="TextBox 106"/>
          <p:cNvSpPr txBox="1"/>
          <p:nvPr/>
        </p:nvSpPr>
        <p:spPr>
          <a:xfrm>
            <a:off x="5627532" y="1463089"/>
            <a:ext cx="2160388" cy="507831"/>
          </a:xfrm>
          <a:prstGeom prst="rect">
            <a:avLst/>
          </a:prstGeom>
          <a:noFill/>
        </p:spPr>
        <p:txBody>
          <a:bodyPr wrap="square" lIns="0" tIns="0" rIns="0" bIns="0" rtlCol="0">
            <a:spAutoFit/>
          </a:bodyPr>
          <a:lstStyle/>
          <a:p>
            <a:pPr algn="just">
              <a:lnSpc>
                <a:spcPct val="100000"/>
              </a:lnSpc>
            </a:pPr>
            <a:r>
              <a:rPr lang="zh-CN" altLang="en-US" sz="1100" dirty="0">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latin typeface="微软雅黑" panose="020B0503020204020204" pitchFamily="34" charset="-122"/>
                <a:ea typeface="微软雅黑" panose="020B0503020204020204" pitchFamily="34" charset="-122"/>
              </a:rPr>
              <a:t>内容</a:t>
            </a:r>
            <a:r>
              <a:rPr lang="en-US" altLang="zh-CN" sz="1100" dirty="0">
                <a:latin typeface="微软雅黑" panose="020B0503020204020204" pitchFamily="34" charset="-122"/>
                <a:ea typeface="微软雅黑" panose="020B0503020204020204" pitchFamily="34" charset="-122"/>
              </a:rPr>
              <a:t>COOLLA</a:t>
            </a:r>
            <a:r>
              <a:rPr lang="zh-CN" altLang="en-US" sz="1100" dirty="0" smtClean="0">
                <a:latin typeface="微软雅黑" panose="020B0503020204020204" pitchFamily="34" charset="-122"/>
                <a:ea typeface="微软雅黑" panose="020B0503020204020204" pitchFamily="34" charset="-122"/>
              </a:rPr>
              <a:t>专业</a:t>
            </a:r>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p>
        </p:txBody>
      </p:sp>
      <p:sp>
        <p:nvSpPr>
          <p:cNvPr id="81" name="TextBox 19"/>
          <p:cNvSpPr txBox="1"/>
          <p:nvPr/>
        </p:nvSpPr>
        <p:spPr>
          <a:xfrm>
            <a:off x="6170507" y="2325843"/>
            <a:ext cx="1329915" cy="276999"/>
          </a:xfrm>
          <a:prstGeom prst="rect">
            <a:avLst/>
          </a:prstGeom>
          <a:noFill/>
        </p:spPr>
        <p:txBody>
          <a:bodyPr wrap="square" lIns="0" tIns="0" rIns="0" bIns="0"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游戏互动</a:t>
            </a:r>
          </a:p>
        </p:txBody>
      </p:sp>
      <p:sp>
        <p:nvSpPr>
          <p:cNvPr id="82" name="TextBox 106"/>
          <p:cNvSpPr txBox="1"/>
          <p:nvPr/>
        </p:nvSpPr>
        <p:spPr>
          <a:xfrm>
            <a:off x="6170507" y="2711804"/>
            <a:ext cx="2160388" cy="507831"/>
          </a:xfrm>
          <a:prstGeom prst="rect">
            <a:avLst/>
          </a:prstGeom>
          <a:noFill/>
        </p:spPr>
        <p:txBody>
          <a:bodyPr wrap="square" lIns="0" tIns="0" rIns="0" bIns="0" rtlCol="0">
            <a:spAutoFit/>
          </a:bodyPr>
          <a:lstStyle/>
          <a:p>
            <a:pPr algn="just">
              <a:lnSpc>
                <a:spcPct val="100000"/>
              </a:lnSpc>
            </a:pPr>
            <a:r>
              <a:rPr lang="zh-CN" altLang="en-US" sz="1100" dirty="0">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latin typeface="微软雅黑" panose="020B0503020204020204" pitchFamily="34" charset="-122"/>
                <a:ea typeface="微软雅黑" panose="020B0503020204020204" pitchFamily="34" charset="-122"/>
              </a:rPr>
              <a:t>内容</a:t>
            </a:r>
            <a:r>
              <a:rPr lang="en-US" altLang="zh-CN" sz="1100" dirty="0">
                <a:latin typeface="微软雅黑" panose="020B0503020204020204" pitchFamily="34" charset="-122"/>
                <a:ea typeface="微软雅黑" panose="020B0503020204020204" pitchFamily="34" charset="-122"/>
              </a:rPr>
              <a:t>COOLLA</a:t>
            </a:r>
            <a:r>
              <a:rPr lang="zh-CN" altLang="en-US" sz="1100" dirty="0" smtClean="0">
                <a:latin typeface="微软雅黑" panose="020B0503020204020204" pitchFamily="34" charset="-122"/>
                <a:ea typeface="微软雅黑" panose="020B0503020204020204" pitchFamily="34" charset="-122"/>
              </a:rPr>
              <a:t>专业</a:t>
            </a:r>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p>
        </p:txBody>
      </p:sp>
      <p:sp>
        <p:nvSpPr>
          <p:cNvPr id="83" name="TextBox 19"/>
          <p:cNvSpPr txBox="1"/>
          <p:nvPr/>
        </p:nvSpPr>
        <p:spPr>
          <a:xfrm>
            <a:off x="5627531" y="3802478"/>
            <a:ext cx="1329915" cy="276999"/>
          </a:xfrm>
          <a:prstGeom prst="rect">
            <a:avLst/>
          </a:prstGeom>
          <a:noFill/>
        </p:spPr>
        <p:txBody>
          <a:bodyPr wrap="square" lIns="0" tIns="0" rIns="0" bIns="0"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嘉宾演讲</a:t>
            </a:r>
          </a:p>
        </p:txBody>
      </p:sp>
      <p:sp>
        <p:nvSpPr>
          <p:cNvPr id="84" name="TextBox 106"/>
          <p:cNvSpPr txBox="1"/>
          <p:nvPr/>
        </p:nvSpPr>
        <p:spPr>
          <a:xfrm>
            <a:off x="5627532" y="4188439"/>
            <a:ext cx="2160388" cy="507831"/>
          </a:xfrm>
          <a:prstGeom prst="rect">
            <a:avLst/>
          </a:prstGeom>
          <a:noFill/>
        </p:spPr>
        <p:txBody>
          <a:bodyPr wrap="square" lIns="0" tIns="0" rIns="0" bIns="0" rtlCol="0">
            <a:spAutoFit/>
          </a:bodyPr>
          <a:lstStyle/>
          <a:p>
            <a:pPr algn="just">
              <a:lnSpc>
                <a:spcPct val="100000"/>
              </a:lnSpc>
            </a:pPr>
            <a:r>
              <a:rPr lang="zh-CN" altLang="en-US" sz="1100" dirty="0">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latin typeface="微软雅黑" panose="020B0503020204020204" pitchFamily="34" charset="-122"/>
                <a:ea typeface="微软雅黑" panose="020B0503020204020204" pitchFamily="34" charset="-122"/>
              </a:rPr>
              <a:t>内容</a:t>
            </a:r>
            <a:r>
              <a:rPr lang="en-US" altLang="zh-CN" sz="1100" dirty="0">
                <a:latin typeface="微软雅黑" panose="020B0503020204020204" pitchFamily="34" charset="-122"/>
                <a:ea typeface="微软雅黑" panose="020B0503020204020204" pitchFamily="34" charset="-122"/>
              </a:rPr>
              <a:t>COOLLA</a:t>
            </a:r>
            <a:r>
              <a:rPr lang="zh-CN" altLang="en-US" sz="1100" dirty="0" smtClean="0">
                <a:latin typeface="微软雅黑" panose="020B0503020204020204" pitchFamily="34" charset="-122"/>
                <a:ea typeface="微软雅黑" panose="020B0503020204020204" pitchFamily="34" charset="-122"/>
              </a:rPr>
              <a:t>专业</a:t>
            </a:r>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p>
        </p:txBody>
      </p:sp>
      <p:sp>
        <p:nvSpPr>
          <p:cNvPr id="85" name="TextBox 19"/>
          <p:cNvSpPr txBox="1"/>
          <p:nvPr/>
        </p:nvSpPr>
        <p:spPr>
          <a:xfrm>
            <a:off x="2272959" y="3802478"/>
            <a:ext cx="1329915" cy="276999"/>
          </a:xfrm>
          <a:prstGeom prst="rect">
            <a:avLst/>
          </a:prstGeom>
          <a:noFill/>
        </p:spPr>
        <p:txBody>
          <a:bodyPr wrap="square" lIns="0" tIns="0" rIns="0" bIns="0" rtlCol="0">
            <a:spAutoFit/>
          </a:bodyPr>
          <a:lstStyle/>
          <a:p>
            <a:pPr algn="r"/>
            <a:r>
              <a:rPr lang="zh-CN" altLang="en-US" b="1" dirty="0">
                <a:solidFill>
                  <a:schemeClr val="accent1"/>
                </a:solidFill>
                <a:latin typeface="微软雅黑" panose="020B0503020204020204" pitchFamily="34" charset="-122"/>
                <a:ea typeface="微软雅黑" panose="020B0503020204020204" pitchFamily="34" charset="-122"/>
              </a:rPr>
              <a:t>幸运抽奖</a:t>
            </a:r>
          </a:p>
        </p:txBody>
      </p:sp>
      <p:sp>
        <p:nvSpPr>
          <p:cNvPr id="86" name="TextBox 106"/>
          <p:cNvSpPr txBox="1"/>
          <p:nvPr/>
        </p:nvSpPr>
        <p:spPr>
          <a:xfrm>
            <a:off x="1448185" y="4188439"/>
            <a:ext cx="2160388" cy="507831"/>
          </a:xfrm>
          <a:prstGeom prst="rect">
            <a:avLst/>
          </a:prstGeom>
          <a:noFill/>
        </p:spPr>
        <p:txBody>
          <a:bodyPr wrap="square" lIns="0" tIns="0" rIns="0" bIns="0" rtlCol="0">
            <a:spAutoFit/>
          </a:bodyPr>
          <a:lstStyle/>
          <a:p>
            <a:pPr algn="just">
              <a:lnSpc>
                <a:spcPct val="100000"/>
              </a:lnSpc>
            </a:pPr>
            <a:r>
              <a:rPr lang="zh-CN" altLang="en-US" sz="1100" dirty="0">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latin typeface="微软雅黑" panose="020B0503020204020204" pitchFamily="34" charset="-122"/>
                <a:ea typeface="微软雅黑" panose="020B0503020204020204" pitchFamily="34" charset="-122"/>
              </a:rPr>
              <a:t>内容</a:t>
            </a:r>
            <a:r>
              <a:rPr lang="en-US" altLang="zh-CN" sz="1100" dirty="0">
                <a:latin typeface="微软雅黑" panose="020B0503020204020204" pitchFamily="34" charset="-122"/>
                <a:ea typeface="微软雅黑" panose="020B0503020204020204" pitchFamily="34" charset="-122"/>
              </a:rPr>
              <a:t>COOLLA</a:t>
            </a:r>
            <a:r>
              <a:rPr lang="zh-CN" altLang="en-US" sz="1100" dirty="0" smtClean="0">
                <a:latin typeface="微软雅黑" panose="020B0503020204020204" pitchFamily="34" charset="-122"/>
                <a:ea typeface="微软雅黑" panose="020B0503020204020204" pitchFamily="34" charset="-122"/>
              </a:rPr>
              <a:t>专业</a:t>
            </a:r>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p>
        </p:txBody>
      </p:sp>
      <p:sp>
        <p:nvSpPr>
          <p:cNvPr id="87" name="TextBox 19"/>
          <p:cNvSpPr txBox="1"/>
          <p:nvPr/>
        </p:nvSpPr>
        <p:spPr>
          <a:xfrm>
            <a:off x="1616354" y="2327247"/>
            <a:ext cx="1329915" cy="276999"/>
          </a:xfrm>
          <a:prstGeom prst="rect">
            <a:avLst/>
          </a:prstGeom>
          <a:noFill/>
        </p:spPr>
        <p:txBody>
          <a:bodyPr wrap="square" lIns="0" tIns="0" rIns="0" bIns="0" rtlCol="0">
            <a:spAutoFit/>
          </a:bodyPr>
          <a:lstStyle/>
          <a:p>
            <a:pPr algn="r"/>
            <a:r>
              <a:rPr lang="zh-CN" altLang="en-US" b="1" dirty="0">
                <a:solidFill>
                  <a:schemeClr val="accent1"/>
                </a:solidFill>
                <a:latin typeface="微软雅黑" panose="020B0503020204020204" pitchFamily="34" charset="-122"/>
                <a:ea typeface="微软雅黑" panose="020B0503020204020204" pitchFamily="34" charset="-122"/>
              </a:rPr>
              <a:t>现场交流</a:t>
            </a:r>
          </a:p>
        </p:txBody>
      </p:sp>
      <p:sp>
        <p:nvSpPr>
          <p:cNvPr id="88" name="TextBox 106"/>
          <p:cNvSpPr txBox="1"/>
          <p:nvPr/>
        </p:nvSpPr>
        <p:spPr>
          <a:xfrm>
            <a:off x="791580" y="2713208"/>
            <a:ext cx="2160388" cy="507831"/>
          </a:xfrm>
          <a:prstGeom prst="rect">
            <a:avLst/>
          </a:prstGeom>
          <a:noFill/>
        </p:spPr>
        <p:txBody>
          <a:bodyPr wrap="square" lIns="0" tIns="0" rIns="0" bIns="0" rtlCol="0">
            <a:spAutoFit/>
          </a:bodyPr>
          <a:lstStyle/>
          <a:p>
            <a:pPr algn="just">
              <a:lnSpc>
                <a:spcPct val="100000"/>
              </a:lnSpc>
            </a:pPr>
            <a:r>
              <a:rPr lang="zh-CN" altLang="en-US" sz="1100" dirty="0">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latin typeface="微软雅黑" panose="020B0503020204020204" pitchFamily="34" charset="-122"/>
                <a:ea typeface="微软雅黑" panose="020B0503020204020204" pitchFamily="34" charset="-122"/>
              </a:rPr>
              <a:t>内容</a:t>
            </a:r>
            <a:r>
              <a:rPr lang="en-US" altLang="zh-CN" sz="1100" dirty="0">
                <a:latin typeface="微软雅黑" panose="020B0503020204020204" pitchFamily="34" charset="-122"/>
                <a:ea typeface="微软雅黑" panose="020B0503020204020204" pitchFamily="34" charset="-122"/>
              </a:rPr>
              <a:t>COOLLA</a:t>
            </a:r>
            <a:r>
              <a:rPr lang="zh-CN" altLang="en-US" sz="1100" dirty="0" smtClean="0">
                <a:latin typeface="微软雅黑" panose="020B0503020204020204" pitchFamily="34" charset="-122"/>
                <a:ea typeface="微软雅黑" panose="020B0503020204020204" pitchFamily="34" charset="-122"/>
              </a:rPr>
              <a:t>专业</a:t>
            </a:r>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p>
        </p:txBody>
      </p:sp>
      <p:sp>
        <p:nvSpPr>
          <p:cNvPr id="91" name="Freeform 15"/>
          <p:cNvSpPr>
            <a:spLocks noEditPoints="1"/>
          </p:cNvSpPr>
          <p:nvPr/>
        </p:nvSpPr>
        <p:spPr bwMode="auto">
          <a:xfrm>
            <a:off x="267891" y="403563"/>
            <a:ext cx="225288" cy="180387"/>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699220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ppt_w</p:attrName>
                                        </p:attrNameLst>
                                      </p:cBhvr>
                                      <p:tavLst>
                                        <p:tav tm="0">
                                          <p:val>
                                            <p:fltVal val="0"/>
                                          </p:val>
                                        </p:tav>
                                        <p:tav tm="100000">
                                          <p:val>
                                            <p:strVal val="#ppt_w"/>
                                          </p:val>
                                        </p:tav>
                                      </p:tavLst>
                                    </p:anim>
                                    <p:anim calcmode="lin" valueType="num">
                                      <p:cBhvr>
                                        <p:cTn id="8" dur="500" fill="hold"/>
                                        <p:tgtEl>
                                          <p:spTgt spid="34"/>
                                        </p:tgtEl>
                                        <p:attrNameLst>
                                          <p:attrName>ppt_h</p:attrName>
                                        </p:attrNameLst>
                                      </p:cBhvr>
                                      <p:tavLst>
                                        <p:tav tm="0">
                                          <p:val>
                                            <p:fltVal val="0"/>
                                          </p:val>
                                        </p:tav>
                                        <p:tav tm="100000">
                                          <p:val>
                                            <p:strVal val="#ppt_h"/>
                                          </p:val>
                                        </p:tav>
                                      </p:tavLst>
                                    </p:anim>
                                    <p:animEffect transition="in" filter="fade">
                                      <p:cBhvr>
                                        <p:cTn id="9" dur="500"/>
                                        <p:tgtEl>
                                          <p:spTgt spid="34"/>
                                        </p:tgtEl>
                                      </p:cBhvr>
                                    </p:animEffect>
                                    <p:anim calcmode="lin" valueType="num">
                                      <p:cBhvr>
                                        <p:cTn id="10" dur="500" fill="hold"/>
                                        <p:tgtEl>
                                          <p:spTgt spid="34"/>
                                        </p:tgtEl>
                                        <p:attrNameLst>
                                          <p:attrName>ppt_x</p:attrName>
                                        </p:attrNameLst>
                                      </p:cBhvr>
                                      <p:tavLst>
                                        <p:tav tm="0">
                                          <p:val>
                                            <p:fltVal val="0.5"/>
                                          </p:val>
                                        </p:tav>
                                        <p:tav tm="100000">
                                          <p:val>
                                            <p:strVal val="#ppt_x"/>
                                          </p:val>
                                        </p:tav>
                                      </p:tavLst>
                                    </p:anim>
                                    <p:anim calcmode="lin" valueType="num">
                                      <p:cBhvr>
                                        <p:cTn id="11" dur="500" fill="hold"/>
                                        <p:tgtEl>
                                          <p:spTgt spid="34"/>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00"/>
                                  </p:stCondLst>
                                  <p:childTnLst>
                                    <p:set>
                                      <p:cBhvr>
                                        <p:cTn id="13" dur="1" fill="hold">
                                          <p:stCondLst>
                                            <p:cond delay="0"/>
                                          </p:stCondLst>
                                        </p:cTn>
                                        <p:tgtEl>
                                          <p:spTgt spid="36"/>
                                        </p:tgtEl>
                                        <p:attrNameLst>
                                          <p:attrName>style.visibility</p:attrName>
                                        </p:attrNameLst>
                                      </p:cBhvr>
                                      <p:to>
                                        <p:strVal val="visible"/>
                                      </p:to>
                                    </p:set>
                                    <p:anim calcmode="lin" valueType="num">
                                      <p:cBhvr>
                                        <p:cTn id="14" dur="500" fill="hold"/>
                                        <p:tgtEl>
                                          <p:spTgt spid="36"/>
                                        </p:tgtEl>
                                        <p:attrNameLst>
                                          <p:attrName>ppt_w</p:attrName>
                                        </p:attrNameLst>
                                      </p:cBhvr>
                                      <p:tavLst>
                                        <p:tav tm="0">
                                          <p:val>
                                            <p:fltVal val="0"/>
                                          </p:val>
                                        </p:tav>
                                        <p:tav tm="100000">
                                          <p:val>
                                            <p:strVal val="#ppt_w"/>
                                          </p:val>
                                        </p:tav>
                                      </p:tavLst>
                                    </p:anim>
                                    <p:anim calcmode="lin" valueType="num">
                                      <p:cBhvr>
                                        <p:cTn id="15" dur="500" fill="hold"/>
                                        <p:tgtEl>
                                          <p:spTgt spid="36"/>
                                        </p:tgtEl>
                                        <p:attrNameLst>
                                          <p:attrName>ppt_h</p:attrName>
                                        </p:attrNameLst>
                                      </p:cBhvr>
                                      <p:tavLst>
                                        <p:tav tm="0">
                                          <p:val>
                                            <p:fltVal val="0"/>
                                          </p:val>
                                        </p:tav>
                                        <p:tav tm="100000">
                                          <p:val>
                                            <p:strVal val="#ppt_h"/>
                                          </p:val>
                                        </p:tav>
                                      </p:tavLst>
                                    </p:anim>
                                    <p:animEffect transition="in" filter="fade">
                                      <p:cBhvr>
                                        <p:cTn id="16" dur="500"/>
                                        <p:tgtEl>
                                          <p:spTgt spid="36"/>
                                        </p:tgtEl>
                                      </p:cBhvr>
                                    </p:animEffect>
                                    <p:anim calcmode="lin" valueType="num">
                                      <p:cBhvr>
                                        <p:cTn id="17" dur="500" fill="hold"/>
                                        <p:tgtEl>
                                          <p:spTgt spid="36"/>
                                        </p:tgtEl>
                                        <p:attrNameLst>
                                          <p:attrName>ppt_x</p:attrName>
                                        </p:attrNameLst>
                                      </p:cBhvr>
                                      <p:tavLst>
                                        <p:tav tm="0">
                                          <p:val>
                                            <p:fltVal val="0.5"/>
                                          </p:val>
                                        </p:tav>
                                        <p:tav tm="100000">
                                          <p:val>
                                            <p:strVal val="#ppt_x"/>
                                          </p:val>
                                        </p:tav>
                                      </p:tavLst>
                                    </p:anim>
                                    <p:anim calcmode="lin" valueType="num">
                                      <p:cBhvr>
                                        <p:cTn id="18" dur="500" fill="hold"/>
                                        <p:tgtEl>
                                          <p:spTgt spid="36"/>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400"/>
                                  </p:stCondLst>
                                  <p:childTnLst>
                                    <p:set>
                                      <p:cBhvr>
                                        <p:cTn id="20" dur="1" fill="hold">
                                          <p:stCondLst>
                                            <p:cond delay="0"/>
                                          </p:stCondLst>
                                        </p:cTn>
                                        <p:tgtEl>
                                          <p:spTgt spid="44"/>
                                        </p:tgtEl>
                                        <p:attrNameLst>
                                          <p:attrName>style.visibility</p:attrName>
                                        </p:attrNameLst>
                                      </p:cBhvr>
                                      <p:to>
                                        <p:strVal val="visible"/>
                                      </p:to>
                                    </p:set>
                                    <p:anim calcmode="lin" valueType="num">
                                      <p:cBhvr>
                                        <p:cTn id="21" dur="500" fill="hold"/>
                                        <p:tgtEl>
                                          <p:spTgt spid="44"/>
                                        </p:tgtEl>
                                        <p:attrNameLst>
                                          <p:attrName>ppt_w</p:attrName>
                                        </p:attrNameLst>
                                      </p:cBhvr>
                                      <p:tavLst>
                                        <p:tav tm="0">
                                          <p:val>
                                            <p:fltVal val="0"/>
                                          </p:val>
                                        </p:tav>
                                        <p:tav tm="100000">
                                          <p:val>
                                            <p:strVal val="#ppt_w"/>
                                          </p:val>
                                        </p:tav>
                                      </p:tavLst>
                                    </p:anim>
                                    <p:anim calcmode="lin" valueType="num">
                                      <p:cBhvr>
                                        <p:cTn id="22" dur="500" fill="hold"/>
                                        <p:tgtEl>
                                          <p:spTgt spid="44"/>
                                        </p:tgtEl>
                                        <p:attrNameLst>
                                          <p:attrName>ppt_h</p:attrName>
                                        </p:attrNameLst>
                                      </p:cBhvr>
                                      <p:tavLst>
                                        <p:tav tm="0">
                                          <p:val>
                                            <p:fltVal val="0"/>
                                          </p:val>
                                        </p:tav>
                                        <p:tav tm="100000">
                                          <p:val>
                                            <p:strVal val="#ppt_h"/>
                                          </p:val>
                                        </p:tav>
                                      </p:tavLst>
                                    </p:anim>
                                    <p:animEffect transition="in" filter="fade">
                                      <p:cBhvr>
                                        <p:cTn id="23" dur="500"/>
                                        <p:tgtEl>
                                          <p:spTgt spid="44"/>
                                        </p:tgtEl>
                                      </p:cBhvr>
                                    </p:animEffect>
                                    <p:anim calcmode="lin" valueType="num">
                                      <p:cBhvr>
                                        <p:cTn id="24" dur="500" fill="hold"/>
                                        <p:tgtEl>
                                          <p:spTgt spid="44"/>
                                        </p:tgtEl>
                                        <p:attrNameLst>
                                          <p:attrName>ppt_x</p:attrName>
                                        </p:attrNameLst>
                                      </p:cBhvr>
                                      <p:tavLst>
                                        <p:tav tm="0">
                                          <p:val>
                                            <p:fltVal val="0.5"/>
                                          </p:val>
                                        </p:tav>
                                        <p:tav tm="100000">
                                          <p:val>
                                            <p:strVal val="#ppt_x"/>
                                          </p:val>
                                        </p:tav>
                                      </p:tavLst>
                                    </p:anim>
                                    <p:anim calcmode="lin" valueType="num">
                                      <p:cBhvr>
                                        <p:cTn id="25" dur="500" fill="hold"/>
                                        <p:tgtEl>
                                          <p:spTgt spid="44"/>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600"/>
                                  </p:stCondLst>
                                  <p:childTnLst>
                                    <p:set>
                                      <p:cBhvr>
                                        <p:cTn id="27" dur="1" fill="hold">
                                          <p:stCondLst>
                                            <p:cond delay="0"/>
                                          </p:stCondLst>
                                        </p:cTn>
                                        <p:tgtEl>
                                          <p:spTgt spid="48"/>
                                        </p:tgtEl>
                                        <p:attrNameLst>
                                          <p:attrName>style.visibility</p:attrName>
                                        </p:attrNameLst>
                                      </p:cBhvr>
                                      <p:to>
                                        <p:strVal val="visible"/>
                                      </p:to>
                                    </p:set>
                                    <p:anim calcmode="lin" valueType="num">
                                      <p:cBhvr>
                                        <p:cTn id="28" dur="500" fill="hold"/>
                                        <p:tgtEl>
                                          <p:spTgt spid="48"/>
                                        </p:tgtEl>
                                        <p:attrNameLst>
                                          <p:attrName>ppt_w</p:attrName>
                                        </p:attrNameLst>
                                      </p:cBhvr>
                                      <p:tavLst>
                                        <p:tav tm="0">
                                          <p:val>
                                            <p:fltVal val="0"/>
                                          </p:val>
                                        </p:tav>
                                        <p:tav tm="100000">
                                          <p:val>
                                            <p:strVal val="#ppt_w"/>
                                          </p:val>
                                        </p:tav>
                                      </p:tavLst>
                                    </p:anim>
                                    <p:anim calcmode="lin" valueType="num">
                                      <p:cBhvr>
                                        <p:cTn id="29" dur="500" fill="hold"/>
                                        <p:tgtEl>
                                          <p:spTgt spid="48"/>
                                        </p:tgtEl>
                                        <p:attrNameLst>
                                          <p:attrName>ppt_h</p:attrName>
                                        </p:attrNameLst>
                                      </p:cBhvr>
                                      <p:tavLst>
                                        <p:tav tm="0">
                                          <p:val>
                                            <p:fltVal val="0"/>
                                          </p:val>
                                        </p:tav>
                                        <p:tav tm="100000">
                                          <p:val>
                                            <p:strVal val="#ppt_h"/>
                                          </p:val>
                                        </p:tav>
                                      </p:tavLst>
                                    </p:anim>
                                    <p:animEffect transition="in" filter="fade">
                                      <p:cBhvr>
                                        <p:cTn id="30" dur="500"/>
                                        <p:tgtEl>
                                          <p:spTgt spid="48"/>
                                        </p:tgtEl>
                                      </p:cBhvr>
                                    </p:animEffect>
                                    <p:anim calcmode="lin" valueType="num">
                                      <p:cBhvr>
                                        <p:cTn id="31" dur="500" fill="hold"/>
                                        <p:tgtEl>
                                          <p:spTgt spid="48"/>
                                        </p:tgtEl>
                                        <p:attrNameLst>
                                          <p:attrName>ppt_x</p:attrName>
                                        </p:attrNameLst>
                                      </p:cBhvr>
                                      <p:tavLst>
                                        <p:tav tm="0">
                                          <p:val>
                                            <p:fltVal val="0.5"/>
                                          </p:val>
                                        </p:tav>
                                        <p:tav tm="100000">
                                          <p:val>
                                            <p:strVal val="#ppt_x"/>
                                          </p:val>
                                        </p:tav>
                                      </p:tavLst>
                                    </p:anim>
                                    <p:anim calcmode="lin" valueType="num">
                                      <p:cBhvr>
                                        <p:cTn id="32" dur="500" fill="hold"/>
                                        <p:tgtEl>
                                          <p:spTgt spid="48"/>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800"/>
                                  </p:stCondLst>
                                  <p:childTnLst>
                                    <p:set>
                                      <p:cBhvr>
                                        <p:cTn id="34" dur="1" fill="hold">
                                          <p:stCondLst>
                                            <p:cond delay="0"/>
                                          </p:stCondLst>
                                        </p:cTn>
                                        <p:tgtEl>
                                          <p:spTgt spid="89"/>
                                        </p:tgtEl>
                                        <p:attrNameLst>
                                          <p:attrName>style.visibility</p:attrName>
                                        </p:attrNameLst>
                                      </p:cBhvr>
                                      <p:to>
                                        <p:strVal val="visible"/>
                                      </p:to>
                                    </p:set>
                                    <p:anim calcmode="lin" valueType="num">
                                      <p:cBhvr>
                                        <p:cTn id="35" dur="500" fill="hold"/>
                                        <p:tgtEl>
                                          <p:spTgt spid="89"/>
                                        </p:tgtEl>
                                        <p:attrNameLst>
                                          <p:attrName>ppt_w</p:attrName>
                                        </p:attrNameLst>
                                      </p:cBhvr>
                                      <p:tavLst>
                                        <p:tav tm="0">
                                          <p:val>
                                            <p:fltVal val="0"/>
                                          </p:val>
                                        </p:tav>
                                        <p:tav tm="100000">
                                          <p:val>
                                            <p:strVal val="#ppt_w"/>
                                          </p:val>
                                        </p:tav>
                                      </p:tavLst>
                                    </p:anim>
                                    <p:anim calcmode="lin" valueType="num">
                                      <p:cBhvr>
                                        <p:cTn id="36" dur="500" fill="hold"/>
                                        <p:tgtEl>
                                          <p:spTgt spid="89"/>
                                        </p:tgtEl>
                                        <p:attrNameLst>
                                          <p:attrName>ppt_h</p:attrName>
                                        </p:attrNameLst>
                                      </p:cBhvr>
                                      <p:tavLst>
                                        <p:tav tm="0">
                                          <p:val>
                                            <p:fltVal val="0"/>
                                          </p:val>
                                        </p:tav>
                                        <p:tav tm="100000">
                                          <p:val>
                                            <p:strVal val="#ppt_h"/>
                                          </p:val>
                                        </p:tav>
                                      </p:tavLst>
                                    </p:anim>
                                    <p:animEffect transition="in" filter="fade">
                                      <p:cBhvr>
                                        <p:cTn id="37" dur="500"/>
                                        <p:tgtEl>
                                          <p:spTgt spid="89"/>
                                        </p:tgtEl>
                                      </p:cBhvr>
                                    </p:animEffect>
                                    <p:anim calcmode="lin" valueType="num">
                                      <p:cBhvr>
                                        <p:cTn id="38" dur="500" fill="hold"/>
                                        <p:tgtEl>
                                          <p:spTgt spid="89"/>
                                        </p:tgtEl>
                                        <p:attrNameLst>
                                          <p:attrName>ppt_x</p:attrName>
                                        </p:attrNameLst>
                                      </p:cBhvr>
                                      <p:tavLst>
                                        <p:tav tm="0">
                                          <p:val>
                                            <p:fltVal val="0.5"/>
                                          </p:val>
                                        </p:tav>
                                        <p:tav tm="100000">
                                          <p:val>
                                            <p:strVal val="#ppt_x"/>
                                          </p:val>
                                        </p:tav>
                                      </p:tavLst>
                                    </p:anim>
                                    <p:anim calcmode="lin" valueType="num">
                                      <p:cBhvr>
                                        <p:cTn id="39" dur="500" fill="hold"/>
                                        <p:tgtEl>
                                          <p:spTgt spid="89"/>
                                        </p:tgtEl>
                                        <p:attrNameLst>
                                          <p:attrName>ppt_y</p:attrName>
                                        </p:attrNameLst>
                                      </p:cBhvr>
                                      <p:tavLst>
                                        <p:tav tm="0">
                                          <p:val>
                                            <p:fltVal val="0.5"/>
                                          </p:val>
                                        </p:tav>
                                        <p:tav tm="100000">
                                          <p:val>
                                            <p:strVal val="#ppt_y"/>
                                          </p:val>
                                        </p:tav>
                                      </p:tavLst>
                                    </p:anim>
                                  </p:childTnLst>
                                </p:cTn>
                              </p:par>
                              <p:par>
                                <p:cTn id="40" presetID="53" presetClass="entr" presetSubtype="528" fill="hold" nodeType="withEffect">
                                  <p:stCondLst>
                                    <p:cond delay="1000"/>
                                  </p:stCondLst>
                                  <p:childTnLst>
                                    <p:set>
                                      <p:cBhvr>
                                        <p:cTn id="41" dur="1" fill="hold">
                                          <p:stCondLst>
                                            <p:cond delay="0"/>
                                          </p:stCondLst>
                                        </p:cTn>
                                        <p:tgtEl>
                                          <p:spTgt spid="90"/>
                                        </p:tgtEl>
                                        <p:attrNameLst>
                                          <p:attrName>style.visibility</p:attrName>
                                        </p:attrNameLst>
                                      </p:cBhvr>
                                      <p:to>
                                        <p:strVal val="visible"/>
                                      </p:to>
                                    </p:set>
                                    <p:anim calcmode="lin" valueType="num">
                                      <p:cBhvr>
                                        <p:cTn id="42" dur="500" fill="hold"/>
                                        <p:tgtEl>
                                          <p:spTgt spid="90"/>
                                        </p:tgtEl>
                                        <p:attrNameLst>
                                          <p:attrName>ppt_w</p:attrName>
                                        </p:attrNameLst>
                                      </p:cBhvr>
                                      <p:tavLst>
                                        <p:tav tm="0">
                                          <p:val>
                                            <p:fltVal val="0"/>
                                          </p:val>
                                        </p:tav>
                                        <p:tav tm="100000">
                                          <p:val>
                                            <p:strVal val="#ppt_w"/>
                                          </p:val>
                                        </p:tav>
                                      </p:tavLst>
                                    </p:anim>
                                    <p:anim calcmode="lin" valueType="num">
                                      <p:cBhvr>
                                        <p:cTn id="43" dur="500" fill="hold"/>
                                        <p:tgtEl>
                                          <p:spTgt spid="90"/>
                                        </p:tgtEl>
                                        <p:attrNameLst>
                                          <p:attrName>ppt_h</p:attrName>
                                        </p:attrNameLst>
                                      </p:cBhvr>
                                      <p:tavLst>
                                        <p:tav tm="0">
                                          <p:val>
                                            <p:fltVal val="0"/>
                                          </p:val>
                                        </p:tav>
                                        <p:tav tm="100000">
                                          <p:val>
                                            <p:strVal val="#ppt_h"/>
                                          </p:val>
                                        </p:tav>
                                      </p:tavLst>
                                    </p:anim>
                                    <p:animEffect transition="in" filter="fade">
                                      <p:cBhvr>
                                        <p:cTn id="44" dur="500"/>
                                        <p:tgtEl>
                                          <p:spTgt spid="90"/>
                                        </p:tgtEl>
                                      </p:cBhvr>
                                    </p:animEffect>
                                    <p:anim calcmode="lin" valueType="num">
                                      <p:cBhvr>
                                        <p:cTn id="45" dur="500" fill="hold"/>
                                        <p:tgtEl>
                                          <p:spTgt spid="90"/>
                                        </p:tgtEl>
                                        <p:attrNameLst>
                                          <p:attrName>ppt_x</p:attrName>
                                        </p:attrNameLst>
                                      </p:cBhvr>
                                      <p:tavLst>
                                        <p:tav tm="0">
                                          <p:val>
                                            <p:fltVal val="0.5"/>
                                          </p:val>
                                        </p:tav>
                                        <p:tav tm="100000">
                                          <p:val>
                                            <p:strVal val="#ppt_x"/>
                                          </p:val>
                                        </p:tav>
                                      </p:tavLst>
                                    </p:anim>
                                    <p:anim calcmode="lin" valueType="num">
                                      <p:cBhvr>
                                        <p:cTn id="46" dur="500" fill="hold"/>
                                        <p:tgtEl>
                                          <p:spTgt spid="90"/>
                                        </p:tgtEl>
                                        <p:attrNameLst>
                                          <p:attrName>ppt_y</p:attrName>
                                        </p:attrNameLst>
                                      </p:cBhvr>
                                      <p:tavLst>
                                        <p:tav tm="0">
                                          <p:val>
                                            <p:fltVal val="0.5"/>
                                          </p:val>
                                        </p:tav>
                                        <p:tav tm="100000">
                                          <p:val>
                                            <p:strVal val="#ppt_y"/>
                                          </p:val>
                                        </p:tav>
                                      </p:tavLst>
                                    </p:anim>
                                  </p:childTnLst>
                                </p:cTn>
                              </p:par>
                            </p:childTnLst>
                          </p:cTn>
                        </p:par>
                        <p:par>
                          <p:cTn id="47" fill="hold">
                            <p:stCondLst>
                              <p:cond delay="1500"/>
                            </p:stCondLst>
                            <p:childTnLst>
                              <p:par>
                                <p:cTn id="48" presetID="53" presetClass="entr" presetSubtype="16" fill="hold" grpId="0" nodeType="afterEffect">
                                  <p:stCondLst>
                                    <p:cond delay="0"/>
                                  </p:stCondLst>
                                  <p:childTnLst>
                                    <p:set>
                                      <p:cBhvr>
                                        <p:cTn id="49" dur="1" fill="hold">
                                          <p:stCondLst>
                                            <p:cond delay="0"/>
                                          </p:stCondLst>
                                        </p:cTn>
                                        <p:tgtEl>
                                          <p:spTgt spid="43"/>
                                        </p:tgtEl>
                                        <p:attrNameLst>
                                          <p:attrName>style.visibility</p:attrName>
                                        </p:attrNameLst>
                                      </p:cBhvr>
                                      <p:to>
                                        <p:strVal val="visible"/>
                                      </p:to>
                                    </p:set>
                                    <p:anim calcmode="lin" valueType="num">
                                      <p:cBhvr>
                                        <p:cTn id="50" dur="500" fill="hold"/>
                                        <p:tgtEl>
                                          <p:spTgt spid="43"/>
                                        </p:tgtEl>
                                        <p:attrNameLst>
                                          <p:attrName>ppt_w</p:attrName>
                                        </p:attrNameLst>
                                      </p:cBhvr>
                                      <p:tavLst>
                                        <p:tav tm="0">
                                          <p:val>
                                            <p:fltVal val="0"/>
                                          </p:val>
                                        </p:tav>
                                        <p:tav tm="100000">
                                          <p:val>
                                            <p:strVal val="#ppt_w"/>
                                          </p:val>
                                        </p:tav>
                                      </p:tavLst>
                                    </p:anim>
                                    <p:anim calcmode="lin" valueType="num">
                                      <p:cBhvr>
                                        <p:cTn id="51" dur="500" fill="hold"/>
                                        <p:tgtEl>
                                          <p:spTgt spid="43"/>
                                        </p:tgtEl>
                                        <p:attrNameLst>
                                          <p:attrName>ppt_h</p:attrName>
                                        </p:attrNameLst>
                                      </p:cBhvr>
                                      <p:tavLst>
                                        <p:tav tm="0">
                                          <p:val>
                                            <p:fltVal val="0"/>
                                          </p:val>
                                        </p:tav>
                                        <p:tav tm="100000">
                                          <p:val>
                                            <p:strVal val="#ppt_h"/>
                                          </p:val>
                                        </p:tav>
                                      </p:tavLst>
                                    </p:anim>
                                    <p:animEffect transition="in" filter="fade">
                                      <p:cBhvr>
                                        <p:cTn id="52" dur="500"/>
                                        <p:tgtEl>
                                          <p:spTgt spid="43"/>
                                        </p:tgtEl>
                                      </p:cBhvr>
                                    </p:animEffect>
                                  </p:childTnLst>
                                </p:cTn>
                              </p:par>
                            </p:childTnLst>
                          </p:cTn>
                        </p:par>
                        <p:par>
                          <p:cTn id="53" fill="hold">
                            <p:stCondLst>
                              <p:cond delay="2000"/>
                            </p:stCondLst>
                            <p:childTnLst>
                              <p:par>
                                <p:cTn id="54" presetID="22" presetClass="entr" presetSubtype="2" fill="hold" grpId="0" nodeType="afterEffect">
                                  <p:stCondLst>
                                    <p:cond delay="0"/>
                                  </p:stCondLst>
                                  <p:childTnLst>
                                    <p:set>
                                      <p:cBhvr>
                                        <p:cTn id="55" dur="1" fill="hold">
                                          <p:stCondLst>
                                            <p:cond delay="0"/>
                                          </p:stCondLst>
                                        </p:cTn>
                                        <p:tgtEl>
                                          <p:spTgt spid="77"/>
                                        </p:tgtEl>
                                        <p:attrNameLst>
                                          <p:attrName>style.visibility</p:attrName>
                                        </p:attrNameLst>
                                      </p:cBhvr>
                                      <p:to>
                                        <p:strVal val="visible"/>
                                      </p:to>
                                    </p:set>
                                    <p:animEffect transition="in" filter="wipe(right)">
                                      <p:cBhvr>
                                        <p:cTn id="56" dur="500"/>
                                        <p:tgtEl>
                                          <p:spTgt spid="77"/>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78"/>
                                        </p:tgtEl>
                                        <p:attrNameLst>
                                          <p:attrName>style.visibility</p:attrName>
                                        </p:attrNameLst>
                                      </p:cBhvr>
                                      <p:to>
                                        <p:strVal val="visible"/>
                                      </p:to>
                                    </p:set>
                                    <p:animEffect transition="in" filter="wipe(right)">
                                      <p:cBhvr>
                                        <p:cTn id="59" dur="500"/>
                                        <p:tgtEl>
                                          <p:spTgt spid="78"/>
                                        </p:tgtEl>
                                      </p:cBhvr>
                                    </p:animEffect>
                                  </p:childTnLst>
                                </p:cTn>
                              </p:par>
                            </p:childTnLst>
                          </p:cTn>
                        </p:par>
                        <p:par>
                          <p:cTn id="60" fill="hold">
                            <p:stCondLst>
                              <p:cond delay="2500"/>
                            </p:stCondLst>
                            <p:childTnLst>
                              <p:par>
                                <p:cTn id="61" presetID="22" presetClass="entr" presetSubtype="8" fill="hold" grpId="0" nodeType="afterEffect">
                                  <p:stCondLst>
                                    <p:cond delay="0"/>
                                  </p:stCondLst>
                                  <p:childTnLst>
                                    <p:set>
                                      <p:cBhvr>
                                        <p:cTn id="62" dur="1" fill="hold">
                                          <p:stCondLst>
                                            <p:cond delay="0"/>
                                          </p:stCondLst>
                                        </p:cTn>
                                        <p:tgtEl>
                                          <p:spTgt spid="79"/>
                                        </p:tgtEl>
                                        <p:attrNameLst>
                                          <p:attrName>style.visibility</p:attrName>
                                        </p:attrNameLst>
                                      </p:cBhvr>
                                      <p:to>
                                        <p:strVal val="visible"/>
                                      </p:to>
                                    </p:set>
                                    <p:animEffect transition="in" filter="wipe(left)">
                                      <p:cBhvr>
                                        <p:cTn id="63" dur="500"/>
                                        <p:tgtEl>
                                          <p:spTgt spid="79"/>
                                        </p:tgtEl>
                                      </p:cBhvr>
                                    </p:animEffect>
                                  </p:childTnLst>
                                </p:cTn>
                              </p:par>
                              <p:par>
                                <p:cTn id="64" presetID="22" presetClass="entr" presetSubtype="8" fill="hold" grpId="0" nodeType="withEffect">
                                  <p:stCondLst>
                                    <p:cond delay="0"/>
                                  </p:stCondLst>
                                  <p:childTnLst>
                                    <p:set>
                                      <p:cBhvr>
                                        <p:cTn id="65" dur="1" fill="hold">
                                          <p:stCondLst>
                                            <p:cond delay="0"/>
                                          </p:stCondLst>
                                        </p:cTn>
                                        <p:tgtEl>
                                          <p:spTgt spid="80"/>
                                        </p:tgtEl>
                                        <p:attrNameLst>
                                          <p:attrName>style.visibility</p:attrName>
                                        </p:attrNameLst>
                                      </p:cBhvr>
                                      <p:to>
                                        <p:strVal val="visible"/>
                                      </p:to>
                                    </p:set>
                                    <p:animEffect transition="in" filter="wipe(left)">
                                      <p:cBhvr>
                                        <p:cTn id="66" dur="500"/>
                                        <p:tgtEl>
                                          <p:spTgt spid="80"/>
                                        </p:tgtEl>
                                      </p:cBhvr>
                                    </p:animEffect>
                                  </p:childTnLst>
                                </p:cTn>
                              </p:par>
                            </p:childTnLst>
                          </p:cTn>
                        </p:par>
                        <p:par>
                          <p:cTn id="67" fill="hold">
                            <p:stCondLst>
                              <p:cond delay="3000"/>
                            </p:stCondLst>
                            <p:childTnLst>
                              <p:par>
                                <p:cTn id="68" presetID="22" presetClass="entr" presetSubtype="8" fill="hold" grpId="0" nodeType="afterEffect">
                                  <p:stCondLst>
                                    <p:cond delay="0"/>
                                  </p:stCondLst>
                                  <p:childTnLst>
                                    <p:set>
                                      <p:cBhvr>
                                        <p:cTn id="69" dur="1" fill="hold">
                                          <p:stCondLst>
                                            <p:cond delay="0"/>
                                          </p:stCondLst>
                                        </p:cTn>
                                        <p:tgtEl>
                                          <p:spTgt spid="81"/>
                                        </p:tgtEl>
                                        <p:attrNameLst>
                                          <p:attrName>style.visibility</p:attrName>
                                        </p:attrNameLst>
                                      </p:cBhvr>
                                      <p:to>
                                        <p:strVal val="visible"/>
                                      </p:to>
                                    </p:set>
                                    <p:animEffect transition="in" filter="wipe(left)">
                                      <p:cBhvr>
                                        <p:cTn id="70" dur="500"/>
                                        <p:tgtEl>
                                          <p:spTgt spid="81"/>
                                        </p:tgtEl>
                                      </p:cBhvr>
                                    </p:animEffect>
                                  </p:childTnLst>
                                </p:cTn>
                              </p:par>
                              <p:par>
                                <p:cTn id="71" presetID="22" presetClass="entr" presetSubtype="8" fill="hold" grpId="0" nodeType="withEffect">
                                  <p:stCondLst>
                                    <p:cond delay="0"/>
                                  </p:stCondLst>
                                  <p:childTnLst>
                                    <p:set>
                                      <p:cBhvr>
                                        <p:cTn id="72" dur="1" fill="hold">
                                          <p:stCondLst>
                                            <p:cond delay="0"/>
                                          </p:stCondLst>
                                        </p:cTn>
                                        <p:tgtEl>
                                          <p:spTgt spid="82"/>
                                        </p:tgtEl>
                                        <p:attrNameLst>
                                          <p:attrName>style.visibility</p:attrName>
                                        </p:attrNameLst>
                                      </p:cBhvr>
                                      <p:to>
                                        <p:strVal val="visible"/>
                                      </p:to>
                                    </p:set>
                                    <p:animEffect transition="in" filter="wipe(left)">
                                      <p:cBhvr>
                                        <p:cTn id="73" dur="500"/>
                                        <p:tgtEl>
                                          <p:spTgt spid="82"/>
                                        </p:tgtEl>
                                      </p:cBhvr>
                                    </p:animEffect>
                                  </p:childTnLst>
                                </p:cTn>
                              </p:par>
                            </p:childTnLst>
                          </p:cTn>
                        </p:par>
                        <p:par>
                          <p:cTn id="74" fill="hold">
                            <p:stCondLst>
                              <p:cond delay="3500"/>
                            </p:stCondLst>
                            <p:childTnLst>
                              <p:par>
                                <p:cTn id="75" presetID="22" presetClass="entr" presetSubtype="8" fill="hold" grpId="0" nodeType="afterEffect">
                                  <p:stCondLst>
                                    <p:cond delay="0"/>
                                  </p:stCondLst>
                                  <p:childTnLst>
                                    <p:set>
                                      <p:cBhvr>
                                        <p:cTn id="76" dur="1" fill="hold">
                                          <p:stCondLst>
                                            <p:cond delay="0"/>
                                          </p:stCondLst>
                                        </p:cTn>
                                        <p:tgtEl>
                                          <p:spTgt spid="83"/>
                                        </p:tgtEl>
                                        <p:attrNameLst>
                                          <p:attrName>style.visibility</p:attrName>
                                        </p:attrNameLst>
                                      </p:cBhvr>
                                      <p:to>
                                        <p:strVal val="visible"/>
                                      </p:to>
                                    </p:set>
                                    <p:animEffect transition="in" filter="wipe(left)">
                                      <p:cBhvr>
                                        <p:cTn id="77" dur="500"/>
                                        <p:tgtEl>
                                          <p:spTgt spid="83"/>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84"/>
                                        </p:tgtEl>
                                        <p:attrNameLst>
                                          <p:attrName>style.visibility</p:attrName>
                                        </p:attrNameLst>
                                      </p:cBhvr>
                                      <p:to>
                                        <p:strVal val="visible"/>
                                      </p:to>
                                    </p:set>
                                    <p:animEffect transition="in" filter="wipe(left)">
                                      <p:cBhvr>
                                        <p:cTn id="80" dur="500"/>
                                        <p:tgtEl>
                                          <p:spTgt spid="84"/>
                                        </p:tgtEl>
                                      </p:cBhvr>
                                    </p:animEffect>
                                  </p:childTnLst>
                                </p:cTn>
                              </p:par>
                            </p:childTnLst>
                          </p:cTn>
                        </p:par>
                        <p:par>
                          <p:cTn id="81" fill="hold">
                            <p:stCondLst>
                              <p:cond delay="4000"/>
                            </p:stCondLst>
                            <p:childTnLst>
                              <p:par>
                                <p:cTn id="82" presetID="22" presetClass="entr" presetSubtype="2" fill="hold" grpId="0" nodeType="afterEffect">
                                  <p:stCondLst>
                                    <p:cond delay="0"/>
                                  </p:stCondLst>
                                  <p:childTnLst>
                                    <p:set>
                                      <p:cBhvr>
                                        <p:cTn id="83" dur="1" fill="hold">
                                          <p:stCondLst>
                                            <p:cond delay="0"/>
                                          </p:stCondLst>
                                        </p:cTn>
                                        <p:tgtEl>
                                          <p:spTgt spid="85"/>
                                        </p:tgtEl>
                                        <p:attrNameLst>
                                          <p:attrName>style.visibility</p:attrName>
                                        </p:attrNameLst>
                                      </p:cBhvr>
                                      <p:to>
                                        <p:strVal val="visible"/>
                                      </p:to>
                                    </p:set>
                                    <p:animEffect transition="in" filter="wipe(right)">
                                      <p:cBhvr>
                                        <p:cTn id="84" dur="500"/>
                                        <p:tgtEl>
                                          <p:spTgt spid="85"/>
                                        </p:tgtEl>
                                      </p:cBhvr>
                                    </p:animEffect>
                                  </p:childTnLst>
                                </p:cTn>
                              </p:par>
                              <p:par>
                                <p:cTn id="85" presetID="22" presetClass="entr" presetSubtype="2" fill="hold" grpId="0" nodeType="withEffect">
                                  <p:stCondLst>
                                    <p:cond delay="0"/>
                                  </p:stCondLst>
                                  <p:childTnLst>
                                    <p:set>
                                      <p:cBhvr>
                                        <p:cTn id="86" dur="1" fill="hold">
                                          <p:stCondLst>
                                            <p:cond delay="0"/>
                                          </p:stCondLst>
                                        </p:cTn>
                                        <p:tgtEl>
                                          <p:spTgt spid="86"/>
                                        </p:tgtEl>
                                        <p:attrNameLst>
                                          <p:attrName>style.visibility</p:attrName>
                                        </p:attrNameLst>
                                      </p:cBhvr>
                                      <p:to>
                                        <p:strVal val="visible"/>
                                      </p:to>
                                    </p:set>
                                    <p:animEffect transition="in" filter="wipe(right)">
                                      <p:cBhvr>
                                        <p:cTn id="87" dur="500"/>
                                        <p:tgtEl>
                                          <p:spTgt spid="86"/>
                                        </p:tgtEl>
                                      </p:cBhvr>
                                    </p:animEffect>
                                  </p:childTnLst>
                                </p:cTn>
                              </p:par>
                            </p:childTnLst>
                          </p:cTn>
                        </p:par>
                        <p:par>
                          <p:cTn id="88" fill="hold">
                            <p:stCondLst>
                              <p:cond delay="4500"/>
                            </p:stCondLst>
                            <p:childTnLst>
                              <p:par>
                                <p:cTn id="89" presetID="22" presetClass="entr" presetSubtype="2" fill="hold" grpId="0" nodeType="afterEffect">
                                  <p:stCondLst>
                                    <p:cond delay="0"/>
                                  </p:stCondLst>
                                  <p:childTnLst>
                                    <p:set>
                                      <p:cBhvr>
                                        <p:cTn id="90" dur="1" fill="hold">
                                          <p:stCondLst>
                                            <p:cond delay="0"/>
                                          </p:stCondLst>
                                        </p:cTn>
                                        <p:tgtEl>
                                          <p:spTgt spid="87"/>
                                        </p:tgtEl>
                                        <p:attrNameLst>
                                          <p:attrName>style.visibility</p:attrName>
                                        </p:attrNameLst>
                                      </p:cBhvr>
                                      <p:to>
                                        <p:strVal val="visible"/>
                                      </p:to>
                                    </p:set>
                                    <p:animEffect transition="in" filter="wipe(right)">
                                      <p:cBhvr>
                                        <p:cTn id="91" dur="500"/>
                                        <p:tgtEl>
                                          <p:spTgt spid="87"/>
                                        </p:tgtEl>
                                      </p:cBhvr>
                                    </p:animEffect>
                                  </p:childTnLst>
                                </p:cTn>
                              </p:par>
                              <p:par>
                                <p:cTn id="92" presetID="22" presetClass="entr" presetSubtype="2" fill="hold" grpId="0" nodeType="with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wipe(right)">
                                      <p:cBhvr>
                                        <p:cTn id="94" dur="500"/>
                                        <p:tgtEl>
                                          <p:spTgt spid="88"/>
                                        </p:tgtEl>
                                      </p:cBhvr>
                                    </p:animEffect>
                                  </p:childTnLst>
                                </p:cTn>
                              </p:par>
                            </p:childTnLst>
                          </p:cTn>
                        </p:par>
                        <p:par>
                          <p:cTn id="95" fill="hold">
                            <p:stCondLst>
                              <p:cond delay="5000"/>
                            </p:stCondLst>
                            <p:childTnLst>
                              <p:par>
                                <p:cTn id="96" presetID="22" presetClass="entr" presetSubtype="8" fill="hold" grpId="0" nodeType="afterEffect">
                                  <p:stCondLst>
                                    <p:cond delay="0"/>
                                  </p:stCondLst>
                                  <p:childTnLst>
                                    <p:set>
                                      <p:cBhvr>
                                        <p:cTn id="97" dur="1" fill="hold">
                                          <p:stCondLst>
                                            <p:cond delay="0"/>
                                          </p:stCondLst>
                                        </p:cTn>
                                        <p:tgtEl>
                                          <p:spTgt spid="35"/>
                                        </p:tgtEl>
                                        <p:attrNameLst>
                                          <p:attrName>style.visibility</p:attrName>
                                        </p:attrNameLst>
                                      </p:cBhvr>
                                      <p:to>
                                        <p:strVal val="visible"/>
                                      </p:to>
                                    </p:set>
                                    <p:animEffect transition="in" filter="wipe(left)">
                                      <p:cBhvr>
                                        <p:cTn id="9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P spid="77" grpId="0"/>
      <p:bldP spid="78" grpId="0"/>
      <p:bldP spid="79" grpId="0"/>
      <p:bldP spid="80" grpId="0"/>
      <p:bldP spid="81" grpId="0"/>
      <p:bldP spid="82" grpId="0"/>
      <p:bldP spid="83" grpId="0"/>
      <p:bldP spid="84" grpId="0"/>
      <p:bldP spid="85" grpId="0"/>
      <p:bldP spid="86" grpId="0"/>
      <p:bldP spid="87" grpId="0"/>
      <p:bldP spid="88" grpId="0"/>
      <p:bldP spid="3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任意多边形 37"/>
          <p:cNvSpPr/>
          <p:nvPr/>
        </p:nvSpPr>
        <p:spPr>
          <a:xfrm rot="2700000">
            <a:off x="4079301" y="1236536"/>
            <a:ext cx="228674" cy="228674"/>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1" name="任意多边形 40"/>
          <p:cNvSpPr/>
          <p:nvPr/>
        </p:nvSpPr>
        <p:spPr>
          <a:xfrm rot="18900000" flipH="1">
            <a:off x="4803533" y="1992135"/>
            <a:ext cx="228674" cy="228674"/>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任意多边形 45"/>
          <p:cNvSpPr/>
          <p:nvPr/>
        </p:nvSpPr>
        <p:spPr>
          <a:xfrm rot="2700000">
            <a:off x="4079301" y="2747734"/>
            <a:ext cx="228674" cy="228674"/>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9" name="任意多边形 48"/>
          <p:cNvSpPr/>
          <p:nvPr/>
        </p:nvSpPr>
        <p:spPr>
          <a:xfrm rot="18900000" flipH="1">
            <a:off x="4803533" y="3503332"/>
            <a:ext cx="228674" cy="228674"/>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2" name="任意多边形 51"/>
          <p:cNvSpPr/>
          <p:nvPr/>
        </p:nvSpPr>
        <p:spPr>
          <a:xfrm rot="2700000">
            <a:off x="4079301" y="4258930"/>
            <a:ext cx="228674" cy="228674"/>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进度规划</a:t>
            </a:r>
            <a:endParaRPr lang="zh-CN" altLang="en-US" dirty="0"/>
          </a:p>
        </p:txBody>
      </p:sp>
      <p:sp>
        <p:nvSpPr>
          <p:cNvPr id="55" name="Freeform 15"/>
          <p:cNvSpPr>
            <a:spLocks noEditPoints="1"/>
          </p:cNvSpPr>
          <p:nvPr/>
        </p:nvSpPr>
        <p:spPr bwMode="auto">
          <a:xfrm>
            <a:off x="267891" y="403563"/>
            <a:ext cx="225288" cy="180387"/>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87" name="组合 86"/>
          <p:cNvGrpSpPr/>
          <p:nvPr/>
        </p:nvGrpSpPr>
        <p:grpSpPr>
          <a:xfrm>
            <a:off x="4210458" y="1005576"/>
            <a:ext cx="690591" cy="690591"/>
            <a:chOff x="5613944" y="1340768"/>
            <a:chExt cx="920788" cy="920788"/>
          </a:xfrm>
        </p:grpSpPr>
        <p:sp>
          <p:nvSpPr>
            <p:cNvPr id="24" name="椭圆 23"/>
            <p:cNvSpPr/>
            <p:nvPr/>
          </p:nvSpPr>
          <p:spPr>
            <a:xfrm>
              <a:off x="5613944" y="1340768"/>
              <a:ext cx="920788" cy="9207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3" name="组合 62"/>
            <p:cNvGrpSpPr/>
            <p:nvPr/>
          </p:nvGrpSpPr>
          <p:grpSpPr>
            <a:xfrm>
              <a:off x="5875566" y="1442091"/>
              <a:ext cx="397545" cy="718142"/>
              <a:chOff x="5875566" y="1432788"/>
              <a:chExt cx="397545" cy="718142"/>
            </a:xfrm>
          </p:grpSpPr>
          <p:sp>
            <p:nvSpPr>
              <p:cNvPr id="54" name="TextBox 20"/>
              <p:cNvSpPr txBox="1"/>
              <p:nvPr/>
            </p:nvSpPr>
            <p:spPr>
              <a:xfrm>
                <a:off x="5875566" y="1596932"/>
                <a:ext cx="397545" cy="553998"/>
              </a:xfrm>
              <a:prstGeom prst="rect">
                <a:avLst/>
              </a:prstGeom>
              <a:noFill/>
            </p:spPr>
            <p:txBody>
              <a:bodyPr wrap="none" lIns="0" tIns="0" rIns="0" bIns="0" rtlCol="0">
                <a:spAutoFit/>
              </a:bodyPr>
              <a:lstStyle/>
              <a:p>
                <a:pPr algn="ctr"/>
                <a:r>
                  <a:rPr lang="en-US" altLang="zh-CN" sz="2700" spc="300" dirty="0">
                    <a:solidFill>
                      <a:schemeClr val="bg1">
                        <a:lumMod val="95000"/>
                      </a:schemeClr>
                    </a:solidFill>
                    <a:latin typeface="Agency FB" panose="020B0503020202020204" pitchFamily="34" charset="0"/>
                    <a:ea typeface="微软雅黑" pitchFamily="34" charset="-122"/>
                  </a:rPr>
                  <a:t>01</a:t>
                </a:r>
                <a:endParaRPr lang="zh-CN" altLang="en-US" sz="2700" spc="300" dirty="0">
                  <a:solidFill>
                    <a:schemeClr val="bg1">
                      <a:lumMod val="95000"/>
                    </a:schemeClr>
                  </a:solidFill>
                  <a:latin typeface="Agency FB" panose="020B0503020202020204" pitchFamily="34" charset="0"/>
                  <a:ea typeface="微软雅黑" pitchFamily="34" charset="-122"/>
                </a:endParaRPr>
              </a:p>
            </p:txBody>
          </p:sp>
          <p:sp>
            <p:nvSpPr>
              <p:cNvPr id="56" name="TextBox 20"/>
              <p:cNvSpPr txBox="1"/>
              <p:nvPr/>
            </p:nvSpPr>
            <p:spPr>
              <a:xfrm>
                <a:off x="5881977" y="1432788"/>
                <a:ext cx="384722" cy="225702"/>
              </a:xfrm>
              <a:prstGeom prst="rect">
                <a:avLst/>
              </a:prstGeom>
              <a:noFill/>
            </p:spPr>
            <p:txBody>
              <a:bodyPr wrap="none" lIns="0" tIns="0" rIns="0" bIns="0" rtlCol="0">
                <a:spAutoFit/>
              </a:bodyPr>
              <a:lstStyle/>
              <a:p>
                <a:pPr algn="ctr"/>
                <a:r>
                  <a:rPr lang="en-US" altLang="zh-CN" sz="1100" dirty="0">
                    <a:solidFill>
                      <a:schemeClr val="bg1">
                        <a:lumMod val="95000"/>
                      </a:schemeClr>
                    </a:solidFill>
                    <a:latin typeface="微软雅黑" panose="020B0503020204020204" pitchFamily="34" charset="-122"/>
                    <a:ea typeface="微软雅黑" panose="020B0503020204020204" pitchFamily="34" charset="-122"/>
                  </a:rPr>
                  <a:t>step</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grpSp>
      </p:grpSp>
      <p:grpSp>
        <p:nvGrpSpPr>
          <p:cNvPr id="88" name="组合 87"/>
          <p:cNvGrpSpPr/>
          <p:nvPr/>
        </p:nvGrpSpPr>
        <p:grpSpPr>
          <a:xfrm>
            <a:off x="4210458" y="1761175"/>
            <a:ext cx="690591" cy="690591"/>
            <a:chOff x="5613944" y="2348233"/>
            <a:chExt cx="920788" cy="920788"/>
          </a:xfrm>
        </p:grpSpPr>
        <p:sp>
          <p:nvSpPr>
            <p:cNvPr id="42" name="椭圆 41"/>
            <p:cNvSpPr/>
            <p:nvPr/>
          </p:nvSpPr>
          <p:spPr>
            <a:xfrm flipH="1">
              <a:off x="5613944" y="2348233"/>
              <a:ext cx="920788" cy="9207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9" name="组合 58"/>
            <p:cNvGrpSpPr/>
            <p:nvPr/>
          </p:nvGrpSpPr>
          <p:grpSpPr>
            <a:xfrm>
              <a:off x="5881976" y="2449556"/>
              <a:ext cx="384723" cy="718142"/>
              <a:chOff x="5881975" y="2469108"/>
              <a:chExt cx="384723" cy="718142"/>
            </a:xfrm>
          </p:grpSpPr>
          <p:sp>
            <p:nvSpPr>
              <p:cNvPr id="57" name="TextBox 20"/>
              <p:cNvSpPr txBox="1"/>
              <p:nvPr/>
            </p:nvSpPr>
            <p:spPr>
              <a:xfrm>
                <a:off x="5884382" y="2633252"/>
                <a:ext cx="379911" cy="553998"/>
              </a:xfrm>
              <a:prstGeom prst="rect">
                <a:avLst/>
              </a:prstGeom>
              <a:noFill/>
            </p:spPr>
            <p:txBody>
              <a:bodyPr wrap="none" lIns="0" tIns="0" rIns="0" bIns="0" rtlCol="0">
                <a:spAutoFit/>
              </a:bodyPr>
              <a:lstStyle/>
              <a:p>
                <a:pPr algn="ctr"/>
                <a:r>
                  <a:rPr lang="en-US" altLang="zh-CN" sz="2700" dirty="0">
                    <a:solidFill>
                      <a:schemeClr val="bg1">
                        <a:lumMod val="95000"/>
                      </a:schemeClr>
                    </a:solidFill>
                    <a:latin typeface="Agency FB" panose="020B0503020202020204" pitchFamily="34" charset="0"/>
                    <a:ea typeface="微软雅黑" pitchFamily="34" charset="-122"/>
                  </a:rPr>
                  <a:t>02</a:t>
                </a:r>
                <a:endParaRPr lang="zh-CN" altLang="en-US" sz="2700" dirty="0">
                  <a:solidFill>
                    <a:schemeClr val="bg1">
                      <a:lumMod val="95000"/>
                    </a:schemeClr>
                  </a:solidFill>
                  <a:latin typeface="Agency FB" panose="020B0503020202020204" pitchFamily="34" charset="0"/>
                  <a:ea typeface="微软雅黑" pitchFamily="34" charset="-122"/>
                </a:endParaRPr>
              </a:p>
            </p:txBody>
          </p:sp>
          <p:sp>
            <p:nvSpPr>
              <p:cNvPr id="58" name="TextBox 20"/>
              <p:cNvSpPr txBox="1"/>
              <p:nvPr/>
            </p:nvSpPr>
            <p:spPr>
              <a:xfrm>
                <a:off x="5881975" y="2469108"/>
                <a:ext cx="384723" cy="225702"/>
              </a:xfrm>
              <a:prstGeom prst="rect">
                <a:avLst/>
              </a:prstGeom>
              <a:noFill/>
            </p:spPr>
            <p:txBody>
              <a:bodyPr wrap="none" lIns="0" tIns="0" rIns="0" bIns="0" rtlCol="0">
                <a:spAutoFit/>
              </a:bodyPr>
              <a:lstStyle/>
              <a:p>
                <a:pPr algn="ctr"/>
                <a:r>
                  <a:rPr lang="en-US" altLang="zh-CN" sz="1100" dirty="0">
                    <a:solidFill>
                      <a:schemeClr val="bg1">
                        <a:lumMod val="95000"/>
                      </a:schemeClr>
                    </a:solidFill>
                    <a:latin typeface="微软雅黑" panose="020B0503020204020204" pitchFamily="34" charset="-122"/>
                    <a:ea typeface="微软雅黑" panose="020B0503020204020204" pitchFamily="34" charset="-122"/>
                  </a:rPr>
                  <a:t>step</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grpSp>
      </p:grpSp>
      <p:grpSp>
        <p:nvGrpSpPr>
          <p:cNvPr id="89" name="组合 88"/>
          <p:cNvGrpSpPr/>
          <p:nvPr/>
        </p:nvGrpSpPr>
        <p:grpSpPr>
          <a:xfrm>
            <a:off x="4210458" y="2516774"/>
            <a:ext cx="690591" cy="690591"/>
            <a:chOff x="5613944" y="3355698"/>
            <a:chExt cx="920788" cy="920788"/>
          </a:xfrm>
        </p:grpSpPr>
        <p:sp>
          <p:nvSpPr>
            <p:cNvPr id="47" name="椭圆 46"/>
            <p:cNvSpPr/>
            <p:nvPr/>
          </p:nvSpPr>
          <p:spPr>
            <a:xfrm>
              <a:off x="5613944" y="3355698"/>
              <a:ext cx="920788" cy="9207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0" name="组合 59"/>
            <p:cNvGrpSpPr/>
            <p:nvPr/>
          </p:nvGrpSpPr>
          <p:grpSpPr>
            <a:xfrm>
              <a:off x="5876368" y="3457021"/>
              <a:ext cx="395942" cy="718142"/>
              <a:chOff x="5876367" y="2469108"/>
              <a:chExt cx="395942" cy="718142"/>
            </a:xfrm>
          </p:grpSpPr>
          <p:sp>
            <p:nvSpPr>
              <p:cNvPr id="61" name="TextBox 20"/>
              <p:cNvSpPr txBox="1"/>
              <p:nvPr/>
            </p:nvSpPr>
            <p:spPr>
              <a:xfrm>
                <a:off x="5876367" y="2633252"/>
                <a:ext cx="395942" cy="553998"/>
              </a:xfrm>
              <a:prstGeom prst="rect">
                <a:avLst/>
              </a:prstGeom>
              <a:noFill/>
            </p:spPr>
            <p:txBody>
              <a:bodyPr wrap="none" lIns="0" tIns="0" rIns="0" bIns="0" rtlCol="0">
                <a:spAutoFit/>
              </a:bodyPr>
              <a:lstStyle/>
              <a:p>
                <a:pPr algn="ctr"/>
                <a:r>
                  <a:rPr lang="en-US" altLang="zh-CN" sz="2700" dirty="0">
                    <a:solidFill>
                      <a:schemeClr val="bg1">
                        <a:lumMod val="95000"/>
                      </a:schemeClr>
                    </a:solidFill>
                    <a:latin typeface="Agency FB" panose="020B0503020202020204" pitchFamily="34" charset="0"/>
                    <a:ea typeface="微软雅黑" pitchFamily="34" charset="-122"/>
                  </a:rPr>
                  <a:t>03</a:t>
                </a:r>
                <a:endParaRPr lang="zh-CN" altLang="en-US" sz="2700" dirty="0">
                  <a:solidFill>
                    <a:schemeClr val="bg1">
                      <a:lumMod val="95000"/>
                    </a:schemeClr>
                  </a:solidFill>
                  <a:latin typeface="Agency FB" panose="020B0503020202020204" pitchFamily="34" charset="0"/>
                  <a:ea typeface="微软雅黑" pitchFamily="34" charset="-122"/>
                </a:endParaRPr>
              </a:p>
            </p:txBody>
          </p:sp>
          <p:sp>
            <p:nvSpPr>
              <p:cNvPr id="62" name="TextBox 20"/>
              <p:cNvSpPr txBox="1"/>
              <p:nvPr/>
            </p:nvSpPr>
            <p:spPr>
              <a:xfrm>
                <a:off x="5881976" y="2469108"/>
                <a:ext cx="384722" cy="225702"/>
              </a:xfrm>
              <a:prstGeom prst="rect">
                <a:avLst/>
              </a:prstGeom>
              <a:noFill/>
            </p:spPr>
            <p:txBody>
              <a:bodyPr wrap="none" lIns="0" tIns="0" rIns="0" bIns="0" rtlCol="0">
                <a:spAutoFit/>
              </a:bodyPr>
              <a:lstStyle/>
              <a:p>
                <a:pPr algn="ctr"/>
                <a:r>
                  <a:rPr lang="en-US" altLang="zh-CN" sz="1100" dirty="0">
                    <a:solidFill>
                      <a:schemeClr val="bg1">
                        <a:lumMod val="95000"/>
                      </a:schemeClr>
                    </a:solidFill>
                    <a:latin typeface="微软雅黑" panose="020B0503020204020204" pitchFamily="34" charset="-122"/>
                    <a:ea typeface="微软雅黑" panose="020B0503020204020204" pitchFamily="34" charset="-122"/>
                  </a:rPr>
                  <a:t>step</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grpSp>
      </p:grpSp>
      <p:grpSp>
        <p:nvGrpSpPr>
          <p:cNvPr id="90" name="组合 89"/>
          <p:cNvGrpSpPr/>
          <p:nvPr/>
        </p:nvGrpSpPr>
        <p:grpSpPr>
          <a:xfrm>
            <a:off x="4210458" y="3272371"/>
            <a:ext cx="690591" cy="690591"/>
            <a:chOff x="5613944" y="4363162"/>
            <a:chExt cx="920788" cy="920788"/>
          </a:xfrm>
        </p:grpSpPr>
        <p:sp>
          <p:nvSpPr>
            <p:cNvPr id="50" name="椭圆 49"/>
            <p:cNvSpPr/>
            <p:nvPr/>
          </p:nvSpPr>
          <p:spPr>
            <a:xfrm flipH="1">
              <a:off x="5613944" y="4363162"/>
              <a:ext cx="920788" cy="92078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4" name="组合 63"/>
            <p:cNvGrpSpPr/>
            <p:nvPr/>
          </p:nvGrpSpPr>
          <p:grpSpPr>
            <a:xfrm>
              <a:off x="5881977" y="4464485"/>
              <a:ext cx="384722" cy="718142"/>
              <a:chOff x="5881976" y="2469108"/>
              <a:chExt cx="384722" cy="718142"/>
            </a:xfrm>
          </p:grpSpPr>
          <p:sp>
            <p:nvSpPr>
              <p:cNvPr id="65" name="TextBox 20"/>
              <p:cNvSpPr txBox="1"/>
              <p:nvPr/>
            </p:nvSpPr>
            <p:spPr>
              <a:xfrm>
                <a:off x="5885985" y="2633252"/>
                <a:ext cx="376706" cy="553998"/>
              </a:xfrm>
              <a:prstGeom prst="rect">
                <a:avLst/>
              </a:prstGeom>
              <a:noFill/>
            </p:spPr>
            <p:txBody>
              <a:bodyPr wrap="none" lIns="0" tIns="0" rIns="0" bIns="0" rtlCol="0">
                <a:spAutoFit/>
              </a:bodyPr>
              <a:lstStyle/>
              <a:p>
                <a:pPr algn="ctr"/>
                <a:r>
                  <a:rPr lang="en-US" altLang="zh-CN" sz="2700" dirty="0">
                    <a:solidFill>
                      <a:schemeClr val="bg1">
                        <a:lumMod val="95000"/>
                      </a:schemeClr>
                    </a:solidFill>
                    <a:latin typeface="Agency FB" panose="020B0503020202020204" pitchFamily="34" charset="0"/>
                    <a:ea typeface="微软雅黑" pitchFamily="34" charset="-122"/>
                  </a:rPr>
                  <a:t>04</a:t>
                </a:r>
                <a:endParaRPr lang="zh-CN" altLang="en-US" sz="2700" dirty="0">
                  <a:solidFill>
                    <a:schemeClr val="bg1">
                      <a:lumMod val="95000"/>
                    </a:schemeClr>
                  </a:solidFill>
                  <a:latin typeface="Agency FB" panose="020B0503020202020204" pitchFamily="34" charset="0"/>
                  <a:ea typeface="微软雅黑" pitchFamily="34" charset="-122"/>
                </a:endParaRPr>
              </a:p>
            </p:txBody>
          </p:sp>
          <p:sp>
            <p:nvSpPr>
              <p:cNvPr id="66" name="TextBox 20"/>
              <p:cNvSpPr txBox="1"/>
              <p:nvPr/>
            </p:nvSpPr>
            <p:spPr>
              <a:xfrm>
                <a:off x="5881976" y="2469108"/>
                <a:ext cx="384722" cy="225702"/>
              </a:xfrm>
              <a:prstGeom prst="rect">
                <a:avLst/>
              </a:prstGeom>
              <a:noFill/>
            </p:spPr>
            <p:txBody>
              <a:bodyPr wrap="none" lIns="0" tIns="0" rIns="0" bIns="0" rtlCol="0">
                <a:spAutoFit/>
              </a:bodyPr>
              <a:lstStyle/>
              <a:p>
                <a:pPr algn="ctr"/>
                <a:r>
                  <a:rPr lang="en-US" altLang="zh-CN" sz="1100" dirty="0">
                    <a:solidFill>
                      <a:schemeClr val="bg1">
                        <a:lumMod val="95000"/>
                      </a:schemeClr>
                    </a:solidFill>
                    <a:latin typeface="微软雅黑" panose="020B0503020204020204" pitchFamily="34" charset="-122"/>
                    <a:ea typeface="微软雅黑" panose="020B0503020204020204" pitchFamily="34" charset="-122"/>
                  </a:rPr>
                  <a:t>step</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grpSp>
      </p:grpSp>
      <p:grpSp>
        <p:nvGrpSpPr>
          <p:cNvPr id="91" name="组合 90"/>
          <p:cNvGrpSpPr/>
          <p:nvPr/>
        </p:nvGrpSpPr>
        <p:grpSpPr>
          <a:xfrm>
            <a:off x="4210458" y="4027970"/>
            <a:ext cx="690591" cy="690591"/>
            <a:chOff x="5613944" y="5370626"/>
            <a:chExt cx="920788" cy="920788"/>
          </a:xfrm>
        </p:grpSpPr>
        <p:sp>
          <p:nvSpPr>
            <p:cNvPr id="53" name="椭圆 52"/>
            <p:cNvSpPr/>
            <p:nvPr/>
          </p:nvSpPr>
          <p:spPr>
            <a:xfrm>
              <a:off x="5613944" y="5370626"/>
              <a:ext cx="920788" cy="92078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7" name="组合 66"/>
            <p:cNvGrpSpPr/>
            <p:nvPr/>
          </p:nvGrpSpPr>
          <p:grpSpPr>
            <a:xfrm>
              <a:off x="5879574" y="5471949"/>
              <a:ext cx="389530" cy="718142"/>
              <a:chOff x="5879573" y="2469108"/>
              <a:chExt cx="389530" cy="718142"/>
            </a:xfrm>
          </p:grpSpPr>
          <p:sp>
            <p:nvSpPr>
              <p:cNvPr id="68" name="TextBox 20"/>
              <p:cNvSpPr txBox="1"/>
              <p:nvPr/>
            </p:nvSpPr>
            <p:spPr>
              <a:xfrm>
                <a:off x="5879573" y="2633252"/>
                <a:ext cx="389530" cy="553998"/>
              </a:xfrm>
              <a:prstGeom prst="rect">
                <a:avLst/>
              </a:prstGeom>
              <a:noFill/>
            </p:spPr>
            <p:txBody>
              <a:bodyPr wrap="none" lIns="0" tIns="0" rIns="0" bIns="0" rtlCol="0">
                <a:spAutoFit/>
              </a:bodyPr>
              <a:lstStyle/>
              <a:p>
                <a:pPr algn="ctr"/>
                <a:r>
                  <a:rPr lang="en-US" altLang="zh-CN" sz="2700" dirty="0">
                    <a:solidFill>
                      <a:schemeClr val="bg1">
                        <a:lumMod val="95000"/>
                      </a:schemeClr>
                    </a:solidFill>
                    <a:latin typeface="Agency FB" panose="020B0503020202020204" pitchFamily="34" charset="0"/>
                    <a:ea typeface="微软雅黑" pitchFamily="34" charset="-122"/>
                  </a:rPr>
                  <a:t>05</a:t>
                </a:r>
                <a:endParaRPr lang="zh-CN" altLang="en-US" sz="2700" dirty="0">
                  <a:solidFill>
                    <a:schemeClr val="bg1">
                      <a:lumMod val="95000"/>
                    </a:schemeClr>
                  </a:solidFill>
                  <a:latin typeface="Agency FB" panose="020B0503020202020204" pitchFamily="34" charset="0"/>
                  <a:ea typeface="微软雅黑" pitchFamily="34" charset="-122"/>
                </a:endParaRPr>
              </a:p>
            </p:txBody>
          </p:sp>
          <p:sp>
            <p:nvSpPr>
              <p:cNvPr id="69" name="TextBox 20"/>
              <p:cNvSpPr txBox="1"/>
              <p:nvPr/>
            </p:nvSpPr>
            <p:spPr>
              <a:xfrm>
                <a:off x="5881976" y="2469108"/>
                <a:ext cx="384722" cy="225702"/>
              </a:xfrm>
              <a:prstGeom prst="rect">
                <a:avLst/>
              </a:prstGeom>
              <a:noFill/>
            </p:spPr>
            <p:txBody>
              <a:bodyPr wrap="none" lIns="0" tIns="0" rIns="0" bIns="0" rtlCol="0">
                <a:spAutoFit/>
              </a:bodyPr>
              <a:lstStyle/>
              <a:p>
                <a:pPr algn="ctr"/>
                <a:r>
                  <a:rPr lang="en-US" altLang="zh-CN" sz="1100" dirty="0">
                    <a:solidFill>
                      <a:schemeClr val="bg1">
                        <a:lumMod val="95000"/>
                      </a:schemeClr>
                    </a:solidFill>
                    <a:latin typeface="微软雅黑" panose="020B0503020204020204" pitchFamily="34" charset="-122"/>
                    <a:ea typeface="微软雅黑" panose="020B0503020204020204" pitchFamily="34" charset="-122"/>
                  </a:rPr>
                  <a:t>step</a:t>
                </a: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grpSp>
      </p:grpSp>
      <p:sp>
        <p:nvSpPr>
          <p:cNvPr id="70" name="TextBox 19"/>
          <p:cNvSpPr txBox="1"/>
          <p:nvPr/>
        </p:nvSpPr>
        <p:spPr>
          <a:xfrm>
            <a:off x="1568047" y="1077128"/>
            <a:ext cx="2160388" cy="276999"/>
          </a:xfrm>
          <a:prstGeom prst="rect">
            <a:avLst/>
          </a:prstGeom>
          <a:noFill/>
        </p:spPr>
        <p:txBody>
          <a:bodyPr wrap="square" lIns="0" tIns="0" rIns="0" bIns="0" rtlCol="0">
            <a:spAutoFit/>
          </a:bodyPr>
          <a:lstStyle/>
          <a:p>
            <a:pPr algn="r"/>
            <a:r>
              <a:rPr lang="zh-CN" altLang="en-US" b="1" dirty="0">
                <a:solidFill>
                  <a:schemeClr val="accent1"/>
                </a:solidFill>
                <a:latin typeface="微软雅黑" panose="020B0503020204020204" pitchFamily="34" charset="-122"/>
                <a:ea typeface="微软雅黑" panose="020B0503020204020204" pitchFamily="34" charset="-122"/>
              </a:rPr>
              <a:t>筹备阶段（</a:t>
            </a:r>
            <a:r>
              <a:rPr lang="en-US" altLang="zh-CN" b="1" dirty="0">
                <a:solidFill>
                  <a:schemeClr val="accent1"/>
                </a:solidFill>
                <a:latin typeface="微软雅黑" panose="020B0503020204020204" pitchFamily="34" charset="-122"/>
                <a:ea typeface="微软雅黑" panose="020B0503020204020204" pitchFamily="34" charset="-122"/>
              </a:rPr>
              <a:t>4.10-25</a:t>
            </a:r>
            <a:r>
              <a:rPr lang="zh-CN" altLang="en-US" b="1" dirty="0">
                <a:solidFill>
                  <a:schemeClr val="accent1"/>
                </a:solidFill>
                <a:latin typeface="微软雅黑" panose="020B0503020204020204" pitchFamily="34" charset="-122"/>
                <a:ea typeface="微软雅黑" panose="020B0503020204020204" pitchFamily="34" charset="-122"/>
              </a:rPr>
              <a:t>）</a:t>
            </a:r>
          </a:p>
        </p:txBody>
      </p:sp>
      <p:sp>
        <p:nvSpPr>
          <p:cNvPr id="71" name="TextBox 106"/>
          <p:cNvSpPr txBox="1"/>
          <p:nvPr/>
        </p:nvSpPr>
        <p:spPr>
          <a:xfrm>
            <a:off x="791581" y="1463089"/>
            <a:ext cx="2936855" cy="338554"/>
          </a:xfrm>
          <a:prstGeom prst="rect">
            <a:avLst/>
          </a:prstGeom>
          <a:noFill/>
        </p:spPr>
        <p:txBody>
          <a:bodyPr wrap="square" lIns="0" tIns="0" rIns="0" bIns="0" rtlCol="0">
            <a:spAutoFit/>
          </a:bodyPr>
          <a:lstStyle/>
          <a:p>
            <a:pPr algn="just">
              <a:lnSpc>
                <a:spcPct val="100000"/>
              </a:lnSpc>
            </a:pPr>
            <a:r>
              <a:rPr lang="zh-CN" altLang="en-US" sz="1100" dirty="0">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latin typeface="微软雅黑" panose="020B0503020204020204" pitchFamily="34" charset="-122"/>
                <a:ea typeface="微软雅黑" panose="020B0503020204020204" pitchFamily="34" charset="-122"/>
              </a:rPr>
              <a:t>内容</a:t>
            </a:r>
            <a:r>
              <a:rPr lang="en-US" altLang="zh-CN" sz="1100" dirty="0">
                <a:latin typeface="微软雅黑" panose="020B0503020204020204" pitchFamily="34" charset="-122"/>
                <a:ea typeface="微软雅黑" panose="020B0503020204020204" pitchFamily="34" charset="-122"/>
              </a:rPr>
              <a:t>COOLLA</a:t>
            </a:r>
            <a:r>
              <a:rPr lang="zh-CN" altLang="en-US" sz="1100" dirty="0" smtClean="0">
                <a:latin typeface="微软雅黑" panose="020B0503020204020204" pitchFamily="34" charset="-122"/>
                <a:ea typeface="微软雅黑" panose="020B0503020204020204" pitchFamily="34" charset="-122"/>
              </a:rPr>
              <a:t>专业</a:t>
            </a:r>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p>
        </p:txBody>
      </p:sp>
      <p:sp>
        <p:nvSpPr>
          <p:cNvPr id="72" name="TextBox 19"/>
          <p:cNvSpPr txBox="1"/>
          <p:nvPr/>
        </p:nvSpPr>
        <p:spPr>
          <a:xfrm>
            <a:off x="5385234" y="1728554"/>
            <a:ext cx="2160388" cy="276999"/>
          </a:xfrm>
          <a:prstGeom prst="rect">
            <a:avLst/>
          </a:prstGeom>
          <a:noFill/>
        </p:spPr>
        <p:txBody>
          <a:bodyPr wrap="square" lIns="0" tIns="0" rIns="0" bIns="0"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宣传阶段（</a:t>
            </a:r>
            <a:r>
              <a:rPr lang="en-US" altLang="zh-CN" b="1" dirty="0">
                <a:solidFill>
                  <a:schemeClr val="accent1"/>
                </a:solidFill>
                <a:latin typeface="微软雅黑" panose="020B0503020204020204" pitchFamily="34" charset="-122"/>
                <a:ea typeface="微软雅黑" panose="020B0503020204020204" pitchFamily="34" charset="-122"/>
              </a:rPr>
              <a:t>4.25-5.5</a:t>
            </a:r>
            <a:r>
              <a:rPr lang="zh-CN" altLang="en-US" b="1" dirty="0">
                <a:solidFill>
                  <a:schemeClr val="accent1"/>
                </a:solidFill>
                <a:latin typeface="微软雅黑" panose="020B0503020204020204" pitchFamily="34" charset="-122"/>
                <a:ea typeface="微软雅黑" panose="020B0503020204020204" pitchFamily="34" charset="-122"/>
              </a:rPr>
              <a:t>）</a:t>
            </a:r>
          </a:p>
        </p:txBody>
      </p:sp>
      <p:sp>
        <p:nvSpPr>
          <p:cNvPr id="73" name="TextBox 106"/>
          <p:cNvSpPr txBox="1"/>
          <p:nvPr/>
        </p:nvSpPr>
        <p:spPr>
          <a:xfrm>
            <a:off x="5385234" y="2114515"/>
            <a:ext cx="2967186" cy="338554"/>
          </a:xfrm>
          <a:prstGeom prst="rect">
            <a:avLst/>
          </a:prstGeom>
          <a:noFill/>
        </p:spPr>
        <p:txBody>
          <a:bodyPr wrap="square" lIns="0" tIns="0" rIns="0" bIns="0" rtlCol="0">
            <a:spAutoFit/>
          </a:bodyPr>
          <a:lstStyle/>
          <a:p>
            <a:pPr algn="just">
              <a:lnSpc>
                <a:spcPct val="100000"/>
              </a:lnSpc>
            </a:pPr>
            <a:r>
              <a:rPr lang="zh-CN" altLang="en-US" sz="1100" dirty="0">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latin typeface="微软雅黑" panose="020B0503020204020204" pitchFamily="34" charset="-122"/>
                <a:ea typeface="微软雅黑" panose="020B0503020204020204" pitchFamily="34" charset="-122"/>
              </a:rPr>
              <a:t>内容</a:t>
            </a:r>
            <a:r>
              <a:rPr lang="en-US" altLang="zh-CN" sz="1100" dirty="0">
                <a:latin typeface="微软雅黑" panose="020B0503020204020204" pitchFamily="34" charset="-122"/>
                <a:ea typeface="微软雅黑" panose="020B0503020204020204" pitchFamily="34" charset="-122"/>
              </a:rPr>
              <a:t>COOLLA</a:t>
            </a:r>
            <a:r>
              <a:rPr lang="zh-CN" altLang="en-US" sz="1100" dirty="0" smtClean="0">
                <a:latin typeface="微软雅黑" panose="020B0503020204020204" pitchFamily="34" charset="-122"/>
                <a:ea typeface="微软雅黑" panose="020B0503020204020204" pitchFamily="34" charset="-122"/>
              </a:rPr>
              <a:t>专业</a:t>
            </a:r>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p>
        </p:txBody>
      </p:sp>
      <p:sp>
        <p:nvSpPr>
          <p:cNvPr id="74" name="TextBox 19"/>
          <p:cNvSpPr txBox="1"/>
          <p:nvPr/>
        </p:nvSpPr>
        <p:spPr>
          <a:xfrm>
            <a:off x="1568047" y="2491590"/>
            <a:ext cx="2160388" cy="276999"/>
          </a:xfrm>
          <a:prstGeom prst="rect">
            <a:avLst/>
          </a:prstGeom>
          <a:noFill/>
        </p:spPr>
        <p:txBody>
          <a:bodyPr wrap="square" lIns="0" tIns="0" rIns="0" bIns="0" rtlCol="0">
            <a:spAutoFit/>
          </a:bodyPr>
          <a:lstStyle/>
          <a:p>
            <a:pPr algn="r"/>
            <a:r>
              <a:rPr lang="zh-CN" altLang="en-US" b="1" dirty="0">
                <a:solidFill>
                  <a:schemeClr val="accent1"/>
                </a:solidFill>
                <a:latin typeface="微软雅黑" panose="020B0503020204020204" pitchFamily="34" charset="-122"/>
                <a:ea typeface="微软雅黑" panose="020B0503020204020204" pitchFamily="34" charset="-122"/>
              </a:rPr>
              <a:t>准备阶段（</a:t>
            </a:r>
            <a:r>
              <a:rPr lang="en-US" altLang="zh-CN" b="1" dirty="0">
                <a:solidFill>
                  <a:schemeClr val="accent1"/>
                </a:solidFill>
                <a:latin typeface="微软雅黑" panose="020B0503020204020204" pitchFamily="34" charset="-122"/>
                <a:ea typeface="微软雅黑" panose="020B0503020204020204" pitchFamily="34" charset="-122"/>
              </a:rPr>
              <a:t>5.5-5.7</a:t>
            </a:r>
            <a:r>
              <a:rPr lang="zh-CN" altLang="en-US" b="1" dirty="0">
                <a:solidFill>
                  <a:schemeClr val="accent1"/>
                </a:solidFill>
                <a:latin typeface="微软雅黑" panose="020B0503020204020204" pitchFamily="34" charset="-122"/>
                <a:ea typeface="微软雅黑" panose="020B0503020204020204" pitchFamily="34" charset="-122"/>
              </a:rPr>
              <a:t>）</a:t>
            </a:r>
          </a:p>
        </p:txBody>
      </p:sp>
      <p:sp>
        <p:nvSpPr>
          <p:cNvPr id="75" name="TextBox 106"/>
          <p:cNvSpPr txBox="1"/>
          <p:nvPr/>
        </p:nvSpPr>
        <p:spPr>
          <a:xfrm>
            <a:off x="791581" y="2877551"/>
            <a:ext cx="2936855" cy="338554"/>
          </a:xfrm>
          <a:prstGeom prst="rect">
            <a:avLst/>
          </a:prstGeom>
          <a:noFill/>
        </p:spPr>
        <p:txBody>
          <a:bodyPr wrap="square" lIns="0" tIns="0" rIns="0" bIns="0" rtlCol="0">
            <a:spAutoFit/>
          </a:bodyPr>
          <a:lstStyle/>
          <a:p>
            <a:pPr algn="just">
              <a:lnSpc>
                <a:spcPct val="100000"/>
              </a:lnSpc>
            </a:pPr>
            <a:r>
              <a:rPr lang="zh-CN" altLang="en-US" sz="1100" dirty="0">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latin typeface="微软雅黑" panose="020B0503020204020204" pitchFamily="34" charset="-122"/>
                <a:ea typeface="微软雅黑" panose="020B0503020204020204" pitchFamily="34" charset="-122"/>
              </a:rPr>
              <a:t>内容</a:t>
            </a:r>
            <a:r>
              <a:rPr lang="en-US" altLang="zh-CN" sz="1100" dirty="0">
                <a:latin typeface="微软雅黑" panose="020B0503020204020204" pitchFamily="34" charset="-122"/>
                <a:ea typeface="微软雅黑" panose="020B0503020204020204" pitchFamily="34" charset="-122"/>
              </a:rPr>
              <a:t>COOLLA</a:t>
            </a:r>
            <a:r>
              <a:rPr lang="zh-CN" altLang="en-US" sz="1100" dirty="0" smtClean="0">
                <a:latin typeface="微软雅黑" panose="020B0503020204020204" pitchFamily="34" charset="-122"/>
                <a:ea typeface="微软雅黑" panose="020B0503020204020204" pitchFamily="34" charset="-122"/>
              </a:rPr>
              <a:t>专业</a:t>
            </a:r>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p>
        </p:txBody>
      </p:sp>
      <p:sp>
        <p:nvSpPr>
          <p:cNvPr id="78" name="TextBox 19"/>
          <p:cNvSpPr txBox="1"/>
          <p:nvPr/>
        </p:nvSpPr>
        <p:spPr>
          <a:xfrm>
            <a:off x="5385234" y="3253837"/>
            <a:ext cx="2160387" cy="276999"/>
          </a:xfrm>
          <a:prstGeom prst="rect">
            <a:avLst/>
          </a:prstGeom>
          <a:noFill/>
        </p:spPr>
        <p:txBody>
          <a:bodyPr wrap="square" lIns="0" tIns="0" rIns="0" bIns="0" rtlCol="0">
            <a:spAutoFit/>
          </a:bodyPr>
          <a:lstStyle/>
          <a:p>
            <a:r>
              <a:rPr lang="zh-CN" altLang="en-US" b="1" dirty="0">
                <a:solidFill>
                  <a:schemeClr val="accent1"/>
                </a:solidFill>
                <a:latin typeface="微软雅黑" panose="020B0503020204020204" pitchFamily="34" charset="-122"/>
                <a:ea typeface="微软雅黑" panose="020B0503020204020204" pitchFamily="34" charset="-122"/>
              </a:rPr>
              <a:t>实施阶段（</a:t>
            </a:r>
            <a:r>
              <a:rPr lang="en-US" altLang="zh-CN" b="1" dirty="0">
                <a:solidFill>
                  <a:schemeClr val="accent1"/>
                </a:solidFill>
                <a:latin typeface="微软雅黑" panose="020B0503020204020204" pitchFamily="34" charset="-122"/>
                <a:ea typeface="微软雅黑" panose="020B0503020204020204" pitchFamily="34" charset="-122"/>
              </a:rPr>
              <a:t>5.8</a:t>
            </a:r>
            <a:r>
              <a:rPr lang="zh-CN" altLang="en-US" b="1" dirty="0">
                <a:solidFill>
                  <a:schemeClr val="accent1"/>
                </a:solidFill>
                <a:latin typeface="微软雅黑" panose="020B0503020204020204" pitchFamily="34" charset="-122"/>
                <a:ea typeface="微软雅黑" panose="020B0503020204020204" pitchFamily="34" charset="-122"/>
              </a:rPr>
              <a:t>）</a:t>
            </a:r>
          </a:p>
        </p:txBody>
      </p:sp>
      <p:sp>
        <p:nvSpPr>
          <p:cNvPr id="79" name="TextBox 106"/>
          <p:cNvSpPr txBox="1"/>
          <p:nvPr/>
        </p:nvSpPr>
        <p:spPr>
          <a:xfrm>
            <a:off x="5385234" y="3639798"/>
            <a:ext cx="2967186" cy="338554"/>
          </a:xfrm>
          <a:prstGeom prst="rect">
            <a:avLst/>
          </a:prstGeom>
          <a:noFill/>
        </p:spPr>
        <p:txBody>
          <a:bodyPr wrap="square" lIns="0" tIns="0" rIns="0" bIns="0" rtlCol="0">
            <a:spAutoFit/>
          </a:bodyPr>
          <a:lstStyle/>
          <a:p>
            <a:pPr algn="just">
              <a:lnSpc>
                <a:spcPct val="100000"/>
              </a:lnSpc>
            </a:pPr>
            <a:r>
              <a:rPr lang="zh-CN" altLang="en-US" sz="1100" dirty="0">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latin typeface="微软雅黑" panose="020B0503020204020204" pitchFamily="34" charset="-122"/>
                <a:ea typeface="微软雅黑" panose="020B0503020204020204" pitchFamily="34" charset="-122"/>
              </a:rPr>
              <a:t>内容</a:t>
            </a:r>
            <a:r>
              <a:rPr lang="en-US" altLang="zh-CN" sz="1100" dirty="0">
                <a:latin typeface="微软雅黑" panose="020B0503020204020204" pitchFamily="34" charset="-122"/>
                <a:ea typeface="微软雅黑" panose="020B0503020204020204" pitchFamily="34" charset="-122"/>
              </a:rPr>
              <a:t>COOLLA</a:t>
            </a:r>
            <a:r>
              <a:rPr lang="zh-CN" altLang="en-US" sz="1100" dirty="0" smtClean="0">
                <a:latin typeface="微软雅黑" panose="020B0503020204020204" pitchFamily="34" charset="-122"/>
                <a:ea typeface="微软雅黑" panose="020B0503020204020204" pitchFamily="34" charset="-122"/>
              </a:rPr>
              <a:t>专业</a:t>
            </a:r>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p>
        </p:txBody>
      </p:sp>
      <p:sp>
        <p:nvSpPr>
          <p:cNvPr id="80" name="TextBox 19"/>
          <p:cNvSpPr txBox="1"/>
          <p:nvPr/>
        </p:nvSpPr>
        <p:spPr>
          <a:xfrm>
            <a:off x="1568047" y="4006065"/>
            <a:ext cx="2160388" cy="276999"/>
          </a:xfrm>
          <a:prstGeom prst="rect">
            <a:avLst/>
          </a:prstGeom>
          <a:noFill/>
        </p:spPr>
        <p:txBody>
          <a:bodyPr wrap="square" lIns="0" tIns="0" rIns="0" bIns="0" rtlCol="0">
            <a:spAutoFit/>
          </a:bodyPr>
          <a:lstStyle/>
          <a:p>
            <a:pPr algn="r"/>
            <a:r>
              <a:rPr lang="zh-CN" altLang="en-US" b="1" dirty="0">
                <a:solidFill>
                  <a:schemeClr val="accent1"/>
                </a:solidFill>
                <a:latin typeface="微软雅黑" panose="020B0503020204020204" pitchFamily="34" charset="-122"/>
                <a:ea typeface="微软雅黑" panose="020B0503020204020204" pitchFamily="34" charset="-122"/>
              </a:rPr>
              <a:t>收尾阶段（</a:t>
            </a:r>
            <a:r>
              <a:rPr lang="en-US" altLang="zh-CN" b="1" dirty="0">
                <a:solidFill>
                  <a:schemeClr val="accent1"/>
                </a:solidFill>
                <a:latin typeface="微软雅黑" panose="020B0503020204020204" pitchFamily="34" charset="-122"/>
                <a:ea typeface="微软雅黑" panose="020B0503020204020204" pitchFamily="34" charset="-122"/>
              </a:rPr>
              <a:t>5.9-10</a:t>
            </a:r>
            <a:r>
              <a:rPr lang="zh-CN" altLang="en-US" b="1" dirty="0">
                <a:solidFill>
                  <a:schemeClr val="accent1"/>
                </a:solidFill>
                <a:latin typeface="微软雅黑" panose="020B0503020204020204" pitchFamily="34" charset="-122"/>
                <a:ea typeface="微软雅黑" panose="020B0503020204020204" pitchFamily="34" charset="-122"/>
              </a:rPr>
              <a:t>）</a:t>
            </a:r>
          </a:p>
        </p:txBody>
      </p:sp>
      <p:sp>
        <p:nvSpPr>
          <p:cNvPr id="81" name="TextBox 106"/>
          <p:cNvSpPr txBox="1"/>
          <p:nvPr/>
        </p:nvSpPr>
        <p:spPr>
          <a:xfrm>
            <a:off x="791581" y="4392026"/>
            <a:ext cx="2936855" cy="338554"/>
          </a:xfrm>
          <a:prstGeom prst="rect">
            <a:avLst/>
          </a:prstGeom>
          <a:noFill/>
        </p:spPr>
        <p:txBody>
          <a:bodyPr wrap="square" lIns="0" tIns="0" rIns="0" bIns="0" rtlCol="0">
            <a:spAutoFit/>
          </a:bodyPr>
          <a:lstStyle/>
          <a:p>
            <a:pPr algn="just">
              <a:lnSpc>
                <a:spcPct val="100000"/>
              </a:lnSpc>
            </a:pPr>
            <a:r>
              <a:rPr lang="zh-CN" altLang="en-US" sz="1100" dirty="0">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latin typeface="微软雅黑" panose="020B0503020204020204" pitchFamily="34" charset="-122"/>
                <a:ea typeface="微软雅黑" panose="020B0503020204020204" pitchFamily="34" charset="-122"/>
              </a:rPr>
              <a:t>内容</a:t>
            </a:r>
            <a:r>
              <a:rPr lang="en-US" altLang="zh-CN" sz="1100" dirty="0">
                <a:latin typeface="微软雅黑" panose="020B0503020204020204" pitchFamily="34" charset="-122"/>
                <a:ea typeface="微软雅黑" panose="020B0503020204020204" pitchFamily="34" charset="-122"/>
              </a:rPr>
              <a:t>COOLLA</a:t>
            </a:r>
            <a:r>
              <a:rPr lang="zh-CN" altLang="en-US" sz="1100" dirty="0" smtClean="0">
                <a:latin typeface="微软雅黑" panose="020B0503020204020204" pitchFamily="34" charset="-122"/>
                <a:ea typeface="微软雅黑" panose="020B0503020204020204" pitchFamily="34" charset="-122"/>
              </a:rPr>
              <a:t>专业</a:t>
            </a:r>
            <a:r>
              <a:rPr lang="zh-CN" altLang="en-US" sz="1100" dirty="0">
                <a:latin typeface="微软雅黑" panose="020B0503020204020204" pitchFamily="34" charset="-122"/>
                <a:ea typeface="微软雅黑" panose="020B0503020204020204" pitchFamily="34" charset="-122"/>
              </a:rPr>
              <a:t>设计</a:t>
            </a:r>
            <a:r>
              <a:rPr lang="en-US" altLang="zh-CN" sz="1100" dirty="0">
                <a:latin typeface="微软雅黑" panose="020B0503020204020204" pitchFamily="34" charset="-122"/>
                <a:ea typeface="微软雅黑" panose="020B0503020204020204" pitchFamily="34" charset="-122"/>
              </a:rPr>
              <a:t>……</a:t>
            </a:r>
          </a:p>
        </p:txBody>
      </p:sp>
      <p:sp>
        <p:nvSpPr>
          <p:cNvPr id="44"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00082387"/>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528" fill="hold" nodeType="clickEffect">
                                  <p:stCondLst>
                                    <p:cond delay="0"/>
                                  </p:stCondLst>
                                  <p:childTnLst>
                                    <p:set>
                                      <p:cBhvr>
                                        <p:cTn id="6" dur="1" fill="hold">
                                          <p:stCondLst>
                                            <p:cond delay="0"/>
                                          </p:stCondLst>
                                        </p:cTn>
                                        <p:tgtEl>
                                          <p:spTgt spid="87"/>
                                        </p:tgtEl>
                                        <p:attrNameLst>
                                          <p:attrName>style.visibility</p:attrName>
                                        </p:attrNameLst>
                                      </p:cBhvr>
                                      <p:to>
                                        <p:strVal val="visible"/>
                                      </p:to>
                                    </p:set>
                                    <p:anim calcmode="lin" valueType="num">
                                      <p:cBhvr>
                                        <p:cTn id="7" dur="500" fill="hold"/>
                                        <p:tgtEl>
                                          <p:spTgt spid="87"/>
                                        </p:tgtEl>
                                        <p:attrNameLst>
                                          <p:attrName>ppt_w</p:attrName>
                                        </p:attrNameLst>
                                      </p:cBhvr>
                                      <p:tavLst>
                                        <p:tav tm="0">
                                          <p:val>
                                            <p:fltVal val="0"/>
                                          </p:val>
                                        </p:tav>
                                        <p:tav tm="100000">
                                          <p:val>
                                            <p:strVal val="#ppt_w"/>
                                          </p:val>
                                        </p:tav>
                                      </p:tavLst>
                                    </p:anim>
                                    <p:anim calcmode="lin" valueType="num">
                                      <p:cBhvr>
                                        <p:cTn id="8" dur="500" fill="hold"/>
                                        <p:tgtEl>
                                          <p:spTgt spid="87"/>
                                        </p:tgtEl>
                                        <p:attrNameLst>
                                          <p:attrName>ppt_h</p:attrName>
                                        </p:attrNameLst>
                                      </p:cBhvr>
                                      <p:tavLst>
                                        <p:tav tm="0">
                                          <p:val>
                                            <p:fltVal val="0"/>
                                          </p:val>
                                        </p:tav>
                                        <p:tav tm="100000">
                                          <p:val>
                                            <p:strVal val="#ppt_h"/>
                                          </p:val>
                                        </p:tav>
                                      </p:tavLst>
                                    </p:anim>
                                    <p:animEffect transition="in" filter="fade">
                                      <p:cBhvr>
                                        <p:cTn id="9" dur="500"/>
                                        <p:tgtEl>
                                          <p:spTgt spid="87"/>
                                        </p:tgtEl>
                                      </p:cBhvr>
                                    </p:animEffect>
                                    <p:anim calcmode="lin" valueType="num">
                                      <p:cBhvr>
                                        <p:cTn id="10" dur="500" fill="hold"/>
                                        <p:tgtEl>
                                          <p:spTgt spid="87"/>
                                        </p:tgtEl>
                                        <p:attrNameLst>
                                          <p:attrName>ppt_x</p:attrName>
                                        </p:attrNameLst>
                                      </p:cBhvr>
                                      <p:tavLst>
                                        <p:tav tm="0">
                                          <p:val>
                                            <p:fltVal val="0.5"/>
                                          </p:val>
                                        </p:tav>
                                        <p:tav tm="100000">
                                          <p:val>
                                            <p:strVal val="#ppt_x"/>
                                          </p:val>
                                        </p:tav>
                                      </p:tavLst>
                                    </p:anim>
                                    <p:anim calcmode="lin" valueType="num">
                                      <p:cBhvr>
                                        <p:cTn id="11" dur="500" fill="hold"/>
                                        <p:tgtEl>
                                          <p:spTgt spid="87"/>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00"/>
                                  </p:stCondLst>
                                  <p:childTnLst>
                                    <p:set>
                                      <p:cBhvr>
                                        <p:cTn id="13" dur="1" fill="hold">
                                          <p:stCondLst>
                                            <p:cond delay="0"/>
                                          </p:stCondLst>
                                        </p:cTn>
                                        <p:tgtEl>
                                          <p:spTgt spid="88"/>
                                        </p:tgtEl>
                                        <p:attrNameLst>
                                          <p:attrName>style.visibility</p:attrName>
                                        </p:attrNameLst>
                                      </p:cBhvr>
                                      <p:to>
                                        <p:strVal val="visible"/>
                                      </p:to>
                                    </p:set>
                                    <p:anim calcmode="lin" valueType="num">
                                      <p:cBhvr>
                                        <p:cTn id="14" dur="500" fill="hold"/>
                                        <p:tgtEl>
                                          <p:spTgt spid="88"/>
                                        </p:tgtEl>
                                        <p:attrNameLst>
                                          <p:attrName>ppt_w</p:attrName>
                                        </p:attrNameLst>
                                      </p:cBhvr>
                                      <p:tavLst>
                                        <p:tav tm="0">
                                          <p:val>
                                            <p:fltVal val="0"/>
                                          </p:val>
                                        </p:tav>
                                        <p:tav tm="100000">
                                          <p:val>
                                            <p:strVal val="#ppt_w"/>
                                          </p:val>
                                        </p:tav>
                                      </p:tavLst>
                                    </p:anim>
                                    <p:anim calcmode="lin" valueType="num">
                                      <p:cBhvr>
                                        <p:cTn id="15" dur="500" fill="hold"/>
                                        <p:tgtEl>
                                          <p:spTgt spid="88"/>
                                        </p:tgtEl>
                                        <p:attrNameLst>
                                          <p:attrName>ppt_h</p:attrName>
                                        </p:attrNameLst>
                                      </p:cBhvr>
                                      <p:tavLst>
                                        <p:tav tm="0">
                                          <p:val>
                                            <p:fltVal val="0"/>
                                          </p:val>
                                        </p:tav>
                                        <p:tav tm="100000">
                                          <p:val>
                                            <p:strVal val="#ppt_h"/>
                                          </p:val>
                                        </p:tav>
                                      </p:tavLst>
                                    </p:anim>
                                    <p:animEffect transition="in" filter="fade">
                                      <p:cBhvr>
                                        <p:cTn id="16" dur="500"/>
                                        <p:tgtEl>
                                          <p:spTgt spid="88"/>
                                        </p:tgtEl>
                                      </p:cBhvr>
                                    </p:animEffect>
                                    <p:anim calcmode="lin" valueType="num">
                                      <p:cBhvr>
                                        <p:cTn id="17" dur="500" fill="hold"/>
                                        <p:tgtEl>
                                          <p:spTgt spid="88"/>
                                        </p:tgtEl>
                                        <p:attrNameLst>
                                          <p:attrName>ppt_x</p:attrName>
                                        </p:attrNameLst>
                                      </p:cBhvr>
                                      <p:tavLst>
                                        <p:tav tm="0">
                                          <p:val>
                                            <p:fltVal val="0.5"/>
                                          </p:val>
                                        </p:tav>
                                        <p:tav tm="100000">
                                          <p:val>
                                            <p:strVal val="#ppt_x"/>
                                          </p:val>
                                        </p:tav>
                                      </p:tavLst>
                                    </p:anim>
                                    <p:anim calcmode="lin" valueType="num">
                                      <p:cBhvr>
                                        <p:cTn id="18" dur="500" fill="hold"/>
                                        <p:tgtEl>
                                          <p:spTgt spid="88"/>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400"/>
                                  </p:stCondLst>
                                  <p:childTnLst>
                                    <p:set>
                                      <p:cBhvr>
                                        <p:cTn id="20" dur="1" fill="hold">
                                          <p:stCondLst>
                                            <p:cond delay="0"/>
                                          </p:stCondLst>
                                        </p:cTn>
                                        <p:tgtEl>
                                          <p:spTgt spid="89"/>
                                        </p:tgtEl>
                                        <p:attrNameLst>
                                          <p:attrName>style.visibility</p:attrName>
                                        </p:attrNameLst>
                                      </p:cBhvr>
                                      <p:to>
                                        <p:strVal val="visible"/>
                                      </p:to>
                                    </p:set>
                                    <p:anim calcmode="lin" valueType="num">
                                      <p:cBhvr>
                                        <p:cTn id="21" dur="500" fill="hold"/>
                                        <p:tgtEl>
                                          <p:spTgt spid="89"/>
                                        </p:tgtEl>
                                        <p:attrNameLst>
                                          <p:attrName>ppt_w</p:attrName>
                                        </p:attrNameLst>
                                      </p:cBhvr>
                                      <p:tavLst>
                                        <p:tav tm="0">
                                          <p:val>
                                            <p:fltVal val="0"/>
                                          </p:val>
                                        </p:tav>
                                        <p:tav tm="100000">
                                          <p:val>
                                            <p:strVal val="#ppt_w"/>
                                          </p:val>
                                        </p:tav>
                                      </p:tavLst>
                                    </p:anim>
                                    <p:anim calcmode="lin" valueType="num">
                                      <p:cBhvr>
                                        <p:cTn id="22" dur="500" fill="hold"/>
                                        <p:tgtEl>
                                          <p:spTgt spid="89"/>
                                        </p:tgtEl>
                                        <p:attrNameLst>
                                          <p:attrName>ppt_h</p:attrName>
                                        </p:attrNameLst>
                                      </p:cBhvr>
                                      <p:tavLst>
                                        <p:tav tm="0">
                                          <p:val>
                                            <p:fltVal val="0"/>
                                          </p:val>
                                        </p:tav>
                                        <p:tav tm="100000">
                                          <p:val>
                                            <p:strVal val="#ppt_h"/>
                                          </p:val>
                                        </p:tav>
                                      </p:tavLst>
                                    </p:anim>
                                    <p:animEffect transition="in" filter="fade">
                                      <p:cBhvr>
                                        <p:cTn id="23" dur="500"/>
                                        <p:tgtEl>
                                          <p:spTgt spid="89"/>
                                        </p:tgtEl>
                                      </p:cBhvr>
                                    </p:animEffect>
                                    <p:anim calcmode="lin" valueType="num">
                                      <p:cBhvr>
                                        <p:cTn id="24" dur="500" fill="hold"/>
                                        <p:tgtEl>
                                          <p:spTgt spid="89"/>
                                        </p:tgtEl>
                                        <p:attrNameLst>
                                          <p:attrName>ppt_x</p:attrName>
                                        </p:attrNameLst>
                                      </p:cBhvr>
                                      <p:tavLst>
                                        <p:tav tm="0">
                                          <p:val>
                                            <p:fltVal val="0.5"/>
                                          </p:val>
                                        </p:tav>
                                        <p:tav tm="100000">
                                          <p:val>
                                            <p:strVal val="#ppt_x"/>
                                          </p:val>
                                        </p:tav>
                                      </p:tavLst>
                                    </p:anim>
                                    <p:anim calcmode="lin" valueType="num">
                                      <p:cBhvr>
                                        <p:cTn id="25" dur="500" fill="hold"/>
                                        <p:tgtEl>
                                          <p:spTgt spid="89"/>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600"/>
                                  </p:stCondLst>
                                  <p:childTnLst>
                                    <p:set>
                                      <p:cBhvr>
                                        <p:cTn id="27" dur="1" fill="hold">
                                          <p:stCondLst>
                                            <p:cond delay="0"/>
                                          </p:stCondLst>
                                        </p:cTn>
                                        <p:tgtEl>
                                          <p:spTgt spid="90"/>
                                        </p:tgtEl>
                                        <p:attrNameLst>
                                          <p:attrName>style.visibility</p:attrName>
                                        </p:attrNameLst>
                                      </p:cBhvr>
                                      <p:to>
                                        <p:strVal val="visible"/>
                                      </p:to>
                                    </p:set>
                                    <p:anim calcmode="lin" valueType="num">
                                      <p:cBhvr>
                                        <p:cTn id="28" dur="500" fill="hold"/>
                                        <p:tgtEl>
                                          <p:spTgt spid="90"/>
                                        </p:tgtEl>
                                        <p:attrNameLst>
                                          <p:attrName>ppt_w</p:attrName>
                                        </p:attrNameLst>
                                      </p:cBhvr>
                                      <p:tavLst>
                                        <p:tav tm="0">
                                          <p:val>
                                            <p:fltVal val="0"/>
                                          </p:val>
                                        </p:tav>
                                        <p:tav tm="100000">
                                          <p:val>
                                            <p:strVal val="#ppt_w"/>
                                          </p:val>
                                        </p:tav>
                                      </p:tavLst>
                                    </p:anim>
                                    <p:anim calcmode="lin" valueType="num">
                                      <p:cBhvr>
                                        <p:cTn id="29" dur="500" fill="hold"/>
                                        <p:tgtEl>
                                          <p:spTgt spid="90"/>
                                        </p:tgtEl>
                                        <p:attrNameLst>
                                          <p:attrName>ppt_h</p:attrName>
                                        </p:attrNameLst>
                                      </p:cBhvr>
                                      <p:tavLst>
                                        <p:tav tm="0">
                                          <p:val>
                                            <p:fltVal val="0"/>
                                          </p:val>
                                        </p:tav>
                                        <p:tav tm="100000">
                                          <p:val>
                                            <p:strVal val="#ppt_h"/>
                                          </p:val>
                                        </p:tav>
                                      </p:tavLst>
                                    </p:anim>
                                    <p:animEffect transition="in" filter="fade">
                                      <p:cBhvr>
                                        <p:cTn id="30" dur="500"/>
                                        <p:tgtEl>
                                          <p:spTgt spid="90"/>
                                        </p:tgtEl>
                                      </p:cBhvr>
                                    </p:animEffect>
                                    <p:anim calcmode="lin" valueType="num">
                                      <p:cBhvr>
                                        <p:cTn id="31" dur="500" fill="hold"/>
                                        <p:tgtEl>
                                          <p:spTgt spid="90"/>
                                        </p:tgtEl>
                                        <p:attrNameLst>
                                          <p:attrName>ppt_x</p:attrName>
                                        </p:attrNameLst>
                                      </p:cBhvr>
                                      <p:tavLst>
                                        <p:tav tm="0">
                                          <p:val>
                                            <p:fltVal val="0.5"/>
                                          </p:val>
                                        </p:tav>
                                        <p:tav tm="100000">
                                          <p:val>
                                            <p:strVal val="#ppt_x"/>
                                          </p:val>
                                        </p:tav>
                                      </p:tavLst>
                                    </p:anim>
                                    <p:anim calcmode="lin" valueType="num">
                                      <p:cBhvr>
                                        <p:cTn id="32" dur="500" fill="hold"/>
                                        <p:tgtEl>
                                          <p:spTgt spid="90"/>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800"/>
                                  </p:stCondLst>
                                  <p:childTnLst>
                                    <p:set>
                                      <p:cBhvr>
                                        <p:cTn id="34" dur="1" fill="hold">
                                          <p:stCondLst>
                                            <p:cond delay="0"/>
                                          </p:stCondLst>
                                        </p:cTn>
                                        <p:tgtEl>
                                          <p:spTgt spid="91"/>
                                        </p:tgtEl>
                                        <p:attrNameLst>
                                          <p:attrName>style.visibility</p:attrName>
                                        </p:attrNameLst>
                                      </p:cBhvr>
                                      <p:to>
                                        <p:strVal val="visible"/>
                                      </p:to>
                                    </p:set>
                                    <p:anim calcmode="lin" valueType="num">
                                      <p:cBhvr>
                                        <p:cTn id="35" dur="500" fill="hold"/>
                                        <p:tgtEl>
                                          <p:spTgt spid="91"/>
                                        </p:tgtEl>
                                        <p:attrNameLst>
                                          <p:attrName>ppt_w</p:attrName>
                                        </p:attrNameLst>
                                      </p:cBhvr>
                                      <p:tavLst>
                                        <p:tav tm="0">
                                          <p:val>
                                            <p:fltVal val="0"/>
                                          </p:val>
                                        </p:tav>
                                        <p:tav tm="100000">
                                          <p:val>
                                            <p:strVal val="#ppt_w"/>
                                          </p:val>
                                        </p:tav>
                                      </p:tavLst>
                                    </p:anim>
                                    <p:anim calcmode="lin" valueType="num">
                                      <p:cBhvr>
                                        <p:cTn id="36" dur="500" fill="hold"/>
                                        <p:tgtEl>
                                          <p:spTgt spid="91"/>
                                        </p:tgtEl>
                                        <p:attrNameLst>
                                          <p:attrName>ppt_h</p:attrName>
                                        </p:attrNameLst>
                                      </p:cBhvr>
                                      <p:tavLst>
                                        <p:tav tm="0">
                                          <p:val>
                                            <p:fltVal val="0"/>
                                          </p:val>
                                        </p:tav>
                                        <p:tav tm="100000">
                                          <p:val>
                                            <p:strVal val="#ppt_h"/>
                                          </p:val>
                                        </p:tav>
                                      </p:tavLst>
                                    </p:anim>
                                    <p:animEffect transition="in" filter="fade">
                                      <p:cBhvr>
                                        <p:cTn id="37" dur="500"/>
                                        <p:tgtEl>
                                          <p:spTgt spid="91"/>
                                        </p:tgtEl>
                                      </p:cBhvr>
                                    </p:animEffect>
                                    <p:anim calcmode="lin" valueType="num">
                                      <p:cBhvr>
                                        <p:cTn id="38" dur="500" fill="hold"/>
                                        <p:tgtEl>
                                          <p:spTgt spid="91"/>
                                        </p:tgtEl>
                                        <p:attrNameLst>
                                          <p:attrName>ppt_x</p:attrName>
                                        </p:attrNameLst>
                                      </p:cBhvr>
                                      <p:tavLst>
                                        <p:tav tm="0">
                                          <p:val>
                                            <p:fltVal val="0.5"/>
                                          </p:val>
                                        </p:tav>
                                        <p:tav tm="100000">
                                          <p:val>
                                            <p:strVal val="#ppt_x"/>
                                          </p:val>
                                        </p:tav>
                                      </p:tavLst>
                                    </p:anim>
                                    <p:anim calcmode="lin" valueType="num">
                                      <p:cBhvr>
                                        <p:cTn id="39" dur="500" fill="hold"/>
                                        <p:tgtEl>
                                          <p:spTgt spid="91"/>
                                        </p:tgtEl>
                                        <p:attrNameLst>
                                          <p:attrName>ppt_y</p:attrName>
                                        </p:attrNameLst>
                                      </p:cBhvr>
                                      <p:tavLst>
                                        <p:tav tm="0">
                                          <p:val>
                                            <p:fltVal val="0.5"/>
                                          </p:val>
                                        </p:tav>
                                        <p:tav tm="100000">
                                          <p:val>
                                            <p:strVal val="#ppt_y"/>
                                          </p:val>
                                        </p:tav>
                                      </p:tavLst>
                                    </p:anim>
                                  </p:childTnLst>
                                </p:cTn>
                              </p:par>
                            </p:childTnLst>
                          </p:cTn>
                        </p:par>
                        <p:par>
                          <p:cTn id="40" fill="hold">
                            <p:stCondLst>
                              <p:cond delay="1300"/>
                            </p:stCondLst>
                            <p:childTnLst>
                              <p:par>
                                <p:cTn id="41" presetID="12" presetClass="entr" presetSubtype="2"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p:tgtEl>
                                          <p:spTgt spid="38"/>
                                        </p:tgtEl>
                                        <p:attrNameLst>
                                          <p:attrName>ppt_x</p:attrName>
                                        </p:attrNameLst>
                                      </p:cBhvr>
                                      <p:tavLst>
                                        <p:tav tm="0">
                                          <p:val>
                                            <p:strVal val="#ppt_x+#ppt_w*1.125000"/>
                                          </p:val>
                                        </p:tav>
                                        <p:tav tm="100000">
                                          <p:val>
                                            <p:strVal val="#ppt_x"/>
                                          </p:val>
                                        </p:tav>
                                      </p:tavLst>
                                    </p:anim>
                                    <p:animEffect transition="in" filter="wipe(left)">
                                      <p:cBhvr>
                                        <p:cTn id="44" dur="500"/>
                                        <p:tgtEl>
                                          <p:spTgt spid="38"/>
                                        </p:tgtEl>
                                      </p:cBhvr>
                                    </p:animEffect>
                                  </p:childTnLst>
                                </p:cTn>
                              </p:par>
                            </p:childTnLst>
                          </p:cTn>
                        </p:par>
                        <p:par>
                          <p:cTn id="45" fill="hold">
                            <p:stCondLst>
                              <p:cond delay="1800"/>
                            </p:stCondLst>
                            <p:childTnLst>
                              <p:par>
                                <p:cTn id="46" presetID="22" presetClass="entr" presetSubtype="2" fill="hold" grpId="0" nodeType="afterEffect">
                                  <p:stCondLst>
                                    <p:cond delay="0"/>
                                  </p:stCondLst>
                                  <p:childTnLst>
                                    <p:set>
                                      <p:cBhvr>
                                        <p:cTn id="47" dur="1" fill="hold">
                                          <p:stCondLst>
                                            <p:cond delay="0"/>
                                          </p:stCondLst>
                                        </p:cTn>
                                        <p:tgtEl>
                                          <p:spTgt spid="70"/>
                                        </p:tgtEl>
                                        <p:attrNameLst>
                                          <p:attrName>style.visibility</p:attrName>
                                        </p:attrNameLst>
                                      </p:cBhvr>
                                      <p:to>
                                        <p:strVal val="visible"/>
                                      </p:to>
                                    </p:set>
                                    <p:animEffect transition="in" filter="wipe(right)">
                                      <p:cBhvr>
                                        <p:cTn id="48" dur="500"/>
                                        <p:tgtEl>
                                          <p:spTgt spid="70"/>
                                        </p:tgtEl>
                                      </p:cBhvr>
                                    </p:animEffect>
                                  </p:childTnLst>
                                </p:cTn>
                              </p:par>
                              <p:par>
                                <p:cTn id="49" presetID="22" presetClass="entr" presetSubtype="2" fill="hold" grpId="0" nodeType="withEffect">
                                  <p:stCondLst>
                                    <p:cond delay="0"/>
                                  </p:stCondLst>
                                  <p:childTnLst>
                                    <p:set>
                                      <p:cBhvr>
                                        <p:cTn id="50" dur="1" fill="hold">
                                          <p:stCondLst>
                                            <p:cond delay="0"/>
                                          </p:stCondLst>
                                        </p:cTn>
                                        <p:tgtEl>
                                          <p:spTgt spid="71"/>
                                        </p:tgtEl>
                                        <p:attrNameLst>
                                          <p:attrName>style.visibility</p:attrName>
                                        </p:attrNameLst>
                                      </p:cBhvr>
                                      <p:to>
                                        <p:strVal val="visible"/>
                                      </p:to>
                                    </p:set>
                                    <p:animEffect transition="in" filter="wipe(right)">
                                      <p:cBhvr>
                                        <p:cTn id="51" dur="500"/>
                                        <p:tgtEl>
                                          <p:spTgt spid="71"/>
                                        </p:tgtEl>
                                      </p:cBhvr>
                                    </p:animEffect>
                                  </p:childTnLst>
                                </p:cTn>
                              </p:par>
                            </p:childTnLst>
                          </p:cTn>
                        </p:par>
                        <p:par>
                          <p:cTn id="52" fill="hold">
                            <p:stCondLst>
                              <p:cond delay="2300"/>
                            </p:stCondLst>
                            <p:childTnLst>
                              <p:par>
                                <p:cTn id="53" presetID="12" presetClass="entr" presetSubtype="8"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p:tgtEl>
                                          <p:spTgt spid="41"/>
                                        </p:tgtEl>
                                        <p:attrNameLst>
                                          <p:attrName>ppt_x</p:attrName>
                                        </p:attrNameLst>
                                      </p:cBhvr>
                                      <p:tavLst>
                                        <p:tav tm="0">
                                          <p:val>
                                            <p:strVal val="#ppt_x-#ppt_w*1.125000"/>
                                          </p:val>
                                        </p:tav>
                                        <p:tav tm="100000">
                                          <p:val>
                                            <p:strVal val="#ppt_x"/>
                                          </p:val>
                                        </p:tav>
                                      </p:tavLst>
                                    </p:anim>
                                    <p:animEffect transition="in" filter="wipe(right)">
                                      <p:cBhvr>
                                        <p:cTn id="56" dur="500"/>
                                        <p:tgtEl>
                                          <p:spTgt spid="41"/>
                                        </p:tgtEl>
                                      </p:cBhvr>
                                    </p:animEffect>
                                  </p:childTnLst>
                                </p:cTn>
                              </p:par>
                            </p:childTnLst>
                          </p:cTn>
                        </p:par>
                        <p:par>
                          <p:cTn id="57" fill="hold">
                            <p:stCondLst>
                              <p:cond delay="2800"/>
                            </p:stCondLst>
                            <p:childTnLst>
                              <p:par>
                                <p:cTn id="58" presetID="22" presetClass="entr" presetSubtype="8" fill="hold" grpId="0" nodeType="afterEffect">
                                  <p:stCondLst>
                                    <p:cond delay="0"/>
                                  </p:stCondLst>
                                  <p:childTnLst>
                                    <p:set>
                                      <p:cBhvr>
                                        <p:cTn id="59" dur="1" fill="hold">
                                          <p:stCondLst>
                                            <p:cond delay="0"/>
                                          </p:stCondLst>
                                        </p:cTn>
                                        <p:tgtEl>
                                          <p:spTgt spid="72"/>
                                        </p:tgtEl>
                                        <p:attrNameLst>
                                          <p:attrName>style.visibility</p:attrName>
                                        </p:attrNameLst>
                                      </p:cBhvr>
                                      <p:to>
                                        <p:strVal val="visible"/>
                                      </p:to>
                                    </p:set>
                                    <p:animEffect transition="in" filter="wipe(left)">
                                      <p:cBhvr>
                                        <p:cTn id="60" dur="500"/>
                                        <p:tgtEl>
                                          <p:spTgt spid="72"/>
                                        </p:tgtEl>
                                      </p:cBhvr>
                                    </p:animEffect>
                                  </p:childTnLst>
                                </p:cTn>
                              </p:par>
                              <p:par>
                                <p:cTn id="61" presetID="22" presetClass="entr" presetSubtype="8" fill="hold" grpId="0" nodeType="withEffect">
                                  <p:stCondLst>
                                    <p:cond delay="0"/>
                                  </p:stCondLst>
                                  <p:childTnLst>
                                    <p:set>
                                      <p:cBhvr>
                                        <p:cTn id="62" dur="1" fill="hold">
                                          <p:stCondLst>
                                            <p:cond delay="0"/>
                                          </p:stCondLst>
                                        </p:cTn>
                                        <p:tgtEl>
                                          <p:spTgt spid="73"/>
                                        </p:tgtEl>
                                        <p:attrNameLst>
                                          <p:attrName>style.visibility</p:attrName>
                                        </p:attrNameLst>
                                      </p:cBhvr>
                                      <p:to>
                                        <p:strVal val="visible"/>
                                      </p:to>
                                    </p:set>
                                    <p:animEffect transition="in" filter="wipe(left)">
                                      <p:cBhvr>
                                        <p:cTn id="63" dur="500"/>
                                        <p:tgtEl>
                                          <p:spTgt spid="73"/>
                                        </p:tgtEl>
                                      </p:cBhvr>
                                    </p:animEffect>
                                  </p:childTnLst>
                                </p:cTn>
                              </p:par>
                            </p:childTnLst>
                          </p:cTn>
                        </p:par>
                        <p:par>
                          <p:cTn id="64" fill="hold">
                            <p:stCondLst>
                              <p:cond delay="3300"/>
                            </p:stCondLst>
                            <p:childTnLst>
                              <p:par>
                                <p:cTn id="65" presetID="12" presetClass="entr" presetSubtype="2" fill="hold" grpId="0" nodeType="afterEffect">
                                  <p:stCondLst>
                                    <p:cond delay="0"/>
                                  </p:stCondLst>
                                  <p:childTnLst>
                                    <p:set>
                                      <p:cBhvr>
                                        <p:cTn id="66" dur="1" fill="hold">
                                          <p:stCondLst>
                                            <p:cond delay="0"/>
                                          </p:stCondLst>
                                        </p:cTn>
                                        <p:tgtEl>
                                          <p:spTgt spid="46"/>
                                        </p:tgtEl>
                                        <p:attrNameLst>
                                          <p:attrName>style.visibility</p:attrName>
                                        </p:attrNameLst>
                                      </p:cBhvr>
                                      <p:to>
                                        <p:strVal val="visible"/>
                                      </p:to>
                                    </p:set>
                                    <p:anim calcmode="lin" valueType="num">
                                      <p:cBhvr additive="base">
                                        <p:cTn id="67" dur="500"/>
                                        <p:tgtEl>
                                          <p:spTgt spid="46"/>
                                        </p:tgtEl>
                                        <p:attrNameLst>
                                          <p:attrName>ppt_x</p:attrName>
                                        </p:attrNameLst>
                                      </p:cBhvr>
                                      <p:tavLst>
                                        <p:tav tm="0">
                                          <p:val>
                                            <p:strVal val="#ppt_x+#ppt_w*1.125000"/>
                                          </p:val>
                                        </p:tav>
                                        <p:tav tm="100000">
                                          <p:val>
                                            <p:strVal val="#ppt_x"/>
                                          </p:val>
                                        </p:tav>
                                      </p:tavLst>
                                    </p:anim>
                                    <p:animEffect transition="in" filter="wipe(left)">
                                      <p:cBhvr>
                                        <p:cTn id="68" dur="500"/>
                                        <p:tgtEl>
                                          <p:spTgt spid="46"/>
                                        </p:tgtEl>
                                      </p:cBhvr>
                                    </p:animEffect>
                                  </p:childTnLst>
                                </p:cTn>
                              </p:par>
                            </p:childTnLst>
                          </p:cTn>
                        </p:par>
                        <p:par>
                          <p:cTn id="69" fill="hold">
                            <p:stCondLst>
                              <p:cond delay="3800"/>
                            </p:stCondLst>
                            <p:childTnLst>
                              <p:par>
                                <p:cTn id="70" presetID="22" presetClass="entr" presetSubtype="2" fill="hold" grpId="0" nodeType="after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wipe(right)">
                                      <p:cBhvr>
                                        <p:cTn id="72" dur="500"/>
                                        <p:tgtEl>
                                          <p:spTgt spid="74"/>
                                        </p:tgtEl>
                                      </p:cBhvr>
                                    </p:animEffect>
                                  </p:childTnLst>
                                </p:cTn>
                              </p:par>
                              <p:par>
                                <p:cTn id="73" presetID="22" presetClass="entr" presetSubtype="2" fill="hold" grpId="0" nodeType="withEffect">
                                  <p:stCondLst>
                                    <p:cond delay="0"/>
                                  </p:stCondLst>
                                  <p:childTnLst>
                                    <p:set>
                                      <p:cBhvr>
                                        <p:cTn id="74" dur="1" fill="hold">
                                          <p:stCondLst>
                                            <p:cond delay="0"/>
                                          </p:stCondLst>
                                        </p:cTn>
                                        <p:tgtEl>
                                          <p:spTgt spid="75"/>
                                        </p:tgtEl>
                                        <p:attrNameLst>
                                          <p:attrName>style.visibility</p:attrName>
                                        </p:attrNameLst>
                                      </p:cBhvr>
                                      <p:to>
                                        <p:strVal val="visible"/>
                                      </p:to>
                                    </p:set>
                                    <p:animEffect transition="in" filter="wipe(right)">
                                      <p:cBhvr>
                                        <p:cTn id="75" dur="500"/>
                                        <p:tgtEl>
                                          <p:spTgt spid="75"/>
                                        </p:tgtEl>
                                      </p:cBhvr>
                                    </p:animEffect>
                                  </p:childTnLst>
                                </p:cTn>
                              </p:par>
                            </p:childTnLst>
                          </p:cTn>
                        </p:par>
                        <p:par>
                          <p:cTn id="76" fill="hold">
                            <p:stCondLst>
                              <p:cond delay="4300"/>
                            </p:stCondLst>
                            <p:childTnLst>
                              <p:par>
                                <p:cTn id="77" presetID="12" presetClass="entr" presetSubtype="8" fill="hold" grpId="0" nodeType="afterEffect">
                                  <p:stCondLst>
                                    <p:cond delay="0"/>
                                  </p:stCondLst>
                                  <p:childTnLst>
                                    <p:set>
                                      <p:cBhvr>
                                        <p:cTn id="78" dur="1" fill="hold">
                                          <p:stCondLst>
                                            <p:cond delay="0"/>
                                          </p:stCondLst>
                                        </p:cTn>
                                        <p:tgtEl>
                                          <p:spTgt spid="49"/>
                                        </p:tgtEl>
                                        <p:attrNameLst>
                                          <p:attrName>style.visibility</p:attrName>
                                        </p:attrNameLst>
                                      </p:cBhvr>
                                      <p:to>
                                        <p:strVal val="visible"/>
                                      </p:to>
                                    </p:set>
                                    <p:anim calcmode="lin" valueType="num">
                                      <p:cBhvr additive="base">
                                        <p:cTn id="79" dur="500"/>
                                        <p:tgtEl>
                                          <p:spTgt spid="49"/>
                                        </p:tgtEl>
                                        <p:attrNameLst>
                                          <p:attrName>ppt_x</p:attrName>
                                        </p:attrNameLst>
                                      </p:cBhvr>
                                      <p:tavLst>
                                        <p:tav tm="0">
                                          <p:val>
                                            <p:strVal val="#ppt_x-#ppt_w*1.125000"/>
                                          </p:val>
                                        </p:tav>
                                        <p:tav tm="100000">
                                          <p:val>
                                            <p:strVal val="#ppt_x"/>
                                          </p:val>
                                        </p:tav>
                                      </p:tavLst>
                                    </p:anim>
                                    <p:animEffect transition="in" filter="wipe(right)">
                                      <p:cBhvr>
                                        <p:cTn id="80" dur="500"/>
                                        <p:tgtEl>
                                          <p:spTgt spid="49"/>
                                        </p:tgtEl>
                                      </p:cBhvr>
                                    </p:animEffect>
                                  </p:childTnLst>
                                </p:cTn>
                              </p:par>
                            </p:childTnLst>
                          </p:cTn>
                        </p:par>
                        <p:par>
                          <p:cTn id="81" fill="hold">
                            <p:stCondLst>
                              <p:cond delay="4800"/>
                            </p:stCondLst>
                            <p:childTnLst>
                              <p:par>
                                <p:cTn id="82" presetID="22" presetClass="entr" presetSubtype="8" fill="hold" grpId="0" nodeType="afterEffect">
                                  <p:stCondLst>
                                    <p:cond delay="0"/>
                                  </p:stCondLst>
                                  <p:childTnLst>
                                    <p:set>
                                      <p:cBhvr>
                                        <p:cTn id="83" dur="1" fill="hold">
                                          <p:stCondLst>
                                            <p:cond delay="0"/>
                                          </p:stCondLst>
                                        </p:cTn>
                                        <p:tgtEl>
                                          <p:spTgt spid="78"/>
                                        </p:tgtEl>
                                        <p:attrNameLst>
                                          <p:attrName>style.visibility</p:attrName>
                                        </p:attrNameLst>
                                      </p:cBhvr>
                                      <p:to>
                                        <p:strVal val="visible"/>
                                      </p:to>
                                    </p:set>
                                    <p:animEffect transition="in" filter="wipe(left)">
                                      <p:cBhvr>
                                        <p:cTn id="84" dur="500"/>
                                        <p:tgtEl>
                                          <p:spTgt spid="78"/>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79"/>
                                        </p:tgtEl>
                                        <p:attrNameLst>
                                          <p:attrName>style.visibility</p:attrName>
                                        </p:attrNameLst>
                                      </p:cBhvr>
                                      <p:to>
                                        <p:strVal val="visible"/>
                                      </p:to>
                                    </p:set>
                                    <p:animEffect transition="in" filter="wipe(left)">
                                      <p:cBhvr>
                                        <p:cTn id="87" dur="500"/>
                                        <p:tgtEl>
                                          <p:spTgt spid="79"/>
                                        </p:tgtEl>
                                      </p:cBhvr>
                                    </p:animEffect>
                                  </p:childTnLst>
                                </p:cTn>
                              </p:par>
                            </p:childTnLst>
                          </p:cTn>
                        </p:par>
                        <p:par>
                          <p:cTn id="88" fill="hold">
                            <p:stCondLst>
                              <p:cond delay="5300"/>
                            </p:stCondLst>
                            <p:childTnLst>
                              <p:par>
                                <p:cTn id="89" presetID="12" presetClass="entr" presetSubtype="2" fill="hold" grpId="0" nodeType="afterEffect">
                                  <p:stCondLst>
                                    <p:cond delay="0"/>
                                  </p:stCondLst>
                                  <p:childTnLst>
                                    <p:set>
                                      <p:cBhvr>
                                        <p:cTn id="90" dur="1" fill="hold">
                                          <p:stCondLst>
                                            <p:cond delay="0"/>
                                          </p:stCondLst>
                                        </p:cTn>
                                        <p:tgtEl>
                                          <p:spTgt spid="52"/>
                                        </p:tgtEl>
                                        <p:attrNameLst>
                                          <p:attrName>style.visibility</p:attrName>
                                        </p:attrNameLst>
                                      </p:cBhvr>
                                      <p:to>
                                        <p:strVal val="visible"/>
                                      </p:to>
                                    </p:set>
                                    <p:anim calcmode="lin" valueType="num">
                                      <p:cBhvr additive="base">
                                        <p:cTn id="91" dur="500"/>
                                        <p:tgtEl>
                                          <p:spTgt spid="52"/>
                                        </p:tgtEl>
                                        <p:attrNameLst>
                                          <p:attrName>ppt_x</p:attrName>
                                        </p:attrNameLst>
                                      </p:cBhvr>
                                      <p:tavLst>
                                        <p:tav tm="0">
                                          <p:val>
                                            <p:strVal val="#ppt_x+#ppt_w*1.125000"/>
                                          </p:val>
                                        </p:tav>
                                        <p:tav tm="100000">
                                          <p:val>
                                            <p:strVal val="#ppt_x"/>
                                          </p:val>
                                        </p:tav>
                                      </p:tavLst>
                                    </p:anim>
                                    <p:animEffect transition="in" filter="wipe(left)">
                                      <p:cBhvr>
                                        <p:cTn id="92" dur="500"/>
                                        <p:tgtEl>
                                          <p:spTgt spid="52"/>
                                        </p:tgtEl>
                                      </p:cBhvr>
                                    </p:animEffect>
                                  </p:childTnLst>
                                </p:cTn>
                              </p:par>
                            </p:childTnLst>
                          </p:cTn>
                        </p:par>
                        <p:par>
                          <p:cTn id="93" fill="hold">
                            <p:stCondLst>
                              <p:cond delay="5800"/>
                            </p:stCondLst>
                            <p:childTnLst>
                              <p:par>
                                <p:cTn id="94" presetID="22" presetClass="entr" presetSubtype="2" fill="hold" grpId="0" nodeType="afterEffect">
                                  <p:stCondLst>
                                    <p:cond delay="0"/>
                                  </p:stCondLst>
                                  <p:childTnLst>
                                    <p:set>
                                      <p:cBhvr>
                                        <p:cTn id="95" dur="1" fill="hold">
                                          <p:stCondLst>
                                            <p:cond delay="0"/>
                                          </p:stCondLst>
                                        </p:cTn>
                                        <p:tgtEl>
                                          <p:spTgt spid="80"/>
                                        </p:tgtEl>
                                        <p:attrNameLst>
                                          <p:attrName>style.visibility</p:attrName>
                                        </p:attrNameLst>
                                      </p:cBhvr>
                                      <p:to>
                                        <p:strVal val="visible"/>
                                      </p:to>
                                    </p:set>
                                    <p:animEffect transition="in" filter="wipe(right)">
                                      <p:cBhvr>
                                        <p:cTn id="96" dur="500"/>
                                        <p:tgtEl>
                                          <p:spTgt spid="80"/>
                                        </p:tgtEl>
                                      </p:cBhvr>
                                    </p:animEffect>
                                  </p:childTnLst>
                                </p:cTn>
                              </p:par>
                              <p:par>
                                <p:cTn id="97" presetID="22" presetClass="entr" presetSubtype="2" fill="hold" grpId="0" nodeType="withEffect">
                                  <p:stCondLst>
                                    <p:cond delay="0"/>
                                  </p:stCondLst>
                                  <p:childTnLst>
                                    <p:set>
                                      <p:cBhvr>
                                        <p:cTn id="98" dur="1" fill="hold">
                                          <p:stCondLst>
                                            <p:cond delay="0"/>
                                          </p:stCondLst>
                                        </p:cTn>
                                        <p:tgtEl>
                                          <p:spTgt spid="81"/>
                                        </p:tgtEl>
                                        <p:attrNameLst>
                                          <p:attrName>style.visibility</p:attrName>
                                        </p:attrNameLst>
                                      </p:cBhvr>
                                      <p:to>
                                        <p:strVal val="visible"/>
                                      </p:to>
                                    </p:set>
                                    <p:animEffect transition="in" filter="wipe(right)">
                                      <p:cBhvr>
                                        <p:cTn id="99" dur="500"/>
                                        <p:tgtEl>
                                          <p:spTgt spid="81"/>
                                        </p:tgtEl>
                                      </p:cBhvr>
                                    </p:animEffect>
                                  </p:childTnLst>
                                </p:cTn>
                              </p:par>
                            </p:childTnLst>
                          </p:cTn>
                        </p:par>
                        <p:par>
                          <p:cTn id="100" fill="hold">
                            <p:stCondLst>
                              <p:cond delay="6300"/>
                            </p:stCondLst>
                            <p:childTnLst>
                              <p:par>
                                <p:cTn id="101" presetID="22" presetClass="entr" presetSubtype="8" fill="hold" grpId="0" nodeType="afterEffect">
                                  <p:stCondLst>
                                    <p:cond delay="0"/>
                                  </p:stCondLst>
                                  <p:childTnLst>
                                    <p:set>
                                      <p:cBhvr>
                                        <p:cTn id="102" dur="1" fill="hold">
                                          <p:stCondLst>
                                            <p:cond delay="0"/>
                                          </p:stCondLst>
                                        </p:cTn>
                                        <p:tgtEl>
                                          <p:spTgt spid="44"/>
                                        </p:tgtEl>
                                        <p:attrNameLst>
                                          <p:attrName>style.visibility</p:attrName>
                                        </p:attrNameLst>
                                      </p:cBhvr>
                                      <p:to>
                                        <p:strVal val="visible"/>
                                      </p:to>
                                    </p:set>
                                    <p:animEffect transition="in" filter="wipe(left)">
                                      <p:cBhvr>
                                        <p:cTn id="103"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1" grpId="0" animBg="1"/>
      <p:bldP spid="46" grpId="0" animBg="1"/>
      <p:bldP spid="49" grpId="0" animBg="1"/>
      <p:bldP spid="52" grpId="0" animBg="1"/>
      <p:bldP spid="70" grpId="0"/>
      <p:bldP spid="71" grpId="0"/>
      <p:bldP spid="72" grpId="0"/>
      <p:bldP spid="73" grpId="0"/>
      <p:bldP spid="74" grpId="0"/>
      <p:bldP spid="75" grpId="0"/>
      <p:bldP spid="78" grpId="0"/>
      <p:bldP spid="79" grpId="0"/>
      <p:bldP spid="80" grpId="0"/>
      <p:bldP spid="81" grpId="0"/>
      <p:bldP spid="4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矩形 74"/>
          <p:cNvSpPr/>
          <p:nvPr/>
        </p:nvSpPr>
        <p:spPr>
          <a:xfrm>
            <a:off x="576390" y="933607"/>
            <a:ext cx="167020" cy="36918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诚邀嘉宾</a:t>
            </a:r>
            <a:endParaRPr lang="zh-CN" altLang="en-US" dirty="0"/>
          </a:p>
        </p:txBody>
      </p:sp>
      <p:sp>
        <p:nvSpPr>
          <p:cNvPr id="37" name="圆角矩形 36"/>
          <p:cNvSpPr/>
          <p:nvPr/>
        </p:nvSpPr>
        <p:spPr>
          <a:xfrm>
            <a:off x="756990" y="933607"/>
            <a:ext cx="1646330" cy="2268506"/>
          </a:xfrm>
          <a:prstGeom prst="roundRect">
            <a:avLst>
              <a:gd name="adj" fmla="val 0"/>
            </a:avLst>
          </a:prstGeom>
          <a:blipFill dpi="0" rotWithShape="1">
            <a:blip r:embed="rId3" cstate="print">
              <a:extLst>
                <a:ext uri="{28A0092B-C50C-407E-A947-70E740481C1C}">
                  <a14:useLocalDpi xmlns:a14="http://schemas.microsoft.com/office/drawing/2010/main" val="0"/>
                </a:ext>
              </a:extLst>
            </a:blip>
            <a:srcRect/>
            <a:stretch>
              <a:fillRect l="-40544" t="-1587" b="-60529"/>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p>
        </p:txBody>
      </p:sp>
      <p:sp>
        <p:nvSpPr>
          <p:cNvPr id="38" name="TextBox 7"/>
          <p:cNvSpPr txBox="1"/>
          <p:nvPr/>
        </p:nvSpPr>
        <p:spPr>
          <a:xfrm>
            <a:off x="2516471" y="1325537"/>
            <a:ext cx="1256365" cy="216956"/>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b="0" dirty="0" smtClean="0">
                <a:solidFill>
                  <a:schemeClr val="tx1">
                    <a:lumMod val="75000"/>
                    <a:lumOff val="25000"/>
                  </a:schemeClr>
                </a:solidFill>
              </a:rPr>
              <a:t>嘉宾主要头衔</a:t>
            </a:r>
            <a:endParaRPr lang="en-US" altLang="zh-CN" b="0" dirty="0">
              <a:solidFill>
                <a:schemeClr val="tx1">
                  <a:lumMod val="75000"/>
                  <a:lumOff val="25000"/>
                </a:schemeClr>
              </a:solidFill>
            </a:endParaRPr>
          </a:p>
        </p:txBody>
      </p:sp>
      <p:sp>
        <p:nvSpPr>
          <p:cNvPr id="39" name="矩形 38"/>
          <p:cNvSpPr>
            <a:spLocks noChangeArrowheads="1"/>
          </p:cNvSpPr>
          <p:nvPr/>
        </p:nvSpPr>
        <p:spPr bwMode="auto">
          <a:xfrm>
            <a:off x="2516471" y="933608"/>
            <a:ext cx="1256365" cy="37804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spcBef>
                <a:spcPct val="0"/>
              </a:spcBef>
            </a:pPr>
            <a:r>
              <a:rPr lang="zh-CN" altLang="en-US" sz="2100" b="1" cap="all" dirty="0">
                <a:solidFill>
                  <a:schemeClr val="accent1"/>
                </a:solidFill>
                <a:latin typeface="微软雅黑" pitchFamily="34" charset="-122"/>
                <a:ea typeface="微软雅黑" pitchFamily="34" charset="-122"/>
                <a:cs typeface="+mj-cs"/>
              </a:rPr>
              <a:t>嘉宾姓名</a:t>
            </a:r>
            <a:endParaRPr lang="en-US" altLang="zh-CN" sz="2100" b="1" cap="all" dirty="0">
              <a:solidFill>
                <a:schemeClr val="accent1"/>
              </a:solidFill>
              <a:latin typeface="微软雅黑" pitchFamily="34" charset="-122"/>
              <a:ea typeface="微软雅黑" pitchFamily="34" charset="-122"/>
              <a:cs typeface="+mj-cs"/>
            </a:endParaRPr>
          </a:p>
        </p:txBody>
      </p:sp>
      <p:sp>
        <p:nvSpPr>
          <p:cNvPr id="40" name="TextBox 9"/>
          <p:cNvSpPr txBox="1"/>
          <p:nvPr/>
        </p:nvSpPr>
        <p:spPr>
          <a:xfrm>
            <a:off x="855249" y="3794434"/>
            <a:ext cx="3446722" cy="830997"/>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dirty="0"/>
              <a:t>将介绍嘉宾成员的主要经历用简短的文字描述，内容需概括精炼，言简意赅的说明分项</a:t>
            </a:r>
            <a:r>
              <a:rPr lang="zh-CN" altLang="en-US" sz="1200" dirty="0" smtClean="0"/>
              <a:t>内容</a:t>
            </a:r>
            <a:r>
              <a:rPr lang="en-US" altLang="zh-CN" sz="1200" dirty="0"/>
              <a:t>COOLLA</a:t>
            </a:r>
            <a:r>
              <a:rPr lang="zh-CN" altLang="en-US" sz="1200" dirty="0" smtClean="0">
                <a:solidFill>
                  <a:schemeClr val="tx1">
                    <a:lumMod val="75000"/>
                    <a:lumOff val="25000"/>
                  </a:schemeClr>
                </a:solidFill>
              </a:rPr>
              <a:t>专业</a:t>
            </a:r>
            <a:r>
              <a:rPr lang="zh-CN" altLang="en-US" sz="1200" dirty="0">
                <a:solidFill>
                  <a:schemeClr val="tx1">
                    <a:lumMod val="75000"/>
                    <a:lumOff val="25000"/>
                  </a:schemeClr>
                </a:solidFill>
              </a:rPr>
              <a:t>设计</a:t>
            </a:r>
            <a:r>
              <a:rPr lang="en-US" altLang="zh-CN" sz="1200" dirty="0"/>
              <a:t>……</a:t>
            </a:r>
          </a:p>
        </p:txBody>
      </p:sp>
      <p:sp>
        <p:nvSpPr>
          <p:cNvPr id="41" name="圆角矩形 40"/>
          <p:cNvSpPr/>
          <p:nvPr/>
        </p:nvSpPr>
        <p:spPr>
          <a:xfrm>
            <a:off x="4849958" y="933607"/>
            <a:ext cx="1647000" cy="2268000"/>
          </a:xfrm>
          <a:prstGeom prst="roundRect">
            <a:avLst>
              <a:gd name="adj" fmla="val 0"/>
            </a:avLst>
          </a:prstGeom>
          <a:blipFill dpi="0" rotWithShape="1">
            <a:blip r:embed="rId4" cstate="print">
              <a:extLst>
                <a:ext uri="{28A0092B-C50C-407E-A947-70E740481C1C}">
                  <a14:useLocalDpi xmlns:a14="http://schemas.microsoft.com/office/drawing/2010/main" val="0"/>
                </a:ext>
              </a:extLst>
            </a:blip>
            <a:srcRect/>
            <a:stretch>
              <a:fillRect l="-3" t="-3978" r="-6255" b="-3184"/>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2400"/>
          </a:p>
        </p:txBody>
      </p:sp>
      <p:sp>
        <p:nvSpPr>
          <p:cNvPr id="55" name="TextBox 54"/>
          <p:cNvSpPr txBox="1"/>
          <p:nvPr/>
        </p:nvSpPr>
        <p:spPr>
          <a:xfrm>
            <a:off x="6631962" y="1325537"/>
            <a:ext cx="1541785" cy="216956"/>
          </a:xfrm>
          <a:prstGeom prst="rect">
            <a:avLst/>
          </a:prstGeom>
        </p:spPr>
        <p:txBody>
          <a:bodyPr lIns="0" tIns="0" rIns="0" bIns="0" anchor="t"/>
          <a:lstStyle>
            <a:defPPr>
              <a:defRPr lang="zh-CN"/>
            </a:defPPr>
            <a:lvl1pPr>
              <a:spcBef>
                <a:spcPct val="0"/>
              </a:spcBef>
              <a:defRPr b="1" cap="all">
                <a:solidFill>
                  <a:schemeClr val="accent5"/>
                </a:solidFill>
                <a:latin typeface="微软雅黑" pitchFamily="34" charset="-122"/>
                <a:ea typeface="微软雅黑" pitchFamily="34" charset="-122"/>
                <a:cs typeface="+mj-cs"/>
              </a:defRPr>
            </a:lvl1pPr>
          </a:lstStyle>
          <a:p>
            <a:r>
              <a:rPr lang="zh-CN" altLang="en-US" b="0" dirty="0">
                <a:solidFill>
                  <a:schemeClr val="tx1">
                    <a:lumMod val="75000"/>
                    <a:lumOff val="25000"/>
                  </a:schemeClr>
                </a:solidFill>
              </a:rPr>
              <a:t>嘉宾主要</a:t>
            </a:r>
            <a:r>
              <a:rPr lang="zh-CN" altLang="en-US" b="0" dirty="0" smtClean="0">
                <a:solidFill>
                  <a:schemeClr val="tx1">
                    <a:lumMod val="75000"/>
                    <a:lumOff val="25000"/>
                  </a:schemeClr>
                </a:solidFill>
              </a:rPr>
              <a:t>头衔</a:t>
            </a:r>
            <a:endParaRPr lang="en-US" altLang="zh-CN" b="0" dirty="0">
              <a:solidFill>
                <a:schemeClr val="tx1">
                  <a:lumMod val="75000"/>
                  <a:lumOff val="25000"/>
                </a:schemeClr>
              </a:solidFill>
            </a:endParaRPr>
          </a:p>
        </p:txBody>
      </p:sp>
      <p:sp>
        <p:nvSpPr>
          <p:cNvPr id="56" name="矩形 55"/>
          <p:cNvSpPr>
            <a:spLocks noChangeArrowheads="1"/>
          </p:cNvSpPr>
          <p:nvPr/>
        </p:nvSpPr>
        <p:spPr bwMode="auto">
          <a:xfrm>
            <a:off x="6631962" y="933608"/>
            <a:ext cx="1241945" cy="378041"/>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r>
              <a:rPr lang="zh-CN" altLang="en-US" sz="2100" b="1" cap="all" dirty="0">
                <a:solidFill>
                  <a:schemeClr val="accent1"/>
                </a:solidFill>
                <a:latin typeface="微软雅黑" pitchFamily="34" charset="-122"/>
                <a:ea typeface="微软雅黑" pitchFamily="34" charset="-122"/>
              </a:rPr>
              <a:t>嘉宾姓名</a:t>
            </a:r>
            <a:endParaRPr lang="en-US" altLang="zh-CN" sz="2100" b="1" cap="all" dirty="0">
              <a:solidFill>
                <a:schemeClr val="accent1"/>
              </a:solidFill>
              <a:latin typeface="微软雅黑" pitchFamily="34" charset="-122"/>
              <a:ea typeface="微软雅黑" pitchFamily="34" charset="-122"/>
            </a:endParaRPr>
          </a:p>
        </p:txBody>
      </p:sp>
      <p:sp>
        <p:nvSpPr>
          <p:cNvPr id="71" name="矩形 70"/>
          <p:cNvSpPr>
            <a:spLocks noChangeArrowheads="1"/>
          </p:cNvSpPr>
          <p:nvPr/>
        </p:nvSpPr>
        <p:spPr bwMode="auto">
          <a:xfrm>
            <a:off x="855249" y="3359260"/>
            <a:ext cx="1256365" cy="29450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spcBef>
                <a:spcPct val="0"/>
              </a:spcBef>
            </a:pPr>
            <a:r>
              <a:rPr lang="zh-CN" altLang="en-US" b="1" cap="all" dirty="0">
                <a:solidFill>
                  <a:schemeClr val="tx1">
                    <a:lumMod val="75000"/>
                    <a:lumOff val="25000"/>
                  </a:schemeClr>
                </a:solidFill>
                <a:latin typeface="微软雅黑" pitchFamily="34" charset="-122"/>
                <a:ea typeface="微软雅黑" pitchFamily="34" charset="-122"/>
                <a:cs typeface="+mj-cs"/>
              </a:rPr>
              <a:t>嘉宾介绍</a:t>
            </a:r>
            <a:endParaRPr lang="en-US" altLang="zh-CN" b="1" cap="all" dirty="0">
              <a:solidFill>
                <a:schemeClr val="tx1">
                  <a:lumMod val="75000"/>
                  <a:lumOff val="25000"/>
                </a:schemeClr>
              </a:solidFill>
              <a:latin typeface="微软雅黑" pitchFamily="34" charset="-122"/>
              <a:ea typeface="微软雅黑" pitchFamily="34" charset="-122"/>
              <a:cs typeface="+mj-cs"/>
            </a:endParaRPr>
          </a:p>
        </p:txBody>
      </p:sp>
      <p:cxnSp>
        <p:nvCxnSpPr>
          <p:cNvPr id="73" name="直接连接符 72"/>
          <p:cNvCxnSpPr/>
          <p:nvPr/>
        </p:nvCxnSpPr>
        <p:spPr>
          <a:xfrm>
            <a:off x="855249" y="3733035"/>
            <a:ext cx="3446722"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82" name="TextBox 9"/>
          <p:cNvSpPr txBox="1"/>
          <p:nvPr/>
        </p:nvSpPr>
        <p:spPr>
          <a:xfrm>
            <a:off x="4949103" y="3794434"/>
            <a:ext cx="3446722" cy="830997"/>
          </a:xfrm>
          <a:prstGeom prst="rect">
            <a:avLst/>
          </a:prstGeom>
          <a:noFill/>
        </p:spPr>
        <p:txBody>
          <a:bodyPr wrap="square" lIns="0" tIns="0" rIns="0" bIns="0" rtlCol="0">
            <a:spAutoFit/>
          </a:bodyPr>
          <a:lstStyle>
            <a:defPPr>
              <a:defRPr lang="zh-CN"/>
            </a:defPPr>
            <a:lvl1pPr algn="just">
              <a:lnSpc>
                <a:spcPts val="1300"/>
              </a:lnSpc>
              <a:defRPr sz="900">
                <a:solidFill>
                  <a:schemeClr val="tx1">
                    <a:lumMod val="65000"/>
                    <a:lumOff val="35000"/>
                  </a:schemeClr>
                </a:solidFill>
                <a:latin typeface="微软雅黑" pitchFamily="34" charset="-122"/>
                <a:ea typeface="微软雅黑" pitchFamily="34" charset="-122"/>
              </a:defRPr>
            </a:lvl1pPr>
          </a:lstStyle>
          <a:p>
            <a:pPr>
              <a:lnSpc>
                <a:spcPct val="150000"/>
              </a:lnSpc>
            </a:pPr>
            <a:r>
              <a:rPr lang="zh-CN" altLang="en-US" sz="1200" dirty="0"/>
              <a:t>将介绍嘉宾成员的主要经历用简短的文字描述，内容需概括精炼，言简意赅的说明分项</a:t>
            </a:r>
            <a:r>
              <a:rPr lang="zh-CN" altLang="en-US" sz="1200" dirty="0" smtClean="0"/>
              <a:t>内容</a:t>
            </a:r>
            <a:r>
              <a:rPr lang="en-US" altLang="zh-CN" sz="1200" dirty="0"/>
              <a:t>COOLLA</a:t>
            </a:r>
            <a:r>
              <a:rPr lang="zh-CN" altLang="en-US" sz="1200" dirty="0" smtClean="0">
                <a:solidFill>
                  <a:schemeClr val="tx1">
                    <a:lumMod val="75000"/>
                    <a:lumOff val="25000"/>
                  </a:schemeClr>
                </a:solidFill>
              </a:rPr>
              <a:t>专业</a:t>
            </a:r>
            <a:r>
              <a:rPr lang="zh-CN" altLang="en-US" sz="1200" dirty="0">
                <a:solidFill>
                  <a:schemeClr val="tx1">
                    <a:lumMod val="75000"/>
                    <a:lumOff val="25000"/>
                  </a:schemeClr>
                </a:solidFill>
              </a:rPr>
              <a:t>设计</a:t>
            </a:r>
            <a:r>
              <a:rPr lang="en-US" altLang="zh-CN" sz="1200" dirty="0"/>
              <a:t>……</a:t>
            </a:r>
          </a:p>
        </p:txBody>
      </p:sp>
      <p:sp>
        <p:nvSpPr>
          <p:cNvPr id="83" name="矩形 82"/>
          <p:cNvSpPr>
            <a:spLocks noChangeArrowheads="1"/>
          </p:cNvSpPr>
          <p:nvPr/>
        </p:nvSpPr>
        <p:spPr bwMode="auto">
          <a:xfrm>
            <a:off x="4949103" y="3359260"/>
            <a:ext cx="1256365" cy="294502"/>
          </a:xfrm>
          <a:prstGeom prst="rect">
            <a:avLst/>
          </a:prstGeo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nchor="t"/>
          <a:lstStyle/>
          <a:p>
            <a:pPr>
              <a:spcBef>
                <a:spcPct val="0"/>
              </a:spcBef>
            </a:pPr>
            <a:r>
              <a:rPr lang="zh-CN" altLang="en-US" b="1" cap="all" dirty="0">
                <a:solidFill>
                  <a:schemeClr val="tx1">
                    <a:lumMod val="75000"/>
                    <a:lumOff val="25000"/>
                  </a:schemeClr>
                </a:solidFill>
                <a:latin typeface="微软雅黑" pitchFamily="34" charset="-122"/>
                <a:ea typeface="微软雅黑" pitchFamily="34" charset="-122"/>
                <a:cs typeface="+mj-cs"/>
              </a:rPr>
              <a:t>嘉宾介绍</a:t>
            </a:r>
            <a:endParaRPr lang="en-US" altLang="zh-CN" b="1" cap="all" dirty="0">
              <a:solidFill>
                <a:schemeClr val="tx1">
                  <a:lumMod val="75000"/>
                  <a:lumOff val="25000"/>
                </a:schemeClr>
              </a:solidFill>
              <a:latin typeface="微软雅黑" pitchFamily="34" charset="-122"/>
              <a:ea typeface="微软雅黑" pitchFamily="34" charset="-122"/>
              <a:cs typeface="+mj-cs"/>
            </a:endParaRPr>
          </a:p>
        </p:txBody>
      </p:sp>
      <p:cxnSp>
        <p:nvCxnSpPr>
          <p:cNvPr id="84" name="直接连接符 83"/>
          <p:cNvCxnSpPr/>
          <p:nvPr/>
        </p:nvCxnSpPr>
        <p:spPr>
          <a:xfrm>
            <a:off x="4949103" y="3733035"/>
            <a:ext cx="3446722" cy="0"/>
          </a:xfrm>
          <a:prstGeom prst="line">
            <a:avLst/>
          </a:prstGeom>
          <a:ln w="12700">
            <a:prstDash val="dash"/>
          </a:ln>
        </p:spPr>
        <p:style>
          <a:lnRef idx="1">
            <a:schemeClr val="accent1"/>
          </a:lnRef>
          <a:fillRef idx="0">
            <a:schemeClr val="accent1"/>
          </a:fillRef>
          <a:effectRef idx="0">
            <a:schemeClr val="accent1"/>
          </a:effectRef>
          <a:fontRef idx="minor">
            <a:schemeClr val="tx1"/>
          </a:fontRef>
        </p:style>
      </p:cxnSp>
      <p:sp>
        <p:nvSpPr>
          <p:cNvPr id="85" name="矩形 84"/>
          <p:cNvSpPr/>
          <p:nvPr/>
        </p:nvSpPr>
        <p:spPr>
          <a:xfrm>
            <a:off x="4670244" y="933607"/>
            <a:ext cx="167020" cy="369182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7" name="Freeform 15"/>
          <p:cNvSpPr>
            <a:spLocks noEditPoints="1"/>
          </p:cNvSpPr>
          <p:nvPr/>
        </p:nvSpPr>
        <p:spPr bwMode="auto">
          <a:xfrm>
            <a:off x="267891" y="403563"/>
            <a:ext cx="225288" cy="180387"/>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8"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19" name="Rectangle 4"/>
          <p:cNvSpPr txBox="1">
            <a:spLocks noChangeArrowheads="1"/>
          </p:cNvSpPr>
          <p:nvPr/>
        </p:nvSpPr>
        <p:spPr bwMode="auto">
          <a:xfrm>
            <a:off x="146701" y="54784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5857644"/>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grpId="0" nodeType="withEffect">
                                  <p:stCondLst>
                                    <p:cond delay="0"/>
                                  </p:stCondLst>
                                  <p:childTnLst>
                                    <p:set>
                                      <p:cBhvr>
                                        <p:cTn id="6" dur="1" fill="hold">
                                          <p:stCondLst>
                                            <p:cond delay="0"/>
                                          </p:stCondLst>
                                        </p:cTn>
                                        <p:tgtEl>
                                          <p:spTgt spid="75"/>
                                        </p:tgtEl>
                                        <p:attrNameLst>
                                          <p:attrName>style.visibility</p:attrName>
                                        </p:attrNameLst>
                                      </p:cBhvr>
                                      <p:to>
                                        <p:strVal val="visible"/>
                                      </p:to>
                                    </p:set>
                                    <p:animEffect transition="in" filter="barn(outHorizontal)">
                                      <p:cBhvr>
                                        <p:cTn id="7" dur="500"/>
                                        <p:tgtEl>
                                          <p:spTgt spid="75"/>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Effect transition="in" filter="fade">
                                      <p:cBhvr>
                                        <p:cTn id="11" dur="500"/>
                                        <p:tgtEl>
                                          <p:spTgt spid="37"/>
                                        </p:tgtEl>
                                      </p:cBhvr>
                                    </p:animEffect>
                                  </p:childTnLst>
                                </p:cTn>
                              </p:par>
                            </p:childTnLst>
                          </p:cTn>
                        </p:par>
                        <p:par>
                          <p:cTn id="12" fill="hold">
                            <p:stCondLst>
                              <p:cond delay="1000"/>
                            </p:stCondLst>
                            <p:childTnLst>
                              <p:par>
                                <p:cTn id="13" presetID="2" presetClass="entr" presetSubtype="2" fill="hold" grpId="0" nodeType="afterEffect">
                                  <p:stCondLst>
                                    <p:cond delay="0"/>
                                  </p:stCondLst>
                                  <p:childTnLst>
                                    <p:set>
                                      <p:cBhvr>
                                        <p:cTn id="14" dur="1" fill="hold">
                                          <p:stCondLst>
                                            <p:cond delay="0"/>
                                          </p:stCondLst>
                                        </p:cTn>
                                        <p:tgtEl>
                                          <p:spTgt spid="39">
                                            <p:txEl>
                                              <p:pRg st="0" end="0"/>
                                            </p:txEl>
                                          </p:spTgt>
                                        </p:tgtEl>
                                        <p:attrNameLst>
                                          <p:attrName>style.visibility</p:attrName>
                                        </p:attrNameLst>
                                      </p:cBhvr>
                                      <p:to>
                                        <p:strVal val="visible"/>
                                      </p:to>
                                    </p:set>
                                    <p:anim calcmode="lin" valueType="num">
                                      <p:cBhvr additive="base">
                                        <p:cTn id="15" dur="150" fill="hold"/>
                                        <p:tgtEl>
                                          <p:spTgt spid="39">
                                            <p:txEl>
                                              <p:pRg st="0" end="0"/>
                                            </p:txEl>
                                          </p:spTgt>
                                        </p:tgtEl>
                                        <p:attrNameLst>
                                          <p:attrName>ppt_x</p:attrName>
                                        </p:attrNameLst>
                                      </p:cBhvr>
                                      <p:tavLst>
                                        <p:tav tm="0">
                                          <p:val>
                                            <p:strVal val="1+#ppt_w/2"/>
                                          </p:val>
                                        </p:tav>
                                        <p:tav tm="100000">
                                          <p:val>
                                            <p:strVal val="#ppt_x"/>
                                          </p:val>
                                        </p:tav>
                                      </p:tavLst>
                                    </p:anim>
                                    <p:anim calcmode="lin" valueType="num">
                                      <p:cBhvr additive="base">
                                        <p:cTn id="16" dur="150" fill="hold"/>
                                        <p:tgtEl>
                                          <p:spTgt spid="39">
                                            <p:txEl>
                                              <p:pRg st="0" end="0"/>
                                            </p:txEl>
                                          </p:spTgt>
                                        </p:tgtEl>
                                        <p:attrNameLst>
                                          <p:attrName>ppt_y</p:attrName>
                                        </p:attrNameLst>
                                      </p:cBhvr>
                                      <p:tavLst>
                                        <p:tav tm="0">
                                          <p:val>
                                            <p:strVal val="#ppt_y"/>
                                          </p:val>
                                        </p:tav>
                                        <p:tav tm="100000">
                                          <p:val>
                                            <p:strVal val="#ppt_y"/>
                                          </p:val>
                                        </p:tav>
                                      </p:tavLst>
                                    </p:anim>
                                  </p:childTnLst>
                                </p:cTn>
                              </p:par>
                            </p:childTnLst>
                          </p:cTn>
                        </p:par>
                        <p:par>
                          <p:cTn id="17" fill="hold">
                            <p:stCondLst>
                              <p:cond delay="1150"/>
                            </p:stCondLst>
                            <p:childTnLst>
                              <p:par>
                                <p:cTn id="18" presetID="2" presetClass="entr" presetSubtype="2" fill="hold" grpId="0" nodeType="afterEffect">
                                  <p:stCondLst>
                                    <p:cond delay="0"/>
                                  </p:stCondLst>
                                  <p:childTnLst>
                                    <p:set>
                                      <p:cBhvr>
                                        <p:cTn id="19" dur="1" fill="hold">
                                          <p:stCondLst>
                                            <p:cond delay="0"/>
                                          </p:stCondLst>
                                        </p:cTn>
                                        <p:tgtEl>
                                          <p:spTgt spid="38">
                                            <p:txEl>
                                              <p:pRg st="0" end="0"/>
                                            </p:txEl>
                                          </p:spTgt>
                                        </p:tgtEl>
                                        <p:attrNameLst>
                                          <p:attrName>style.visibility</p:attrName>
                                        </p:attrNameLst>
                                      </p:cBhvr>
                                      <p:to>
                                        <p:strVal val="visible"/>
                                      </p:to>
                                    </p:set>
                                    <p:anim calcmode="lin" valueType="num">
                                      <p:cBhvr additive="base">
                                        <p:cTn id="20" dur="150" fill="hold"/>
                                        <p:tgtEl>
                                          <p:spTgt spid="38">
                                            <p:txEl>
                                              <p:pRg st="0" end="0"/>
                                            </p:txEl>
                                          </p:spTgt>
                                        </p:tgtEl>
                                        <p:attrNameLst>
                                          <p:attrName>ppt_x</p:attrName>
                                        </p:attrNameLst>
                                      </p:cBhvr>
                                      <p:tavLst>
                                        <p:tav tm="0">
                                          <p:val>
                                            <p:strVal val="1+#ppt_w/2"/>
                                          </p:val>
                                        </p:tav>
                                        <p:tav tm="100000">
                                          <p:val>
                                            <p:strVal val="#ppt_x"/>
                                          </p:val>
                                        </p:tav>
                                      </p:tavLst>
                                    </p:anim>
                                    <p:anim calcmode="lin" valueType="num">
                                      <p:cBhvr additive="base">
                                        <p:cTn id="21" dur="150" fill="hold"/>
                                        <p:tgtEl>
                                          <p:spTgt spid="38">
                                            <p:txEl>
                                              <p:pRg st="0" end="0"/>
                                            </p:txEl>
                                          </p:spTgt>
                                        </p:tgtEl>
                                        <p:attrNameLst>
                                          <p:attrName>ppt_y</p:attrName>
                                        </p:attrNameLst>
                                      </p:cBhvr>
                                      <p:tavLst>
                                        <p:tav tm="0">
                                          <p:val>
                                            <p:strVal val="#ppt_y"/>
                                          </p:val>
                                        </p:tav>
                                        <p:tav tm="100000">
                                          <p:val>
                                            <p:strVal val="#ppt_y"/>
                                          </p:val>
                                        </p:tav>
                                      </p:tavLst>
                                    </p:anim>
                                  </p:childTnLst>
                                </p:cTn>
                              </p:par>
                            </p:childTnLst>
                          </p:cTn>
                        </p:par>
                        <p:par>
                          <p:cTn id="22" fill="hold">
                            <p:stCondLst>
                              <p:cond delay="1300"/>
                            </p:stCondLst>
                            <p:childTnLst>
                              <p:par>
                                <p:cTn id="23" presetID="22" presetClass="entr" presetSubtype="8" fill="hold" grpId="0" nodeType="afterEffect">
                                  <p:stCondLst>
                                    <p:cond delay="0"/>
                                  </p:stCondLst>
                                  <p:childTnLst>
                                    <p:set>
                                      <p:cBhvr>
                                        <p:cTn id="24" dur="1" fill="hold">
                                          <p:stCondLst>
                                            <p:cond delay="0"/>
                                          </p:stCondLst>
                                        </p:cTn>
                                        <p:tgtEl>
                                          <p:spTgt spid="71">
                                            <p:txEl>
                                              <p:pRg st="0" end="0"/>
                                            </p:txEl>
                                          </p:spTgt>
                                        </p:tgtEl>
                                        <p:attrNameLst>
                                          <p:attrName>style.visibility</p:attrName>
                                        </p:attrNameLst>
                                      </p:cBhvr>
                                      <p:to>
                                        <p:strVal val="visible"/>
                                      </p:to>
                                    </p:set>
                                    <p:animEffect transition="in" filter="wipe(left)">
                                      <p:cBhvr>
                                        <p:cTn id="25" dur="500"/>
                                        <p:tgtEl>
                                          <p:spTgt spid="71">
                                            <p:txEl>
                                              <p:pRg st="0" end="0"/>
                                            </p:txEl>
                                          </p:spTgt>
                                        </p:tgtEl>
                                      </p:cBhvr>
                                    </p:animEffect>
                                  </p:childTnLst>
                                </p:cTn>
                              </p:par>
                              <p:par>
                                <p:cTn id="26" presetID="22" presetClass="entr" presetSubtype="8" fill="hold"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wipe(left)">
                                      <p:cBhvr>
                                        <p:cTn id="28" dur="500"/>
                                        <p:tgtEl>
                                          <p:spTgt spid="73"/>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0">
                                            <p:txEl>
                                              <p:pRg st="0" end="0"/>
                                            </p:txEl>
                                          </p:spTgt>
                                        </p:tgtEl>
                                        <p:attrNameLst>
                                          <p:attrName>style.visibility</p:attrName>
                                        </p:attrNameLst>
                                      </p:cBhvr>
                                      <p:to>
                                        <p:strVal val="visible"/>
                                      </p:to>
                                    </p:set>
                                    <p:animEffect transition="in" filter="wipe(left)">
                                      <p:cBhvr>
                                        <p:cTn id="31" dur="500"/>
                                        <p:tgtEl>
                                          <p:spTgt spid="40">
                                            <p:txEl>
                                              <p:pRg st="0" end="0"/>
                                            </p:txEl>
                                          </p:spTgt>
                                        </p:tgtEl>
                                      </p:cBhvr>
                                    </p:animEffect>
                                  </p:childTnLst>
                                </p:cTn>
                              </p:par>
                            </p:childTnLst>
                          </p:cTn>
                        </p:par>
                        <p:par>
                          <p:cTn id="32" fill="hold">
                            <p:stCondLst>
                              <p:cond delay="1800"/>
                            </p:stCondLst>
                            <p:childTnLst>
                              <p:par>
                                <p:cTn id="33" presetID="16" presetClass="entr" presetSubtype="42" fill="hold" grpId="0" nodeType="afterEffect">
                                  <p:stCondLst>
                                    <p:cond delay="200"/>
                                  </p:stCondLst>
                                  <p:childTnLst>
                                    <p:set>
                                      <p:cBhvr>
                                        <p:cTn id="34" dur="1" fill="hold">
                                          <p:stCondLst>
                                            <p:cond delay="0"/>
                                          </p:stCondLst>
                                        </p:cTn>
                                        <p:tgtEl>
                                          <p:spTgt spid="85"/>
                                        </p:tgtEl>
                                        <p:attrNameLst>
                                          <p:attrName>style.visibility</p:attrName>
                                        </p:attrNameLst>
                                      </p:cBhvr>
                                      <p:to>
                                        <p:strVal val="visible"/>
                                      </p:to>
                                    </p:set>
                                    <p:animEffect transition="in" filter="barn(outHorizontal)">
                                      <p:cBhvr>
                                        <p:cTn id="35" dur="500"/>
                                        <p:tgtEl>
                                          <p:spTgt spid="85"/>
                                        </p:tgtEl>
                                      </p:cBhvr>
                                    </p:animEffect>
                                  </p:childTnLst>
                                </p:cTn>
                              </p:par>
                            </p:childTnLst>
                          </p:cTn>
                        </p:par>
                        <p:par>
                          <p:cTn id="36" fill="hold">
                            <p:stCondLst>
                              <p:cond delay="2500"/>
                            </p:stCondLst>
                            <p:childTnLst>
                              <p:par>
                                <p:cTn id="37" presetID="10" presetClass="entr" presetSubtype="0" fill="hold" grpId="0" nodeType="after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fade">
                                      <p:cBhvr>
                                        <p:cTn id="39" dur="500"/>
                                        <p:tgtEl>
                                          <p:spTgt spid="41"/>
                                        </p:tgtEl>
                                      </p:cBhvr>
                                    </p:animEffect>
                                  </p:childTnLst>
                                </p:cTn>
                              </p:par>
                            </p:childTnLst>
                          </p:cTn>
                        </p:par>
                        <p:par>
                          <p:cTn id="40" fill="hold">
                            <p:stCondLst>
                              <p:cond delay="3000"/>
                            </p:stCondLst>
                            <p:childTnLst>
                              <p:par>
                                <p:cTn id="41" presetID="2" presetClass="entr" presetSubtype="2" fill="hold" grpId="0" nodeType="afterEffect">
                                  <p:stCondLst>
                                    <p:cond delay="0"/>
                                  </p:stCondLst>
                                  <p:childTnLst>
                                    <p:set>
                                      <p:cBhvr>
                                        <p:cTn id="42" dur="1" fill="hold">
                                          <p:stCondLst>
                                            <p:cond delay="0"/>
                                          </p:stCondLst>
                                        </p:cTn>
                                        <p:tgtEl>
                                          <p:spTgt spid="56">
                                            <p:txEl>
                                              <p:pRg st="0" end="0"/>
                                            </p:txEl>
                                          </p:spTgt>
                                        </p:tgtEl>
                                        <p:attrNameLst>
                                          <p:attrName>style.visibility</p:attrName>
                                        </p:attrNameLst>
                                      </p:cBhvr>
                                      <p:to>
                                        <p:strVal val="visible"/>
                                      </p:to>
                                    </p:set>
                                    <p:anim calcmode="lin" valueType="num">
                                      <p:cBhvr additive="base">
                                        <p:cTn id="43" dur="150" fill="hold"/>
                                        <p:tgtEl>
                                          <p:spTgt spid="56">
                                            <p:txEl>
                                              <p:pRg st="0" end="0"/>
                                            </p:txEl>
                                          </p:spTgt>
                                        </p:tgtEl>
                                        <p:attrNameLst>
                                          <p:attrName>ppt_x</p:attrName>
                                        </p:attrNameLst>
                                      </p:cBhvr>
                                      <p:tavLst>
                                        <p:tav tm="0">
                                          <p:val>
                                            <p:strVal val="1+#ppt_w/2"/>
                                          </p:val>
                                        </p:tav>
                                        <p:tav tm="100000">
                                          <p:val>
                                            <p:strVal val="#ppt_x"/>
                                          </p:val>
                                        </p:tav>
                                      </p:tavLst>
                                    </p:anim>
                                    <p:anim calcmode="lin" valueType="num">
                                      <p:cBhvr additive="base">
                                        <p:cTn id="44" dur="150" fill="hold"/>
                                        <p:tgtEl>
                                          <p:spTgt spid="56">
                                            <p:txEl>
                                              <p:pRg st="0" end="0"/>
                                            </p:txEl>
                                          </p:spTgt>
                                        </p:tgtEl>
                                        <p:attrNameLst>
                                          <p:attrName>ppt_y</p:attrName>
                                        </p:attrNameLst>
                                      </p:cBhvr>
                                      <p:tavLst>
                                        <p:tav tm="0">
                                          <p:val>
                                            <p:strVal val="#ppt_y"/>
                                          </p:val>
                                        </p:tav>
                                        <p:tav tm="100000">
                                          <p:val>
                                            <p:strVal val="#ppt_y"/>
                                          </p:val>
                                        </p:tav>
                                      </p:tavLst>
                                    </p:anim>
                                  </p:childTnLst>
                                </p:cTn>
                              </p:par>
                            </p:childTnLst>
                          </p:cTn>
                        </p:par>
                        <p:par>
                          <p:cTn id="45" fill="hold">
                            <p:stCondLst>
                              <p:cond delay="3150"/>
                            </p:stCondLst>
                            <p:childTnLst>
                              <p:par>
                                <p:cTn id="46" presetID="2" presetClass="entr" presetSubtype="2" fill="hold" grpId="0" nodeType="afterEffect">
                                  <p:stCondLst>
                                    <p:cond delay="0"/>
                                  </p:stCondLst>
                                  <p:childTnLst>
                                    <p:set>
                                      <p:cBhvr>
                                        <p:cTn id="47" dur="1" fill="hold">
                                          <p:stCondLst>
                                            <p:cond delay="0"/>
                                          </p:stCondLst>
                                        </p:cTn>
                                        <p:tgtEl>
                                          <p:spTgt spid="55">
                                            <p:txEl>
                                              <p:pRg st="0" end="0"/>
                                            </p:txEl>
                                          </p:spTgt>
                                        </p:tgtEl>
                                        <p:attrNameLst>
                                          <p:attrName>style.visibility</p:attrName>
                                        </p:attrNameLst>
                                      </p:cBhvr>
                                      <p:to>
                                        <p:strVal val="visible"/>
                                      </p:to>
                                    </p:set>
                                    <p:anim calcmode="lin" valueType="num">
                                      <p:cBhvr additive="base">
                                        <p:cTn id="48" dur="150" fill="hold"/>
                                        <p:tgtEl>
                                          <p:spTgt spid="55">
                                            <p:txEl>
                                              <p:pRg st="0" end="0"/>
                                            </p:txEl>
                                          </p:spTgt>
                                        </p:tgtEl>
                                        <p:attrNameLst>
                                          <p:attrName>ppt_x</p:attrName>
                                        </p:attrNameLst>
                                      </p:cBhvr>
                                      <p:tavLst>
                                        <p:tav tm="0">
                                          <p:val>
                                            <p:strVal val="1+#ppt_w/2"/>
                                          </p:val>
                                        </p:tav>
                                        <p:tav tm="100000">
                                          <p:val>
                                            <p:strVal val="#ppt_x"/>
                                          </p:val>
                                        </p:tav>
                                      </p:tavLst>
                                    </p:anim>
                                    <p:anim calcmode="lin" valueType="num">
                                      <p:cBhvr additive="base">
                                        <p:cTn id="49" dur="150" fill="hold"/>
                                        <p:tgtEl>
                                          <p:spTgt spid="55">
                                            <p:txEl>
                                              <p:pRg st="0" end="0"/>
                                            </p:txEl>
                                          </p:spTgt>
                                        </p:tgtEl>
                                        <p:attrNameLst>
                                          <p:attrName>ppt_y</p:attrName>
                                        </p:attrNameLst>
                                      </p:cBhvr>
                                      <p:tavLst>
                                        <p:tav tm="0">
                                          <p:val>
                                            <p:strVal val="#ppt_y"/>
                                          </p:val>
                                        </p:tav>
                                        <p:tav tm="100000">
                                          <p:val>
                                            <p:strVal val="#ppt_y"/>
                                          </p:val>
                                        </p:tav>
                                      </p:tavLst>
                                    </p:anim>
                                  </p:childTnLst>
                                </p:cTn>
                              </p:par>
                            </p:childTnLst>
                          </p:cTn>
                        </p:par>
                        <p:par>
                          <p:cTn id="50" fill="hold">
                            <p:stCondLst>
                              <p:cond delay="3300"/>
                            </p:stCondLst>
                            <p:childTnLst>
                              <p:par>
                                <p:cTn id="51" presetID="22" presetClass="entr" presetSubtype="8" fill="hold" grpId="0" nodeType="afterEffect">
                                  <p:stCondLst>
                                    <p:cond delay="0"/>
                                  </p:stCondLst>
                                  <p:childTnLst>
                                    <p:set>
                                      <p:cBhvr>
                                        <p:cTn id="52" dur="1" fill="hold">
                                          <p:stCondLst>
                                            <p:cond delay="0"/>
                                          </p:stCondLst>
                                        </p:cTn>
                                        <p:tgtEl>
                                          <p:spTgt spid="83">
                                            <p:txEl>
                                              <p:pRg st="0" end="0"/>
                                            </p:txEl>
                                          </p:spTgt>
                                        </p:tgtEl>
                                        <p:attrNameLst>
                                          <p:attrName>style.visibility</p:attrName>
                                        </p:attrNameLst>
                                      </p:cBhvr>
                                      <p:to>
                                        <p:strVal val="visible"/>
                                      </p:to>
                                    </p:set>
                                    <p:animEffect transition="in" filter="wipe(left)">
                                      <p:cBhvr>
                                        <p:cTn id="53" dur="500"/>
                                        <p:tgtEl>
                                          <p:spTgt spid="83">
                                            <p:txEl>
                                              <p:pRg st="0" end="0"/>
                                            </p:txEl>
                                          </p:spTgt>
                                        </p:tgtEl>
                                      </p:cBhvr>
                                    </p:animEffect>
                                  </p:childTnLst>
                                </p:cTn>
                              </p:par>
                              <p:par>
                                <p:cTn id="54" presetID="22" presetClass="entr" presetSubtype="8" fill="hold" nodeType="withEffect">
                                  <p:stCondLst>
                                    <p:cond delay="0"/>
                                  </p:stCondLst>
                                  <p:childTnLst>
                                    <p:set>
                                      <p:cBhvr>
                                        <p:cTn id="55" dur="1" fill="hold">
                                          <p:stCondLst>
                                            <p:cond delay="0"/>
                                          </p:stCondLst>
                                        </p:cTn>
                                        <p:tgtEl>
                                          <p:spTgt spid="84"/>
                                        </p:tgtEl>
                                        <p:attrNameLst>
                                          <p:attrName>style.visibility</p:attrName>
                                        </p:attrNameLst>
                                      </p:cBhvr>
                                      <p:to>
                                        <p:strVal val="visible"/>
                                      </p:to>
                                    </p:set>
                                    <p:animEffect transition="in" filter="wipe(left)">
                                      <p:cBhvr>
                                        <p:cTn id="56" dur="500"/>
                                        <p:tgtEl>
                                          <p:spTgt spid="84"/>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82">
                                            <p:txEl>
                                              <p:pRg st="0" end="0"/>
                                            </p:txEl>
                                          </p:spTgt>
                                        </p:tgtEl>
                                        <p:attrNameLst>
                                          <p:attrName>style.visibility</p:attrName>
                                        </p:attrNameLst>
                                      </p:cBhvr>
                                      <p:to>
                                        <p:strVal val="visible"/>
                                      </p:to>
                                    </p:set>
                                    <p:animEffect transition="in" filter="wipe(left)">
                                      <p:cBhvr>
                                        <p:cTn id="59" dur="500"/>
                                        <p:tgtEl>
                                          <p:spTgt spid="82">
                                            <p:txEl>
                                              <p:pRg st="0" end="0"/>
                                            </p:txEl>
                                          </p:spTgt>
                                        </p:tgtEl>
                                      </p:cBhvr>
                                    </p:animEffect>
                                  </p:childTnLst>
                                </p:cTn>
                              </p:par>
                            </p:childTnLst>
                          </p:cTn>
                        </p:par>
                        <p:par>
                          <p:cTn id="60" fill="hold">
                            <p:stCondLst>
                              <p:cond delay="3800"/>
                            </p:stCondLst>
                            <p:childTnLst>
                              <p:par>
                                <p:cTn id="61" presetID="22" presetClass="entr" presetSubtype="8"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wipe(left)">
                                      <p:cBhvr>
                                        <p:cTn id="63" dur="500"/>
                                        <p:tgtEl>
                                          <p:spTgt spid="18"/>
                                        </p:tgtEl>
                                      </p:cBhvr>
                                    </p:animEffect>
                                  </p:childTnLst>
                                </p:cTn>
                              </p:par>
                            </p:childTnLst>
                          </p:cTn>
                        </p:par>
                        <p:par>
                          <p:cTn id="64" fill="hold">
                            <p:stCondLst>
                              <p:cond delay="4300"/>
                            </p:stCondLst>
                            <p:childTnLst>
                              <p:par>
                                <p:cTn id="65" presetID="22" presetClass="entr" presetSubtype="8" fill="hold" grpId="0" nodeType="after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left)">
                                      <p:cBhvr>
                                        <p:cTn id="6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37" grpId="0" animBg="1"/>
      <p:bldP spid="38" grpId="0" build="p"/>
      <p:bldP spid="39" grpId="0" build="p"/>
      <p:bldP spid="40" grpId="0" build="p"/>
      <p:bldP spid="41" grpId="0" animBg="1"/>
      <p:bldP spid="55" grpId="0" build="p"/>
      <p:bldP spid="56" grpId="0" build="p"/>
      <p:bldP spid="71" grpId="0" build="p"/>
      <p:bldP spid="82" grpId="0" build="p"/>
      <p:bldP spid="83" grpId="0" build="p"/>
      <p:bldP spid="85" grpId="0" animBg="1"/>
      <p:bldP spid="18" grpId="0"/>
      <p:bldP spid="1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任意多边形 35"/>
          <p:cNvSpPr/>
          <p:nvPr/>
        </p:nvSpPr>
        <p:spPr>
          <a:xfrm>
            <a:off x="4573887" y="1011190"/>
            <a:ext cx="3735308" cy="3735056"/>
          </a:xfrm>
          <a:custGeom>
            <a:avLst/>
            <a:gdLst>
              <a:gd name="connsiteX0" fmla="*/ 2489382 w 4980410"/>
              <a:gd name="connsiteY0" fmla="*/ 571193 h 4980074"/>
              <a:gd name="connsiteX1" fmla="*/ 577366 w 4980410"/>
              <a:gd name="connsiteY1" fmla="*/ 2483209 h 4980074"/>
              <a:gd name="connsiteX2" fmla="*/ 2489382 w 4980410"/>
              <a:gd name="connsiteY2" fmla="*/ 4395225 h 4980074"/>
              <a:gd name="connsiteX3" fmla="*/ 4401398 w 4980410"/>
              <a:gd name="connsiteY3" fmla="*/ 2483209 h 4980074"/>
              <a:gd name="connsiteX4" fmla="*/ 2489382 w 4980410"/>
              <a:gd name="connsiteY4" fmla="*/ 571193 h 4980074"/>
              <a:gd name="connsiteX5" fmla="*/ 2293273 w 4980410"/>
              <a:gd name="connsiteY5" fmla="*/ 120 h 4980074"/>
              <a:gd name="connsiteX6" fmla="*/ 2352189 w 4980410"/>
              <a:gd name="connsiteY6" fmla="*/ 33796 h 4980074"/>
              <a:gd name="connsiteX7" fmla="*/ 2449931 w 4980410"/>
              <a:gd name="connsiteY7" fmla="*/ 266034 h 4980074"/>
              <a:gd name="connsiteX8" fmla="*/ 2503019 w 4980410"/>
              <a:gd name="connsiteY8" fmla="*/ 306399 h 4980074"/>
              <a:gd name="connsiteX9" fmla="*/ 2641578 w 4980410"/>
              <a:gd name="connsiteY9" fmla="*/ 309436 h 4980074"/>
              <a:gd name="connsiteX10" fmla="*/ 2702013 w 4980410"/>
              <a:gd name="connsiteY10" fmla="*/ 273832 h 4980074"/>
              <a:gd name="connsiteX11" fmla="*/ 2812541 w 4980410"/>
              <a:gd name="connsiteY11" fmla="*/ 52409 h 4980074"/>
              <a:gd name="connsiteX12" fmla="*/ 2873406 w 4980410"/>
              <a:gd name="connsiteY12" fmla="*/ 23064 h 4980074"/>
              <a:gd name="connsiteX13" fmla="*/ 3032466 w 4980410"/>
              <a:gd name="connsiteY13" fmla="*/ 49845 h 4980074"/>
              <a:gd name="connsiteX14" fmla="*/ 3080157 w 4980410"/>
              <a:gd name="connsiteY14" fmla="*/ 103159 h 4980074"/>
              <a:gd name="connsiteX15" fmla="*/ 3103653 w 4980410"/>
              <a:gd name="connsiteY15" fmla="*/ 353086 h 4980074"/>
              <a:gd name="connsiteX16" fmla="*/ 3145085 w 4980410"/>
              <a:gd name="connsiteY16" fmla="*/ 406831 h 4980074"/>
              <a:gd name="connsiteX17" fmla="*/ 3273712 w 4980410"/>
              <a:gd name="connsiteY17" fmla="*/ 448284 h 4980074"/>
              <a:gd name="connsiteX18" fmla="*/ 3341699 w 4980410"/>
              <a:gd name="connsiteY18" fmla="*/ 431026 h 4980074"/>
              <a:gd name="connsiteX19" fmla="*/ 3518263 w 4980410"/>
              <a:gd name="connsiteY19" fmla="*/ 255365 h 4980074"/>
              <a:gd name="connsiteX20" fmla="*/ 3580422 w 4980410"/>
              <a:gd name="connsiteY20" fmla="*/ 244797 h 4980074"/>
              <a:gd name="connsiteX21" fmla="*/ 3730411 w 4980410"/>
              <a:gd name="connsiteY21" fmla="*/ 322511 h 4980074"/>
              <a:gd name="connsiteX22" fmla="*/ 3759325 w 4980410"/>
              <a:gd name="connsiteY22" fmla="*/ 377118 h 4980074"/>
              <a:gd name="connsiteX23" fmla="*/ 3707283 w 4980410"/>
              <a:gd name="connsiteY23" fmla="*/ 625957 h 4980074"/>
              <a:gd name="connsiteX24" fmla="*/ 3730369 w 4980410"/>
              <a:gd name="connsiteY24" fmla="*/ 687254 h 4980074"/>
              <a:gd name="connsiteX25" fmla="*/ 3842804 w 4980410"/>
              <a:gd name="connsiteY25" fmla="*/ 767554 h 4980074"/>
              <a:gd name="connsiteX26" fmla="*/ 3912514 w 4980410"/>
              <a:gd name="connsiteY26" fmla="*/ 775331 h 4980074"/>
              <a:gd name="connsiteX27" fmla="*/ 4130511 w 4980410"/>
              <a:gd name="connsiteY27" fmla="*/ 653416 h 4980074"/>
              <a:gd name="connsiteX28" fmla="*/ 4193962 w 4980410"/>
              <a:gd name="connsiteY28" fmla="*/ 661625 h 4980074"/>
              <a:gd name="connsiteX29" fmla="*/ 4308983 w 4980410"/>
              <a:gd name="connsiteY29" fmla="*/ 779478 h 4980074"/>
              <a:gd name="connsiteX30" fmla="*/ 4319982 w 4980410"/>
              <a:gd name="connsiteY30" fmla="*/ 847895 h 4980074"/>
              <a:gd name="connsiteX31" fmla="*/ 4202765 w 4980410"/>
              <a:gd name="connsiteY31" fmla="*/ 1063490 h 4980074"/>
              <a:gd name="connsiteX32" fmla="*/ 4207505 w 4980410"/>
              <a:gd name="connsiteY32" fmla="*/ 1132339 h 4980074"/>
              <a:gd name="connsiteX33" fmla="*/ 4284110 w 4980410"/>
              <a:gd name="connsiteY33" fmla="*/ 1240260 h 4980074"/>
              <a:gd name="connsiteX34" fmla="*/ 4348855 w 4980410"/>
              <a:gd name="connsiteY34" fmla="*/ 1267245 h 4980074"/>
              <a:gd name="connsiteX35" fmla="*/ 4597058 w 4980410"/>
              <a:gd name="connsiteY35" fmla="*/ 1218713 h 4980074"/>
              <a:gd name="connsiteX36" fmla="*/ 4655544 w 4980410"/>
              <a:gd name="connsiteY36" fmla="*/ 1246130 h 4980074"/>
              <a:gd name="connsiteX37" fmla="*/ 4734734 w 4980410"/>
              <a:gd name="connsiteY37" fmla="*/ 1391604 h 4980074"/>
              <a:gd name="connsiteX38" fmla="*/ 4720267 w 4980410"/>
              <a:gd name="connsiteY38" fmla="*/ 1455487 h 4980074"/>
              <a:gd name="connsiteX39" fmla="*/ 4543702 w 4980410"/>
              <a:gd name="connsiteY39" fmla="*/ 1631148 h 4980074"/>
              <a:gd name="connsiteX40" fmla="*/ 4529666 w 4980410"/>
              <a:gd name="connsiteY40" fmla="*/ 1701289 h 4980074"/>
              <a:gd name="connsiteX41" fmla="*/ 4569579 w 4980410"/>
              <a:gd name="connsiteY41" fmla="*/ 1824314 h 4980074"/>
              <a:gd name="connsiteX42" fmla="*/ 4629357 w 4980410"/>
              <a:gd name="connsiteY42" fmla="*/ 1870507 h 4980074"/>
              <a:gd name="connsiteX43" fmla="*/ 4876042 w 4980410"/>
              <a:gd name="connsiteY43" fmla="*/ 1891254 h 4980074"/>
              <a:gd name="connsiteX44" fmla="*/ 4923302 w 4980410"/>
              <a:gd name="connsiteY44" fmla="*/ 1938309 h 4980074"/>
              <a:gd name="connsiteX45" fmla="*/ 4959542 w 4980410"/>
              <a:gd name="connsiteY45" fmla="*/ 2099319 h 4980074"/>
              <a:gd name="connsiteX46" fmla="*/ 4925867 w 4980410"/>
              <a:gd name="connsiteY46" fmla="*/ 2158235 h 4980074"/>
              <a:gd name="connsiteX47" fmla="*/ 4707439 w 4980410"/>
              <a:gd name="connsiteY47" fmla="*/ 2273892 h 4980074"/>
              <a:gd name="connsiteX48" fmla="*/ 4667505 w 4980410"/>
              <a:gd name="connsiteY48" fmla="*/ 2333239 h 4980074"/>
              <a:gd name="connsiteX49" fmla="*/ 4676985 w 4980410"/>
              <a:gd name="connsiteY49" fmla="*/ 2470936 h 4980074"/>
              <a:gd name="connsiteX50" fmla="*/ 4712158 w 4980410"/>
              <a:gd name="connsiteY50" fmla="*/ 2525112 h 4980074"/>
              <a:gd name="connsiteX51" fmla="*/ 4945238 w 4980410"/>
              <a:gd name="connsiteY51" fmla="*/ 2622260 h 4980074"/>
              <a:gd name="connsiteX52" fmla="*/ 4980410 w 4980410"/>
              <a:gd name="connsiteY52" fmla="*/ 2676435 h 4980074"/>
              <a:gd name="connsiteX53" fmla="*/ 4960320 w 4980410"/>
              <a:gd name="connsiteY53" fmla="*/ 2841323 h 4980074"/>
              <a:gd name="connsiteX54" fmla="*/ 4913265 w 4980410"/>
              <a:gd name="connsiteY54" fmla="*/ 2888583 h 4980074"/>
              <a:gd name="connsiteX55" fmla="*/ 4671320 w 4980410"/>
              <a:gd name="connsiteY55" fmla="*/ 2936684 h 4980074"/>
              <a:gd name="connsiteX56" fmla="*/ 4618006 w 4980410"/>
              <a:gd name="connsiteY56" fmla="*/ 2984375 h 4980074"/>
              <a:gd name="connsiteX57" fmla="*/ 4582812 w 4980410"/>
              <a:gd name="connsiteY57" fmla="*/ 3112571 h 4980074"/>
              <a:gd name="connsiteX58" fmla="*/ 4606329 w 4980410"/>
              <a:gd name="connsiteY58" fmla="*/ 3180127 h 4980074"/>
              <a:gd name="connsiteX59" fmla="*/ 4793215 w 4980410"/>
              <a:gd name="connsiteY59" fmla="*/ 3337052 h 4980074"/>
              <a:gd name="connsiteX60" fmla="*/ 4810473 w 4980410"/>
              <a:gd name="connsiteY60" fmla="*/ 3405039 h 4980074"/>
              <a:gd name="connsiteX61" fmla="*/ 4745277 w 4980410"/>
              <a:gd name="connsiteY61" fmla="*/ 3554166 h 4980074"/>
              <a:gd name="connsiteX62" fmla="*/ 4691101 w 4980410"/>
              <a:gd name="connsiteY62" fmla="*/ 3589339 h 4980074"/>
              <a:gd name="connsiteX63" fmla="*/ 4437295 w 4980410"/>
              <a:gd name="connsiteY63" fmla="*/ 3556505 h 4980074"/>
              <a:gd name="connsiteX64" fmla="*/ 4376429 w 4980410"/>
              <a:gd name="connsiteY64" fmla="*/ 3585850 h 4980074"/>
              <a:gd name="connsiteX65" fmla="*/ 4308648 w 4980410"/>
              <a:gd name="connsiteY65" fmla="*/ 3697423 h 4980074"/>
              <a:gd name="connsiteX66" fmla="*/ 4307129 w 4980410"/>
              <a:gd name="connsiteY66" fmla="*/ 3766703 h 4980074"/>
              <a:gd name="connsiteX67" fmla="*/ 4441132 w 4980410"/>
              <a:gd name="connsiteY67" fmla="*/ 3977579 h 4980074"/>
              <a:gd name="connsiteX68" fmla="*/ 4439613 w 4980410"/>
              <a:gd name="connsiteY68" fmla="*/ 4046858 h 4980074"/>
              <a:gd name="connsiteX69" fmla="*/ 4328450 w 4980410"/>
              <a:gd name="connsiteY69" fmla="*/ 4167707 h 4980074"/>
              <a:gd name="connsiteX70" fmla="*/ 4266722 w 4980410"/>
              <a:gd name="connsiteY70" fmla="*/ 4184534 h 4980074"/>
              <a:gd name="connsiteX71" fmla="*/ 4039471 w 4980410"/>
              <a:gd name="connsiteY71" fmla="*/ 4080696 h 4980074"/>
              <a:gd name="connsiteX72" fmla="*/ 3971053 w 4980410"/>
              <a:gd name="connsiteY72" fmla="*/ 4091696 h 4980074"/>
              <a:gd name="connsiteX73" fmla="*/ 3870253 w 4980410"/>
              <a:gd name="connsiteY73" fmla="*/ 4180388 h 4980074"/>
              <a:gd name="connsiteX74" fmla="*/ 3849526 w 4980410"/>
              <a:gd name="connsiteY74" fmla="*/ 4244701 h 4980074"/>
              <a:gd name="connsiteX75" fmla="*/ 3916404 w 4980410"/>
              <a:gd name="connsiteY75" fmla="*/ 4485353 h 4980074"/>
              <a:gd name="connsiteX76" fmla="*/ 3889419 w 4980410"/>
              <a:gd name="connsiteY76" fmla="*/ 4550097 h 4980074"/>
              <a:gd name="connsiteX77" fmla="*/ 3750634 w 4980410"/>
              <a:gd name="connsiteY77" fmla="*/ 4635116 h 4980074"/>
              <a:gd name="connsiteX78" fmla="*/ 3687614 w 4980410"/>
              <a:gd name="connsiteY78" fmla="*/ 4633166 h 4980074"/>
              <a:gd name="connsiteX79" fmla="*/ 3499866 w 4980410"/>
              <a:gd name="connsiteY79" fmla="*/ 4463723 h 4980074"/>
              <a:gd name="connsiteX80" fmla="*/ 3430155 w 4980410"/>
              <a:gd name="connsiteY80" fmla="*/ 4455945 h 4980074"/>
              <a:gd name="connsiteX81" fmla="*/ 3307993 w 4980410"/>
              <a:gd name="connsiteY81" fmla="*/ 4508376 h 4980074"/>
              <a:gd name="connsiteX82" fmla="*/ 3268058 w 4980410"/>
              <a:gd name="connsiteY82" fmla="*/ 4567724 h 4980074"/>
              <a:gd name="connsiteX83" fmla="*/ 3266088 w 4980410"/>
              <a:gd name="connsiteY83" fmla="*/ 4813115 h 4980074"/>
              <a:gd name="connsiteX84" fmla="*/ 3219464 w 4980410"/>
              <a:gd name="connsiteY84" fmla="*/ 4866635 h 4980074"/>
              <a:gd name="connsiteX85" fmla="*/ 3065144 w 4980410"/>
              <a:gd name="connsiteY85" fmla="*/ 4908703 h 4980074"/>
              <a:gd name="connsiteX86" fmla="*/ 3000831 w 4980410"/>
              <a:gd name="connsiteY86" fmla="*/ 4887976 h 4980074"/>
              <a:gd name="connsiteX87" fmla="*/ 2873087 w 4980410"/>
              <a:gd name="connsiteY87" fmla="*/ 4676669 h 4980074"/>
              <a:gd name="connsiteX88" fmla="*/ 2807912 w 4980410"/>
              <a:gd name="connsiteY88" fmla="*/ 4643425 h 4980074"/>
              <a:gd name="connsiteX89" fmla="*/ 2676905 w 4980410"/>
              <a:gd name="connsiteY89" fmla="*/ 4658733 h 4980074"/>
              <a:gd name="connsiteX90" fmla="*/ 2623160 w 4980410"/>
              <a:gd name="connsiteY90" fmla="*/ 4700165 h 4980074"/>
              <a:gd name="connsiteX91" fmla="*/ 2538961 w 4980410"/>
              <a:gd name="connsiteY91" fmla="*/ 4938642 h 4980074"/>
              <a:gd name="connsiteX92" fmla="*/ 2485216 w 4980410"/>
              <a:gd name="connsiteY92" fmla="*/ 4980074 h 4980074"/>
              <a:gd name="connsiteX93" fmla="*/ 2321190 w 4980410"/>
              <a:gd name="connsiteY93" fmla="*/ 4972501 h 4980074"/>
              <a:gd name="connsiteX94" fmla="*/ 2268103 w 4980410"/>
              <a:gd name="connsiteY94" fmla="*/ 4932136 h 4980074"/>
              <a:gd name="connsiteX95" fmla="*/ 2207053 w 4980410"/>
              <a:gd name="connsiteY95" fmla="*/ 4684794 h 4980074"/>
              <a:gd name="connsiteX96" fmla="*/ 2159793 w 4980410"/>
              <a:gd name="connsiteY96" fmla="*/ 4637739 h 4980074"/>
              <a:gd name="connsiteX97" fmla="*/ 2026200 w 4980410"/>
              <a:gd name="connsiteY97" fmla="*/ 4615494 h 4980074"/>
              <a:gd name="connsiteX98" fmla="*/ 1958644 w 4980410"/>
              <a:gd name="connsiteY98" fmla="*/ 4639011 h 4980074"/>
              <a:gd name="connsiteX99" fmla="*/ 1815529 w 4980410"/>
              <a:gd name="connsiteY99" fmla="*/ 4843812 h 4980074"/>
              <a:gd name="connsiteX100" fmla="*/ 1754232 w 4980410"/>
              <a:gd name="connsiteY100" fmla="*/ 4866898 h 4980074"/>
              <a:gd name="connsiteX101" fmla="*/ 1599277 w 4980410"/>
              <a:gd name="connsiteY101" fmla="*/ 4808392 h 4980074"/>
              <a:gd name="connsiteX102" fmla="*/ 1557845 w 4980410"/>
              <a:gd name="connsiteY102" fmla="*/ 4754647 h 4980074"/>
              <a:gd name="connsiteX103" fmla="*/ 1572333 w 4980410"/>
              <a:gd name="connsiteY103" fmla="*/ 4508393 h 4980074"/>
              <a:gd name="connsiteX104" fmla="*/ 1536729 w 4980410"/>
              <a:gd name="connsiteY104" fmla="*/ 4447958 h 4980074"/>
              <a:gd name="connsiteX105" fmla="*/ 1418897 w 4980410"/>
              <a:gd name="connsiteY105" fmla="*/ 4380607 h 4980074"/>
              <a:gd name="connsiteX106" fmla="*/ 1350048 w 4980410"/>
              <a:gd name="connsiteY106" fmla="*/ 4385347 h 4980074"/>
              <a:gd name="connsiteX107" fmla="*/ 1152983 w 4980410"/>
              <a:gd name="connsiteY107" fmla="*/ 4537265 h 4980074"/>
              <a:gd name="connsiteX108" fmla="*/ 1084134 w 4980410"/>
              <a:gd name="connsiteY108" fmla="*/ 4542005 h 4980074"/>
              <a:gd name="connsiteX109" fmla="*/ 951630 w 4980410"/>
              <a:gd name="connsiteY109" fmla="*/ 4444221 h 4980074"/>
              <a:gd name="connsiteX110" fmla="*/ 934371 w 4980410"/>
              <a:gd name="connsiteY110" fmla="*/ 4376235 h 4980074"/>
              <a:gd name="connsiteX111" fmla="*/ 1019001 w 4980410"/>
              <a:gd name="connsiteY111" fmla="*/ 4144018 h 4980074"/>
              <a:gd name="connsiteX112" fmla="*/ 1001743 w 4980410"/>
              <a:gd name="connsiteY112" fmla="*/ 4076031 h 4980074"/>
              <a:gd name="connsiteX113" fmla="*/ 907223 w 4980410"/>
              <a:gd name="connsiteY113" fmla="*/ 3981921 h 4980074"/>
              <a:gd name="connsiteX114" fmla="*/ 837082 w 4980410"/>
              <a:gd name="connsiteY114" fmla="*/ 3967884 h 4980074"/>
              <a:gd name="connsiteX115" fmla="*/ 603981 w 4980410"/>
              <a:gd name="connsiteY115" fmla="*/ 4053108 h 4980074"/>
              <a:gd name="connsiteX116" fmla="*/ 539668 w 4980410"/>
              <a:gd name="connsiteY116" fmla="*/ 4032381 h 4980074"/>
              <a:gd name="connsiteX117" fmla="*/ 442562 w 4980410"/>
              <a:gd name="connsiteY117" fmla="*/ 3900717 h 4980074"/>
              <a:gd name="connsiteX118" fmla="*/ 444081 w 4980410"/>
              <a:gd name="connsiteY118" fmla="*/ 3831438 h 4980074"/>
              <a:gd name="connsiteX119" fmla="*/ 593886 w 4980410"/>
              <a:gd name="connsiteY119" fmla="*/ 3632465 h 4980074"/>
              <a:gd name="connsiteX120" fmla="*/ 601664 w 4980410"/>
              <a:gd name="connsiteY120" fmla="*/ 3562755 h 4980074"/>
              <a:gd name="connsiteX121" fmla="*/ 537146 w 4980410"/>
              <a:gd name="connsiteY121" fmla="*/ 3447713 h 4980074"/>
              <a:gd name="connsiteX122" fmla="*/ 478229 w 4980410"/>
              <a:gd name="connsiteY122" fmla="*/ 3414037 h 4980074"/>
              <a:gd name="connsiteX123" fmla="*/ 227440 w 4980410"/>
              <a:gd name="connsiteY123" fmla="*/ 3425016 h 4980074"/>
              <a:gd name="connsiteX124" fmla="*/ 174783 w 4980410"/>
              <a:gd name="connsiteY124" fmla="*/ 3390909 h 4980074"/>
              <a:gd name="connsiteX125" fmla="*/ 119766 w 4980410"/>
              <a:gd name="connsiteY125" fmla="*/ 3231193 h 4980074"/>
              <a:gd name="connsiteX126" fmla="*/ 134234 w 4980410"/>
              <a:gd name="connsiteY126" fmla="*/ 3167311 h 4980074"/>
              <a:gd name="connsiteX127" fmla="*/ 338420 w 4980410"/>
              <a:gd name="connsiteY127" fmla="*/ 3027480 h 4980074"/>
              <a:gd name="connsiteX128" fmla="*/ 364974 w 4980410"/>
              <a:gd name="connsiteY128" fmla="*/ 2956477 h 4980074"/>
              <a:gd name="connsiteX129" fmla="*/ 343407 w 4980410"/>
              <a:gd name="connsiteY129" fmla="*/ 2825900 h 4980074"/>
              <a:gd name="connsiteX130" fmla="*/ 296147 w 4980410"/>
              <a:gd name="connsiteY130" fmla="*/ 2778845 h 4980074"/>
              <a:gd name="connsiteX131" fmla="*/ 52704 w 4980410"/>
              <a:gd name="connsiteY131" fmla="*/ 2713854 h 4980074"/>
              <a:gd name="connsiteX132" fmla="*/ 11703 w 4980410"/>
              <a:gd name="connsiteY132" fmla="*/ 2666368 h 4980074"/>
              <a:gd name="connsiteX133" fmla="*/ 68 w 4980410"/>
              <a:gd name="connsiteY133" fmla="*/ 2497376 h 4980074"/>
              <a:gd name="connsiteX134" fmla="*/ 40433 w 4980410"/>
              <a:gd name="connsiteY134" fmla="*/ 2444288 h 4980074"/>
              <a:gd name="connsiteX135" fmla="*/ 273964 w 4980410"/>
              <a:gd name="connsiteY135" fmla="*/ 2365323 h 4980074"/>
              <a:gd name="connsiteX136" fmla="*/ 320588 w 4980410"/>
              <a:gd name="connsiteY136" fmla="*/ 2311804 h 4980074"/>
              <a:gd name="connsiteX137" fmla="*/ 336575 w 4980410"/>
              <a:gd name="connsiteY137" fmla="*/ 2178642 h 4980074"/>
              <a:gd name="connsiteX138" fmla="*/ 306799 w 4980410"/>
              <a:gd name="connsiteY138" fmla="*/ 2111518 h 4980074"/>
              <a:gd name="connsiteX139" fmla="*/ 90773 w 4980410"/>
              <a:gd name="connsiteY139" fmla="*/ 1988041 h 4980074"/>
              <a:gd name="connsiteX140" fmla="*/ 67687 w 4980410"/>
              <a:gd name="connsiteY140" fmla="*/ 1926744 h 4980074"/>
              <a:gd name="connsiteX141" fmla="*/ 106985 w 4980410"/>
              <a:gd name="connsiteY141" fmla="*/ 1766823 h 4980074"/>
              <a:gd name="connsiteX142" fmla="*/ 160730 w 4980410"/>
              <a:gd name="connsiteY142" fmla="*/ 1725391 h 4980074"/>
              <a:gd name="connsiteX143" fmla="*/ 411519 w 4980410"/>
              <a:gd name="connsiteY143" fmla="*/ 1714412 h 4980074"/>
              <a:gd name="connsiteX144" fmla="*/ 471954 w 4980410"/>
              <a:gd name="connsiteY144" fmla="*/ 1678808 h 4980074"/>
              <a:gd name="connsiteX145" fmla="*/ 520097 w 4980410"/>
              <a:gd name="connsiteY145" fmla="*/ 1556010 h 4980074"/>
              <a:gd name="connsiteX146" fmla="*/ 509098 w 4980410"/>
              <a:gd name="connsiteY146" fmla="*/ 1487592 h 4980074"/>
              <a:gd name="connsiteX147" fmla="*/ 345093 w 4980410"/>
              <a:gd name="connsiteY147" fmla="*/ 1297648 h 4980074"/>
              <a:gd name="connsiteX148" fmla="*/ 340784 w 4980410"/>
              <a:gd name="connsiteY148" fmla="*/ 1235058 h 4980074"/>
              <a:gd name="connsiteX149" fmla="*/ 425188 w 4980410"/>
              <a:gd name="connsiteY149" fmla="*/ 1090897 h 4980074"/>
              <a:gd name="connsiteX150" fmla="*/ 486485 w 4980410"/>
              <a:gd name="connsiteY150" fmla="*/ 1067811 h 4980074"/>
              <a:gd name="connsiteX151" fmla="*/ 730358 w 4980410"/>
              <a:gd name="connsiteY151" fmla="*/ 1139061 h 4980074"/>
              <a:gd name="connsiteX152" fmla="*/ 797914 w 4980410"/>
              <a:gd name="connsiteY152" fmla="*/ 1115544 h 4980074"/>
              <a:gd name="connsiteX153" fmla="*/ 885334 w 4980410"/>
              <a:gd name="connsiteY153" fmla="*/ 1015196 h 4980074"/>
              <a:gd name="connsiteX154" fmla="*/ 893112 w 4980410"/>
              <a:gd name="connsiteY154" fmla="*/ 945486 h 4980074"/>
              <a:gd name="connsiteX155" fmla="*/ 789542 w 4980410"/>
              <a:gd name="connsiteY155" fmla="*/ 719937 h 4980074"/>
              <a:gd name="connsiteX156" fmla="*/ 804010 w 4980410"/>
              <a:gd name="connsiteY156" fmla="*/ 656055 h 4980074"/>
              <a:gd name="connsiteX157" fmla="*/ 928553 w 4980410"/>
              <a:gd name="connsiteY157" fmla="*/ 546862 h 4980074"/>
              <a:gd name="connsiteX158" fmla="*/ 997401 w 4980410"/>
              <a:gd name="connsiteY158" fmla="*/ 542122 h 4980074"/>
              <a:gd name="connsiteX159" fmla="*/ 1208030 w 4980410"/>
              <a:gd name="connsiteY159" fmla="*/ 678547 h 4980074"/>
              <a:gd name="connsiteX160" fmla="*/ 1277310 w 4980410"/>
              <a:gd name="connsiteY160" fmla="*/ 680066 h 4980074"/>
              <a:gd name="connsiteX161" fmla="*/ 1391489 w 4980410"/>
              <a:gd name="connsiteY161" fmla="*/ 603030 h 4980074"/>
              <a:gd name="connsiteX162" fmla="*/ 1418906 w 4980410"/>
              <a:gd name="connsiteY162" fmla="*/ 544544 h 4980074"/>
              <a:gd name="connsiteX163" fmla="*/ 1389151 w 4980410"/>
              <a:gd name="connsiteY163" fmla="*/ 295048 h 4980074"/>
              <a:gd name="connsiteX164" fmla="*/ 1416567 w 4980410"/>
              <a:gd name="connsiteY164" fmla="*/ 236563 h 4980074"/>
              <a:gd name="connsiteX165" fmla="*/ 1569163 w 4980410"/>
              <a:gd name="connsiteY165" fmla="*/ 169459 h 4980074"/>
              <a:gd name="connsiteX166" fmla="*/ 1633045 w 4980410"/>
              <a:gd name="connsiteY166" fmla="*/ 183927 h 4980074"/>
              <a:gd name="connsiteX167" fmla="*/ 1797481 w 4980410"/>
              <a:gd name="connsiteY167" fmla="*/ 380130 h 4980074"/>
              <a:gd name="connsiteX168" fmla="*/ 1861794 w 4980410"/>
              <a:gd name="connsiteY168" fmla="*/ 400856 h 4980074"/>
              <a:gd name="connsiteX169" fmla="*/ 1991078 w 4980410"/>
              <a:gd name="connsiteY169" fmla="*/ 360512 h 4980074"/>
              <a:gd name="connsiteX170" fmla="*/ 2038133 w 4980410"/>
              <a:gd name="connsiteY170" fmla="*/ 313252 h 4980074"/>
              <a:gd name="connsiteX171" fmla="*/ 2083916 w 4980410"/>
              <a:gd name="connsiteY171" fmla="*/ 64843 h 4980074"/>
              <a:gd name="connsiteX172" fmla="*/ 2130972 w 4980410"/>
              <a:gd name="connsiteY172" fmla="*/ 17583 h 4980074"/>
              <a:gd name="connsiteX173" fmla="*/ 2293273 w 4980410"/>
              <a:gd name="connsiteY173" fmla="*/ 120 h 4980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80410" h="4980074">
                <a:moveTo>
                  <a:pt x="2489382" y="571193"/>
                </a:moveTo>
                <a:cubicBezTo>
                  <a:pt x="1433405" y="571193"/>
                  <a:pt x="577366" y="1427232"/>
                  <a:pt x="577366" y="2483209"/>
                </a:cubicBezTo>
                <a:cubicBezTo>
                  <a:pt x="577366" y="3539186"/>
                  <a:pt x="1433405" y="4395225"/>
                  <a:pt x="2489382" y="4395225"/>
                </a:cubicBezTo>
                <a:cubicBezTo>
                  <a:pt x="3545359" y="4395225"/>
                  <a:pt x="4401398" y="3539186"/>
                  <a:pt x="4401398" y="2483209"/>
                </a:cubicBezTo>
                <a:cubicBezTo>
                  <a:pt x="4401398" y="1427232"/>
                  <a:pt x="3545359" y="571193"/>
                  <a:pt x="2489382" y="571193"/>
                </a:cubicBezTo>
                <a:close/>
                <a:moveTo>
                  <a:pt x="2293273" y="120"/>
                </a:moveTo>
                <a:cubicBezTo>
                  <a:pt x="2318309" y="-1604"/>
                  <a:pt x="2344638" y="15450"/>
                  <a:pt x="2352189" y="33796"/>
                </a:cubicBezTo>
                <a:cubicBezTo>
                  <a:pt x="2352189" y="33796"/>
                  <a:pt x="2352189" y="33796"/>
                  <a:pt x="2449931" y="266034"/>
                </a:cubicBezTo>
                <a:cubicBezTo>
                  <a:pt x="2457483" y="284380"/>
                  <a:pt x="2483812" y="301433"/>
                  <a:pt x="2503019" y="306399"/>
                </a:cubicBezTo>
                <a:cubicBezTo>
                  <a:pt x="2503019" y="306399"/>
                  <a:pt x="2503019" y="306399"/>
                  <a:pt x="2641578" y="309436"/>
                </a:cubicBezTo>
                <a:cubicBezTo>
                  <a:pt x="2660355" y="308144"/>
                  <a:pt x="2690788" y="293471"/>
                  <a:pt x="2702013" y="273832"/>
                </a:cubicBezTo>
                <a:cubicBezTo>
                  <a:pt x="2702013" y="273832"/>
                  <a:pt x="2702013" y="273832"/>
                  <a:pt x="2812541" y="52409"/>
                </a:cubicBezTo>
                <a:cubicBezTo>
                  <a:pt x="2823766" y="32771"/>
                  <a:pt x="2847940" y="18529"/>
                  <a:pt x="2873406" y="23064"/>
                </a:cubicBezTo>
                <a:cubicBezTo>
                  <a:pt x="2873406" y="23064"/>
                  <a:pt x="2873406" y="23064"/>
                  <a:pt x="3032466" y="49845"/>
                </a:cubicBezTo>
                <a:cubicBezTo>
                  <a:pt x="3057933" y="54380"/>
                  <a:pt x="3078433" y="78123"/>
                  <a:pt x="3080157" y="103159"/>
                </a:cubicBezTo>
                <a:cubicBezTo>
                  <a:pt x="3080157" y="103159"/>
                  <a:pt x="3080157" y="103159"/>
                  <a:pt x="3103653" y="353086"/>
                </a:cubicBezTo>
                <a:cubicBezTo>
                  <a:pt x="3104946" y="371863"/>
                  <a:pt x="3125447" y="395606"/>
                  <a:pt x="3145085" y="406831"/>
                </a:cubicBezTo>
                <a:cubicBezTo>
                  <a:pt x="3145085" y="406831"/>
                  <a:pt x="3145085" y="406831"/>
                  <a:pt x="3273712" y="448284"/>
                </a:cubicBezTo>
                <a:cubicBezTo>
                  <a:pt x="3299609" y="459078"/>
                  <a:pt x="3324214" y="451096"/>
                  <a:pt x="3341699" y="431026"/>
                </a:cubicBezTo>
                <a:cubicBezTo>
                  <a:pt x="3341699" y="431026"/>
                  <a:pt x="3341699" y="431026"/>
                  <a:pt x="3518263" y="255365"/>
                </a:cubicBezTo>
                <a:cubicBezTo>
                  <a:pt x="3529488" y="235727"/>
                  <a:pt x="3560783" y="233572"/>
                  <a:pt x="3580422" y="244797"/>
                </a:cubicBezTo>
                <a:cubicBezTo>
                  <a:pt x="3580422" y="244797"/>
                  <a:pt x="3580422" y="244797"/>
                  <a:pt x="3730411" y="322511"/>
                </a:cubicBezTo>
                <a:cubicBezTo>
                  <a:pt x="3750049" y="333736"/>
                  <a:pt x="3764291" y="357910"/>
                  <a:pt x="3759325" y="377118"/>
                </a:cubicBezTo>
                <a:cubicBezTo>
                  <a:pt x="3759325" y="377118"/>
                  <a:pt x="3759325" y="377118"/>
                  <a:pt x="3707283" y="625957"/>
                </a:cubicBezTo>
                <a:cubicBezTo>
                  <a:pt x="3702316" y="645165"/>
                  <a:pt x="3710730" y="676029"/>
                  <a:pt x="3730369" y="687254"/>
                </a:cubicBezTo>
                <a:cubicBezTo>
                  <a:pt x="3730369" y="687254"/>
                  <a:pt x="3730369" y="687254"/>
                  <a:pt x="3842804" y="767554"/>
                </a:cubicBezTo>
                <a:cubicBezTo>
                  <a:pt x="3856615" y="785469"/>
                  <a:pt x="3887909" y="783314"/>
                  <a:pt x="3912514" y="775331"/>
                </a:cubicBezTo>
                <a:cubicBezTo>
                  <a:pt x="3912514" y="775331"/>
                  <a:pt x="3912514" y="775331"/>
                  <a:pt x="4130511" y="653416"/>
                </a:cubicBezTo>
                <a:cubicBezTo>
                  <a:pt x="4148857" y="645864"/>
                  <a:pt x="4180583" y="649968"/>
                  <a:pt x="4193962" y="661625"/>
                </a:cubicBezTo>
                <a:cubicBezTo>
                  <a:pt x="4193962" y="661625"/>
                  <a:pt x="4193962" y="661625"/>
                  <a:pt x="4308983" y="779478"/>
                </a:cubicBezTo>
                <a:cubicBezTo>
                  <a:pt x="4329053" y="796962"/>
                  <a:pt x="4331208" y="828257"/>
                  <a:pt x="4319982" y="847895"/>
                </a:cubicBezTo>
                <a:cubicBezTo>
                  <a:pt x="4319982" y="847895"/>
                  <a:pt x="4319982" y="847895"/>
                  <a:pt x="4202765" y="1063490"/>
                </a:cubicBezTo>
                <a:cubicBezTo>
                  <a:pt x="4191540" y="1083129"/>
                  <a:pt x="4193694" y="1114424"/>
                  <a:pt x="4207505" y="1132339"/>
                </a:cubicBezTo>
                <a:cubicBezTo>
                  <a:pt x="4207505" y="1132339"/>
                  <a:pt x="4207505" y="1132339"/>
                  <a:pt x="4284110" y="1240260"/>
                </a:cubicBezTo>
                <a:cubicBezTo>
                  <a:pt x="4297921" y="1258175"/>
                  <a:pt x="4330509" y="1274797"/>
                  <a:pt x="4348855" y="1267245"/>
                </a:cubicBezTo>
                <a:cubicBezTo>
                  <a:pt x="4348855" y="1267245"/>
                  <a:pt x="4348855" y="1267245"/>
                  <a:pt x="4597058" y="1218713"/>
                </a:cubicBezTo>
                <a:cubicBezTo>
                  <a:pt x="4615404" y="1211162"/>
                  <a:pt x="4647992" y="1227784"/>
                  <a:pt x="4655544" y="1246130"/>
                </a:cubicBezTo>
                <a:cubicBezTo>
                  <a:pt x="4655544" y="1246130"/>
                  <a:pt x="4655544" y="1246130"/>
                  <a:pt x="4734734" y="1391604"/>
                </a:cubicBezTo>
                <a:cubicBezTo>
                  <a:pt x="4742286" y="1409950"/>
                  <a:pt x="4738182" y="1441676"/>
                  <a:pt x="4720267" y="1455487"/>
                </a:cubicBezTo>
                <a:cubicBezTo>
                  <a:pt x="4720267" y="1455487"/>
                  <a:pt x="4720267" y="1455487"/>
                  <a:pt x="4543702" y="1631148"/>
                </a:cubicBezTo>
                <a:cubicBezTo>
                  <a:pt x="4525787" y="1644958"/>
                  <a:pt x="4521683" y="1676684"/>
                  <a:pt x="4529666" y="1701289"/>
                </a:cubicBezTo>
                <a:cubicBezTo>
                  <a:pt x="4529666" y="1701289"/>
                  <a:pt x="4529666" y="1701289"/>
                  <a:pt x="4569579" y="1824314"/>
                </a:cubicBezTo>
                <a:cubicBezTo>
                  <a:pt x="4577561" y="1848918"/>
                  <a:pt x="4603890" y="1865972"/>
                  <a:pt x="4629357" y="1870507"/>
                </a:cubicBezTo>
                <a:cubicBezTo>
                  <a:pt x="4629357" y="1870507"/>
                  <a:pt x="4629357" y="1870507"/>
                  <a:pt x="4876042" y="1891254"/>
                </a:cubicBezTo>
                <a:cubicBezTo>
                  <a:pt x="4901509" y="1895790"/>
                  <a:pt x="4921578" y="1913274"/>
                  <a:pt x="4923302" y="1938309"/>
                </a:cubicBezTo>
                <a:lnTo>
                  <a:pt x="4959542" y="2099319"/>
                </a:lnTo>
                <a:cubicBezTo>
                  <a:pt x="4961266" y="2124354"/>
                  <a:pt x="4950472" y="2150252"/>
                  <a:pt x="4925867" y="2158235"/>
                </a:cubicBezTo>
                <a:cubicBezTo>
                  <a:pt x="4925867" y="2158235"/>
                  <a:pt x="4925867" y="2158235"/>
                  <a:pt x="4707439" y="2273892"/>
                </a:cubicBezTo>
                <a:cubicBezTo>
                  <a:pt x="4682834" y="2281874"/>
                  <a:pt x="4665781" y="2308203"/>
                  <a:pt x="4667505" y="2333239"/>
                </a:cubicBezTo>
                <a:cubicBezTo>
                  <a:pt x="4667505" y="2333239"/>
                  <a:pt x="4667505" y="2333239"/>
                  <a:pt x="4676985" y="2470936"/>
                </a:cubicBezTo>
                <a:cubicBezTo>
                  <a:pt x="4678278" y="2489713"/>
                  <a:pt x="4692519" y="2513887"/>
                  <a:pt x="4712158" y="2525112"/>
                </a:cubicBezTo>
                <a:cubicBezTo>
                  <a:pt x="4712158" y="2525112"/>
                  <a:pt x="4712158" y="2525112"/>
                  <a:pt x="4945238" y="2622260"/>
                </a:cubicBezTo>
                <a:cubicBezTo>
                  <a:pt x="4964445" y="2627226"/>
                  <a:pt x="4979118" y="2657659"/>
                  <a:pt x="4980410" y="2676435"/>
                </a:cubicBezTo>
                <a:cubicBezTo>
                  <a:pt x="4980410" y="2676435"/>
                  <a:pt x="4980410" y="2676435"/>
                  <a:pt x="4960320" y="2841323"/>
                </a:cubicBezTo>
                <a:cubicBezTo>
                  <a:pt x="4955785" y="2866790"/>
                  <a:pt x="4938300" y="2886859"/>
                  <a:pt x="4913265" y="2888583"/>
                </a:cubicBezTo>
                <a:cubicBezTo>
                  <a:pt x="4913265" y="2888583"/>
                  <a:pt x="4913265" y="2888583"/>
                  <a:pt x="4671320" y="2936684"/>
                </a:cubicBezTo>
                <a:cubicBezTo>
                  <a:pt x="4646284" y="2938408"/>
                  <a:pt x="4622542" y="2958908"/>
                  <a:pt x="4618006" y="2984375"/>
                </a:cubicBezTo>
                <a:cubicBezTo>
                  <a:pt x="4618006" y="2984375"/>
                  <a:pt x="4618006" y="2984375"/>
                  <a:pt x="4582812" y="3112571"/>
                </a:cubicBezTo>
                <a:cubicBezTo>
                  <a:pt x="4577846" y="3131779"/>
                  <a:pt x="4586259" y="3162643"/>
                  <a:pt x="4606329" y="3180127"/>
                </a:cubicBezTo>
                <a:cubicBezTo>
                  <a:pt x="4606329" y="3180127"/>
                  <a:pt x="4606329" y="3180127"/>
                  <a:pt x="4793215" y="3337052"/>
                </a:cubicBezTo>
                <a:cubicBezTo>
                  <a:pt x="4813285" y="3354536"/>
                  <a:pt x="4821267" y="3379142"/>
                  <a:pt x="4810473" y="3405039"/>
                </a:cubicBezTo>
                <a:cubicBezTo>
                  <a:pt x="4810473" y="3405039"/>
                  <a:pt x="4810473" y="3405039"/>
                  <a:pt x="4745277" y="3554166"/>
                </a:cubicBezTo>
                <a:cubicBezTo>
                  <a:pt x="4734052" y="3573805"/>
                  <a:pt x="4709878" y="3588047"/>
                  <a:pt x="4691101" y="3589339"/>
                </a:cubicBezTo>
                <a:cubicBezTo>
                  <a:pt x="4691101" y="3589339"/>
                  <a:pt x="4691101" y="3589339"/>
                  <a:pt x="4437295" y="3556505"/>
                </a:cubicBezTo>
                <a:cubicBezTo>
                  <a:pt x="4418087" y="3551539"/>
                  <a:pt x="4387655" y="3566211"/>
                  <a:pt x="4376429" y="3585850"/>
                </a:cubicBezTo>
                <a:cubicBezTo>
                  <a:pt x="4376429" y="3585850"/>
                  <a:pt x="4376429" y="3585850"/>
                  <a:pt x="4308648" y="3697423"/>
                </a:cubicBezTo>
                <a:cubicBezTo>
                  <a:pt x="4291164" y="3717493"/>
                  <a:pt x="4293318" y="3748788"/>
                  <a:pt x="4307129" y="3766703"/>
                </a:cubicBezTo>
                <a:cubicBezTo>
                  <a:pt x="4307129" y="3766703"/>
                  <a:pt x="4307129" y="3766703"/>
                  <a:pt x="4441132" y="3977579"/>
                </a:cubicBezTo>
                <a:cubicBezTo>
                  <a:pt x="4454943" y="3995494"/>
                  <a:pt x="4450838" y="4027219"/>
                  <a:pt x="4439613" y="4046858"/>
                </a:cubicBezTo>
                <a:cubicBezTo>
                  <a:pt x="4439613" y="4046858"/>
                  <a:pt x="4439613" y="4046858"/>
                  <a:pt x="4328450" y="4167707"/>
                </a:cubicBezTo>
                <a:cubicBezTo>
                  <a:pt x="4317225" y="4187346"/>
                  <a:pt x="4286361" y="4195760"/>
                  <a:pt x="4266722" y="4184534"/>
                </a:cubicBezTo>
                <a:cubicBezTo>
                  <a:pt x="4266722" y="4184534"/>
                  <a:pt x="4266722" y="4184534"/>
                  <a:pt x="4039471" y="4080696"/>
                </a:cubicBezTo>
                <a:cubicBezTo>
                  <a:pt x="4019832" y="4069471"/>
                  <a:pt x="3988968" y="4077885"/>
                  <a:pt x="3971053" y="4091696"/>
                </a:cubicBezTo>
                <a:cubicBezTo>
                  <a:pt x="3971053" y="4091696"/>
                  <a:pt x="3971053" y="4091696"/>
                  <a:pt x="3870253" y="4180388"/>
                </a:cubicBezTo>
                <a:cubicBezTo>
                  <a:pt x="3852338" y="4194199"/>
                  <a:pt x="3841975" y="4226355"/>
                  <a:pt x="3849526" y="4244701"/>
                </a:cubicBezTo>
                <a:cubicBezTo>
                  <a:pt x="3849526" y="4244701"/>
                  <a:pt x="3849526" y="4244701"/>
                  <a:pt x="3916404" y="4485353"/>
                </a:cubicBezTo>
                <a:cubicBezTo>
                  <a:pt x="3924387" y="4509958"/>
                  <a:pt x="3913593" y="4535856"/>
                  <a:pt x="3889419" y="4550097"/>
                </a:cubicBezTo>
                <a:cubicBezTo>
                  <a:pt x="3889419" y="4550097"/>
                  <a:pt x="3889419" y="4550097"/>
                  <a:pt x="3750634" y="4635116"/>
                </a:cubicBezTo>
                <a:cubicBezTo>
                  <a:pt x="3732719" y="4648927"/>
                  <a:pt x="3700993" y="4644822"/>
                  <a:pt x="3687614" y="4633166"/>
                </a:cubicBezTo>
                <a:cubicBezTo>
                  <a:pt x="3687614" y="4633166"/>
                  <a:pt x="3687614" y="4633166"/>
                  <a:pt x="3499866" y="4463723"/>
                </a:cubicBezTo>
                <a:cubicBezTo>
                  <a:pt x="3480227" y="4452498"/>
                  <a:pt x="3448501" y="4448394"/>
                  <a:pt x="3430155" y="4455945"/>
                </a:cubicBezTo>
                <a:cubicBezTo>
                  <a:pt x="3430155" y="4455945"/>
                  <a:pt x="3430155" y="4455945"/>
                  <a:pt x="3307993" y="4508376"/>
                </a:cubicBezTo>
                <a:cubicBezTo>
                  <a:pt x="3283388" y="4516359"/>
                  <a:pt x="3266335" y="4542688"/>
                  <a:pt x="3268058" y="4567724"/>
                </a:cubicBezTo>
                <a:cubicBezTo>
                  <a:pt x="3268058" y="4567724"/>
                  <a:pt x="3268058" y="4567724"/>
                  <a:pt x="3266088" y="4813115"/>
                </a:cubicBezTo>
                <a:cubicBezTo>
                  <a:pt x="3261553" y="4838582"/>
                  <a:pt x="3244500" y="4864911"/>
                  <a:pt x="3219464" y="4866635"/>
                </a:cubicBezTo>
                <a:cubicBezTo>
                  <a:pt x="3219464" y="4866635"/>
                  <a:pt x="3219464" y="4866635"/>
                  <a:pt x="3065144" y="4908703"/>
                </a:cubicBezTo>
                <a:cubicBezTo>
                  <a:pt x="3040540" y="4916685"/>
                  <a:pt x="3014642" y="4905891"/>
                  <a:pt x="3000831" y="4887976"/>
                </a:cubicBezTo>
                <a:cubicBezTo>
                  <a:pt x="3000831" y="4887976"/>
                  <a:pt x="3000831" y="4887976"/>
                  <a:pt x="2873087" y="4676669"/>
                </a:cubicBezTo>
                <a:cubicBezTo>
                  <a:pt x="2858846" y="4652496"/>
                  <a:pt x="2832948" y="4641701"/>
                  <a:pt x="2807912" y="4643425"/>
                </a:cubicBezTo>
                <a:cubicBezTo>
                  <a:pt x="2807912" y="4643425"/>
                  <a:pt x="2807912" y="4643425"/>
                  <a:pt x="2676905" y="4658733"/>
                </a:cubicBezTo>
                <a:cubicBezTo>
                  <a:pt x="2651869" y="4660457"/>
                  <a:pt x="2628126" y="4680958"/>
                  <a:pt x="2623160" y="4700165"/>
                </a:cubicBezTo>
                <a:cubicBezTo>
                  <a:pt x="2623160" y="4700165"/>
                  <a:pt x="2623160" y="4700165"/>
                  <a:pt x="2538961" y="4938642"/>
                </a:cubicBezTo>
                <a:cubicBezTo>
                  <a:pt x="2534426" y="4964109"/>
                  <a:pt x="2510252" y="4978350"/>
                  <a:pt x="2485216" y="4980074"/>
                </a:cubicBezTo>
                <a:cubicBezTo>
                  <a:pt x="2485216" y="4980074"/>
                  <a:pt x="2485216" y="4980074"/>
                  <a:pt x="2321190" y="4972501"/>
                </a:cubicBezTo>
                <a:cubicBezTo>
                  <a:pt x="2301983" y="4967535"/>
                  <a:pt x="2275654" y="4950482"/>
                  <a:pt x="2268103" y="4932136"/>
                </a:cubicBezTo>
                <a:cubicBezTo>
                  <a:pt x="2268103" y="4932136"/>
                  <a:pt x="2268103" y="4932136"/>
                  <a:pt x="2207053" y="4684794"/>
                </a:cubicBezTo>
                <a:cubicBezTo>
                  <a:pt x="2205760" y="4666017"/>
                  <a:pt x="2179000" y="4642705"/>
                  <a:pt x="2159793" y="4637739"/>
                </a:cubicBezTo>
                <a:cubicBezTo>
                  <a:pt x="2159793" y="4637739"/>
                  <a:pt x="2159793" y="4637739"/>
                  <a:pt x="2026200" y="4615494"/>
                </a:cubicBezTo>
                <a:cubicBezTo>
                  <a:pt x="2000733" y="4610958"/>
                  <a:pt x="1976559" y="4625200"/>
                  <a:pt x="1958644" y="4639011"/>
                </a:cubicBezTo>
                <a:cubicBezTo>
                  <a:pt x="1958644" y="4639011"/>
                  <a:pt x="1958644" y="4639011"/>
                  <a:pt x="1815529" y="4843812"/>
                </a:cubicBezTo>
                <a:cubicBezTo>
                  <a:pt x="1804303" y="4863451"/>
                  <a:pt x="1773440" y="4871864"/>
                  <a:pt x="1754232" y="4866898"/>
                </a:cubicBezTo>
                <a:cubicBezTo>
                  <a:pt x="1754232" y="4866898"/>
                  <a:pt x="1754232" y="4866898"/>
                  <a:pt x="1599277" y="4808392"/>
                </a:cubicBezTo>
                <a:cubicBezTo>
                  <a:pt x="1573810" y="4803856"/>
                  <a:pt x="1559568" y="4779682"/>
                  <a:pt x="1557845" y="4754647"/>
                </a:cubicBezTo>
                <a:cubicBezTo>
                  <a:pt x="1557845" y="4754647"/>
                  <a:pt x="1557845" y="4754647"/>
                  <a:pt x="1572333" y="4508393"/>
                </a:cubicBezTo>
                <a:cubicBezTo>
                  <a:pt x="1576868" y="4482926"/>
                  <a:pt x="1555937" y="4452924"/>
                  <a:pt x="1536729" y="4447958"/>
                </a:cubicBezTo>
                <a:cubicBezTo>
                  <a:pt x="1536729" y="4447958"/>
                  <a:pt x="1536729" y="4447958"/>
                  <a:pt x="1418897" y="4380607"/>
                </a:cubicBezTo>
                <a:cubicBezTo>
                  <a:pt x="1399258" y="4369382"/>
                  <a:pt x="1367963" y="4371536"/>
                  <a:pt x="1350048" y="4385347"/>
                </a:cubicBezTo>
                <a:cubicBezTo>
                  <a:pt x="1350048" y="4385347"/>
                  <a:pt x="1350048" y="4385347"/>
                  <a:pt x="1152983" y="4537265"/>
                </a:cubicBezTo>
                <a:cubicBezTo>
                  <a:pt x="1135068" y="4551076"/>
                  <a:pt x="1103773" y="4553230"/>
                  <a:pt x="1084134" y="4542005"/>
                </a:cubicBezTo>
                <a:cubicBezTo>
                  <a:pt x="1084134" y="4542005"/>
                  <a:pt x="1084134" y="4542005"/>
                  <a:pt x="951630" y="4444221"/>
                </a:cubicBezTo>
                <a:cubicBezTo>
                  <a:pt x="931560" y="4426738"/>
                  <a:pt x="923577" y="4402132"/>
                  <a:pt x="934371" y="4376235"/>
                </a:cubicBezTo>
                <a:cubicBezTo>
                  <a:pt x="934371" y="4376235"/>
                  <a:pt x="934371" y="4376235"/>
                  <a:pt x="1019001" y="4144018"/>
                </a:cubicBezTo>
                <a:cubicBezTo>
                  <a:pt x="1023967" y="4124810"/>
                  <a:pt x="1021813" y="4093515"/>
                  <a:pt x="1001743" y="4076031"/>
                </a:cubicBezTo>
                <a:cubicBezTo>
                  <a:pt x="1001743" y="4076031"/>
                  <a:pt x="1001743" y="4076031"/>
                  <a:pt x="907223" y="3981921"/>
                </a:cubicBezTo>
                <a:cubicBezTo>
                  <a:pt x="893412" y="3964005"/>
                  <a:pt x="861686" y="3959901"/>
                  <a:pt x="837082" y="3967884"/>
                </a:cubicBezTo>
                <a:cubicBezTo>
                  <a:pt x="837082" y="3967884"/>
                  <a:pt x="837082" y="3967884"/>
                  <a:pt x="603981" y="4053108"/>
                </a:cubicBezTo>
                <a:cubicBezTo>
                  <a:pt x="585636" y="4060659"/>
                  <a:pt x="553479" y="4050296"/>
                  <a:pt x="539668" y="4032381"/>
                </a:cubicBezTo>
                <a:cubicBezTo>
                  <a:pt x="539668" y="4032381"/>
                  <a:pt x="539668" y="4032381"/>
                  <a:pt x="442562" y="3900717"/>
                </a:cubicBezTo>
                <a:cubicBezTo>
                  <a:pt x="428752" y="3882802"/>
                  <a:pt x="432856" y="3851076"/>
                  <a:pt x="444081" y="3831438"/>
                </a:cubicBezTo>
                <a:cubicBezTo>
                  <a:pt x="444081" y="3831438"/>
                  <a:pt x="444081" y="3831438"/>
                  <a:pt x="593886" y="3632465"/>
                </a:cubicBezTo>
                <a:cubicBezTo>
                  <a:pt x="611801" y="3618654"/>
                  <a:pt x="609646" y="3587359"/>
                  <a:pt x="601664" y="3562755"/>
                </a:cubicBezTo>
                <a:cubicBezTo>
                  <a:pt x="601664" y="3562755"/>
                  <a:pt x="601664" y="3562755"/>
                  <a:pt x="537146" y="3447713"/>
                </a:cubicBezTo>
                <a:cubicBezTo>
                  <a:pt x="529594" y="3429367"/>
                  <a:pt x="497006" y="3412745"/>
                  <a:pt x="478229" y="3414037"/>
                </a:cubicBezTo>
                <a:cubicBezTo>
                  <a:pt x="478229" y="3414037"/>
                  <a:pt x="478229" y="3414037"/>
                  <a:pt x="227440" y="3425016"/>
                </a:cubicBezTo>
                <a:cubicBezTo>
                  <a:pt x="202404" y="3426739"/>
                  <a:pt x="182335" y="3409255"/>
                  <a:pt x="174783" y="3390909"/>
                </a:cubicBezTo>
                <a:cubicBezTo>
                  <a:pt x="174783" y="3390909"/>
                  <a:pt x="174783" y="3390909"/>
                  <a:pt x="119766" y="3231193"/>
                </a:cubicBezTo>
                <a:cubicBezTo>
                  <a:pt x="112214" y="3212847"/>
                  <a:pt x="116319" y="3181121"/>
                  <a:pt x="134234" y="3167311"/>
                </a:cubicBezTo>
                <a:cubicBezTo>
                  <a:pt x="134234" y="3167311"/>
                  <a:pt x="134234" y="3167311"/>
                  <a:pt x="338420" y="3027480"/>
                </a:cubicBezTo>
                <a:cubicBezTo>
                  <a:pt x="356335" y="3013669"/>
                  <a:pt x="372957" y="2981082"/>
                  <a:pt x="364974" y="2956477"/>
                </a:cubicBezTo>
                <a:cubicBezTo>
                  <a:pt x="364974" y="2956477"/>
                  <a:pt x="364974" y="2956477"/>
                  <a:pt x="343407" y="2825900"/>
                </a:cubicBezTo>
                <a:cubicBezTo>
                  <a:pt x="335855" y="2807555"/>
                  <a:pt x="315354" y="2783811"/>
                  <a:pt x="296147" y="2778845"/>
                </a:cubicBezTo>
                <a:cubicBezTo>
                  <a:pt x="296147" y="2778845"/>
                  <a:pt x="296147" y="2778845"/>
                  <a:pt x="52704" y="2713854"/>
                </a:cubicBezTo>
                <a:cubicBezTo>
                  <a:pt x="27237" y="2709319"/>
                  <a:pt x="6737" y="2685576"/>
                  <a:pt x="11703" y="2666368"/>
                </a:cubicBezTo>
                <a:cubicBezTo>
                  <a:pt x="11703" y="2666368"/>
                  <a:pt x="11703" y="2666368"/>
                  <a:pt x="68" y="2497376"/>
                </a:cubicBezTo>
                <a:cubicBezTo>
                  <a:pt x="-1225" y="2478599"/>
                  <a:pt x="15828" y="2452271"/>
                  <a:pt x="40433" y="2444288"/>
                </a:cubicBezTo>
                <a:cubicBezTo>
                  <a:pt x="40433" y="2444288"/>
                  <a:pt x="40433" y="2444288"/>
                  <a:pt x="273964" y="2365323"/>
                </a:cubicBezTo>
                <a:cubicBezTo>
                  <a:pt x="298569" y="2357341"/>
                  <a:pt x="315622" y="2331012"/>
                  <a:pt x="320588" y="2311804"/>
                </a:cubicBezTo>
                <a:cubicBezTo>
                  <a:pt x="320588" y="2311804"/>
                  <a:pt x="320588" y="2311804"/>
                  <a:pt x="336575" y="2178642"/>
                </a:cubicBezTo>
                <a:cubicBezTo>
                  <a:pt x="341110" y="2153176"/>
                  <a:pt x="326868" y="2129002"/>
                  <a:pt x="306799" y="2111518"/>
                </a:cubicBezTo>
                <a:cubicBezTo>
                  <a:pt x="306799" y="2111518"/>
                  <a:pt x="306799" y="2111518"/>
                  <a:pt x="90773" y="1988041"/>
                </a:cubicBezTo>
                <a:cubicBezTo>
                  <a:pt x="71134" y="1976816"/>
                  <a:pt x="62720" y="1945952"/>
                  <a:pt x="67687" y="1926744"/>
                </a:cubicBezTo>
                <a:cubicBezTo>
                  <a:pt x="67687" y="1926744"/>
                  <a:pt x="67687" y="1926744"/>
                  <a:pt x="106985" y="1766823"/>
                </a:cubicBezTo>
                <a:cubicBezTo>
                  <a:pt x="117779" y="1740925"/>
                  <a:pt x="135263" y="1720855"/>
                  <a:pt x="160730" y="1725391"/>
                </a:cubicBezTo>
                <a:cubicBezTo>
                  <a:pt x="160730" y="1725391"/>
                  <a:pt x="160730" y="1725391"/>
                  <a:pt x="411519" y="1714412"/>
                </a:cubicBezTo>
                <a:cubicBezTo>
                  <a:pt x="430727" y="1719379"/>
                  <a:pt x="460729" y="1698447"/>
                  <a:pt x="471954" y="1678808"/>
                </a:cubicBezTo>
                <a:cubicBezTo>
                  <a:pt x="471954" y="1678808"/>
                  <a:pt x="471954" y="1678808"/>
                  <a:pt x="520097" y="1556010"/>
                </a:cubicBezTo>
                <a:cubicBezTo>
                  <a:pt x="531322" y="1536371"/>
                  <a:pt x="529168" y="1505076"/>
                  <a:pt x="509098" y="1487592"/>
                </a:cubicBezTo>
                <a:cubicBezTo>
                  <a:pt x="509098" y="1487592"/>
                  <a:pt x="509098" y="1487592"/>
                  <a:pt x="345093" y="1297648"/>
                </a:cubicBezTo>
                <a:cubicBezTo>
                  <a:pt x="331282" y="1279733"/>
                  <a:pt x="329559" y="1254697"/>
                  <a:pt x="340784" y="1235058"/>
                </a:cubicBezTo>
                <a:cubicBezTo>
                  <a:pt x="340784" y="1235058"/>
                  <a:pt x="340784" y="1235058"/>
                  <a:pt x="425188" y="1090897"/>
                </a:cubicBezTo>
                <a:cubicBezTo>
                  <a:pt x="436413" y="1071259"/>
                  <a:pt x="467277" y="1062845"/>
                  <a:pt x="486485" y="1067811"/>
                </a:cubicBezTo>
                <a:cubicBezTo>
                  <a:pt x="486485" y="1067811"/>
                  <a:pt x="486485" y="1067811"/>
                  <a:pt x="730358" y="1139061"/>
                </a:cubicBezTo>
                <a:cubicBezTo>
                  <a:pt x="749566" y="1144028"/>
                  <a:pt x="780430" y="1135614"/>
                  <a:pt x="797914" y="1115544"/>
                </a:cubicBezTo>
                <a:cubicBezTo>
                  <a:pt x="797914" y="1115544"/>
                  <a:pt x="797914" y="1115544"/>
                  <a:pt x="885334" y="1015196"/>
                </a:cubicBezTo>
                <a:cubicBezTo>
                  <a:pt x="896559" y="995557"/>
                  <a:pt x="900663" y="963832"/>
                  <a:pt x="893112" y="945486"/>
                </a:cubicBezTo>
                <a:cubicBezTo>
                  <a:pt x="893112" y="945486"/>
                  <a:pt x="893112" y="945486"/>
                  <a:pt x="789542" y="719937"/>
                </a:cubicBezTo>
                <a:cubicBezTo>
                  <a:pt x="781559" y="695332"/>
                  <a:pt x="786094" y="669866"/>
                  <a:pt x="804010" y="656055"/>
                </a:cubicBezTo>
                <a:cubicBezTo>
                  <a:pt x="804010" y="656055"/>
                  <a:pt x="804010" y="656055"/>
                  <a:pt x="928553" y="546862"/>
                </a:cubicBezTo>
                <a:cubicBezTo>
                  <a:pt x="946468" y="533052"/>
                  <a:pt x="977762" y="530897"/>
                  <a:pt x="997401" y="542122"/>
                </a:cubicBezTo>
                <a:cubicBezTo>
                  <a:pt x="997401" y="542122"/>
                  <a:pt x="997401" y="542122"/>
                  <a:pt x="1208030" y="678547"/>
                </a:cubicBezTo>
                <a:cubicBezTo>
                  <a:pt x="1227669" y="689772"/>
                  <a:pt x="1258964" y="687618"/>
                  <a:pt x="1277310" y="680066"/>
                </a:cubicBezTo>
                <a:cubicBezTo>
                  <a:pt x="1277310" y="680066"/>
                  <a:pt x="1277310" y="680066"/>
                  <a:pt x="1391489" y="603030"/>
                </a:cubicBezTo>
                <a:cubicBezTo>
                  <a:pt x="1409835" y="595478"/>
                  <a:pt x="1420199" y="563321"/>
                  <a:pt x="1418906" y="544544"/>
                </a:cubicBezTo>
                <a:cubicBezTo>
                  <a:pt x="1418906" y="544544"/>
                  <a:pt x="1418906" y="544544"/>
                  <a:pt x="1389151" y="295048"/>
                </a:cubicBezTo>
                <a:cubicBezTo>
                  <a:pt x="1381168" y="270443"/>
                  <a:pt x="1398221" y="244115"/>
                  <a:pt x="1416567" y="236563"/>
                </a:cubicBezTo>
                <a:cubicBezTo>
                  <a:pt x="1416567" y="236563"/>
                  <a:pt x="1416567" y="236563"/>
                  <a:pt x="1569163" y="169459"/>
                </a:cubicBezTo>
                <a:cubicBezTo>
                  <a:pt x="1593768" y="161476"/>
                  <a:pt x="1619234" y="166012"/>
                  <a:pt x="1633045" y="183927"/>
                </a:cubicBezTo>
                <a:cubicBezTo>
                  <a:pt x="1633045" y="183927"/>
                  <a:pt x="1633045" y="183927"/>
                  <a:pt x="1797481" y="380130"/>
                </a:cubicBezTo>
                <a:cubicBezTo>
                  <a:pt x="1810861" y="391786"/>
                  <a:pt x="1843017" y="402149"/>
                  <a:pt x="1861794" y="400856"/>
                </a:cubicBezTo>
                <a:cubicBezTo>
                  <a:pt x="1861794" y="400856"/>
                  <a:pt x="1861794" y="400856"/>
                  <a:pt x="1991078" y="360512"/>
                </a:cubicBezTo>
                <a:cubicBezTo>
                  <a:pt x="2016114" y="358788"/>
                  <a:pt x="2033167" y="332460"/>
                  <a:pt x="2038133" y="313252"/>
                </a:cubicBezTo>
                <a:cubicBezTo>
                  <a:pt x="2038133" y="313252"/>
                  <a:pt x="2038133" y="313252"/>
                  <a:pt x="2083916" y="64843"/>
                </a:cubicBezTo>
                <a:cubicBezTo>
                  <a:pt x="2082624" y="46067"/>
                  <a:pt x="2106367" y="25566"/>
                  <a:pt x="2130972" y="17583"/>
                </a:cubicBezTo>
                <a:cubicBezTo>
                  <a:pt x="2130972" y="17583"/>
                  <a:pt x="2130972" y="17583"/>
                  <a:pt x="2293273" y="12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执行策略</a:t>
            </a:r>
            <a:endParaRPr lang="zh-CN" altLang="en-US" dirty="0"/>
          </a:p>
        </p:txBody>
      </p:sp>
      <p:sp>
        <p:nvSpPr>
          <p:cNvPr id="18" name="Freeform 15"/>
          <p:cNvSpPr>
            <a:spLocks noEditPoints="1"/>
          </p:cNvSpPr>
          <p:nvPr/>
        </p:nvSpPr>
        <p:spPr bwMode="auto">
          <a:xfrm>
            <a:off x="267891" y="403563"/>
            <a:ext cx="225288" cy="180387"/>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任意多边形 34"/>
          <p:cNvSpPr>
            <a:spLocks/>
          </p:cNvSpPr>
          <p:nvPr/>
        </p:nvSpPr>
        <p:spPr bwMode="auto">
          <a:xfrm>
            <a:off x="848635" y="1005576"/>
            <a:ext cx="3732239" cy="3736032"/>
          </a:xfrm>
          <a:custGeom>
            <a:avLst/>
            <a:gdLst>
              <a:gd name="connsiteX0" fmla="*/ 2485624 w 4976318"/>
              <a:gd name="connsiteY0" fmla="*/ 578679 h 4981376"/>
              <a:gd name="connsiteX1" fmla="*/ 573608 w 4976318"/>
              <a:gd name="connsiteY1" fmla="*/ 2490695 h 4981376"/>
              <a:gd name="connsiteX2" fmla="*/ 2485624 w 4976318"/>
              <a:gd name="connsiteY2" fmla="*/ 4402711 h 4981376"/>
              <a:gd name="connsiteX3" fmla="*/ 4397640 w 4976318"/>
              <a:gd name="connsiteY3" fmla="*/ 2490695 h 4981376"/>
              <a:gd name="connsiteX4" fmla="*/ 2485624 w 4976318"/>
              <a:gd name="connsiteY4" fmla="*/ 578679 h 4981376"/>
              <a:gd name="connsiteX5" fmla="*/ 2460535 w 4976318"/>
              <a:gd name="connsiteY5" fmla="*/ 0 h 4981376"/>
              <a:gd name="connsiteX6" fmla="*/ 2516999 w 4976318"/>
              <a:gd name="connsiteY6" fmla="*/ 37643 h 4981376"/>
              <a:gd name="connsiteX7" fmla="*/ 2598558 w 4976318"/>
              <a:gd name="connsiteY7" fmla="*/ 276046 h 4981376"/>
              <a:gd name="connsiteX8" fmla="*/ 2648748 w 4976318"/>
              <a:gd name="connsiteY8" fmla="*/ 319963 h 4981376"/>
              <a:gd name="connsiteX9" fmla="*/ 2786771 w 4976318"/>
              <a:gd name="connsiteY9" fmla="*/ 332510 h 4981376"/>
              <a:gd name="connsiteX10" fmla="*/ 2849509 w 4976318"/>
              <a:gd name="connsiteY10" fmla="*/ 301141 h 4981376"/>
              <a:gd name="connsiteX11" fmla="*/ 2974984 w 4976318"/>
              <a:gd name="connsiteY11" fmla="*/ 87833 h 4981376"/>
              <a:gd name="connsiteX12" fmla="*/ 3037722 w 4976318"/>
              <a:gd name="connsiteY12" fmla="*/ 62738 h 4981376"/>
              <a:gd name="connsiteX13" fmla="*/ 3194567 w 4976318"/>
              <a:gd name="connsiteY13" fmla="*/ 100380 h 4981376"/>
              <a:gd name="connsiteX14" fmla="*/ 3238483 w 4976318"/>
              <a:gd name="connsiteY14" fmla="*/ 156845 h 4981376"/>
              <a:gd name="connsiteX15" fmla="*/ 3244757 w 4976318"/>
              <a:gd name="connsiteY15" fmla="*/ 407795 h 4981376"/>
              <a:gd name="connsiteX16" fmla="*/ 3282399 w 4976318"/>
              <a:gd name="connsiteY16" fmla="*/ 464259 h 4981376"/>
              <a:gd name="connsiteX17" fmla="*/ 3407875 w 4976318"/>
              <a:gd name="connsiteY17" fmla="*/ 514450 h 4981376"/>
              <a:gd name="connsiteX18" fmla="*/ 3476886 w 4976318"/>
              <a:gd name="connsiteY18" fmla="*/ 501902 h 4981376"/>
              <a:gd name="connsiteX19" fmla="*/ 3665100 w 4976318"/>
              <a:gd name="connsiteY19" fmla="*/ 338784 h 4981376"/>
              <a:gd name="connsiteX20" fmla="*/ 3727837 w 4976318"/>
              <a:gd name="connsiteY20" fmla="*/ 332510 h 4981376"/>
              <a:gd name="connsiteX21" fmla="*/ 3872134 w 4976318"/>
              <a:gd name="connsiteY21" fmla="*/ 420343 h 4981376"/>
              <a:gd name="connsiteX22" fmla="*/ 3897229 w 4976318"/>
              <a:gd name="connsiteY22" fmla="*/ 476807 h 4981376"/>
              <a:gd name="connsiteX23" fmla="*/ 3828218 w 4976318"/>
              <a:gd name="connsiteY23" fmla="*/ 721484 h 4981376"/>
              <a:gd name="connsiteX24" fmla="*/ 3847039 w 4976318"/>
              <a:gd name="connsiteY24" fmla="*/ 784222 h 4981376"/>
              <a:gd name="connsiteX25" fmla="*/ 3953693 w 4976318"/>
              <a:gd name="connsiteY25" fmla="*/ 872055 h 4981376"/>
              <a:gd name="connsiteX26" fmla="*/ 4022705 w 4976318"/>
              <a:gd name="connsiteY26" fmla="*/ 884602 h 4981376"/>
              <a:gd name="connsiteX27" fmla="*/ 4248561 w 4976318"/>
              <a:gd name="connsiteY27" fmla="*/ 777948 h 4981376"/>
              <a:gd name="connsiteX28" fmla="*/ 4311298 w 4976318"/>
              <a:gd name="connsiteY28" fmla="*/ 790496 h 4981376"/>
              <a:gd name="connsiteX29" fmla="*/ 4417952 w 4976318"/>
              <a:gd name="connsiteY29" fmla="*/ 915971 h 4981376"/>
              <a:gd name="connsiteX30" fmla="*/ 4424226 w 4976318"/>
              <a:gd name="connsiteY30" fmla="*/ 984983 h 4981376"/>
              <a:gd name="connsiteX31" fmla="*/ 4292477 w 4976318"/>
              <a:gd name="connsiteY31" fmla="*/ 1192017 h 4981376"/>
              <a:gd name="connsiteX32" fmla="*/ 4292477 w 4976318"/>
              <a:gd name="connsiteY32" fmla="*/ 1261029 h 4981376"/>
              <a:gd name="connsiteX33" fmla="*/ 4361488 w 4976318"/>
              <a:gd name="connsiteY33" fmla="*/ 1373957 h 4981376"/>
              <a:gd name="connsiteX34" fmla="*/ 4424226 w 4976318"/>
              <a:gd name="connsiteY34" fmla="*/ 1405325 h 4981376"/>
              <a:gd name="connsiteX35" fmla="*/ 4675177 w 4976318"/>
              <a:gd name="connsiteY35" fmla="*/ 1373957 h 4981376"/>
              <a:gd name="connsiteX36" fmla="*/ 4731641 w 4976318"/>
              <a:gd name="connsiteY36" fmla="*/ 1405325 h 4981376"/>
              <a:gd name="connsiteX37" fmla="*/ 4800653 w 4976318"/>
              <a:gd name="connsiteY37" fmla="*/ 1555896 h 4981376"/>
              <a:gd name="connsiteX38" fmla="*/ 4781831 w 4976318"/>
              <a:gd name="connsiteY38" fmla="*/ 1618634 h 4981376"/>
              <a:gd name="connsiteX39" fmla="*/ 4593618 w 4976318"/>
              <a:gd name="connsiteY39" fmla="*/ 1781752 h 4981376"/>
              <a:gd name="connsiteX40" fmla="*/ 4574797 w 4976318"/>
              <a:gd name="connsiteY40" fmla="*/ 1850763 h 4981376"/>
              <a:gd name="connsiteX41" fmla="*/ 4606166 w 4976318"/>
              <a:gd name="connsiteY41" fmla="*/ 1976239 h 4981376"/>
              <a:gd name="connsiteX42" fmla="*/ 4662630 w 4976318"/>
              <a:gd name="connsiteY42" fmla="*/ 2026429 h 4981376"/>
              <a:gd name="connsiteX43" fmla="*/ 4907307 w 4976318"/>
              <a:gd name="connsiteY43" fmla="*/ 2064072 h 4981376"/>
              <a:gd name="connsiteX44" fmla="*/ 4951223 w 4976318"/>
              <a:gd name="connsiteY44" fmla="*/ 2114262 h 4981376"/>
              <a:gd name="connsiteX45" fmla="*/ 4976318 w 4976318"/>
              <a:gd name="connsiteY45" fmla="*/ 2277380 h 4981376"/>
              <a:gd name="connsiteX46" fmla="*/ 4938676 w 4976318"/>
              <a:gd name="connsiteY46" fmla="*/ 2333844 h 4981376"/>
              <a:gd name="connsiteX47" fmla="*/ 4712820 w 4976318"/>
              <a:gd name="connsiteY47" fmla="*/ 2434224 h 4981376"/>
              <a:gd name="connsiteX48" fmla="*/ 4668903 w 4976318"/>
              <a:gd name="connsiteY48" fmla="*/ 2490688 h 4981376"/>
              <a:gd name="connsiteX49" fmla="*/ 4668903 w 4976318"/>
              <a:gd name="connsiteY49" fmla="*/ 2628711 h 4981376"/>
              <a:gd name="connsiteX50" fmla="*/ 4700272 w 4976318"/>
              <a:gd name="connsiteY50" fmla="*/ 2685175 h 4981376"/>
              <a:gd name="connsiteX51" fmla="*/ 4926128 w 4976318"/>
              <a:gd name="connsiteY51" fmla="*/ 2798103 h 4981376"/>
              <a:gd name="connsiteX52" fmla="*/ 4957497 w 4976318"/>
              <a:gd name="connsiteY52" fmla="*/ 2854567 h 4981376"/>
              <a:gd name="connsiteX53" fmla="*/ 4926128 w 4976318"/>
              <a:gd name="connsiteY53" fmla="*/ 3017685 h 4981376"/>
              <a:gd name="connsiteX54" fmla="*/ 4875938 w 4976318"/>
              <a:gd name="connsiteY54" fmla="*/ 3061601 h 4981376"/>
              <a:gd name="connsiteX55" fmla="*/ 4631261 w 4976318"/>
              <a:gd name="connsiteY55" fmla="*/ 3092970 h 4981376"/>
              <a:gd name="connsiteX56" fmla="*/ 4574797 w 4976318"/>
              <a:gd name="connsiteY56" fmla="*/ 3136887 h 4981376"/>
              <a:gd name="connsiteX57" fmla="*/ 4530880 w 4976318"/>
              <a:gd name="connsiteY57" fmla="*/ 3262362 h 4981376"/>
              <a:gd name="connsiteX58" fmla="*/ 4549702 w 4976318"/>
              <a:gd name="connsiteY58" fmla="*/ 3331374 h 4981376"/>
              <a:gd name="connsiteX59" fmla="*/ 4725367 w 4976318"/>
              <a:gd name="connsiteY59" fmla="*/ 3500766 h 4981376"/>
              <a:gd name="connsiteX60" fmla="*/ 4737915 w 4976318"/>
              <a:gd name="connsiteY60" fmla="*/ 3569777 h 4981376"/>
              <a:gd name="connsiteX61" fmla="*/ 4662630 w 4976318"/>
              <a:gd name="connsiteY61" fmla="*/ 3714074 h 4981376"/>
              <a:gd name="connsiteX62" fmla="*/ 4606166 w 4976318"/>
              <a:gd name="connsiteY62" fmla="*/ 3745443 h 4981376"/>
              <a:gd name="connsiteX63" fmla="*/ 4355215 w 4976318"/>
              <a:gd name="connsiteY63" fmla="*/ 3695253 h 4981376"/>
              <a:gd name="connsiteX64" fmla="*/ 4292477 w 4976318"/>
              <a:gd name="connsiteY64" fmla="*/ 3720348 h 4981376"/>
              <a:gd name="connsiteX65" fmla="*/ 4217192 w 4976318"/>
              <a:gd name="connsiteY65" fmla="*/ 3827002 h 4981376"/>
              <a:gd name="connsiteX66" fmla="*/ 4210918 w 4976318"/>
              <a:gd name="connsiteY66" fmla="*/ 3896013 h 4981376"/>
              <a:gd name="connsiteX67" fmla="*/ 4330120 w 4976318"/>
              <a:gd name="connsiteY67" fmla="*/ 4115595 h 4981376"/>
              <a:gd name="connsiteX68" fmla="*/ 4323846 w 4976318"/>
              <a:gd name="connsiteY68" fmla="*/ 4184607 h 4981376"/>
              <a:gd name="connsiteX69" fmla="*/ 4204644 w 4976318"/>
              <a:gd name="connsiteY69" fmla="*/ 4297535 h 4981376"/>
              <a:gd name="connsiteX70" fmla="*/ 4141906 w 4976318"/>
              <a:gd name="connsiteY70" fmla="*/ 4310083 h 4981376"/>
              <a:gd name="connsiteX71" fmla="*/ 3922324 w 4976318"/>
              <a:gd name="connsiteY71" fmla="*/ 4190881 h 4981376"/>
              <a:gd name="connsiteX72" fmla="*/ 3853313 w 4976318"/>
              <a:gd name="connsiteY72" fmla="*/ 4197155 h 4981376"/>
              <a:gd name="connsiteX73" fmla="*/ 3746659 w 4976318"/>
              <a:gd name="connsiteY73" fmla="*/ 4278714 h 4981376"/>
              <a:gd name="connsiteX74" fmla="*/ 3721563 w 4976318"/>
              <a:gd name="connsiteY74" fmla="*/ 4341451 h 4981376"/>
              <a:gd name="connsiteX75" fmla="*/ 3771754 w 4976318"/>
              <a:gd name="connsiteY75" fmla="*/ 4586129 h 4981376"/>
              <a:gd name="connsiteX76" fmla="*/ 3740385 w 4976318"/>
              <a:gd name="connsiteY76" fmla="*/ 4648866 h 4981376"/>
              <a:gd name="connsiteX77" fmla="*/ 3596088 w 4976318"/>
              <a:gd name="connsiteY77" fmla="*/ 4724152 h 4981376"/>
              <a:gd name="connsiteX78" fmla="*/ 3533350 w 4976318"/>
              <a:gd name="connsiteY78" fmla="*/ 4717878 h 4981376"/>
              <a:gd name="connsiteX79" fmla="*/ 3357685 w 4976318"/>
              <a:gd name="connsiteY79" fmla="*/ 4535938 h 4981376"/>
              <a:gd name="connsiteX80" fmla="*/ 3288673 w 4976318"/>
              <a:gd name="connsiteY80" fmla="*/ 4523391 h 4981376"/>
              <a:gd name="connsiteX81" fmla="*/ 3163198 w 4976318"/>
              <a:gd name="connsiteY81" fmla="*/ 4567307 h 4981376"/>
              <a:gd name="connsiteX82" fmla="*/ 3119281 w 4976318"/>
              <a:gd name="connsiteY82" fmla="*/ 4623771 h 4981376"/>
              <a:gd name="connsiteX83" fmla="*/ 3100460 w 4976318"/>
              <a:gd name="connsiteY83" fmla="*/ 4868448 h 4981376"/>
              <a:gd name="connsiteX84" fmla="*/ 3050270 w 4976318"/>
              <a:gd name="connsiteY84" fmla="*/ 4918639 h 4981376"/>
              <a:gd name="connsiteX85" fmla="*/ 2893425 w 4976318"/>
              <a:gd name="connsiteY85" fmla="*/ 4950007 h 4981376"/>
              <a:gd name="connsiteX86" fmla="*/ 2830688 w 4976318"/>
              <a:gd name="connsiteY86" fmla="*/ 4924912 h 4981376"/>
              <a:gd name="connsiteX87" fmla="*/ 2717760 w 4976318"/>
              <a:gd name="connsiteY87" fmla="*/ 4705330 h 4981376"/>
              <a:gd name="connsiteX88" fmla="*/ 2655022 w 4976318"/>
              <a:gd name="connsiteY88" fmla="*/ 4667688 h 4981376"/>
              <a:gd name="connsiteX89" fmla="*/ 2523273 w 4976318"/>
              <a:gd name="connsiteY89" fmla="*/ 4673961 h 4981376"/>
              <a:gd name="connsiteX90" fmla="*/ 2466809 w 4976318"/>
              <a:gd name="connsiteY90" fmla="*/ 4711604 h 4981376"/>
              <a:gd name="connsiteX91" fmla="*/ 2366428 w 4976318"/>
              <a:gd name="connsiteY91" fmla="*/ 4943734 h 4981376"/>
              <a:gd name="connsiteX92" fmla="*/ 2309964 w 4976318"/>
              <a:gd name="connsiteY92" fmla="*/ 4981376 h 4981376"/>
              <a:gd name="connsiteX93" fmla="*/ 2146846 w 4976318"/>
              <a:gd name="connsiteY93" fmla="*/ 4962555 h 4981376"/>
              <a:gd name="connsiteX94" fmla="*/ 2096656 w 4976318"/>
              <a:gd name="connsiteY94" fmla="*/ 4918639 h 4981376"/>
              <a:gd name="connsiteX95" fmla="*/ 2052740 w 4976318"/>
              <a:gd name="connsiteY95" fmla="*/ 4667688 h 4981376"/>
              <a:gd name="connsiteX96" fmla="*/ 2008823 w 4976318"/>
              <a:gd name="connsiteY96" fmla="*/ 4617497 h 4981376"/>
              <a:gd name="connsiteX97" fmla="*/ 1877074 w 4976318"/>
              <a:gd name="connsiteY97" fmla="*/ 4586129 h 4981376"/>
              <a:gd name="connsiteX98" fmla="*/ 1808063 w 4976318"/>
              <a:gd name="connsiteY98" fmla="*/ 4604950 h 4981376"/>
              <a:gd name="connsiteX99" fmla="*/ 1651218 w 4976318"/>
              <a:gd name="connsiteY99" fmla="*/ 4799437 h 4981376"/>
              <a:gd name="connsiteX100" fmla="*/ 1588481 w 4976318"/>
              <a:gd name="connsiteY100" fmla="*/ 4818258 h 4981376"/>
              <a:gd name="connsiteX101" fmla="*/ 1437910 w 4976318"/>
              <a:gd name="connsiteY101" fmla="*/ 4749247 h 4981376"/>
              <a:gd name="connsiteX102" fmla="*/ 1400267 w 4976318"/>
              <a:gd name="connsiteY102" fmla="*/ 4692783 h 4981376"/>
              <a:gd name="connsiteX103" fmla="*/ 1431636 w 4976318"/>
              <a:gd name="connsiteY103" fmla="*/ 4448106 h 4981376"/>
              <a:gd name="connsiteX104" fmla="*/ 1400267 w 4976318"/>
              <a:gd name="connsiteY104" fmla="*/ 4385368 h 4981376"/>
              <a:gd name="connsiteX105" fmla="*/ 1287339 w 4976318"/>
              <a:gd name="connsiteY105" fmla="*/ 4310083 h 4981376"/>
              <a:gd name="connsiteX106" fmla="*/ 1218328 w 4976318"/>
              <a:gd name="connsiteY106" fmla="*/ 4310083 h 4981376"/>
              <a:gd name="connsiteX107" fmla="*/ 1011293 w 4976318"/>
              <a:gd name="connsiteY107" fmla="*/ 4448106 h 4981376"/>
              <a:gd name="connsiteX108" fmla="*/ 942282 w 4976318"/>
              <a:gd name="connsiteY108" fmla="*/ 4448106 h 4981376"/>
              <a:gd name="connsiteX109" fmla="*/ 816806 w 4976318"/>
              <a:gd name="connsiteY109" fmla="*/ 4341451 h 4981376"/>
              <a:gd name="connsiteX110" fmla="*/ 804259 w 4976318"/>
              <a:gd name="connsiteY110" fmla="*/ 4272440 h 4981376"/>
              <a:gd name="connsiteX111" fmla="*/ 904639 w 4976318"/>
              <a:gd name="connsiteY111" fmla="*/ 4046584 h 4981376"/>
              <a:gd name="connsiteX112" fmla="*/ 892092 w 4976318"/>
              <a:gd name="connsiteY112" fmla="*/ 3977572 h 4981376"/>
              <a:gd name="connsiteX113" fmla="*/ 804259 w 4976318"/>
              <a:gd name="connsiteY113" fmla="*/ 3877192 h 4981376"/>
              <a:gd name="connsiteX114" fmla="*/ 735247 w 4976318"/>
              <a:gd name="connsiteY114" fmla="*/ 3858371 h 4981376"/>
              <a:gd name="connsiteX115" fmla="*/ 496844 w 4976318"/>
              <a:gd name="connsiteY115" fmla="*/ 3927382 h 4981376"/>
              <a:gd name="connsiteX116" fmla="*/ 434106 w 4976318"/>
              <a:gd name="connsiteY116" fmla="*/ 3902287 h 4981376"/>
              <a:gd name="connsiteX117" fmla="*/ 346273 w 4976318"/>
              <a:gd name="connsiteY117" fmla="*/ 3764264 h 4981376"/>
              <a:gd name="connsiteX118" fmla="*/ 352547 w 4976318"/>
              <a:gd name="connsiteY118" fmla="*/ 3695253 h 4981376"/>
              <a:gd name="connsiteX119" fmla="*/ 515665 w 4976318"/>
              <a:gd name="connsiteY119" fmla="*/ 3507039 h 4981376"/>
              <a:gd name="connsiteX120" fmla="*/ 528213 w 4976318"/>
              <a:gd name="connsiteY120" fmla="*/ 3438028 h 4981376"/>
              <a:gd name="connsiteX121" fmla="*/ 471749 w 4976318"/>
              <a:gd name="connsiteY121" fmla="*/ 3318826 h 4981376"/>
              <a:gd name="connsiteX122" fmla="*/ 415285 w 4976318"/>
              <a:gd name="connsiteY122" fmla="*/ 3281184 h 4981376"/>
              <a:gd name="connsiteX123" fmla="*/ 164334 w 4976318"/>
              <a:gd name="connsiteY123" fmla="*/ 3274910 h 4981376"/>
              <a:gd name="connsiteX124" fmla="*/ 114144 w 4976318"/>
              <a:gd name="connsiteY124" fmla="*/ 3237267 h 4981376"/>
              <a:gd name="connsiteX125" fmla="*/ 70227 w 4976318"/>
              <a:gd name="connsiteY125" fmla="*/ 3074149 h 4981376"/>
              <a:gd name="connsiteX126" fmla="*/ 89049 w 4976318"/>
              <a:gd name="connsiteY126" fmla="*/ 3011411 h 4981376"/>
              <a:gd name="connsiteX127" fmla="*/ 302357 w 4976318"/>
              <a:gd name="connsiteY127" fmla="*/ 2885936 h 4981376"/>
              <a:gd name="connsiteX128" fmla="*/ 333726 w 4976318"/>
              <a:gd name="connsiteY128" fmla="*/ 2816924 h 4981376"/>
              <a:gd name="connsiteX129" fmla="*/ 321178 w 4976318"/>
              <a:gd name="connsiteY129" fmla="*/ 2685175 h 4981376"/>
              <a:gd name="connsiteX130" fmla="*/ 277262 w 4976318"/>
              <a:gd name="connsiteY130" fmla="*/ 2634985 h 4981376"/>
              <a:gd name="connsiteX131" fmla="*/ 38858 w 4976318"/>
              <a:gd name="connsiteY131" fmla="*/ 2553426 h 4981376"/>
              <a:gd name="connsiteX132" fmla="*/ 1216 w 4976318"/>
              <a:gd name="connsiteY132" fmla="*/ 2503236 h 4981376"/>
              <a:gd name="connsiteX133" fmla="*/ 1216 w 4976318"/>
              <a:gd name="connsiteY133" fmla="*/ 2333844 h 4981376"/>
              <a:gd name="connsiteX134" fmla="*/ 45132 w 4976318"/>
              <a:gd name="connsiteY134" fmla="*/ 2283654 h 4981376"/>
              <a:gd name="connsiteX135" fmla="*/ 283536 w 4976318"/>
              <a:gd name="connsiteY135" fmla="*/ 2220916 h 4981376"/>
              <a:gd name="connsiteX136" fmla="*/ 333726 w 4976318"/>
              <a:gd name="connsiteY136" fmla="*/ 2170726 h 4981376"/>
              <a:gd name="connsiteX137" fmla="*/ 358821 w 4976318"/>
              <a:gd name="connsiteY137" fmla="*/ 2038977 h 4981376"/>
              <a:gd name="connsiteX138" fmla="*/ 333726 w 4976318"/>
              <a:gd name="connsiteY138" fmla="*/ 1969965 h 4981376"/>
              <a:gd name="connsiteX139" fmla="*/ 126691 w 4976318"/>
              <a:gd name="connsiteY139" fmla="*/ 1831942 h 4981376"/>
              <a:gd name="connsiteX140" fmla="*/ 107870 w 4976318"/>
              <a:gd name="connsiteY140" fmla="*/ 1769204 h 4981376"/>
              <a:gd name="connsiteX141" fmla="*/ 158060 w 4976318"/>
              <a:gd name="connsiteY141" fmla="*/ 1612360 h 4981376"/>
              <a:gd name="connsiteX142" fmla="*/ 214524 w 4976318"/>
              <a:gd name="connsiteY142" fmla="*/ 1574717 h 4981376"/>
              <a:gd name="connsiteX143" fmla="*/ 465475 w 4976318"/>
              <a:gd name="connsiteY143" fmla="*/ 1580991 h 4981376"/>
              <a:gd name="connsiteX144" fmla="*/ 528213 w 4976318"/>
              <a:gd name="connsiteY144" fmla="*/ 1549622 h 4981376"/>
              <a:gd name="connsiteX145" fmla="*/ 584677 w 4976318"/>
              <a:gd name="connsiteY145" fmla="*/ 1430420 h 4981376"/>
              <a:gd name="connsiteX146" fmla="*/ 578403 w 4976318"/>
              <a:gd name="connsiteY146" fmla="*/ 1361409 h 4981376"/>
              <a:gd name="connsiteX147" fmla="*/ 427833 w 4976318"/>
              <a:gd name="connsiteY147" fmla="*/ 1160648 h 4981376"/>
              <a:gd name="connsiteX148" fmla="*/ 427833 w 4976318"/>
              <a:gd name="connsiteY148" fmla="*/ 1097911 h 4981376"/>
              <a:gd name="connsiteX149" fmla="*/ 521939 w 4976318"/>
              <a:gd name="connsiteY149" fmla="*/ 959887 h 4981376"/>
              <a:gd name="connsiteX150" fmla="*/ 584677 w 4976318"/>
              <a:gd name="connsiteY150" fmla="*/ 941066 h 4981376"/>
              <a:gd name="connsiteX151" fmla="*/ 823080 w 4976318"/>
              <a:gd name="connsiteY151" fmla="*/ 1028899 h 4981376"/>
              <a:gd name="connsiteX152" fmla="*/ 892092 w 4976318"/>
              <a:gd name="connsiteY152" fmla="*/ 1010078 h 4981376"/>
              <a:gd name="connsiteX153" fmla="*/ 986198 w 4976318"/>
              <a:gd name="connsiteY153" fmla="*/ 915971 h 4981376"/>
              <a:gd name="connsiteX154" fmla="*/ 998746 w 4976318"/>
              <a:gd name="connsiteY154" fmla="*/ 846960 h 4981376"/>
              <a:gd name="connsiteX155" fmla="*/ 910913 w 4976318"/>
              <a:gd name="connsiteY155" fmla="*/ 614830 h 4981376"/>
              <a:gd name="connsiteX156" fmla="*/ 929734 w 4976318"/>
              <a:gd name="connsiteY156" fmla="*/ 552092 h 4981376"/>
              <a:gd name="connsiteX157" fmla="*/ 1061484 w 4976318"/>
              <a:gd name="connsiteY157" fmla="*/ 451712 h 4981376"/>
              <a:gd name="connsiteX158" fmla="*/ 1130495 w 4976318"/>
              <a:gd name="connsiteY158" fmla="*/ 451712 h 4981376"/>
              <a:gd name="connsiteX159" fmla="*/ 1331256 w 4976318"/>
              <a:gd name="connsiteY159" fmla="*/ 602282 h 4981376"/>
              <a:gd name="connsiteX160" fmla="*/ 1400267 w 4976318"/>
              <a:gd name="connsiteY160" fmla="*/ 608556 h 4981376"/>
              <a:gd name="connsiteX161" fmla="*/ 1519469 w 4976318"/>
              <a:gd name="connsiteY161" fmla="*/ 539545 h 4981376"/>
              <a:gd name="connsiteX162" fmla="*/ 1550838 w 4976318"/>
              <a:gd name="connsiteY162" fmla="*/ 483081 h 4981376"/>
              <a:gd name="connsiteX163" fmla="*/ 1538290 w 4976318"/>
              <a:gd name="connsiteY163" fmla="*/ 232130 h 4981376"/>
              <a:gd name="connsiteX164" fmla="*/ 1569659 w 4976318"/>
              <a:gd name="connsiteY164" fmla="*/ 175666 h 4981376"/>
              <a:gd name="connsiteX165" fmla="*/ 1726504 w 4976318"/>
              <a:gd name="connsiteY165" fmla="*/ 119202 h 4981376"/>
              <a:gd name="connsiteX166" fmla="*/ 1789241 w 4976318"/>
              <a:gd name="connsiteY166" fmla="*/ 138023 h 4981376"/>
              <a:gd name="connsiteX167" fmla="*/ 1939812 w 4976318"/>
              <a:gd name="connsiteY167" fmla="*/ 345058 h 4981376"/>
              <a:gd name="connsiteX168" fmla="*/ 2002550 w 4976318"/>
              <a:gd name="connsiteY168" fmla="*/ 370153 h 4981376"/>
              <a:gd name="connsiteX169" fmla="*/ 2134299 w 4976318"/>
              <a:gd name="connsiteY169" fmla="*/ 338784 h 4981376"/>
              <a:gd name="connsiteX170" fmla="*/ 2184489 w 4976318"/>
              <a:gd name="connsiteY170" fmla="*/ 294868 h 4981376"/>
              <a:gd name="connsiteX171" fmla="*/ 2247227 w 4976318"/>
              <a:gd name="connsiteY171" fmla="*/ 50190 h 4981376"/>
              <a:gd name="connsiteX172" fmla="*/ 2297417 w 4976318"/>
              <a:gd name="connsiteY172" fmla="*/ 6274 h 4981376"/>
              <a:gd name="connsiteX173" fmla="*/ 2460535 w 4976318"/>
              <a:gd name="connsiteY173" fmla="*/ 0 h 49813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Lst>
            <a:rect l="l" t="t" r="r" b="b"/>
            <a:pathLst>
              <a:path w="4976318" h="4981376">
                <a:moveTo>
                  <a:pt x="2485624" y="578679"/>
                </a:moveTo>
                <a:cubicBezTo>
                  <a:pt x="1429647" y="578679"/>
                  <a:pt x="573608" y="1434718"/>
                  <a:pt x="573608" y="2490695"/>
                </a:cubicBezTo>
                <a:cubicBezTo>
                  <a:pt x="573608" y="3546672"/>
                  <a:pt x="1429647" y="4402711"/>
                  <a:pt x="2485624" y="4402711"/>
                </a:cubicBezTo>
                <a:cubicBezTo>
                  <a:pt x="3541601" y="4402711"/>
                  <a:pt x="4397640" y="3546672"/>
                  <a:pt x="4397640" y="2490695"/>
                </a:cubicBezTo>
                <a:cubicBezTo>
                  <a:pt x="4397640" y="1434718"/>
                  <a:pt x="3541601" y="578679"/>
                  <a:pt x="2485624" y="578679"/>
                </a:cubicBezTo>
                <a:close/>
                <a:moveTo>
                  <a:pt x="2460535" y="0"/>
                </a:moveTo>
                <a:cubicBezTo>
                  <a:pt x="2485630" y="0"/>
                  <a:pt x="2510725" y="18821"/>
                  <a:pt x="2516999" y="37643"/>
                </a:cubicBezTo>
                <a:cubicBezTo>
                  <a:pt x="2516999" y="37643"/>
                  <a:pt x="2516999" y="37643"/>
                  <a:pt x="2598558" y="276046"/>
                </a:cubicBezTo>
                <a:cubicBezTo>
                  <a:pt x="2604832" y="294868"/>
                  <a:pt x="2629927" y="313689"/>
                  <a:pt x="2648748" y="319963"/>
                </a:cubicBezTo>
                <a:cubicBezTo>
                  <a:pt x="2648748" y="319963"/>
                  <a:pt x="2648748" y="319963"/>
                  <a:pt x="2786771" y="332510"/>
                </a:cubicBezTo>
                <a:cubicBezTo>
                  <a:pt x="2805593" y="332510"/>
                  <a:pt x="2836961" y="319963"/>
                  <a:pt x="2849509" y="301141"/>
                </a:cubicBezTo>
                <a:cubicBezTo>
                  <a:pt x="2849509" y="301141"/>
                  <a:pt x="2849509" y="301141"/>
                  <a:pt x="2974984" y="87833"/>
                </a:cubicBezTo>
                <a:cubicBezTo>
                  <a:pt x="2987532" y="69012"/>
                  <a:pt x="3012627" y="56464"/>
                  <a:pt x="3037722" y="62738"/>
                </a:cubicBezTo>
                <a:cubicBezTo>
                  <a:pt x="3037722" y="62738"/>
                  <a:pt x="3037722" y="62738"/>
                  <a:pt x="3194567" y="100380"/>
                </a:cubicBezTo>
                <a:cubicBezTo>
                  <a:pt x="3219662" y="106654"/>
                  <a:pt x="3238483" y="131749"/>
                  <a:pt x="3238483" y="156845"/>
                </a:cubicBezTo>
                <a:cubicBezTo>
                  <a:pt x="3238483" y="156845"/>
                  <a:pt x="3238483" y="156845"/>
                  <a:pt x="3244757" y="407795"/>
                </a:cubicBezTo>
                <a:cubicBezTo>
                  <a:pt x="3244757" y="426617"/>
                  <a:pt x="3263578" y="451712"/>
                  <a:pt x="3282399" y="464259"/>
                </a:cubicBezTo>
                <a:cubicBezTo>
                  <a:pt x="3282399" y="464259"/>
                  <a:pt x="3282399" y="464259"/>
                  <a:pt x="3407875" y="514450"/>
                </a:cubicBezTo>
                <a:cubicBezTo>
                  <a:pt x="3432970" y="526997"/>
                  <a:pt x="3458065" y="520723"/>
                  <a:pt x="3476886" y="501902"/>
                </a:cubicBezTo>
                <a:cubicBezTo>
                  <a:pt x="3476886" y="501902"/>
                  <a:pt x="3476886" y="501902"/>
                  <a:pt x="3665100" y="338784"/>
                </a:cubicBezTo>
                <a:cubicBezTo>
                  <a:pt x="3677647" y="319963"/>
                  <a:pt x="3709016" y="319963"/>
                  <a:pt x="3727837" y="332510"/>
                </a:cubicBezTo>
                <a:cubicBezTo>
                  <a:pt x="3727837" y="332510"/>
                  <a:pt x="3727837" y="332510"/>
                  <a:pt x="3872134" y="420343"/>
                </a:cubicBezTo>
                <a:cubicBezTo>
                  <a:pt x="3890955" y="432890"/>
                  <a:pt x="3903503" y="457986"/>
                  <a:pt x="3897229" y="476807"/>
                </a:cubicBezTo>
                <a:cubicBezTo>
                  <a:pt x="3897229" y="476807"/>
                  <a:pt x="3897229" y="476807"/>
                  <a:pt x="3828218" y="721484"/>
                </a:cubicBezTo>
                <a:cubicBezTo>
                  <a:pt x="3821944" y="740305"/>
                  <a:pt x="3828218" y="771674"/>
                  <a:pt x="3847039" y="784222"/>
                </a:cubicBezTo>
                <a:cubicBezTo>
                  <a:pt x="3847039" y="784222"/>
                  <a:pt x="3847039" y="784222"/>
                  <a:pt x="3953693" y="872055"/>
                </a:cubicBezTo>
                <a:cubicBezTo>
                  <a:pt x="3966241" y="890876"/>
                  <a:pt x="3997609" y="890876"/>
                  <a:pt x="4022705" y="884602"/>
                </a:cubicBezTo>
                <a:cubicBezTo>
                  <a:pt x="4022705" y="884602"/>
                  <a:pt x="4022705" y="884602"/>
                  <a:pt x="4248561" y="777948"/>
                </a:cubicBezTo>
                <a:cubicBezTo>
                  <a:pt x="4267382" y="771674"/>
                  <a:pt x="4298751" y="777948"/>
                  <a:pt x="4311298" y="790496"/>
                </a:cubicBezTo>
                <a:cubicBezTo>
                  <a:pt x="4311298" y="790496"/>
                  <a:pt x="4311298" y="790496"/>
                  <a:pt x="4417952" y="915971"/>
                </a:cubicBezTo>
                <a:cubicBezTo>
                  <a:pt x="4436774" y="934792"/>
                  <a:pt x="4436774" y="966161"/>
                  <a:pt x="4424226" y="984983"/>
                </a:cubicBezTo>
                <a:cubicBezTo>
                  <a:pt x="4424226" y="984983"/>
                  <a:pt x="4424226" y="984983"/>
                  <a:pt x="4292477" y="1192017"/>
                </a:cubicBezTo>
                <a:cubicBezTo>
                  <a:pt x="4279929" y="1210838"/>
                  <a:pt x="4279929" y="1242207"/>
                  <a:pt x="4292477" y="1261029"/>
                </a:cubicBezTo>
                <a:cubicBezTo>
                  <a:pt x="4292477" y="1261029"/>
                  <a:pt x="4292477" y="1261029"/>
                  <a:pt x="4361488" y="1373957"/>
                </a:cubicBezTo>
                <a:cubicBezTo>
                  <a:pt x="4374036" y="1392778"/>
                  <a:pt x="4405405" y="1411599"/>
                  <a:pt x="4424226" y="1405325"/>
                </a:cubicBezTo>
                <a:cubicBezTo>
                  <a:pt x="4424226" y="1405325"/>
                  <a:pt x="4424226" y="1405325"/>
                  <a:pt x="4675177" y="1373957"/>
                </a:cubicBezTo>
                <a:cubicBezTo>
                  <a:pt x="4693998" y="1367683"/>
                  <a:pt x="4725367" y="1386504"/>
                  <a:pt x="4731641" y="1405325"/>
                </a:cubicBezTo>
                <a:cubicBezTo>
                  <a:pt x="4731641" y="1405325"/>
                  <a:pt x="4731641" y="1405325"/>
                  <a:pt x="4800653" y="1555896"/>
                </a:cubicBezTo>
                <a:cubicBezTo>
                  <a:pt x="4806926" y="1574717"/>
                  <a:pt x="4800653" y="1606086"/>
                  <a:pt x="4781831" y="1618634"/>
                </a:cubicBezTo>
                <a:cubicBezTo>
                  <a:pt x="4781831" y="1618634"/>
                  <a:pt x="4781831" y="1618634"/>
                  <a:pt x="4593618" y="1781752"/>
                </a:cubicBezTo>
                <a:cubicBezTo>
                  <a:pt x="4574797" y="1794299"/>
                  <a:pt x="4568523" y="1825668"/>
                  <a:pt x="4574797" y="1850763"/>
                </a:cubicBezTo>
                <a:cubicBezTo>
                  <a:pt x="4574797" y="1850763"/>
                  <a:pt x="4574797" y="1850763"/>
                  <a:pt x="4606166" y="1976239"/>
                </a:cubicBezTo>
                <a:cubicBezTo>
                  <a:pt x="4612439" y="2001334"/>
                  <a:pt x="4637534" y="2020155"/>
                  <a:pt x="4662630" y="2026429"/>
                </a:cubicBezTo>
                <a:cubicBezTo>
                  <a:pt x="4662630" y="2026429"/>
                  <a:pt x="4662630" y="2026429"/>
                  <a:pt x="4907307" y="2064072"/>
                </a:cubicBezTo>
                <a:cubicBezTo>
                  <a:pt x="4932402" y="2070345"/>
                  <a:pt x="4951223" y="2089167"/>
                  <a:pt x="4951223" y="2114262"/>
                </a:cubicBezTo>
                <a:lnTo>
                  <a:pt x="4976318" y="2277380"/>
                </a:lnTo>
                <a:cubicBezTo>
                  <a:pt x="4976318" y="2302475"/>
                  <a:pt x="4963771" y="2327570"/>
                  <a:pt x="4938676" y="2333844"/>
                </a:cubicBezTo>
                <a:cubicBezTo>
                  <a:pt x="4938676" y="2333844"/>
                  <a:pt x="4938676" y="2333844"/>
                  <a:pt x="4712820" y="2434224"/>
                </a:cubicBezTo>
                <a:cubicBezTo>
                  <a:pt x="4687725" y="2440498"/>
                  <a:pt x="4668903" y="2465593"/>
                  <a:pt x="4668903" y="2490688"/>
                </a:cubicBezTo>
                <a:cubicBezTo>
                  <a:pt x="4668903" y="2490688"/>
                  <a:pt x="4668903" y="2490688"/>
                  <a:pt x="4668903" y="2628711"/>
                </a:cubicBezTo>
                <a:cubicBezTo>
                  <a:pt x="4668903" y="2647532"/>
                  <a:pt x="4681451" y="2672628"/>
                  <a:pt x="4700272" y="2685175"/>
                </a:cubicBezTo>
                <a:cubicBezTo>
                  <a:pt x="4700272" y="2685175"/>
                  <a:pt x="4700272" y="2685175"/>
                  <a:pt x="4926128" y="2798103"/>
                </a:cubicBezTo>
                <a:cubicBezTo>
                  <a:pt x="4944949" y="2804377"/>
                  <a:pt x="4957497" y="2835746"/>
                  <a:pt x="4957497" y="2854567"/>
                </a:cubicBezTo>
                <a:cubicBezTo>
                  <a:pt x="4957497" y="2854567"/>
                  <a:pt x="4957497" y="2854567"/>
                  <a:pt x="4926128" y="3017685"/>
                </a:cubicBezTo>
                <a:cubicBezTo>
                  <a:pt x="4919854" y="3042780"/>
                  <a:pt x="4901033" y="3061601"/>
                  <a:pt x="4875938" y="3061601"/>
                </a:cubicBezTo>
                <a:cubicBezTo>
                  <a:pt x="4875938" y="3061601"/>
                  <a:pt x="4875938" y="3061601"/>
                  <a:pt x="4631261" y="3092970"/>
                </a:cubicBezTo>
                <a:cubicBezTo>
                  <a:pt x="4606166" y="3092970"/>
                  <a:pt x="4581071" y="3111792"/>
                  <a:pt x="4574797" y="3136887"/>
                </a:cubicBezTo>
                <a:cubicBezTo>
                  <a:pt x="4574797" y="3136887"/>
                  <a:pt x="4574797" y="3136887"/>
                  <a:pt x="4530880" y="3262362"/>
                </a:cubicBezTo>
                <a:cubicBezTo>
                  <a:pt x="4524607" y="3281184"/>
                  <a:pt x="4530880" y="3312552"/>
                  <a:pt x="4549702" y="3331374"/>
                </a:cubicBezTo>
                <a:cubicBezTo>
                  <a:pt x="4549702" y="3331374"/>
                  <a:pt x="4549702" y="3331374"/>
                  <a:pt x="4725367" y="3500766"/>
                </a:cubicBezTo>
                <a:cubicBezTo>
                  <a:pt x="4744189" y="3519587"/>
                  <a:pt x="4750462" y="3544682"/>
                  <a:pt x="4737915" y="3569777"/>
                </a:cubicBezTo>
                <a:cubicBezTo>
                  <a:pt x="4737915" y="3569777"/>
                  <a:pt x="4737915" y="3569777"/>
                  <a:pt x="4662630" y="3714074"/>
                </a:cubicBezTo>
                <a:cubicBezTo>
                  <a:pt x="4650082" y="3732895"/>
                  <a:pt x="4624987" y="3745443"/>
                  <a:pt x="4606166" y="3745443"/>
                </a:cubicBezTo>
                <a:cubicBezTo>
                  <a:pt x="4606166" y="3745443"/>
                  <a:pt x="4606166" y="3745443"/>
                  <a:pt x="4355215" y="3695253"/>
                </a:cubicBezTo>
                <a:cubicBezTo>
                  <a:pt x="4336393" y="3688979"/>
                  <a:pt x="4305025" y="3701526"/>
                  <a:pt x="4292477" y="3720348"/>
                </a:cubicBezTo>
                <a:cubicBezTo>
                  <a:pt x="4292477" y="3720348"/>
                  <a:pt x="4292477" y="3720348"/>
                  <a:pt x="4217192" y="3827002"/>
                </a:cubicBezTo>
                <a:cubicBezTo>
                  <a:pt x="4198370" y="3845823"/>
                  <a:pt x="4198370" y="3877192"/>
                  <a:pt x="4210918" y="3896013"/>
                </a:cubicBezTo>
                <a:cubicBezTo>
                  <a:pt x="4210918" y="3896013"/>
                  <a:pt x="4210918" y="3896013"/>
                  <a:pt x="4330120" y="4115595"/>
                </a:cubicBezTo>
                <a:cubicBezTo>
                  <a:pt x="4342667" y="4134417"/>
                  <a:pt x="4336393" y="4165786"/>
                  <a:pt x="4323846" y="4184607"/>
                </a:cubicBezTo>
                <a:cubicBezTo>
                  <a:pt x="4323846" y="4184607"/>
                  <a:pt x="4323846" y="4184607"/>
                  <a:pt x="4204644" y="4297535"/>
                </a:cubicBezTo>
                <a:cubicBezTo>
                  <a:pt x="4192097" y="4316356"/>
                  <a:pt x="4160728" y="4322630"/>
                  <a:pt x="4141906" y="4310083"/>
                </a:cubicBezTo>
                <a:cubicBezTo>
                  <a:pt x="4141906" y="4310083"/>
                  <a:pt x="4141906" y="4310083"/>
                  <a:pt x="3922324" y="4190881"/>
                </a:cubicBezTo>
                <a:cubicBezTo>
                  <a:pt x="3903503" y="4178333"/>
                  <a:pt x="3872134" y="4184607"/>
                  <a:pt x="3853313" y="4197155"/>
                </a:cubicBezTo>
                <a:cubicBezTo>
                  <a:pt x="3853313" y="4197155"/>
                  <a:pt x="3853313" y="4197155"/>
                  <a:pt x="3746659" y="4278714"/>
                </a:cubicBezTo>
                <a:cubicBezTo>
                  <a:pt x="3727837" y="4291261"/>
                  <a:pt x="3715290" y="4322630"/>
                  <a:pt x="3721563" y="4341451"/>
                </a:cubicBezTo>
                <a:cubicBezTo>
                  <a:pt x="3721563" y="4341451"/>
                  <a:pt x="3721563" y="4341451"/>
                  <a:pt x="3771754" y="4586129"/>
                </a:cubicBezTo>
                <a:cubicBezTo>
                  <a:pt x="3778027" y="4611224"/>
                  <a:pt x="3765480" y="4636319"/>
                  <a:pt x="3740385" y="4648866"/>
                </a:cubicBezTo>
                <a:cubicBezTo>
                  <a:pt x="3740385" y="4648866"/>
                  <a:pt x="3740385" y="4648866"/>
                  <a:pt x="3596088" y="4724152"/>
                </a:cubicBezTo>
                <a:cubicBezTo>
                  <a:pt x="3577267" y="4736699"/>
                  <a:pt x="3545898" y="4730425"/>
                  <a:pt x="3533350" y="4717878"/>
                </a:cubicBezTo>
                <a:cubicBezTo>
                  <a:pt x="3533350" y="4717878"/>
                  <a:pt x="3533350" y="4717878"/>
                  <a:pt x="3357685" y="4535938"/>
                </a:cubicBezTo>
                <a:cubicBezTo>
                  <a:pt x="3338863" y="4523391"/>
                  <a:pt x="3307494" y="4517117"/>
                  <a:pt x="3288673" y="4523391"/>
                </a:cubicBezTo>
                <a:cubicBezTo>
                  <a:pt x="3288673" y="4523391"/>
                  <a:pt x="3288673" y="4523391"/>
                  <a:pt x="3163198" y="4567307"/>
                </a:cubicBezTo>
                <a:cubicBezTo>
                  <a:pt x="3138103" y="4573581"/>
                  <a:pt x="3119281" y="4598676"/>
                  <a:pt x="3119281" y="4623771"/>
                </a:cubicBezTo>
                <a:cubicBezTo>
                  <a:pt x="3119281" y="4623771"/>
                  <a:pt x="3119281" y="4623771"/>
                  <a:pt x="3100460" y="4868448"/>
                </a:cubicBezTo>
                <a:cubicBezTo>
                  <a:pt x="3094186" y="4893543"/>
                  <a:pt x="3075365" y="4918639"/>
                  <a:pt x="3050270" y="4918639"/>
                </a:cubicBezTo>
                <a:cubicBezTo>
                  <a:pt x="3050270" y="4918639"/>
                  <a:pt x="3050270" y="4918639"/>
                  <a:pt x="2893425" y="4950007"/>
                </a:cubicBezTo>
                <a:cubicBezTo>
                  <a:pt x="2868330" y="4956281"/>
                  <a:pt x="2843235" y="4943734"/>
                  <a:pt x="2830688" y="4924912"/>
                </a:cubicBezTo>
                <a:cubicBezTo>
                  <a:pt x="2830688" y="4924912"/>
                  <a:pt x="2830688" y="4924912"/>
                  <a:pt x="2717760" y="4705330"/>
                </a:cubicBezTo>
                <a:cubicBezTo>
                  <a:pt x="2705212" y="4680235"/>
                  <a:pt x="2680117" y="4667688"/>
                  <a:pt x="2655022" y="4667688"/>
                </a:cubicBezTo>
                <a:cubicBezTo>
                  <a:pt x="2655022" y="4667688"/>
                  <a:pt x="2655022" y="4667688"/>
                  <a:pt x="2523273" y="4673961"/>
                </a:cubicBezTo>
                <a:cubicBezTo>
                  <a:pt x="2498178" y="4673961"/>
                  <a:pt x="2473083" y="4692783"/>
                  <a:pt x="2466809" y="4711604"/>
                </a:cubicBezTo>
                <a:cubicBezTo>
                  <a:pt x="2466809" y="4711604"/>
                  <a:pt x="2466809" y="4711604"/>
                  <a:pt x="2366428" y="4943734"/>
                </a:cubicBezTo>
                <a:cubicBezTo>
                  <a:pt x="2360155" y="4968829"/>
                  <a:pt x="2335060" y="4981376"/>
                  <a:pt x="2309964" y="4981376"/>
                </a:cubicBezTo>
                <a:cubicBezTo>
                  <a:pt x="2309964" y="4981376"/>
                  <a:pt x="2309964" y="4981376"/>
                  <a:pt x="2146846" y="4962555"/>
                </a:cubicBezTo>
                <a:cubicBezTo>
                  <a:pt x="2128025" y="4956281"/>
                  <a:pt x="2102930" y="4937460"/>
                  <a:pt x="2096656" y="4918639"/>
                </a:cubicBezTo>
                <a:cubicBezTo>
                  <a:pt x="2096656" y="4918639"/>
                  <a:pt x="2096656" y="4918639"/>
                  <a:pt x="2052740" y="4667688"/>
                </a:cubicBezTo>
                <a:cubicBezTo>
                  <a:pt x="2052740" y="4648866"/>
                  <a:pt x="2027645" y="4623771"/>
                  <a:pt x="2008823" y="4617497"/>
                </a:cubicBezTo>
                <a:cubicBezTo>
                  <a:pt x="2008823" y="4617497"/>
                  <a:pt x="2008823" y="4617497"/>
                  <a:pt x="1877074" y="4586129"/>
                </a:cubicBezTo>
                <a:cubicBezTo>
                  <a:pt x="1851979" y="4579855"/>
                  <a:pt x="1826884" y="4592402"/>
                  <a:pt x="1808063" y="4604950"/>
                </a:cubicBezTo>
                <a:cubicBezTo>
                  <a:pt x="1808063" y="4604950"/>
                  <a:pt x="1808063" y="4604950"/>
                  <a:pt x="1651218" y="4799437"/>
                </a:cubicBezTo>
                <a:cubicBezTo>
                  <a:pt x="1638671" y="4818258"/>
                  <a:pt x="1607302" y="4824532"/>
                  <a:pt x="1588481" y="4818258"/>
                </a:cubicBezTo>
                <a:cubicBezTo>
                  <a:pt x="1588481" y="4818258"/>
                  <a:pt x="1588481" y="4818258"/>
                  <a:pt x="1437910" y="4749247"/>
                </a:cubicBezTo>
                <a:cubicBezTo>
                  <a:pt x="1412815" y="4742973"/>
                  <a:pt x="1400267" y="4717878"/>
                  <a:pt x="1400267" y="4692783"/>
                </a:cubicBezTo>
                <a:cubicBezTo>
                  <a:pt x="1400267" y="4692783"/>
                  <a:pt x="1400267" y="4692783"/>
                  <a:pt x="1431636" y="4448106"/>
                </a:cubicBezTo>
                <a:cubicBezTo>
                  <a:pt x="1437910" y="4423010"/>
                  <a:pt x="1419089" y="4391642"/>
                  <a:pt x="1400267" y="4385368"/>
                </a:cubicBezTo>
                <a:cubicBezTo>
                  <a:pt x="1400267" y="4385368"/>
                  <a:pt x="1400267" y="4385368"/>
                  <a:pt x="1287339" y="4310083"/>
                </a:cubicBezTo>
                <a:cubicBezTo>
                  <a:pt x="1268518" y="4297535"/>
                  <a:pt x="1237149" y="4297535"/>
                  <a:pt x="1218328" y="4310083"/>
                </a:cubicBezTo>
                <a:cubicBezTo>
                  <a:pt x="1218328" y="4310083"/>
                  <a:pt x="1218328" y="4310083"/>
                  <a:pt x="1011293" y="4448106"/>
                </a:cubicBezTo>
                <a:cubicBezTo>
                  <a:pt x="992472" y="4460653"/>
                  <a:pt x="961103" y="4460653"/>
                  <a:pt x="942282" y="4448106"/>
                </a:cubicBezTo>
                <a:cubicBezTo>
                  <a:pt x="942282" y="4448106"/>
                  <a:pt x="942282" y="4448106"/>
                  <a:pt x="816806" y="4341451"/>
                </a:cubicBezTo>
                <a:cubicBezTo>
                  <a:pt x="797985" y="4322630"/>
                  <a:pt x="791711" y="4297535"/>
                  <a:pt x="804259" y="4272440"/>
                </a:cubicBezTo>
                <a:cubicBezTo>
                  <a:pt x="804259" y="4272440"/>
                  <a:pt x="804259" y="4272440"/>
                  <a:pt x="904639" y="4046584"/>
                </a:cubicBezTo>
                <a:cubicBezTo>
                  <a:pt x="910913" y="4027763"/>
                  <a:pt x="910913" y="3996394"/>
                  <a:pt x="892092" y="3977572"/>
                </a:cubicBezTo>
                <a:cubicBezTo>
                  <a:pt x="892092" y="3977572"/>
                  <a:pt x="892092" y="3977572"/>
                  <a:pt x="804259" y="3877192"/>
                </a:cubicBezTo>
                <a:cubicBezTo>
                  <a:pt x="791711" y="3858371"/>
                  <a:pt x="760342" y="3852097"/>
                  <a:pt x="735247" y="3858371"/>
                </a:cubicBezTo>
                <a:cubicBezTo>
                  <a:pt x="735247" y="3858371"/>
                  <a:pt x="735247" y="3858371"/>
                  <a:pt x="496844" y="3927382"/>
                </a:cubicBezTo>
                <a:cubicBezTo>
                  <a:pt x="478023" y="3933656"/>
                  <a:pt x="446654" y="3921108"/>
                  <a:pt x="434106" y="3902287"/>
                </a:cubicBezTo>
                <a:cubicBezTo>
                  <a:pt x="434106" y="3902287"/>
                  <a:pt x="434106" y="3902287"/>
                  <a:pt x="346273" y="3764264"/>
                </a:cubicBezTo>
                <a:cubicBezTo>
                  <a:pt x="333726" y="3745443"/>
                  <a:pt x="340000" y="3714074"/>
                  <a:pt x="352547" y="3695253"/>
                </a:cubicBezTo>
                <a:cubicBezTo>
                  <a:pt x="352547" y="3695253"/>
                  <a:pt x="352547" y="3695253"/>
                  <a:pt x="515665" y="3507039"/>
                </a:cubicBezTo>
                <a:cubicBezTo>
                  <a:pt x="534487" y="3494492"/>
                  <a:pt x="534487" y="3463123"/>
                  <a:pt x="528213" y="3438028"/>
                </a:cubicBezTo>
                <a:cubicBezTo>
                  <a:pt x="528213" y="3438028"/>
                  <a:pt x="528213" y="3438028"/>
                  <a:pt x="471749" y="3318826"/>
                </a:cubicBezTo>
                <a:cubicBezTo>
                  <a:pt x="465475" y="3300005"/>
                  <a:pt x="434106" y="3281184"/>
                  <a:pt x="415285" y="3281184"/>
                </a:cubicBezTo>
                <a:cubicBezTo>
                  <a:pt x="415285" y="3281184"/>
                  <a:pt x="415285" y="3281184"/>
                  <a:pt x="164334" y="3274910"/>
                </a:cubicBezTo>
                <a:cubicBezTo>
                  <a:pt x="139239" y="3274910"/>
                  <a:pt x="120418" y="3256088"/>
                  <a:pt x="114144" y="3237267"/>
                </a:cubicBezTo>
                <a:cubicBezTo>
                  <a:pt x="114144" y="3237267"/>
                  <a:pt x="114144" y="3237267"/>
                  <a:pt x="70227" y="3074149"/>
                </a:cubicBezTo>
                <a:cubicBezTo>
                  <a:pt x="63954" y="3055328"/>
                  <a:pt x="70227" y="3023959"/>
                  <a:pt x="89049" y="3011411"/>
                </a:cubicBezTo>
                <a:cubicBezTo>
                  <a:pt x="89049" y="3011411"/>
                  <a:pt x="89049" y="3011411"/>
                  <a:pt x="302357" y="2885936"/>
                </a:cubicBezTo>
                <a:cubicBezTo>
                  <a:pt x="321178" y="2873388"/>
                  <a:pt x="340000" y="2842019"/>
                  <a:pt x="333726" y="2816924"/>
                </a:cubicBezTo>
                <a:cubicBezTo>
                  <a:pt x="333726" y="2816924"/>
                  <a:pt x="333726" y="2816924"/>
                  <a:pt x="321178" y="2685175"/>
                </a:cubicBezTo>
                <a:cubicBezTo>
                  <a:pt x="314905" y="2666354"/>
                  <a:pt x="296083" y="2641259"/>
                  <a:pt x="277262" y="2634985"/>
                </a:cubicBezTo>
                <a:cubicBezTo>
                  <a:pt x="277262" y="2634985"/>
                  <a:pt x="277262" y="2634985"/>
                  <a:pt x="38858" y="2553426"/>
                </a:cubicBezTo>
                <a:cubicBezTo>
                  <a:pt x="13764" y="2547152"/>
                  <a:pt x="-5058" y="2522057"/>
                  <a:pt x="1216" y="2503236"/>
                </a:cubicBezTo>
                <a:cubicBezTo>
                  <a:pt x="1216" y="2503236"/>
                  <a:pt x="1216" y="2503236"/>
                  <a:pt x="1216" y="2333844"/>
                </a:cubicBezTo>
                <a:cubicBezTo>
                  <a:pt x="1216" y="2315022"/>
                  <a:pt x="20037" y="2289927"/>
                  <a:pt x="45132" y="2283654"/>
                </a:cubicBezTo>
                <a:cubicBezTo>
                  <a:pt x="45132" y="2283654"/>
                  <a:pt x="45132" y="2283654"/>
                  <a:pt x="283536" y="2220916"/>
                </a:cubicBezTo>
                <a:cubicBezTo>
                  <a:pt x="308631" y="2214642"/>
                  <a:pt x="327452" y="2189547"/>
                  <a:pt x="333726" y="2170726"/>
                </a:cubicBezTo>
                <a:cubicBezTo>
                  <a:pt x="333726" y="2170726"/>
                  <a:pt x="333726" y="2170726"/>
                  <a:pt x="358821" y="2038977"/>
                </a:cubicBezTo>
                <a:cubicBezTo>
                  <a:pt x="365095" y="2013881"/>
                  <a:pt x="352547" y="1988786"/>
                  <a:pt x="333726" y="1969965"/>
                </a:cubicBezTo>
                <a:cubicBezTo>
                  <a:pt x="333726" y="1969965"/>
                  <a:pt x="333726" y="1969965"/>
                  <a:pt x="126691" y="1831942"/>
                </a:cubicBezTo>
                <a:cubicBezTo>
                  <a:pt x="107870" y="1819394"/>
                  <a:pt x="101596" y="1788026"/>
                  <a:pt x="107870" y="1769204"/>
                </a:cubicBezTo>
                <a:cubicBezTo>
                  <a:pt x="107870" y="1769204"/>
                  <a:pt x="107870" y="1769204"/>
                  <a:pt x="158060" y="1612360"/>
                </a:cubicBezTo>
                <a:cubicBezTo>
                  <a:pt x="170608" y="1587265"/>
                  <a:pt x="189429" y="1568444"/>
                  <a:pt x="214524" y="1574717"/>
                </a:cubicBezTo>
                <a:cubicBezTo>
                  <a:pt x="214524" y="1574717"/>
                  <a:pt x="214524" y="1574717"/>
                  <a:pt x="465475" y="1580991"/>
                </a:cubicBezTo>
                <a:cubicBezTo>
                  <a:pt x="484296" y="1587265"/>
                  <a:pt x="515665" y="1568444"/>
                  <a:pt x="528213" y="1549622"/>
                </a:cubicBezTo>
                <a:cubicBezTo>
                  <a:pt x="528213" y="1549622"/>
                  <a:pt x="528213" y="1549622"/>
                  <a:pt x="584677" y="1430420"/>
                </a:cubicBezTo>
                <a:cubicBezTo>
                  <a:pt x="597224" y="1411599"/>
                  <a:pt x="597224" y="1380230"/>
                  <a:pt x="578403" y="1361409"/>
                </a:cubicBezTo>
                <a:cubicBezTo>
                  <a:pt x="578403" y="1361409"/>
                  <a:pt x="578403" y="1361409"/>
                  <a:pt x="427833" y="1160648"/>
                </a:cubicBezTo>
                <a:cubicBezTo>
                  <a:pt x="415285" y="1141827"/>
                  <a:pt x="415285" y="1116732"/>
                  <a:pt x="427833" y="1097911"/>
                </a:cubicBezTo>
                <a:cubicBezTo>
                  <a:pt x="427833" y="1097911"/>
                  <a:pt x="427833" y="1097911"/>
                  <a:pt x="521939" y="959887"/>
                </a:cubicBezTo>
                <a:cubicBezTo>
                  <a:pt x="534487" y="941066"/>
                  <a:pt x="565856" y="934792"/>
                  <a:pt x="584677" y="941066"/>
                </a:cubicBezTo>
                <a:cubicBezTo>
                  <a:pt x="584677" y="941066"/>
                  <a:pt x="584677" y="941066"/>
                  <a:pt x="823080" y="1028899"/>
                </a:cubicBezTo>
                <a:cubicBezTo>
                  <a:pt x="841902" y="1035173"/>
                  <a:pt x="873270" y="1028899"/>
                  <a:pt x="892092" y="1010078"/>
                </a:cubicBezTo>
                <a:cubicBezTo>
                  <a:pt x="892092" y="1010078"/>
                  <a:pt x="892092" y="1010078"/>
                  <a:pt x="986198" y="915971"/>
                </a:cubicBezTo>
                <a:cubicBezTo>
                  <a:pt x="998746" y="897150"/>
                  <a:pt x="1005020" y="865781"/>
                  <a:pt x="998746" y="846960"/>
                </a:cubicBezTo>
                <a:cubicBezTo>
                  <a:pt x="998746" y="846960"/>
                  <a:pt x="998746" y="846960"/>
                  <a:pt x="910913" y="614830"/>
                </a:cubicBezTo>
                <a:cubicBezTo>
                  <a:pt x="904639" y="589735"/>
                  <a:pt x="910913" y="564640"/>
                  <a:pt x="929734" y="552092"/>
                </a:cubicBezTo>
                <a:cubicBezTo>
                  <a:pt x="929734" y="552092"/>
                  <a:pt x="929734" y="552092"/>
                  <a:pt x="1061484" y="451712"/>
                </a:cubicBezTo>
                <a:cubicBezTo>
                  <a:pt x="1080305" y="439164"/>
                  <a:pt x="1111674" y="439164"/>
                  <a:pt x="1130495" y="451712"/>
                </a:cubicBezTo>
                <a:cubicBezTo>
                  <a:pt x="1130495" y="451712"/>
                  <a:pt x="1130495" y="451712"/>
                  <a:pt x="1331256" y="602282"/>
                </a:cubicBezTo>
                <a:cubicBezTo>
                  <a:pt x="1350077" y="614830"/>
                  <a:pt x="1381446" y="614830"/>
                  <a:pt x="1400267" y="608556"/>
                </a:cubicBezTo>
                <a:cubicBezTo>
                  <a:pt x="1400267" y="608556"/>
                  <a:pt x="1400267" y="608556"/>
                  <a:pt x="1519469" y="539545"/>
                </a:cubicBezTo>
                <a:cubicBezTo>
                  <a:pt x="1538290" y="533271"/>
                  <a:pt x="1550838" y="501902"/>
                  <a:pt x="1550838" y="483081"/>
                </a:cubicBezTo>
                <a:cubicBezTo>
                  <a:pt x="1550838" y="483081"/>
                  <a:pt x="1550838" y="483081"/>
                  <a:pt x="1538290" y="232130"/>
                </a:cubicBezTo>
                <a:cubicBezTo>
                  <a:pt x="1532017" y="207035"/>
                  <a:pt x="1550838" y="181939"/>
                  <a:pt x="1569659" y="175666"/>
                </a:cubicBezTo>
                <a:cubicBezTo>
                  <a:pt x="1569659" y="175666"/>
                  <a:pt x="1569659" y="175666"/>
                  <a:pt x="1726504" y="119202"/>
                </a:cubicBezTo>
                <a:cubicBezTo>
                  <a:pt x="1751599" y="112928"/>
                  <a:pt x="1776694" y="119202"/>
                  <a:pt x="1789241" y="138023"/>
                </a:cubicBezTo>
                <a:cubicBezTo>
                  <a:pt x="1789241" y="138023"/>
                  <a:pt x="1789241" y="138023"/>
                  <a:pt x="1939812" y="345058"/>
                </a:cubicBezTo>
                <a:cubicBezTo>
                  <a:pt x="1952359" y="357605"/>
                  <a:pt x="1983728" y="370153"/>
                  <a:pt x="2002550" y="370153"/>
                </a:cubicBezTo>
                <a:cubicBezTo>
                  <a:pt x="2002550" y="370153"/>
                  <a:pt x="2002550" y="370153"/>
                  <a:pt x="2134299" y="338784"/>
                </a:cubicBezTo>
                <a:cubicBezTo>
                  <a:pt x="2159394" y="338784"/>
                  <a:pt x="2178215" y="313689"/>
                  <a:pt x="2184489" y="294868"/>
                </a:cubicBezTo>
                <a:cubicBezTo>
                  <a:pt x="2184489" y="294868"/>
                  <a:pt x="2184489" y="294868"/>
                  <a:pt x="2247227" y="50190"/>
                </a:cubicBezTo>
                <a:cubicBezTo>
                  <a:pt x="2247227" y="31369"/>
                  <a:pt x="2272322" y="12548"/>
                  <a:pt x="2297417" y="6274"/>
                </a:cubicBezTo>
                <a:cubicBezTo>
                  <a:pt x="2297417" y="6274"/>
                  <a:pt x="2297417" y="6274"/>
                  <a:pt x="2460535" y="0"/>
                </a:cubicBezTo>
                <a:close/>
              </a:path>
            </a:pathLst>
          </a:custGeom>
          <a:solidFill>
            <a:schemeClr val="accent1"/>
          </a:solidFill>
          <a:ln w="9525">
            <a:noFill/>
            <a:round/>
            <a:headEnd/>
            <a:tailEnd/>
          </a:ln>
        </p:spPr>
        <p:txBody>
          <a:bodyPr vert="horz" wrap="square" lIns="68580" tIns="34290" rIns="68580" bIns="34290" numCol="1" anchor="t" anchorCtr="0" compatLnSpc="1">
            <a:prstTxWarp prst="textNoShape">
              <a:avLst/>
            </a:prstTxWarp>
            <a:noAutofit/>
          </a:bodyPr>
          <a:lstStyle/>
          <a:p>
            <a:endParaRPr lang="zh-CN" altLang="en-US">
              <a:solidFill>
                <a:prstClr val="black"/>
              </a:solidFill>
            </a:endParaRPr>
          </a:p>
        </p:txBody>
      </p:sp>
      <p:sp>
        <p:nvSpPr>
          <p:cNvPr id="34" name="Freeform 5"/>
          <p:cNvSpPr>
            <a:spLocks noEditPoints="1"/>
          </p:cNvSpPr>
          <p:nvPr/>
        </p:nvSpPr>
        <p:spPr bwMode="auto">
          <a:xfrm>
            <a:off x="4057951" y="685369"/>
            <a:ext cx="1075919" cy="1075919"/>
          </a:xfrm>
          <a:custGeom>
            <a:avLst/>
            <a:gdLst>
              <a:gd name="T0" fmla="*/ 1098 w 1098"/>
              <a:gd name="T1" fmla="*/ 620 h 1099"/>
              <a:gd name="T2" fmla="*/ 1098 w 1098"/>
              <a:gd name="T3" fmla="*/ 487 h 1099"/>
              <a:gd name="T4" fmla="*/ 940 w 1098"/>
              <a:gd name="T5" fmla="*/ 447 h 1099"/>
              <a:gd name="T6" fmla="*/ 892 w 1098"/>
              <a:gd name="T7" fmla="*/ 335 h 1099"/>
              <a:gd name="T8" fmla="*/ 976 w 1098"/>
              <a:gd name="T9" fmla="*/ 211 h 1099"/>
              <a:gd name="T10" fmla="*/ 882 w 1098"/>
              <a:gd name="T11" fmla="*/ 117 h 1099"/>
              <a:gd name="T12" fmla="*/ 751 w 1098"/>
              <a:gd name="T13" fmla="*/ 196 h 1099"/>
              <a:gd name="T14" fmla="*/ 645 w 1098"/>
              <a:gd name="T15" fmla="*/ 152 h 1099"/>
              <a:gd name="T16" fmla="*/ 615 w 1098"/>
              <a:gd name="T17" fmla="*/ 0 h 1099"/>
              <a:gd name="T18" fmla="*/ 482 w 1098"/>
              <a:gd name="T19" fmla="*/ 0 h 1099"/>
              <a:gd name="T20" fmla="*/ 445 w 1098"/>
              <a:gd name="T21" fmla="*/ 150 h 1099"/>
              <a:gd name="T22" fmla="*/ 329 w 1098"/>
              <a:gd name="T23" fmla="*/ 197 h 1099"/>
              <a:gd name="T24" fmla="*/ 203 w 1098"/>
              <a:gd name="T25" fmla="*/ 112 h 1099"/>
              <a:gd name="T26" fmla="*/ 109 w 1098"/>
              <a:gd name="T27" fmla="*/ 206 h 1099"/>
              <a:gd name="T28" fmla="*/ 188 w 1098"/>
              <a:gd name="T29" fmla="*/ 337 h 1099"/>
              <a:gd name="T30" fmla="*/ 141 w 1098"/>
              <a:gd name="T31" fmla="*/ 452 h 1099"/>
              <a:gd name="T32" fmla="*/ 0 w 1098"/>
              <a:gd name="T33" fmla="*/ 479 h 1099"/>
              <a:gd name="T34" fmla="*/ 0 w 1098"/>
              <a:gd name="T35" fmla="*/ 612 h 1099"/>
              <a:gd name="T36" fmla="*/ 140 w 1098"/>
              <a:gd name="T37" fmla="*/ 647 h 1099"/>
              <a:gd name="T38" fmla="*/ 186 w 1098"/>
              <a:gd name="T39" fmla="*/ 760 h 1099"/>
              <a:gd name="T40" fmla="*/ 100 w 1098"/>
              <a:gd name="T41" fmla="*/ 888 h 1099"/>
              <a:gd name="T42" fmla="*/ 194 w 1098"/>
              <a:gd name="T43" fmla="*/ 982 h 1099"/>
              <a:gd name="T44" fmla="*/ 327 w 1098"/>
              <a:gd name="T45" fmla="*/ 902 h 1099"/>
              <a:gd name="T46" fmla="*/ 446 w 1098"/>
              <a:gd name="T47" fmla="*/ 952 h 1099"/>
              <a:gd name="T48" fmla="*/ 475 w 1098"/>
              <a:gd name="T49" fmla="*/ 1099 h 1099"/>
              <a:gd name="T50" fmla="*/ 608 w 1098"/>
              <a:gd name="T51" fmla="*/ 1099 h 1099"/>
              <a:gd name="T52" fmla="*/ 645 w 1098"/>
              <a:gd name="T53" fmla="*/ 949 h 1099"/>
              <a:gd name="T54" fmla="*/ 755 w 1098"/>
              <a:gd name="T55" fmla="*/ 903 h 1099"/>
              <a:gd name="T56" fmla="*/ 881 w 1098"/>
              <a:gd name="T57" fmla="*/ 987 h 1099"/>
              <a:gd name="T58" fmla="*/ 975 w 1098"/>
              <a:gd name="T59" fmla="*/ 893 h 1099"/>
              <a:gd name="T60" fmla="*/ 895 w 1098"/>
              <a:gd name="T61" fmla="*/ 761 h 1099"/>
              <a:gd name="T62" fmla="*/ 941 w 1098"/>
              <a:gd name="T63" fmla="*/ 650 h 1099"/>
              <a:gd name="T64" fmla="*/ 1098 w 1098"/>
              <a:gd name="T65" fmla="*/ 620 h 1099"/>
              <a:gd name="T66" fmla="*/ 546 w 1098"/>
              <a:gd name="T67" fmla="*/ 828 h 1099"/>
              <a:gd name="T68" fmla="*/ 274 w 1098"/>
              <a:gd name="T69" fmla="*/ 556 h 1099"/>
              <a:gd name="T70" fmla="*/ 546 w 1098"/>
              <a:gd name="T71" fmla="*/ 284 h 1099"/>
              <a:gd name="T72" fmla="*/ 818 w 1098"/>
              <a:gd name="T73" fmla="*/ 556 h 1099"/>
              <a:gd name="T74" fmla="*/ 546 w 1098"/>
              <a:gd name="T75" fmla="*/ 828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8" h="1099">
                <a:moveTo>
                  <a:pt x="1098" y="620"/>
                </a:moveTo>
                <a:cubicBezTo>
                  <a:pt x="1098" y="487"/>
                  <a:pt x="1098" y="487"/>
                  <a:pt x="1098" y="487"/>
                </a:cubicBezTo>
                <a:cubicBezTo>
                  <a:pt x="940" y="447"/>
                  <a:pt x="940" y="447"/>
                  <a:pt x="940" y="447"/>
                </a:cubicBezTo>
                <a:cubicBezTo>
                  <a:pt x="929" y="407"/>
                  <a:pt x="913" y="370"/>
                  <a:pt x="892" y="335"/>
                </a:cubicBezTo>
                <a:cubicBezTo>
                  <a:pt x="976" y="211"/>
                  <a:pt x="976" y="211"/>
                  <a:pt x="976" y="211"/>
                </a:cubicBezTo>
                <a:cubicBezTo>
                  <a:pt x="882" y="117"/>
                  <a:pt x="882" y="117"/>
                  <a:pt x="882" y="117"/>
                </a:cubicBezTo>
                <a:cubicBezTo>
                  <a:pt x="751" y="196"/>
                  <a:pt x="751" y="196"/>
                  <a:pt x="751" y="196"/>
                </a:cubicBezTo>
                <a:cubicBezTo>
                  <a:pt x="718" y="177"/>
                  <a:pt x="683" y="162"/>
                  <a:pt x="645" y="152"/>
                </a:cubicBezTo>
                <a:cubicBezTo>
                  <a:pt x="615" y="0"/>
                  <a:pt x="615" y="0"/>
                  <a:pt x="615" y="0"/>
                </a:cubicBezTo>
                <a:cubicBezTo>
                  <a:pt x="482" y="0"/>
                  <a:pt x="482" y="0"/>
                  <a:pt x="482" y="0"/>
                </a:cubicBezTo>
                <a:cubicBezTo>
                  <a:pt x="445" y="150"/>
                  <a:pt x="445" y="150"/>
                  <a:pt x="445" y="150"/>
                </a:cubicBezTo>
                <a:cubicBezTo>
                  <a:pt x="404" y="159"/>
                  <a:pt x="365" y="175"/>
                  <a:pt x="329" y="197"/>
                </a:cubicBezTo>
                <a:cubicBezTo>
                  <a:pt x="203" y="112"/>
                  <a:pt x="203" y="112"/>
                  <a:pt x="203" y="112"/>
                </a:cubicBezTo>
                <a:cubicBezTo>
                  <a:pt x="109" y="206"/>
                  <a:pt x="109" y="206"/>
                  <a:pt x="109" y="206"/>
                </a:cubicBezTo>
                <a:cubicBezTo>
                  <a:pt x="188" y="337"/>
                  <a:pt x="188" y="337"/>
                  <a:pt x="188" y="337"/>
                </a:cubicBezTo>
                <a:cubicBezTo>
                  <a:pt x="167" y="372"/>
                  <a:pt x="151" y="411"/>
                  <a:pt x="141" y="452"/>
                </a:cubicBezTo>
                <a:cubicBezTo>
                  <a:pt x="0" y="479"/>
                  <a:pt x="0" y="479"/>
                  <a:pt x="0" y="479"/>
                </a:cubicBezTo>
                <a:cubicBezTo>
                  <a:pt x="0" y="612"/>
                  <a:pt x="0" y="612"/>
                  <a:pt x="0" y="612"/>
                </a:cubicBezTo>
                <a:cubicBezTo>
                  <a:pt x="140" y="647"/>
                  <a:pt x="140" y="647"/>
                  <a:pt x="140" y="647"/>
                </a:cubicBezTo>
                <a:cubicBezTo>
                  <a:pt x="150" y="688"/>
                  <a:pt x="166" y="726"/>
                  <a:pt x="186" y="760"/>
                </a:cubicBezTo>
                <a:cubicBezTo>
                  <a:pt x="100" y="888"/>
                  <a:pt x="100" y="888"/>
                  <a:pt x="100" y="888"/>
                </a:cubicBezTo>
                <a:cubicBezTo>
                  <a:pt x="194" y="982"/>
                  <a:pt x="194" y="982"/>
                  <a:pt x="194" y="982"/>
                </a:cubicBezTo>
                <a:cubicBezTo>
                  <a:pt x="327" y="902"/>
                  <a:pt x="327" y="902"/>
                  <a:pt x="327" y="902"/>
                </a:cubicBezTo>
                <a:cubicBezTo>
                  <a:pt x="363" y="925"/>
                  <a:pt x="404" y="941"/>
                  <a:pt x="446" y="952"/>
                </a:cubicBezTo>
                <a:cubicBezTo>
                  <a:pt x="475" y="1099"/>
                  <a:pt x="475" y="1099"/>
                  <a:pt x="475" y="1099"/>
                </a:cubicBezTo>
                <a:cubicBezTo>
                  <a:pt x="608" y="1099"/>
                  <a:pt x="608" y="1099"/>
                  <a:pt x="608" y="1099"/>
                </a:cubicBezTo>
                <a:cubicBezTo>
                  <a:pt x="645" y="949"/>
                  <a:pt x="645" y="949"/>
                  <a:pt x="645" y="949"/>
                </a:cubicBezTo>
                <a:cubicBezTo>
                  <a:pt x="684" y="939"/>
                  <a:pt x="721" y="923"/>
                  <a:pt x="755" y="903"/>
                </a:cubicBezTo>
                <a:cubicBezTo>
                  <a:pt x="881" y="987"/>
                  <a:pt x="881" y="987"/>
                  <a:pt x="881" y="987"/>
                </a:cubicBezTo>
                <a:cubicBezTo>
                  <a:pt x="975" y="893"/>
                  <a:pt x="975" y="893"/>
                  <a:pt x="975" y="893"/>
                </a:cubicBezTo>
                <a:cubicBezTo>
                  <a:pt x="895" y="761"/>
                  <a:pt x="895" y="761"/>
                  <a:pt x="895" y="761"/>
                </a:cubicBezTo>
                <a:cubicBezTo>
                  <a:pt x="915" y="727"/>
                  <a:pt x="931" y="690"/>
                  <a:pt x="941" y="650"/>
                </a:cubicBezTo>
                <a:lnTo>
                  <a:pt x="1098" y="620"/>
                </a:lnTo>
                <a:close/>
                <a:moveTo>
                  <a:pt x="546" y="828"/>
                </a:moveTo>
                <a:cubicBezTo>
                  <a:pt x="396" y="828"/>
                  <a:pt x="274" y="706"/>
                  <a:pt x="274" y="556"/>
                </a:cubicBezTo>
                <a:cubicBezTo>
                  <a:pt x="274" y="406"/>
                  <a:pt x="396" y="284"/>
                  <a:pt x="546" y="284"/>
                </a:cubicBezTo>
                <a:cubicBezTo>
                  <a:pt x="696" y="284"/>
                  <a:pt x="818" y="406"/>
                  <a:pt x="818" y="556"/>
                </a:cubicBezTo>
                <a:cubicBezTo>
                  <a:pt x="818" y="706"/>
                  <a:pt x="696" y="828"/>
                  <a:pt x="546" y="828"/>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7" name="Freeform 5"/>
          <p:cNvSpPr>
            <a:spLocks noEditPoints="1"/>
          </p:cNvSpPr>
          <p:nvPr/>
        </p:nvSpPr>
        <p:spPr bwMode="auto">
          <a:xfrm>
            <a:off x="4078330" y="3837685"/>
            <a:ext cx="879329" cy="879329"/>
          </a:xfrm>
          <a:custGeom>
            <a:avLst/>
            <a:gdLst>
              <a:gd name="T0" fmla="*/ 1098 w 1098"/>
              <a:gd name="T1" fmla="*/ 620 h 1099"/>
              <a:gd name="T2" fmla="*/ 1098 w 1098"/>
              <a:gd name="T3" fmla="*/ 487 h 1099"/>
              <a:gd name="T4" fmla="*/ 940 w 1098"/>
              <a:gd name="T5" fmla="*/ 447 h 1099"/>
              <a:gd name="T6" fmla="*/ 892 w 1098"/>
              <a:gd name="T7" fmla="*/ 335 h 1099"/>
              <a:gd name="T8" fmla="*/ 976 w 1098"/>
              <a:gd name="T9" fmla="*/ 211 h 1099"/>
              <a:gd name="T10" fmla="*/ 882 w 1098"/>
              <a:gd name="T11" fmla="*/ 117 h 1099"/>
              <a:gd name="T12" fmla="*/ 751 w 1098"/>
              <a:gd name="T13" fmla="*/ 196 h 1099"/>
              <a:gd name="T14" fmla="*/ 645 w 1098"/>
              <a:gd name="T15" fmla="*/ 152 h 1099"/>
              <a:gd name="T16" fmla="*/ 615 w 1098"/>
              <a:gd name="T17" fmla="*/ 0 h 1099"/>
              <a:gd name="T18" fmla="*/ 482 w 1098"/>
              <a:gd name="T19" fmla="*/ 0 h 1099"/>
              <a:gd name="T20" fmla="*/ 445 w 1098"/>
              <a:gd name="T21" fmla="*/ 150 h 1099"/>
              <a:gd name="T22" fmla="*/ 329 w 1098"/>
              <a:gd name="T23" fmla="*/ 197 h 1099"/>
              <a:gd name="T24" fmla="*/ 203 w 1098"/>
              <a:gd name="T25" fmla="*/ 112 h 1099"/>
              <a:gd name="T26" fmla="*/ 109 w 1098"/>
              <a:gd name="T27" fmla="*/ 206 h 1099"/>
              <a:gd name="T28" fmla="*/ 188 w 1098"/>
              <a:gd name="T29" fmla="*/ 337 h 1099"/>
              <a:gd name="T30" fmla="*/ 141 w 1098"/>
              <a:gd name="T31" fmla="*/ 452 h 1099"/>
              <a:gd name="T32" fmla="*/ 0 w 1098"/>
              <a:gd name="T33" fmla="*/ 479 h 1099"/>
              <a:gd name="T34" fmla="*/ 0 w 1098"/>
              <a:gd name="T35" fmla="*/ 612 h 1099"/>
              <a:gd name="T36" fmla="*/ 140 w 1098"/>
              <a:gd name="T37" fmla="*/ 647 h 1099"/>
              <a:gd name="T38" fmla="*/ 186 w 1098"/>
              <a:gd name="T39" fmla="*/ 760 h 1099"/>
              <a:gd name="T40" fmla="*/ 100 w 1098"/>
              <a:gd name="T41" fmla="*/ 888 h 1099"/>
              <a:gd name="T42" fmla="*/ 194 w 1098"/>
              <a:gd name="T43" fmla="*/ 982 h 1099"/>
              <a:gd name="T44" fmla="*/ 327 w 1098"/>
              <a:gd name="T45" fmla="*/ 902 h 1099"/>
              <a:gd name="T46" fmla="*/ 446 w 1098"/>
              <a:gd name="T47" fmla="*/ 952 h 1099"/>
              <a:gd name="T48" fmla="*/ 475 w 1098"/>
              <a:gd name="T49" fmla="*/ 1099 h 1099"/>
              <a:gd name="T50" fmla="*/ 608 w 1098"/>
              <a:gd name="T51" fmla="*/ 1099 h 1099"/>
              <a:gd name="T52" fmla="*/ 645 w 1098"/>
              <a:gd name="T53" fmla="*/ 949 h 1099"/>
              <a:gd name="T54" fmla="*/ 755 w 1098"/>
              <a:gd name="T55" fmla="*/ 903 h 1099"/>
              <a:gd name="T56" fmla="*/ 881 w 1098"/>
              <a:gd name="T57" fmla="*/ 987 h 1099"/>
              <a:gd name="T58" fmla="*/ 975 w 1098"/>
              <a:gd name="T59" fmla="*/ 893 h 1099"/>
              <a:gd name="T60" fmla="*/ 895 w 1098"/>
              <a:gd name="T61" fmla="*/ 761 h 1099"/>
              <a:gd name="T62" fmla="*/ 941 w 1098"/>
              <a:gd name="T63" fmla="*/ 650 h 1099"/>
              <a:gd name="T64" fmla="*/ 1098 w 1098"/>
              <a:gd name="T65" fmla="*/ 620 h 1099"/>
              <a:gd name="T66" fmla="*/ 546 w 1098"/>
              <a:gd name="T67" fmla="*/ 828 h 1099"/>
              <a:gd name="T68" fmla="*/ 274 w 1098"/>
              <a:gd name="T69" fmla="*/ 556 h 1099"/>
              <a:gd name="T70" fmla="*/ 546 w 1098"/>
              <a:gd name="T71" fmla="*/ 284 h 1099"/>
              <a:gd name="T72" fmla="*/ 818 w 1098"/>
              <a:gd name="T73" fmla="*/ 556 h 1099"/>
              <a:gd name="T74" fmla="*/ 546 w 1098"/>
              <a:gd name="T75" fmla="*/ 828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8" h="1099">
                <a:moveTo>
                  <a:pt x="1098" y="620"/>
                </a:moveTo>
                <a:cubicBezTo>
                  <a:pt x="1098" y="487"/>
                  <a:pt x="1098" y="487"/>
                  <a:pt x="1098" y="487"/>
                </a:cubicBezTo>
                <a:cubicBezTo>
                  <a:pt x="940" y="447"/>
                  <a:pt x="940" y="447"/>
                  <a:pt x="940" y="447"/>
                </a:cubicBezTo>
                <a:cubicBezTo>
                  <a:pt x="929" y="407"/>
                  <a:pt x="913" y="370"/>
                  <a:pt x="892" y="335"/>
                </a:cubicBezTo>
                <a:cubicBezTo>
                  <a:pt x="976" y="211"/>
                  <a:pt x="976" y="211"/>
                  <a:pt x="976" y="211"/>
                </a:cubicBezTo>
                <a:cubicBezTo>
                  <a:pt x="882" y="117"/>
                  <a:pt x="882" y="117"/>
                  <a:pt x="882" y="117"/>
                </a:cubicBezTo>
                <a:cubicBezTo>
                  <a:pt x="751" y="196"/>
                  <a:pt x="751" y="196"/>
                  <a:pt x="751" y="196"/>
                </a:cubicBezTo>
                <a:cubicBezTo>
                  <a:pt x="718" y="177"/>
                  <a:pt x="683" y="162"/>
                  <a:pt x="645" y="152"/>
                </a:cubicBezTo>
                <a:cubicBezTo>
                  <a:pt x="615" y="0"/>
                  <a:pt x="615" y="0"/>
                  <a:pt x="615" y="0"/>
                </a:cubicBezTo>
                <a:cubicBezTo>
                  <a:pt x="482" y="0"/>
                  <a:pt x="482" y="0"/>
                  <a:pt x="482" y="0"/>
                </a:cubicBezTo>
                <a:cubicBezTo>
                  <a:pt x="445" y="150"/>
                  <a:pt x="445" y="150"/>
                  <a:pt x="445" y="150"/>
                </a:cubicBezTo>
                <a:cubicBezTo>
                  <a:pt x="404" y="159"/>
                  <a:pt x="365" y="175"/>
                  <a:pt x="329" y="197"/>
                </a:cubicBezTo>
                <a:cubicBezTo>
                  <a:pt x="203" y="112"/>
                  <a:pt x="203" y="112"/>
                  <a:pt x="203" y="112"/>
                </a:cubicBezTo>
                <a:cubicBezTo>
                  <a:pt x="109" y="206"/>
                  <a:pt x="109" y="206"/>
                  <a:pt x="109" y="206"/>
                </a:cubicBezTo>
                <a:cubicBezTo>
                  <a:pt x="188" y="337"/>
                  <a:pt x="188" y="337"/>
                  <a:pt x="188" y="337"/>
                </a:cubicBezTo>
                <a:cubicBezTo>
                  <a:pt x="167" y="372"/>
                  <a:pt x="151" y="411"/>
                  <a:pt x="141" y="452"/>
                </a:cubicBezTo>
                <a:cubicBezTo>
                  <a:pt x="0" y="479"/>
                  <a:pt x="0" y="479"/>
                  <a:pt x="0" y="479"/>
                </a:cubicBezTo>
                <a:cubicBezTo>
                  <a:pt x="0" y="612"/>
                  <a:pt x="0" y="612"/>
                  <a:pt x="0" y="612"/>
                </a:cubicBezTo>
                <a:cubicBezTo>
                  <a:pt x="140" y="647"/>
                  <a:pt x="140" y="647"/>
                  <a:pt x="140" y="647"/>
                </a:cubicBezTo>
                <a:cubicBezTo>
                  <a:pt x="150" y="688"/>
                  <a:pt x="166" y="726"/>
                  <a:pt x="186" y="760"/>
                </a:cubicBezTo>
                <a:cubicBezTo>
                  <a:pt x="100" y="888"/>
                  <a:pt x="100" y="888"/>
                  <a:pt x="100" y="888"/>
                </a:cubicBezTo>
                <a:cubicBezTo>
                  <a:pt x="194" y="982"/>
                  <a:pt x="194" y="982"/>
                  <a:pt x="194" y="982"/>
                </a:cubicBezTo>
                <a:cubicBezTo>
                  <a:pt x="327" y="902"/>
                  <a:pt x="327" y="902"/>
                  <a:pt x="327" y="902"/>
                </a:cubicBezTo>
                <a:cubicBezTo>
                  <a:pt x="363" y="925"/>
                  <a:pt x="404" y="941"/>
                  <a:pt x="446" y="952"/>
                </a:cubicBezTo>
                <a:cubicBezTo>
                  <a:pt x="475" y="1099"/>
                  <a:pt x="475" y="1099"/>
                  <a:pt x="475" y="1099"/>
                </a:cubicBezTo>
                <a:cubicBezTo>
                  <a:pt x="608" y="1099"/>
                  <a:pt x="608" y="1099"/>
                  <a:pt x="608" y="1099"/>
                </a:cubicBezTo>
                <a:cubicBezTo>
                  <a:pt x="645" y="949"/>
                  <a:pt x="645" y="949"/>
                  <a:pt x="645" y="949"/>
                </a:cubicBezTo>
                <a:cubicBezTo>
                  <a:pt x="684" y="939"/>
                  <a:pt x="721" y="923"/>
                  <a:pt x="755" y="903"/>
                </a:cubicBezTo>
                <a:cubicBezTo>
                  <a:pt x="881" y="987"/>
                  <a:pt x="881" y="987"/>
                  <a:pt x="881" y="987"/>
                </a:cubicBezTo>
                <a:cubicBezTo>
                  <a:pt x="975" y="893"/>
                  <a:pt x="975" y="893"/>
                  <a:pt x="975" y="893"/>
                </a:cubicBezTo>
                <a:cubicBezTo>
                  <a:pt x="895" y="761"/>
                  <a:pt x="895" y="761"/>
                  <a:pt x="895" y="761"/>
                </a:cubicBezTo>
                <a:cubicBezTo>
                  <a:pt x="915" y="727"/>
                  <a:pt x="931" y="690"/>
                  <a:pt x="941" y="650"/>
                </a:cubicBezTo>
                <a:lnTo>
                  <a:pt x="1098" y="620"/>
                </a:lnTo>
                <a:close/>
                <a:moveTo>
                  <a:pt x="546" y="828"/>
                </a:moveTo>
                <a:cubicBezTo>
                  <a:pt x="396" y="828"/>
                  <a:pt x="274" y="706"/>
                  <a:pt x="274" y="556"/>
                </a:cubicBezTo>
                <a:cubicBezTo>
                  <a:pt x="274" y="406"/>
                  <a:pt x="396" y="284"/>
                  <a:pt x="546" y="284"/>
                </a:cubicBezTo>
                <a:cubicBezTo>
                  <a:pt x="696" y="284"/>
                  <a:pt x="818" y="406"/>
                  <a:pt x="818" y="556"/>
                </a:cubicBezTo>
                <a:cubicBezTo>
                  <a:pt x="818" y="706"/>
                  <a:pt x="696" y="828"/>
                  <a:pt x="546" y="828"/>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8" name="Freeform 5"/>
          <p:cNvSpPr>
            <a:spLocks noEditPoints="1"/>
          </p:cNvSpPr>
          <p:nvPr/>
        </p:nvSpPr>
        <p:spPr bwMode="auto">
          <a:xfrm>
            <a:off x="4873288" y="4349115"/>
            <a:ext cx="462324" cy="462324"/>
          </a:xfrm>
          <a:custGeom>
            <a:avLst/>
            <a:gdLst>
              <a:gd name="T0" fmla="*/ 1098 w 1098"/>
              <a:gd name="T1" fmla="*/ 620 h 1099"/>
              <a:gd name="T2" fmla="*/ 1098 w 1098"/>
              <a:gd name="T3" fmla="*/ 487 h 1099"/>
              <a:gd name="T4" fmla="*/ 940 w 1098"/>
              <a:gd name="T5" fmla="*/ 447 h 1099"/>
              <a:gd name="T6" fmla="*/ 892 w 1098"/>
              <a:gd name="T7" fmla="*/ 335 h 1099"/>
              <a:gd name="T8" fmla="*/ 976 w 1098"/>
              <a:gd name="T9" fmla="*/ 211 h 1099"/>
              <a:gd name="T10" fmla="*/ 882 w 1098"/>
              <a:gd name="T11" fmla="*/ 117 h 1099"/>
              <a:gd name="T12" fmla="*/ 751 w 1098"/>
              <a:gd name="T13" fmla="*/ 196 h 1099"/>
              <a:gd name="T14" fmla="*/ 645 w 1098"/>
              <a:gd name="T15" fmla="*/ 152 h 1099"/>
              <a:gd name="T16" fmla="*/ 615 w 1098"/>
              <a:gd name="T17" fmla="*/ 0 h 1099"/>
              <a:gd name="T18" fmla="*/ 482 w 1098"/>
              <a:gd name="T19" fmla="*/ 0 h 1099"/>
              <a:gd name="T20" fmla="*/ 445 w 1098"/>
              <a:gd name="T21" fmla="*/ 150 h 1099"/>
              <a:gd name="T22" fmla="*/ 329 w 1098"/>
              <a:gd name="T23" fmla="*/ 197 h 1099"/>
              <a:gd name="T24" fmla="*/ 203 w 1098"/>
              <a:gd name="T25" fmla="*/ 112 h 1099"/>
              <a:gd name="T26" fmla="*/ 109 w 1098"/>
              <a:gd name="T27" fmla="*/ 206 h 1099"/>
              <a:gd name="T28" fmla="*/ 188 w 1098"/>
              <a:gd name="T29" fmla="*/ 337 h 1099"/>
              <a:gd name="T30" fmla="*/ 141 w 1098"/>
              <a:gd name="T31" fmla="*/ 452 h 1099"/>
              <a:gd name="T32" fmla="*/ 0 w 1098"/>
              <a:gd name="T33" fmla="*/ 479 h 1099"/>
              <a:gd name="T34" fmla="*/ 0 w 1098"/>
              <a:gd name="T35" fmla="*/ 612 h 1099"/>
              <a:gd name="T36" fmla="*/ 140 w 1098"/>
              <a:gd name="T37" fmla="*/ 647 h 1099"/>
              <a:gd name="T38" fmla="*/ 186 w 1098"/>
              <a:gd name="T39" fmla="*/ 760 h 1099"/>
              <a:gd name="T40" fmla="*/ 100 w 1098"/>
              <a:gd name="T41" fmla="*/ 888 h 1099"/>
              <a:gd name="T42" fmla="*/ 194 w 1098"/>
              <a:gd name="T43" fmla="*/ 982 h 1099"/>
              <a:gd name="T44" fmla="*/ 327 w 1098"/>
              <a:gd name="T45" fmla="*/ 902 h 1099"/>
              <a:gd name="T46" fmla="*/ 446 w 1098"/>
              <a:gd name="T47" fmla="*/ 952 h 1099"/>
              <a:gd name="T48" fmla="*/ 475 w 1098"/>
              <a:gd name="T49" fmla="*/ 1099 h 1099"/>
              <a:gd name="T50" fmla="*/ 608 w 1098"/>
              <a:gd name="T51" fmla="*/ 1099 h 1099"/>
              <a:gd name="T52" fmla="*/ 645 w 1098"/>
              <a:gd name="T53" fmla="*/ 949 h 1099"/>
              <a:gd name="T54" fmla="*/ 755 w 1098"/>
              <a:gd name="T55" fmla="*/ 903 h 1099"/>
              <a:gd name="T56" fmla="*/ 881 w 1098"/>
              <a:gd name="T57" fmla="*/ 987 h 1099"/>
              <a:gd name="T58" fmla="*/ 975 w 1098"/>
              <a:gd name="T59" fmla="*/ 893 h 1099"/>
              <a:gd name="T60" fmla="*/ 895 w 1098"/>
              <a:gd name="T61" fmla="*/ 761 h 1099"/>
              <a:gd name="T62" fmla="*/ 941 w 1098"/>
              <a:gd name="T63" fmla="*/ 650 h 1099"/>
              <a:gd name="T64" fmla="*/ 1098 w 1098"/>
              <a:gd name="T65" fmla="*/ 620 h 1099"/>
              <a:gd name="T66" fmla="*/ 546 w 1098"/>
              <a:gd name="T67" fmla="*/ 828 h 1099"/>
              <a:gd name="T68" fmla="*/ 274 w 1098"/>
              <a:gd name="T69" fmla="*/ 556 h 1099"/>
              <a:gd name="T70" fmla="*/ 546 w 1098"/>
              <a:gd name="T71" fmla="*/ 284 h 1099"/>
              <a:gd name="T72" fmla="*/ 818 w 1098"/>
              <a:gd name="T73" fmla="*/ 556 h 1099"/>
              <a:gd name="T74" fmla="*/ 546 w 1098"/>
              <a:gd name="T75" fmla="*/ 828 h 1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98" h="1099">
                <a:moveTo>
                  <a:pt x="1098" y="620"/>
                </a:moveTo>
                <a:cubicBezTo>
                  <a:pt x="1098" y="487"/>
                  <a:pt x="1098" y="487"/>
                  <a:pt x="1098" y="487"/>
                </a:cubicBezTo>
                <a:cubicBezTo>
                  <a:pt x="940" y="447"/>
                  <a:pt x="940" y="447"/>
                  <a:pt x="940" y="447"/>
                </a:cubicBezTo>
                <a:cubicBezTo>
                  <a:pt x="929" y="407"/>
                  <a:pt x="913" y="370"/>
                  <a:pt x="892" y="335"/>
                </a:cubicBezTo>
                <a:cubicBezTo>
                  <a:pt x="976" y="211"/>
                  <a:pt x="976" y="211"/>
                  <a:pt x="976" y="211"/>
                </a:cubicBezTo>
                <a:cubicBezTo>
                  <a:pt x="882" y="117"/>
                  <a:pt x="882" y="117"/>
                  <a:pt x="882" y="117"/>
                </a:cubicBezTo>
                <a:cubicBezTo>
                  <a:pt x="751" y="196"/>
                  <a:pt x="751" y="196"/>
                  <a:pt x="751" y="196"/>
                </a:cubicBezTo>
                <a:cubicBezTo>
                  <a:pt x="718" y="177"/>
                  <a:pt x="683" y="162"/>
                  <a:pt x="645" y="152"/>
                </a:cubicBezTo>
                <a:cubicBezTo>
                  <a:pt x="615" y="0"/>
                  <a:pt x="615" y="0"/>
                  <a:pt x="615" y="0"/>
                </a:cubicBezTo>
                <a:cubicBezTo>
                  <a:pt x="482" y="0"/>
                  <a:pt x="482" y="0"/>
                  <a:pt x="482" y="0"/>
                </a:cubicBezTo>
                <a:cubicBezTo>
                  <a:pt x="445" y="150"/>
                  <a:pt x="445" y="150"/>
                  <a:pt x="445" y="150"/>
                </a:cubicBezTo>
                <a:cubicBezTo>
                  <a:pt x="404" y="159"/>
                  <a:pt x="365" y="175"/>
                  <a:pt x="329" y="197"/>
                </a:cubicBezTo>
                <a:cubicBezTo>
                  <a:pt x="203" y="112"/>
                  <a:pt x="203" y="112"/>
                  <a:pt x="203" y="112"/>
                </a:cubicBezTo>
                <a:cubicBezTo>
                  <a:pt x="109" y="206"/>
                  <a:pt x="109" y="206"/>
                  <a:pt x="109" y="206"/>
                </a:cubicBezTo>
                <a:cubicBezTo>
                  <a:pt x="188" y="337"/>
                  <a:pt x="188" y="337"/>
                  <a:pt x="188" y="337"/>
                </a:cubicBezTo>
                <a:cubicBezTo>
                  <a:pt x="167" y="372"/>
                  <a:pt x="151" y="411"/>
                  <a:pt x="141" y="452"/>
                </a:cubicBezTo>
                <a:cubicBezTo>
                  <a:pt x="0" y="479"/>
                  <a:pt x="0" y="479"/>
                  <a:pt x="0" y="479"/>
                </a:cubicBezTo>
                <a:cubicBezTo>
                  <a:pt x="0" y="612"/>
                  <a:pt x="0" y="612"/>
                  <a:pt x="0" y="612"/>
                </a:cubicBezTo>
                <a:cubicBezTo>
                  <a:pt x="140" y="647"/>
                  <a:pt x="140" y="647"/>
                  <a:pt x="140" y="647"/>
                </a:cubicBezTo>
                <a:cubicBezTo>
                  <a:pt x="150" y="688"/>
                  <a:pt x="166" y="726"/>
                  <a:pt x="186" y="760"/>
                </a:cubicBezTo>
                <a:cubicBezTo>
                  <a:pt x="100" y="888"/>
                  <a:pt x="100" y="888"/>
                  <a:pt x="100" y="888"/>
                </a:cubicBezTo>
                <a:cubicBezTo>
                  <a:pt x="194" y="982"/>
                  <a:pt x="194" y="982"/>
                  <a:pt x="194" y="982"/>
                </a:cubicBezTo>
                <a:cubicBezTo>
                  <a:pt x="327" y="902"/>
                  <a:pt x="327" y="902"/>
                  <a:pt x="327" y="902"/>
                </a:cubicBezTo>
                <a:cubicBezTo>
                  <a:pt x="363" y="925"/>
                  <a:pt x="404" y="941"/>
                  <a:pt x="446" y="952"/>
                </a:cubicBezTo>
                <a:cubicBezTo>
                  <a:pt x="475" y="1099"/>
                  <a:pt x="475" y="1099"/>
                  <a:pt x="475" y="1099"/>
                </a:cubicBezTo>
                <a:cubicBezTo>
                  <a:pt x="608" y="1099"/>
                  <a:pt x="608" y="1099"/>
                  <a:pt x="608" y="1099"/>
                </a:cubicBezTo>
                <a:cubicBezTo>
                  <a:pt x="645" y="949"/>
                  <a:pt x="645" y="949"/>
                  <a:pt x="645" y="949"/>
                </a:cubicBezTo>
                <a:cubicBezTo>
                  <a:pt x="684" y="939"/>
                  <a:pt x="721" y="923"/>
                  <a:pt x="755" y="903"/>
                </a:cubicBezTo>
                <a:cubicBezTo>
                  <a:pt x="881" y="987"/>
                  <a:pt x="881" y="987"/>
                  <a:pt x="881" y="987"/>
                </a:cubicBezTo>
                <a:cubicBezTo>
                  <a:pt x="975" y="893"/>
                  <a:pt x="975" y="893"/>
                  <a:pt x="975" y="893"/>
                </a:cubicBezTo>
                <a:cubicBezTo>
                  <a:pt x="895" y="761"/>
                  <a:pt x="895" y="761"/>
                  <a:pt x="895" y="761"/>
                </a:cubicBezTo>
                <a:cubicBezTo>
                  <a:pt x="915" y="727"/>
                  <a:pt x="931" y="690"/>
                  <a:pt x="941" y="650"/>
                </a:cubicBezTo>
                <a:lnTo>
                  <a:pt x="1098" y="620"/>
                </a:lnTo>
                <a:close/>
                <a:moveTo>
                  <a:pt x="546" y="828"/>
                </a:moveTo>
                <a:cubicBezTo>
                  <a:pt x="396" y="828"/>
                  <a:pt x="274" y="706"/>
                  <a:pt x="274" y="556"/>
                </a:cubicBezTo>
                <a:cubicBezTo>
                  <a:pt x="274" y="406"/>
                  <a:pt x="396" y="284"/>
                  <a:pt x="546" y="284"/>
                </a:cubicBezTo>
                <a:cubicBezTo>
                  <a:pt x="696" y="284"/>
                  <a:pt x="818" y="406"/>
                  <a:pt x="818" y="556"/>
                </a:cubicBezTo>
                <a:cubicBezTo>
                  <a:pt x="818" y="706"/>
                  <a:pt x="696" y="828"/>
                  <a:pt x="546" y="828"/>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9" name="TextBox 19"/>
          <p:cNvSpPr txBox="1"/>
          <p:nvPr/>
        </p:nvSpPr>
        <p:spPr>
          <a:xfrm>
            <a:off x="1634562" y="2459451"/>
            <a:ext cx="2160388" cy="553998"/>
          </a:xfrm>
          <a:prstGeom prst="rect">
            <a:avLst/>
          </a:prstGeom>
          <a:noFill/>
        </p:spPr>
        <p:txBody>
          <a:bodyPr wrap="square" lIns="0" tIns="0" rIns="0" bIns="0"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创意领军</a:t>
            </a:r>
          </a:p>
        </p:txBody>
      </p:sp>
      <p:sp>
        <p:nvSpPr>
          <p:cNvPr id="40" name="TextBox 106"/>
          <p:cNvSpPr txBox="1"/>
          <p:nvPr/>
        </p:nvSpPr>
        <p:spPr>
          <a:xfrm>
            <a:off x="1769650" y="3122332"/>
            <a:ext cx="1890210" cy="830997"/>
          </a:xfrm>
          <a:prstGeom prst="rect">
            <a:avLst/>
          </a:prstGeom>
          <a:noFill/>
        </p:spPr>
        <p:txBody>
          <a:bodyPr wrap="square" lIns="0" tIns="0" rIns="0" bIns="0" rtlCol="0">
            <a:spAutoFit/>
          </a:bodyPr>
          <a:lstStyle/>
          <a:p>
            <a:pPr algn="just">
              <a:lnSpc>
                <a:spcPct val="100000"/>
              </a:lnSpc>
            </a:pPr>
            <a:r>
              <a:rPr lang="zh-CN" altLang="en-US" dirty="0">
                <a:latin typeface="微软雅黑" panose="020B0503020204020204" pitchFamily="34" charset="-122"/>
                <a:ea typeface="微软雅黑" panose="020B0503020204020204" pitchFamily="34" charset="-122"/>
              </a:rPr>
              <a:t>点击输入简要文字内容，言简意赅的</a:t>
            </a:r>
            <a:r>
              <a:rPr lang="zh-CN" altLang="en-US" dirty="0" smtClean="0">
                <a:latin typeface="微软雅黑" panose="020B0503020204020204" pitchFamily="34" charset="-122"/>
                <a:ea typeface="微软雅黑" panose="020B0503020204020204" pitchFamily="34" charset="-122"/>
              </a:rPr>
              <a:t>说设计</a:t>
            </a:r>
            <a:r>
              <a:rPr lang="en-US" altLang="zh-CN" dirty="0">
                <a:latin typeface="微软雅黑" panose="020B0503020204020204" pitchFamily="34" charset="-122"/>
                <a:ea typeface="微软雅黑" panose="020B0503020204020204" pitchFamily="34" charset="-122"/>
              </a:rPr>
              <a:t>……</a:t>
            </a:r>
          </a:p>
        </p:txBody>
      </p:sp>
      <p:sp>
        <p:nvSpPr>
          <p:cNvPr id="41" name="TextBox 19"/>
          <p:cNvSpPr txBox="1"/>
          <p:nvPr/>
        </p:nvSpPr>
        <p:spPr>
          <a:xfrm>
            <a:off x="5361348" y="2459451"/>
            <a:ext cx="2160388" cy="553998"/>
          </a:xfrm>
          <a:prstGeom prst="rect">
            <a:avLst/>
          </a:prstGeom>
          <a:noFill/>
        </p:spPr>
        <p:txBody>
          <a:bodyPr wrap="square" lIns="0" tIns="0" rIns="0" bIns="0" rtlCol="0">
            <a:spAutoFit/>
          </a:bodyPr>
          <a:lstStyle/>
          <a:p>
            <a:pPr algn="ctr"/>
            <a:r>
              <a:rPr lang="zh-CN" altLang="en-US" sz="3600" b="1" dirty="0">
                <a:solidFill>
                  <a:schemeClr val="tx1">
                    <a:lumMod val="75000"/>
                    <a:lumOff val="25000"/>
                  </a:schemeClr>
                </a:solidFill>
                <a:latin typeface="微软雅黑" panose="020B0503020204020204" pitchFamily="34" charset="-122"/>
                <a:ea typeface="微软雅黑" panose="020B0503020204020204" pitchFamily="34" charset="-122"/>
              </a:rPr>
              <a:t>赢在细节</a:t>
            </a:r>
          </a:p>
        </p:txBody>
      </p:sp>
      <p:sp>
        <p:nvSpPr>
          <p:cNvPr id="42" name="TextBox 106"/>
          <p:cNvSpPr txBox="1"/>
          <p:nvPr/>
        </p:nvSpPr>
        <p:spPr>
          <a:xfrm>
            <a:off x="5496436" y="3122332"/>
            <a:ext cx="1890210" cy="830997"/>
          </a:xfrm>
          <a:prstGeom prst="rect">
            <a:avLst/>
          </a:prstGeom>
          <a:noFill/>
        </p:spPr>
        <p:txBody>
          <a:bodyPr wrap="square" lIns="0" tIns="0" rIns="0" bIns="0" rtlCol="0">
            <a:spAutoFit/>
          </a:bodyPr>
          <a:lstStyle/>
          <a:p>
            <a:pPr algn="just">
              <a:lnSpc>
                <a:spcPct val="100000"/>
              </a:lnSpc>
            </a:pPr>
            <a:r>
              <a:rPr lang="zh-CN" altLang="en-US" dirty="0">
                <a:latin typeface="微软雅黑" panose="020B0503020204020204" pitchFamily="34" charset="-122"/>
                <a:ea typeface="微软雅黑" panose="020B0503020204020204" pitchFamily="34" charset="-122"/>
              </a:rPr>
              <a:t>点击输入简要文字内容，言简意赅的</a:t>
            </a:r>
            <a:r>
              <a:rPr lang="zh-CN" altLang="en-US" dirty="0" smtClean="0">
                <a:latin typeface="微软雅黑" panose="020B0503020204020204" pitchFamily="34" charset="-122"/>
                <a:ea typeface="微软雅黑" panose="020B0503020204020204" pitchFamily="34" charset="-122"/>
              </a:rPr>
              <a:t>说明专业</a:t>
            </a:r>
            <a:r>
              <a:rPr lang="zh-CN" altLang="en-US" dirty="0">
                <a:latin typeface="微软雅黑" panose="020B0503020204020204" pitchFamily="34" charset="-122"/>
                <a:ea typeface="微软雅黑" panose="020B0503020204020204" pitchFamily="34" charset="-122"/>
              </a:rPr>
              <a:t>设计</a:t>
            </a:r>
            <a:r>
              <a:rPr lang="en-US" altLang="zh-CN" dirty="0">
                <a:latin typeface="微软雅黑" panose="020B0503020204020204" pitchFamily="34" charset="-122"/>
                <a:ea typeface="微软雅黑" panose="020B0503020204020204" pitchFamily="34" charset="-122"/>
              </a:rPr>
              <a:t>……</a:t>
            </a:r>
          </a:p>
        </p:txBody>
      </p:sp>
      <p:grpSp>
        <p:nvGrpSpPr>
          <p:cNvPr id="43" name="组合 42"/>
          <p:cNvGrpSpPr/>
          <p:nvPr/>
        </p:nvGrpSpPr>
        <p:grpSpPr>
          <a:xfrm>
            <a:off x="6156458" y="1719605"/>
            <a:ext cx="608409" cy="608409"/>
            <a:chOff x="5637213" y="3511550"/>
            <a:chExt cx="376238" cy="376238"/>
          </a:xfrm>
          <a:solidFill>
            <a:schemeClr val="tx1">
              <a:lumMod val="65000"/>
              <a:lumOff val="35000"/>
            </a:schemeClr>
          </a:solidFill>
        </p:grpSpPr>
        <p:sp>
          <p:nvSpPr>
            <p:cNvPr id="44" name="Freeform 50"/>
            <p:cNvSpPr>
              <a:spLocks noEditPoints="1"/>
            </p:cNvSpPr>
            <p:nvPr/>
          </p:nvSpPr>
          <p:spPr bwMode="auto">
            <a:xfrm>
              <a:off x="5637213" y="3546475"/>
              <a:ext cx="341313" cy="341313"/>
            </a:xfrm>
            <a:custGeom>
              <a:avLst/>
              <a:gdLst>
                <a:gd name="T0" fmla="*/ 92 w 184"/>
                <a:gd name="T1" fmla="*/ 184 h 184"/>
                <a:gd name="T2" fmla="*/ 184 w 184"/>
                <a:gd name="T3" fmla="*/ 92 h 184"/>
                <a:gd name="T4" fmla="*/ 173 w 184"/>
                <a:gd name="T5" fmla="*/ 49 h 184"/>
                <a:gd name="T6" fmla="*/ 171 w 184"/>
                <a:gd name="T7" fmla="*/ 49 h 184"/>
                <a:gd name="T8" fmla="*/ 170 w 184"/>
                <a:gd name="T9" fmla="*/ 49 h 184"/>
                <a:gd name="T10" fmla="*/ 158 w 184"/>
                <a:gd name="T11" fmla="*/ 48 h 184"/>
                <a:gd name="T12" fmla="*/ 149 w 184"/>
                <a:gd name="T13" fmla="*/ 56 h 184"/>
                <a:gd name="T14" fmla="*/ 160 w 184"/>
                <a:gd name="T15" fmla="*/ 92 h 184"/>
                <a:gd name="T16" fmla="*/ 92 w 184"/>
                <a:gd name="T17" fmla="*/ 160 h 184"/>
                <a:gd name="T18" fmla="*/ 24 w 184"/>
                <a:gd name="T19" fmla="*/ 92 h 184"/>
                <a:gd name="T20" fmla="*/ 92 w 184"/>
                <a:gd name="T21" fmla="*/ 24 h 184"/>
                <a:gd name="T22" fmla="*/ 128 w 184"/>
                <a:gd name="T23" fmla="*/ 35 h 184"/>
                <a:gd name="T24" fmla="*/ 135 w 184"/>
                <a:gd name="T25" fmla="*/ 27 h 184"/>
                <a:gd name="T26" fmla="*/ 134 w 184"/>
                <a:gd name="T27" fmla="*/ 14 h 184"/>
                <a:gd name="T28" fmla="*/ 134 w 184"/>
                <a:gd name="T29" fmla="*/ 10 h 184"/>
                <a:gd name="T30" fmla="*/ 92 w 184"/>
                <a:gd name="T31" fmla="*/ 0 h 184"/>
                <a:gd name="T32" fmla="*/ 0 w 184"/>
                <a:gd name="T33" fmla="*/ 92 h 184"/>
                <a:gd name="T34" fmla="*/ 92 w 184"/>
                <a:gd name="T35" fmla="*/ 184 h 184"/>
                <a:gd name="T36" fmla="*/ 92 w 184"/>
                <a:gd name="T37" fmla="*/ 184 h 184"/>
                <a:gd name="T38" fmla="*/ 92 w 184"/>
                <a:gd name="T39" fmla="*/ 184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84" h="184">
                  <a:moveTo>
                    <a:pt x="92" y="184"/>
                  </a:moveTo>
                  <a:cubicBezTo>
                    <a:pt x="143" y="184"/>
                    <a:pt x="184" y="143"/>
                    <a:pt x="184" y="92"/>
                  </a:cubicBezTo>
                  <a:cubicBezTo>
                    <a:pt x="184" y="76"/>
                    <a:pt x="180" y="62"/>
                    <a:pt x="173" y="49"/>
                  </a:cubicBezTo>
                  <a:cubicBezTo>
                    <a:pt x="172" y="49"/>
                    <a:pt x="172" y="49"/>
                    <a:pt x="171" y="49"/>
                  </a:cubicBezTo>
                  <a:cubicBezTo>
                    <a:pt x="170" y="49"/>
                    <a:pt x="170" y="49"/>
                    <a:pt x="170" y="49"/>
                  </a:cubicBezTo>
                  <a:cubicBezTo>
                    <a:pt x="158" y="48"/>
                    <a:pt x="158" y="48"/>
                    <a:pt x="158" y="48"/>
                  </a:cubicBezTo>
                  <a:cubicBezTo>
                    <a:pt x="149" y="56"/>
                    <a:pt x="149" y="56"/>
                    <a:pt x="149" y="56"/>
                  </a:cubicBezTo>
                  <a:cubicBezTo>
                    <a:pt x="156" y="67"/>
                    <a:pt x="160" y="79"/>
                    <a:pt x="160" y="92"/>
                  </a:cubicBezTo>
                  <a:cubicBezTo>
                    <a:pt x="160" y="129"/>
                    <a:pt x="129" y="160"/>
                    <a:pt x="92" y="160"/>
                  </a:cubicBezTo>
                  <a:cubicBezTo>
                    <a:pt x="55" y="160"/>
                    <a:pt x="24" y="129"/>
                    <a:pt x="24" y="92"/>
                  </a:cubicBezTo>
                  <a:cubicBezTo>
                    <a:pt x="24" y="55"/>
                    <a:pt x="55" y="24"/>
                    <a:pt x="92" y="24"/>
                  </a:cubicBezTo>
                  <a:cubicBezTo>
                    <a:pt x="105" y="24"/>
                    <a:pt x="117" y="28"/>
                    <a:pt x="128" y="35"/>
                  </a:cubicBezTo>
                  <a:cubicBezTo>
                    <a:pt x="135" y="27"/>
                    <a:pt x="135" y="27"/>
                    <a:pt x="135" y="27"/>
                  </a:cubicBezTo>
                  <a:cubicBezTo>
                    <a:pt x="134" y="14"/>
                    <a:pt x="134" y="14"/>
                    <a:pt x="134" y="14"/>
                  </a:cubicBezTo>
                  <a:cubicBezTo>
                    <a:pt x="134" y="12"/>
                    <a:pt x="134" y="11"/>
                    <a:pt x="134" y="10"/>
                  </a:cubicBezTo>
                  <a:cubicBezTo>
                    <a:pt x="122" y="4"/>
                    <a:pt x="107" y="0"/>
                    <a:pt x="92" y="0"/>
                  </a:cubicBezTo>
                  <a:cubicBezTo>
                    <a:pt x="41" y="0"/>
                    <a:pt x="0" y="41"/>
                    <a:pt x="0" y="92"/>
                  </a:cubicBezTo>
                  <a:cubicBezTo>
                    <a:pt x="0" y="143"/>
                    <a:pt x="41" y="184"/>
                    <a:pt x="92" y="184"/>
                  </a:cubicBezTo>
                  <a:close/>
                  <a:moveTo>
                    <a:pt x="92" y="184"/>
                  </a:moveTo>
                  <a:cubicBezTo>
                    <a:pt x="92" y="184"/>
                    <a:pt x="92" y="184"/>
                    <a:pt x="92" y="184"/>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51"/>
            <p:cNvSpPr>
              <a:spLocks noEditPoints="1"/>
            </p:cNvSpPr>
            <p:nvPr/>
          </p:nvSpPr>
          <p:spPr bwMode="auto">
            <a:xfrm>
              <a:off x="5724525" y="3633788"/>
              <a:ext cx="166688" cy="166688"/>
            </a:xfrm>
            <a:custGeom>
              <a:avLst/>
              <a:gdLst>
                <a:gd name="T0" fmla="*/ 45 w 90"/>
                <a:gd name="T1" fmla="*/ 21 h 90"/>
                <a:gd name="T2" fmla="*/ 47 w 90"/>
                <a:gd name="T3" fmla="*/ 21 h 90"/>
                <a:gd name="T4" fmla="*/ 64 w 90"/>
                <a:gd name="T5" fmla="*/ 4 h 90"/>
                <a:gd name="T6" fmla="*/ 64 w 90"/>
                <a:gd name="T7" fmla="*/ 4 h 90"/>
                <a:gd name="T8" fmla="*/ 45 w 90"/>
                <a:gd name="T9" fmla="*/ 0 h 90"/>
                <a:gd name="T10" fmla="*/ 0 w 90"/>
                <a:gd name="T11" fmla="*/ 45 h 90"/>
                <a:gd name="T12" fmla="*/ 45 w 90"/>
                <a:gd name="T13" fmla="*/ 90 h 90"/>
                <a:gd name="T14" fmla="*/ 90 w 90"/>
                <a:gd name="T15" fmla="*/ 45 h 90"/>
                <a:gd name="T16" fmla="*/ 86 w 90"/>
                <a:gd name="T17" fmla="*/ 26 h 90"/>
                <a:gd name="T18" fmla="*/ 86 w 90"/>
                <a:gd name="T19" fmla="*/ 26 h 90"/>
                <a:gd name="T20" fmla="*/ 69 w 90"/>
                <a:gd name="T21" fmla="*/ 43 h 90"/>
                <a:gd name="T22" fmla="*/ 69 w 90"/>
                <a:gd name="T23" fmla="*/ 45 h 90"/>
                <a:gd name="T24" fmla="*/ 45 w 90"/>
                <a:gd name="T25" fmla="*/ 69 h 90"/>
                <a:gd name="T26" fmla="*/ 21 w 90"/>
                <a:gd name="T27" fmla="*/ 45 h 90"/>
                <a:gd name="T28" fmla="*/ 45 w 90"/>
                <a:gd name="T29" fmla="*/ 21 h 90"/>
                <a:gd name="T30" fmla="*/ 45 w 90"/>
                <a:gd name="T31" fmla="*/ 21 h 90"/>
                <a:gd name="T32" fmla="*/ 45 w 90"/>
                <a:gd name="T33" fmla="*/ 21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0" h="90">
                  <a:moveTo>
                    <a:pt x="45" y="21"/>
                  </a:moveTo>
                  <a:cubicBezTo>
                    <a:pt x="46" y="21"/>
                    <a:pt x="46" y="21"/>
                    <a:pt x="47" y="21"/>
                  </a:cubicBezTo>
                  <a:cubicBezTo>
                    <a:pt x="64" y="4"/>
                    <a:pt x="64" y="4"/>
                    <a:pt x="64" y="4"/>
                  </a:cubicBezTo>
                  <a:cubicBezTo>
                    <a:pt x="64" y="4"/>
                    <a:pt x="64" y="4"/>
                    <a:pt x="64" y="4"/>
                  </a:cubicBezTo>
                  <a:cubicBezTo>
                    <a:pt x="58" y="1"/>
                    <a:pt x="52" y="0"/>
                    <a:pt x="45" y="0"/>
                  </a:cubicBezTo>
                  <a:cubicBezTo>
                    <a:pt x="20" y="0"/>
                    <a:pt x="0" y="20"/>
                    <a:pt x="0" y="45"/>
                  </a:cubicBezTo>
                  <a:cubicBezTo>
                    <a:pt x="0" y="70"/>
                    <a:pt x="20" y="90"/>
                    <a:pt x="45" y="90"/>
                  </a:cubicBezTo>
                  <a:cubicBezTo>
                    <a:pt x="70" y="90"/>
                    <a:pt x="90" y="70"/>
                    <a:pt x="90" y="45"/>
                  </a:cubicBezTo>
                  <a:cubicBezTo>
                    <a:pt x="90" y="38"/>
                    <a:pt x="89" y="32"/>
                    <a:pt x="86" y="26"/>
                  </a:cubicBezTo>
                  <a:cubicBezTo>
                    <a:pt x="86" y="26"/>
                    <a:pt x="86" y="26"/>
                    <a:pt x="86" y="26"/>
                  </a:cubicBezTo>
                  <a:cubicBezTo>
                    <a:pt x="69" y="43"/>
                    <a:pt x="69" y="43"/>
                    <a:pt x="69" y="43"/>
                  </a:cubicBezTo>
                  <a:cubicBezTo>
                    <a:pt x="69" y="44"/>
                    <a:pt x="69" y="44"/>
                    <a:pt x="69" y="45"/>
                  </a:cubicBezTo>
                  <a:cubicBezTo>
                    <a:pt x="69" y="58"/>
                    <a:pt x="58" y="69"/>
                    <a:pt x="45" y="69"/>
                  </a:cubicBezTo>
                  <a:cubicBezTo>
                    <a:pt x="32" y="69"/>
                    <a:pt x="21" y="58"/>
                    <a:pt x="21" y="45"/>
                  </a:cubicBezTo>
                  <a:cubicBezTo>
                    <a:pt x="21" y="32"/>
                    <a:pt x="32" y="21"/>
                    <a:pt x="45" y="21"/>
                  </a:cubicBezTo>
                  <a:close/>
                  <a:moveTo>
                    <a:pt x="45" y="21"/>
                  </a:moveTo>
                  <a:cubicBezTo>
                    <a:pt x="45" y="21"/>
                    <a:pt x="45" y="21"/>
                    <a:pt x="45" y="21"/>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52"/>
            <p:cNvSpPr>
              <a:spLocks noEditPoints="1"/>
            </p:cNvSpPr>
            <p:nvPr/>
          </p:nvSpPr>
          <p:spPr bwMode="auto">
            <a:xfrm>
              <a:off x="5824538" y="3511550"/>
              <a:ext cx="188913" cy="188913"/>
            </a:xfrm>
            <a:custGeom>
              <a:avLst/>
              <a:gdLst>
                <a:gd name="T0" fmla="*/ 86 w 102"/>
                <a:gd name="T1" fmla="*/ 28 h 102"/>
                <a:gd name="T2" fmla="*/ 91 w 102"/>
                <a:gd name="T3" fmla="*/ 23 h 102"/>
                <a:gd name="T4" fmla="*/ 91 w 102"/>
                <a:gd name="T5" fmla="*/ 14 h 102"/>
                <a:gd name="T6" fmla="*/ 87 w 102"/>
                <a:gd name="T7" fmla="*/ 11 h 102"/>
                <a:gd name="T8" fmla="*/ 83 w 102"/>
                <a:gd name="T9" fmla="*/ 9 h 102"/>
                <a:gd name="T10" fmla="*/ 79 w 102"/>
                <a:gd name="T11" fmla="*/ 11 h 102"/>
                <a:gd name="T12" fmla="*/ 74 w 102"/>
                <a:gd name="T13" fmla="*/ 17 h 102"/>
                <a:gd name="T14" fmla="*/ 72 w 102"/>
                <a:gd name="T15" fmla="*/ 2 h 102"/>
                <a:gd name="T16" fmla="*/ 70 w 102"/>
                <a:gd name="T17" fmla="*/ 0 h 102"/>
                <a:gd name="T18" fmla="*/ 69 w 102"/>
                <a:gd name="T19" fmla="*/ 0 h 102"/>
                <a:gd name="T20" fmla="*/ 47 w 102"/>
                <a:gd name="T21" fmla="*/ 23 h 102"/>
                <a:gd name="T22" fmla="*/ 44 w 102"/>
                <a:gd name="T23" fmla="*/ 30 h 102"/>
                <a:gd name="T24" fmla="*/ 44 w 102"/>
                <a:gd name="T25" fmla="*/ 31 h 102"/>
                <a:gd name="T26" fmla="*/ 45 w 102"/>
                <a:gd name="T27" fmla="*/ 45 h 102"/>
                <a:gd name="T28" fmla="*/ 37 w 102"/>
                <a:gd name="T29" fmla="*/ 53 h 102"/>
                <a:gd name="T30" fmla="*/ 22 w 102"/>
                <a:gd name="T31" fmla="*/ 68 h 102"/>
                <a:gd name="T32" fmla="*/ 22 w 102"/>
                <a:gd name="T33" fmla="*/ 68 h 102"/>
                <a:gd name="T34" fmla="*/ 8 w 102"/>
                <a:gd name="T35" fmla="*/ 82 h 102"/>
                <a:gd name="T36" fmla="*/ 2 w 102"/>
                <a:gd name="T37" fmla="*/ 89 h 102"/>
                <a:gd name="T38" fmla="*/ 0 w 102"/>
                <a:gd name="T39" fmla="*/ 92 h 102"/>
                <a:gd name="T40" fmla="*/ 0 w 102"/>
                <a:gd name="T41" fmla="*/ 97 h 102"/>
                <a:gd name="T42" fmla="*/ 5 w 102"/>
                <a:gd name="T43" fmla="*/ 102 h 102"/>
                <a:gd name="T44" fmla="*/ 5 w 102"/>
                <a:gd name="T45" fmla="*/ 102 h 102"/>
                <a:gd name="T46" fmla="*/ 10 w 102"/>
                <a:gd name="T47" fmla="*/ 102 h 102"/>
                <a:gd name="T48" fmla="*/ 13 w 102"/>
                <a:gd name="T49" fmla="*/ 100 h 102"/>
                <a:gd name="T50" fmla="*/ 57 w 102"/>
                <a:gd name="T51" fmla="*/ 56 h 102"/>
                <a:gd name="T52" fmla="*/ 70 w 102"/>
                <a:gd name="T53" fmla="*/ 57 h 102"/>
                <a:gd name="T54" fmla="*/ 71 w 102"/>
                <a:gd name="T55" fmla="*/ 57 h 102"/>
                <a:gd name="T56" fmla="*/ 71 w 102"/>
                <a:gd name="T57" fmla="*/ 57 h 102"/>
                <a:gd name="T58" fmla="*/ 78 w 102"/>
                <a:gd name="T59" fmla="*/ 54 h 102"/>
                <a:gd name="T60" fmla="*/ 101 w 102"/>
                <a:gd name="T61" fmla="*/ 32 h 102"/>
                <a:gd name="T62" fmla="*/ 100 w 102"/>
                <a:gd name="T63" fmla="*/ 29 h 102"/>
                <a:gd name="T64" fmla="*/ 86 w 102"/>
                <a:gd name="T65" fmla="*/ 28 h 102"/>
                <a:gd name="T66" fmla="*/ 86 w 102"/>
                <a:gd name="T67" fmla="*/ 28 h 102"/>
                <a:gd name="T68" fmla="*/ 86 w 102"/>
                <a:gd name="T69" fmla="*/ 28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02" h="102">
                  <a:moveTo>
                    <a:pt x="86" y="28"/>
                  </a:moveTo>
                  <a:cubicBezTo>
                    <a:pt x="91" y="23"/>
                    <a:pt x="91" y="23"/>
                    <a:pt x="91" y="23"/>
                  </a:cubicBezTo>
                  <a:cubicBezTo>
                    <a:pt x="93" y="20"/>
                    <a:pt x="93" y="17"/>
                    <a:pt x="91" y="14"/>
                  </a:cubicBezTo>
                  <a:cubicBezTo>
                    <a:pt x="87" y="11"/>
                    <a:pt x="87" y="11"/>
                    <a:pt x="87" y="11"/>
                  </a:cubicBezTo>
                  <a:cubicBezTo>
                    <a:pt x="86" y="10"/>
                    <a:pt x="85" y="9"/>
                    <a:pt x="83" y="9"/>
                  </a:cubicBezTo>
                  <a:cubicBezTo>
                    <a:pt x="82" y="9"/>
                    <a:pt x="80" y="10"/>
                    <a:pt x="79" y="11"/>
                  </a:cubicBezTo>
                  <a:cubicBezTo>
                    <a:pt x="74" y="17"/>
                    <a:pt x="74" y="17"/>
                    <a:pt x="74" y="17"/>
                  </a:cubicBezTo>
                  <a:cubicBezTo>
                    <a:pt x="72" y="2"/>
                    <a:pt x="72" y="2"/>
                    <a:pt x="72" y="2"/>
                  </a:cubicBezTo>
                  <a:cubicBezTo>
                    <a:pt x="72" y="0"/>
                    <a:pt x="71" y="0"/>
                    <a:pt x="70" y="0"/>
                  </a:cubicBezTo>
                  <a:cubicBezTo>
                    <a:pt x="70" y="0"/>
                    <a:pt x="69" y="0"/>
                    <a:pt x="69" y="0"/>
                  </a:cubicBezTo>
                  <a:cubicBezTo>
                    <a:pt x="47" y="23"/>
                    <a:pt x="47" y="23"/>
                    <a:pt x="47" y="23"/>
                  </a:cubicBezTo>
                  <a:cubicBezTo>
                    <a:pt x="45" y="25"/>
                    <a:pt x="44" y="28"/>
                    <a:pt x="44" y="30"/>
                  </a:cubicBezTo>
                  <a:cubicBezTo>
                    <a:pt x="44" y="31"/>
                    <a:pt x="44" y="31"/>
                    <a:pt x="44" y="31"/>
                  </a:cubicBezTo>
                  <a:cubicBezTo>
                    <a:pt x="45" y="45"/>
                    <a:pt x="45" y="45"/>
                    <a:pt x="45" y="45"/>
                  </a:cubicBezTo>
                  <a:cubicBezTo>
                    <a:pt x="37" y="53"/>
                    <a:pt x="37" y="53"/>
                    <a:pt x="37" y="53"/>
                  </a:cubicBezTo>
                  <a:cubicBezTo>
                    <a:pt x="22" y="68"/>
                    <a:pt x="22" y="68"/>
                    <a:pt x="22" y="68"/>
                  </a:cubicBezTo>
                  <a:cubicBezTo>
                    <a:pt x="22" y="68"/>
                    <a:pt x="22" y="68"/>
                    <a:pt x="22" y="68"/>
                  </a:cubicBezTo>
                  <a:cubicBezTo>
                    <a:pt x="8" y="82"/>
                    <a:pt x="8" y="82"/>
                    <a:pt x="8" y="82"/>
                  </a:cubicBezTo>
                  <a:cubicBezTo>
                    <a:pt x="2" y="89"/>
                    <a:pt x="2" y="89"/>
                    <a:pt x="2" y="89"/>
                  </a:cubicBezTo>
                  <a:cubicBezTo>
                    <a:pt x="1" y="90"/>
                    <a:pt x="0" y="91"/>
                    <a:pt x="0" y="92"/>
                  </a:cubicBezTo>
                  <a:cubicBezTo>
                    <a:pt x="0" y="97"/>
                    <a:pt x="0" y="97"/>
                    <a:pt x="0" y="97"/>
                  </a:cubicBezTo>
                  <a:cubicBezTo>
                    <a:pt x="0" y="100"/>
                    <a:pt x="2" y="102"/>
                    <a:pt x="5" y="102"/>
                  </a:cubicBezTo>
                  <a:cubicBezTo>
                    <a:pt x="5" y="102"/>
                    <a:pt x="5" y="102"/>
                    <a:pt x="5" y="102"/>
                  </a:cubicBezTo>
                  <a:cubicBezTo>
                    <a:pt x="10" y="102"/>
                    <a:pt x="10" y="102"/>
                    <a:pt x="10" y="102"/>
                  </a:cubicBezTo>
                  <a:cubicBezTo>
                    <a:pt x="11" y="102"/>
                    <a:pt x="12" y="101"/>
                    <a:pt x="13" y="100"/>
                  </a:cubicBezTo>
                  <a:cubicBezTo>
                    <a:pt x="57" y="56"/>
                    <a:pt x="57" y="56"/>
                    <a:pt x="57" y="56"/>
                  </a:cubicBezTo>
                  <a:cubicBezTo>
                    <a:pt x="70" y="57"/>
                    <a:pt x="70" y="57"/>
                    <a:pt x="70" y="57"/>
                  </a:cubicBezTo>
                  <a:cubicBezTo>
                    <a:pt x="71" y="57"/>
                    <a:pt x="71" y="57"/>
                    <a:pt x="71" y="57"/>
                  </a:cubicBezTo>
                  <a:cubicBezTo>
                    <a:pt x="71" y="57"/>
                    <a:pt x="71" y="57"/>
                    <a:pt x="71" y="57"/>
                  </a:cubicBezTo>
                  <a:cubicBezTo>
                    <a:pt x="74" y="57"/>
                    <a:pt x="77" y="56"/>
                    <a:pt x="78" y="54"/>
                  </a:cubicBezTo>
                  <a:cubicBezTo>
                    <a:pt x="101" y="32"/>
                    <a:pt x="101" y="32"/>
                    <a:pt x="101" y="32"/>
                  </a:cubicBezTo>
                  <a:cubicBezTo>
                    <a:pt x="102" y="31"/>
                    <a:pt x="101" y="29"/>
                    <a:pt x="100" y="29"/>
                  </a:cubicBezTo>
                  <a:lnTo>
                    <a:pt x="86" y="28"/>
                  </a:lnTo>
                  <a:close/>
                  <a:moveTo>
                    <a:pt x="86" y="28"/>
                  </a:moveTo>
                  <a:cubicBezTo>
                    <a:pt x="86" y="28"/>
                    <a:pt x="86" y="28"/>
                    <a:pt x="86" y="28"/>
                  </a:cubicBezTo>
                </a:path>
              </a:pathLst>
            </a:custGeom>
            <a:grp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47" name="组合 46"/>
          <p:cNvGrpSpPr/>
          <p:nvPr/>
        </p:nvGrpSpPr>
        <p:grpSpPr>
          <a:xfrm>
            <a:off x="2449452" y="1691099"/>
            <a:ext cx="530606" cy="662634"/>
            <a:chOff x="2116138" y="2506419"/>
            <a:chExt cx="338137" cy="422275"/>
          </a:xfrm>
          <a:solidFill>
            <a:schemeClr val="accent1"/>
          </a:solidFill>
        </p:grpSpPr>
        <p:sp>
          <p:nvSpPr>
            <p:cNvPr id="48" name="Freeform 20"/>
            <p:cNvSpPr>
              <a:spLocks noEditPoints="1"/>
            </p:cNvSpPr>
            <p:nvPr/>
          </p:nvSpPr>
          <p:spPr bwMode="auto">
            <a:xfrm>
              <a:off x="2116138" y="2506419"/>
              <a:ext cx="338137" cy="422275"/>
            </a:xfrm>
            <a:custGeom>
              <a:avLst/>
              <a:gdLst>
                <a:gd name="T0" fmla="*/ 147 w 216"/>
                <a:gd name="T1" fmla="*/ 233 h 270"/>
                <a:gd name="T2" fmla="*/ 165 w 216"/>
                <a:gd name="T3" fmla="*/ 200 h 270"/>
                <a:gd name="T4" fmla="*/ 216 w 216"/>
                <a:gd name="T5" fmla="*/ 108 h 270"/>
                <a:gd name="T6" fmla="*/ 108 w 216"/>
                <a:gd name="T7" fmla="*/ 0 h 270"/>
                <a:gd name="T8" fmla="*/ 0 w 216"/>
                <a:gd name="T9" fmla="*/ 108 h 270"/>
                <a:gd name="T10" fmla="*/ 51 w 216"/>
                <a:gd name="T11" fmla="*/ 200 h 270"/>
                <a:gd name="T12" fmla="*/ 70 w 216"/>
                <a:gd name="T13" fmla="*/ 233 h 270"/>
                <a:gd name="T14" fmla="*/ 70 w 216"/>
                <a:gd name="T15" fmla="*/ 247 h 270"/>
                <a:gd name="T16" fmla="*/ 93 w 216"/>
                <a:gd name="T17" fmla="*/ 270 h 270"/>
                <a:gd name="T18" fmla="*/ 123 w 216"/>
                <a:gd name="T19" fmla="*/ 270 h 270"/>
                <a:gd name="T20" fmla="*/ 147 w 216"/>
                <a:gd name="T21" fmla="*/ 247 h 270"/>
                <a:gd name="T22" fmla="*/ 147 w 216"/>
                <a:gd name="T23" fmla="*/ 233 h 270"/>
                <a:gd name="T24" fmla="*/ 124 w 216"/>
                <a:gd name="T25" fmla="*/ 224 h 270"/>
                <a:gd name="T26" fmla="*/ 92 w 216"/>
                <a:gd name="T27" fmla="*/ 224 h 270"/>
                <a:gd name="T28" fmla="*/ 64 w 216"/>
                <a:gd name="T29" fmla="*/ 180 h 270"/>
                <a:gd name="T30" fmla="*/ 23 w 216"/>
                <a:gd name="T31" fmla="*/ 108 h 270"/>
                <a:gd name="T32" fmla="*/ 108 w 216"/>
                <a:gd name="T33" fmla="*/ 23 h 270"/>
                <a:gd name="T34" fmla="*/ 193 w 216"/>
                <a:gd name="T35" fmla="*/ 108 h 270"/>
                <a:gd name="T36" fmla="*/ 153 w 216"/>
                <a:gd name="T37" fmla="*/ 180 h 270"/>
                <a:gd name="T38" fmla="*/ 124 w 216"/>
                <a:gd name="T39" fmla="*/ 224 h 2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16" h="270">
                  <a:moveTo>
                    <a:pt x="147" y="233"/>
                  </a:moveTo>
                  <a:cubicBezTo>
                    <a:pt x="147" y="219"/>
                    <a:pt x="153" y="207"/>
                    <a:pt x="165" y="200"/>
                  </a:cubicBezTo>
                  <a:cubicBezTo>
                    <a:pt x="195" y="181"/>
                    <a:pt x="216" y="147"/>
                    <a:pt x="216" y="108"/>
                  </a:cubicBezTo>
                  <a:cubicBezTo>
                    <a:pt x="216" y="49"/>
                    <a:pt x="168" y="0"/>
                    <a:pt x="108" y="0"/>
                  </a:cubicBezTo>
                  <a:cubicBezTo>
                    <a:pt x="49" y="0"/>
                    <a:pt x="0" y="49"/>
                    <a:pt x="0" y="108"/>
                  </a:cubicBezTo>
                  <a:cubicBezTo>
                    <a:pt x="0" y="147"/>
                    <a:pt x="21" y="181"/>
                    <a:pt x="51" y="200"/>
                  </a:cubicBezTo>
                  <a:cubicBezTo>
                    <a:pt x="63" y="207"/>
                    <a:pt x="70" y="219"/>
                    <a:pt x="70" y="233"/>
                  </a:cubicBezTo>
                  <a:cubicBezTo>
                    <a:pt x="70" y="247"/>
                    <a:pt x="70" y="247"/>
                    <a:pt x="70" y="247"/>
                  </a:cubicBezTo>
                  <a:cubicBezTo>
                    <a:pt x="93" y="270"/>
                    <a:pt x="93" y="270"/>
                    <a:pt x="93" y="270"/>
                  </a:cubicBezTo>
                  <a:cubicBezTo>
                    <a:pt x="123" y="270"/>
                    <a:pt x="123" y="270"/>
                    <a:pt x="123" y="270"/>
                  </a:cubicBezTo>
                  <a:cubicBezTo>
                    <a:pt x="147" y="247"/>
                    <a:pt x="147" y="247"/>
                    <a:pt x="147" y="247"/>
                  </a:cubicBezTo>
                  <a:lnTo>
                    <a:pt x="147" y="233"/>
                  </a:lnTo>
                  <a:close/>
                  <a:moveTo>
                    <a:pt x="124" y="224"/>
                  </a:moveTo>
                  <a:cubicBezTo>
                    <a:pt x="92" y="224"/>
                    <a:pt x="92" y="224"/>
                    <a:pt x="92" y="224"/>
                  </a:cubicBezTo>
                  <a:cubicBezTo>
                    <a:pt x="89" y="206"/>
                    <a:pt x="79" y="190"/>
                    <a:pt x="64" y="180"/>
                  </a:cubicBezTo>
                  <a:cubicBezTo>
                    <a:pt x="38" y="165"/>
                    <a:pt x="23" y="138"/>
                    <a:pt x="23" y="108"/>
                  </a:cubicBezTo>
                  <a:cubicBezTo>
                    <a:pt x="23" y="62"/>
                    <a:pt x="61" y="23"/>
                    <a:pt x="108" y="23"/>
                  </a:cubicBezTo>
                  <a:cubicBezTo>
                    <a:pt x="155" y="23"/>
                    <a:pt x="193" y="62"/>
                    <a:pt x="193" y="108"/>
                  </a:cubicBezTo>
                  <a:cubicBezTo>
                    <a:pt x="193" y="138"/>
                    <a:pt x="178" y="165"/>
                    <a:pt x="153" y="180"/>
                  </a:cubicBezTo>
                  <a:cubicBezTo>
                    <a:pt x="137" y="190"/>
                    <a:pt x="127" y="206"/>
                    <a:pt x="124" y="224"/>
                  </a:cubicBezTo>
                  <a:close/>
                </a:path>
              </a:pathLst>
            </a:custGeom>
            <a:grpFill/>
            <a:ln>
              <a:noFill/>
            </a:ln>
            <a:ex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49" name="Freeform 21"/>
            <p:cNvSpPr>
              <a:spLocks/>
            </p:cNvSpPr>
            <p:nvPr/>
          </p:nvSpPr>
          <p:spPr bwMode="auto">
            <a:xfrm>
              <a:off x="2212975" y="2581031"/>
              <a:ext cx="144462" cy="180975"/>
            </a:xfrm>
            <a:custGeom>
              <a:avLst/>
              <a:gdLst>
                <a:gd name="T0" fmla="*/ 57 w 91"/>
                <a:gd name="T1" fmla="*/ 44 h 114"/>
                <a:gd name="T2" fmla="*/ 75 w 91"/>
                <a:gd name="T3" fmla="*/ 0 h 114"/>
                <a:gd name="T4" fmla="*/ 0 w 91"/>
                <a:gd name="T5" fmla="*/ 70 h 114"/>
                <a:gd name="T6" fmla="*/ 34 w 91"/>
                <a:gd name="T7" fmla="*/ 70 h 114"/>
                <a:gd name="T8" fmla="*/ 16 w 91"/>
                <a:gd name="T9" fmla="*/ 114 h 114"/>
                <a:gd name="T10" fmla="*/ 91 w 91"/>
                <a:gd name="T11" fmla="*/ 44 h 114"/>
                <a:gd name="T12" fmla="*/ 57 w 91"/>
                <a:gd name="T13" fmla="*/ 44 h 114"/>
              </a:gdLst>
              <a:ahLst/>
              <a:cxnLst>
                <a:cxn ang="0">
                  <a:pos x="T0" y="T1"/>
                </a:cxn>
                <a:cxn ang="0">
                  <a:pos x="T2" y="T3"/>
                </a:cxn>
                <a:cxn ang="0">
                  <a:pos x="T4" y="T5"/>
                </a:cxn>
                <a:cxn ang="0">
                  <a:pos x="T6" y="T7"/>
                </a:cxn>
                <a:cxn ang="0">
                  <a:pos x="T8" y="T9"/>
                </a:cxn>
                <a:cxn ang="0">
                  <a:pos x="T10" y="T11"/>
                </a:cxn>
                <a:cxn ang="0">
                  <a:pos x="T12" y="T13"/>
                </a:cxn>
              </a:cxnLst>
              <a:rect l="0" t="0" r="r" b="b"/>
              <a:pathLst>
                <a:path w="91" h="114">
                  <a:moveTo>
                    <a:pt x="57" y="44"/>
                  </a:moveTo>
                  <a:lnTo>
                    <a:pt x="75" y="0"/>
                  </a:lnTo>
                  <a:lnTo>
                    <a:pt x="0" y="70"/>
                  </a:lnTo>
                  <a:lnTo>
                    <a:pt x="34" y="70"/>
                  </a:lnTo>
                  <a:lnTo>
                    <a:pt x="16" y="114"/>
                  </a:lnTo>
                  <a:lnTo>
                    <a:pt x="91" y="44"/>
                  </a:lnTo>
                  <a:lnTo>
                    <a:pt x="57" y="44"/>
                  </a:lnTo>
                  <a:close/>
                </a:path>
              </a:pathLst>
            </a:custGeom>
            <a:grpFill/>
            <a:ln>
              <a:noFill/>
            </a:ln>
            <a:ex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sp>
        <p:nvSpPr>
          <p:cNvPr id="20"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82792645"/>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fltVal val="0"/>
                                          </p:val>
                                        </p:tav>
                                        <p:tav tm="100000">
                                          <p:val>
                                            <p:strVal val="#ppt_w"/>
                                          </p:val>
                                        </p:tav>
                                      </p:tavLst>
                                    </p:anim>
                                    <p:anim calcmode="lin" valueType="num">
                                      <p:cBhvr>
                                        <p:cTn id="8" dur="1000" fill="hold"/>
                                        <p:tgtEl>
                                          <p:spTgt spid="34"/>
                                        </p:tgtEl>
                                        <p:attrNameLst>
                                          <p:attrName>ppt_h</p:attrName>
                                        </p:attrNameLst>
                                      </p:cBhvr>
                                      <p:tavLst>
                                        <p:tav tm="0">
                                          <p:val>
                                            <p:fltVal val="0"/>
                                          </p:val>
                                        </p:tav>
                                        <p:tav tm="100000">
                                          <p:val>
                                            <p:strVal val="#ppt_h"/>
                                          </p:val>
                                        </p:tav>
                                      </p:tavLst>
                                    </p:anim>
                                    <p:animEffect transition="in" filter="fade">
                                      <p:cBhvr>
                                        <p:cTn id="9" dur="1000"/>
                                        <p:tgtEl>
                                          <p:spTgt spid="34"/>
                                        </p:tgtEl>
                                      </p:cBhvr>
                                    </p:animEffect>
                                  </p:childTnLst>
                                </p:cTn>
                              </p:par>
                              <p:par>
                                <p:cTn id="10" presetID="8" presetClass="emph" presetSubtype="0" repeatCount="4000" fill="hold" grpId="1" nodeType="withEffect">
                                  <p:stCondLst>
                                    <p:cond delay="0"/>
                                  </p:stCondLst>
                                  <p:childTnLst>
                                    <p:animRot by="21600000">
                                      <p:cBhvr>
                                        <p:cTn id="11" dur="1000" fill="hold"/>
                                        <p:tgtEl>
                                          <p:spTgt spid="34"/>
                                        </p:tgtEl>
                                        <p:attrNameLst>
                                          <p:attrName>r</p:attrName>
                                        </p:attrNameLst>
                                      </p:cBhvr>
                                    </p:animRot>
                                  </p:childTnLst>
                                </p:cTn>
                              </p:par>
                              <p:par>
                                <p:cTn id="12" presetID="53" presetClass="entr" presetSubtype="16" fill="hold" grpId="0" nodeType="withEffect">
                                  <p:stCondLst>
                                    <p:cond delay="1000"/>
                                  </p:stCondLst>
                                  <p:childTnLst>
                                    <p:set>
                                      <p:cBhvr>
                                        <p:cTn id="13" dur="1" fill="hold">
                                          <p:stCondLst>
                                            <p:cond delay="0"/>
                                          </p:stCondLst>
                                        </p:cTn>
                                        <p:tgtEl>
                                          <p:spTgt spid="37"/>
                                        </p:tgtEl>
                                        <p:attrNameLst>
                                          <p:attrName>style.visibility</p:attrName>
                                        </p:attrNameLst>
                                      </p:cBhvr>
                                      <p:to>
                                        <p:strVal val="visible"/>
                                      </p:to>
                                    </p:set>
                                    <p:anim calcmode="lin" valueType="num">
                                      <p:cBhvr>
                                        <p:cTn id="14" dur="1000" fill="hold"/>
                                        <p:tgtEl>
                                          <p:spTgt spid="37"/>
                                        </p:tgtEl>
                                        <p:attrNameLst>
                                          <p:attrName>ppt_w</p:attrName>
                                        </p:attrNameLst>
                                      </p:cBhvr>
                                      <p:tavLst>
                                        <p:tav tm="0">
                                          <p:val>
                                            <p:fltVal val="0"/>
                                          </p:val>
                                        </p:tav>
                                        <p:tav tm="100000">
                                          <p:val>
                                            <p:strVal val="#ppt_w"/>
                                          </p:val>
                                        </p:tav>
                                      </p:tavLst>
                                    </p:anim>
                                    <p:anim calcmode="lin" valueType="num">
                                      <p:cBhvr>
                                        <p:cTn id="15" dur="1000" fill="hold"/>
                                        <p:tgtEl>
                                          <p:spTgt spid="37"/>
                                        </p:tgtEl>
                                        <p:attrNameLst>
                                          <p:attrName>ppt_h</p:attrName>
                                        </p:attrNameLst>
                                      </p:cBhvr>
                                      <p:tavLst>
                                        <p:tav tm="0">
                                          <p:val>
                                            <p:fltVal val="0"/>
                                          </p:val>
                                        </p:tav>
                                        <p:tav tm="100000">
                                          <p:val>
                                            <p:strVal val="#ppt_h"/>
                                          </p:val>
                                        </p:tav>
                                      </p:tavLst>
                                    </p:anim>
                                    <p:animEffect transition="in" filter="fade">
                                      <p:cBhvr>
                                        <p:cTn id="16" dur="1000"/>
                                        <p:tgtEl>
                                          <p:spTgt spid="37"/>
                                        </p:tgtEl>
                                      </p:cBhvr>
                                    </p:animEffect>
                                  </p:childTnLst>
                                </p:cTn>
                              </p:par>
                              <p:par>
                                <p:cTn id="17" presetID="8" presetClass="emph" presetSubtype="0" repeatCount="3000" fill="hold" grpId="1" nodeType="withEffect">
                                  <p:stCondLst>
                                    <p:cond delay="1000"/>
                                  </p:stCondLst>
                                  <p:childTnLst>
                                    <p:animRot by="21600000">
                                      <p:cBhvr>
                                        <p:cTn id="18" dur="1000" fill="hold"/>
                                        <p:tgtEl>
                                          <p:spTgt spid="37"/>
                                        </p:tgtEl>
                                        <p:attrNameLst>
                                          <p:attrName>r</p:attrName>
                                        </p:attrNameLst>
                                      </p:cBhvr>
                                    </p:animRot>
                                  </p:childTnLst>
                                </p:cTn>
                              </p:par>
                              <p:par>
                                <p:cTn id="19" presetID="53" presetClass="entr" presetSubtype="16" fill="hold" grpId="0" nodeType="withEffect">
                                  <p:stCondLst>
                                    <p:cond delay="500"/>
                                  </p:stCondLst>
                                  <p:childTnLst>
                                    <p:set>
                                      <p:cBhvr>
                                        <p:cTn id="20" dur="1" fill="hold">
                                          <p:stCondLst>
                                            <p:cond delay="0"/>
                                          </p:stCondLst>
                                        </p:cTn>
                                        <p:tgtEl>
                                          <p:spTgt spid="38"/>
                                        </p:tgtEl>
                                        <p:attrNameLst>
                                          <p:attrName>style.visibility</p:attrName>
                                        </p:attrNameLst>
                                      </p:cBhvr>
                                      <p:to>
                                        <p:strVal val="visible"/>
                                      </p:to>
                                    </p:set>
                                    <p:anim calcmode="lin" valueType="num">
                                      <p:cBhvr>
                                        <p:cTn id="21" dur="1000" fill="hold"/>
                                        <p:tgtEl>
                                          <p:spTgt spid="38"/>
                                        </p:tgtEl>
                                        <p:attrNameLst>
                                          <p:attrName>ppt_w</p:attrName>
                                        </p:attrNameLst>
                                      </p:cBhvr>
                                      <p:tavLst>
                                        <p:tav tm="0">
                                          <p:val>
                                            <p:fltVal val="0"/>
                                          </p:val>
                                        </p:tav>
                                        <p:tav tm="100000">
                                          <p:val>
                                            <p:strVal val="#ppt_w"/>
                                          </p:val>
                                        </p:tav>
                                      </p:tavLst>
                                    </p:anim>
                                    <p:anim calcmode="lin" valueType="num">
                                      <p:cBhvr>
                                        <p:cTn id="22" dur="1000" fill="hold"/>
                                        <p:tgtEl>
                                          <p:spTgt spid="38"/>
                                        </p:tgtEl>
                                        <p:attrNameLst>
                                          <p:attrName>ppt_h</p:attrName>
                                        </p:attrNameLst>
                                      </p:cBhvr>
                                      <p:tavLst>
                                        <p:tav tm="0">
                                          <p:val>
                                            <p:fltVal val="0"/>
                                          </p:val>
                                        </p:tav>
                                        <p:tav tm="100000">
                                          <p:val>
                                            <p:strVal val="#ppt_h"/>
                                          </p:val>
                                        </p:tav>
                                      </p:tavLst>
                                    </p:anim>
                                    <p:animEffect transition="in" filter="fade">
                                      <p:cBhvr>
                                        <p:cTn id="23" dur="1000"/>
                                        <p:tgtEl>
                                          <p:spTgt spid="38"/>
                                        </p:tgtEl>
                                      </p:cBhvr>
                                    </p:animEffect>
                                  </p:childTnLst>
                                </p:cTn>
                              </p:par>
                              <p:par>
                                <p:cTn id="24" presetID="8" presetClass="emph" presetSubtype="0" repeatCount="4000" fill="hold" grpId="1" nodeType="withEffect">
                                  <p:stCondLst>
                                    <p:cond delay="500"/>
                                  </p:stCondLst>
                                  <p:childTnLst>
                                    <p:animRot by="21600000">
                                      <p:cBhvr>
                                        <p:cTn id="25" dur="1000" fill="hold"/>
                                        <p:tgtEl>
                                          <p:spTgt spid="38"/>
                                        </p:tgtEl>
                                        <p:attrNameLst>
                                          <p:attrName>r</p:attrName>
                                        </p:attrNameLst>
                                      </p:cBhvr>
                                    </p:animRot>
                                  </p:childTnLst>
                                </p:cTn>
                              </p:par>
                              <p:par>
                                <p:cTn id="26" presetID="53" presetClass="entr" presetSubtype="16" fill="hold" grpId="0" nodeType="withEffect">
                                  <p:stCondLst>
                                    <p:cond delay="1500"/>
                                  </p:stCondLst>
                                  <p:childTnLst>
                                    <p:set>
                                      <p:cBhvr>
                                        <p:cTn id="27" dur="1" fill="hold">
                                          <p:stCondLst>
                                            <p:cond delay="0"/>
                                          </p:stCondLst>
                                        </p:cTn>
                                        <p:tgtEl>
                                          <p:spTgt spid="35"/>
                                        </p:tgtEl>
                                        <p:attrNameLst>
                                          <p:attrName>style.visibility</p:attrName>
                                        </p:attrNameLst>
                                      </p:cBhvr>
                                      <p:to>
                                        <p:strVal val="visible"/>
                                      </p:to>
                                    </p:set>
                                    <p:anim calcmode="lin" valueType="num">
                                      <p:cBhvr>
                                        <p:cTn id="28" dur="1000" fill="hold"/>
                                        <p:tgtEl>
                                          <p:spTgt spid="35"/>
                                        </p:tgtEl>
                                        <p:attrNameLst>
                                          <p:attrName>ppt_w</p:attrName>
                                        </p:attrNameLst>
                                      </p:cBhvr>
                                      <p:tavLst>
                                        <p:tav tm="0">
                                          <p:val>
                                            <p:fltVal val="0"/>
                                          </p:val>
                                        </p:tav>
                                        <p:tav tm="100000">
                                          <p:val>
                                            <p:strVal val="#ppt_w"/>
                                          </p:val>
                                        </p:tav>
                                      </p:tavLst>
                                    </p:anim>
                                    <p:anim calcmode="lin" valueType="num">
                                      <p:cBhvr>
                                        <p:cTn id="29" dur="1000" fill="hold"/>
                                        <p:tgtEl>
                                          <p:spTgt spid="35"/>
                                        </p:tgtEl>
                                        <p:attrNameLst>
                                          <p:attrName>ppt_h</p:attrName>
                                        </p:attrNameLst>
                                      </p:cBhvr>
                                      <p:tavLst>
                                        <p:tav tm="0">
                                          <p:val>
                                            <p:fltVal val="0"/>
                                          </p:val>
                                        </p:tav>
                                        <p:tav tm="100000">
                                          <p:val>
                                            <p:strVal val="#ppt_h"/>
                                          </p:val>
                                        </p:tav>
                                      </p:tavLst>
                                    </p:anim>
                                    <p:animEffect transition="in" filter="fade">
                                      <p:cBhvr>
                                        <p:cTn id="30" dur="1000"/>
                                        <p:tgtEl>
                                          <p:spTgt spid="35"/>
                                        </p:tgtEl>
                                      </p:cBhvr>
                                    </p:animEffect>
                                  </p:childTnLst>
                                </p:cTn>
                              </p:par>
                              <p:par>
                                <p:cTn id="31" presetID="8" presetClass="emph" presetSubtype="0" repeatCount="3000" fill="hold" grpId="1" nodeType="withEffect">
                                  <p:stCondLst>
                                    <p:cond delay="1500"/>
                                  </p:stCondLst>
                                  <p:childTnLst>
                                    <p:animRot by="21600000">
                                      <p:cBhvr>
                                        <p:cTn id="32" dur="1000" fill="hold"/>
                                        <p:tgtEl>
                                          <p:spTgt spid="35"/>
                                        </p:tgtEl>
                                        <p:attrNameLst>
                                          <p:attrName>r</p:attrName>
                                        </p:attrNameLst>
                                      </p:cBhvr>
                                    </p:animRot>
                                  </p:childTnLst>
                                </p:cTn>
                              </p:par>
                              <p:par>
                                <p:cTn id="33" presetID="53" presetClass="entr" presetSubtype="16" fill="hold" grpId="0" nodeType="withEffect">
                                  <p:stCondLst>
                                    <p:cond delay="2000"/>
                                  </p:stCondLst>
                                  <p:childTnLst>
                                    <p:set>
                                      <p:cBhvr>
                                        <p:cTn id="34" dur="1" fill="hold">
                                          <p:stCondLst>
                                            <p:cond delay="0"/>
                                          </p:stCondLst>
                                        </p:cTn>
                                        <p:tgtEl>
                                          <p:spTgt spid="36"/>
                                        </p:tgtEl>
                                        <p:attrNameLst>
                                          <p:attrName>style.visibility</p:attrName>
                                        </p:attrNameLst>
                                      </p:cBhvr>
                                      <p:to>
                                        <p:strVal val="visible"/>
                                      </p:to>
                                    </p:set>
                                    <p:anim calcmode="lin" valueType="num">
                                      <p:cBhvr>
                                        <p:cTn id="35" dur="1000" fill="hold"/>
                                        <p:tgtEl>
                                          <p:spTgt spid="36"/>
                                        </p:tgtEl>
                                        <p:attrNameLst>
                                          <p:attrName>ppt_w</p:attrName>
                                        </p:attrNameLst>
                                      </p:cBhvr>
                                      <p:tavLst>
                                        <p:tav tm="0">
                                          <p:val>
                                            <p:fltVal val="0"/>
                                          </p:val>
                                        </p:tav>
                                        <p:tav tm="100000">
                                          <p:val>
                                            <p:strVal val="#ppt_w"/>
                                          </p:val>
                                        </p:tav>
                                      </p:tavLst>
                                    </p:anim>
                                    <p:anim calcmode="lin" valueType="num">
                                      <p:cBhvr>
                                        <p:cTn id="36" dur="1000" fill="hold"/>
                                        <p:tgtEl>
                                          <p:spTgt spid="36"/>
                                        </p:tgtEl>
                                        <p:attrNameLst>
                                          <p:attrName>ppt_h</p:attrName>
                                        </p:attrNameLst>
                                      </p:cBhvr>
                                      <p:tavLst>
                                        <p:tav tm="0">
                                          <p:val>
                                            <p:fltVal val="0"/>
                                          </p:val>
                                        </p:tav>
                                        <p:tav tm="100000">
                                          <p:val>
                                            <p:strVal val="#ppt_h"/>
                                          </p:val>
                                        </p:tav>
                                      </p:tavLst>
                                    </p:anim>
                                    <p:animEffect transition="in" filter="fade">
                                      <p:cBhvr>
                                        <p:cTn id="37" dur="1000"/>
                                        <p:tgtEl>
                                          <p:spTgt spid="36"/>
                                        </p:tgtEl>
                                      </p:cBhvr>
                                    </p:animEffect>
                                  </p:childTnLst>
                                </p:cTn>
                              </p:par>
                              <p:par>
                                <p:cTn id="38" presetID="8" presetClass="emph" presetSubtype="0" repeatCount="2000" fill="hold" grpId="1" nodeType="withEffect">
                                  <p:stCondLst>
                                    <p:cond delay="2000"/>
                                  </p:stCondLst>
                                  <p:childTnLst>
                                    <p:animRot by="21600000">
                                      <p:cBhvr>
                                        <p:cTn id="39" dur="1000" fill="hold"/>
                                        <p:tgtEl>
                                          <p:spTgt spid="36"/>
                                        </p:tgtEl>
                                        <p:attrNameLst>
                                          <p:attrName>r</p:attrName>
                                        </p:attrNameLst>
                                      </p:cBhvr>
                                    </p:animRot>
                                  </p:childTnLst>
                                </p:cTn>
                              </p:par>
                              <p:par>
                                <p:cTn id="40" presetID="53" presetClass="entr" presetSubtype="16" fill="hold" nodeType="withEffect">
                                  <p:stCondLst>
                                    <p:cond delay="3000"/>
                                  </p:stCondLst>
                                  <p:childTnLst>
                                    <p:set>
                                      <p:cBhvr>
                                        <p:cTn id="41" dur="1" fill="hold">
                                          <p:stCondLst>
                                            <p:cond delay="0"/>
                                          </p:stCondLst>
                                        </p:cTn>
                                        <p:tgtEl>
                                          <p:spTgt spid="47"/>
                                        </p:tgtEl>
                                        <p:attrNameLst>
                                          <p:attrName>style.visibility</p:attrName>
                                        </p:attrNameLst>
                                      </p:cBhvr>
                                      <p:to>
                                        <p:strVal val="visible"/>
                                      </p:to>
                                    </p:set>
                                    <p:anim calcmode="lin" valueType="num">
                                      <p:cBhvr>
                                        <p:cTn id="42" dur="500" fill="hold"/>
                                        <p:tgtEl>
                                          <p:spTgt spid="47"/>
                                        </p:tgtEl>
                                        <p:attrNameLst>
                                          <p:attrName>ppt_w</p:attrName>
                                        </p:attrNameLst>
                                      </p:cBhvr>
                                      <p:tavLst>
                                        <p:tav tm="0">
                                          <p:val>
                                            <p:fltVal val="0"/>
                                          </p:val>
                                        </p:tav>
                                        <p:tav tm="100000">
                                          <p:val>
                                            <p:strVal val="#ppt_w"/>
                                          </p:val>
                                        </p:tav>
                                      </p:tavLst>
                                    </p:anim>
                                    <p:anim calcmode="lin" valueType="num">
                                      <p:cBhvr>
                                        <p:cTn id="43" dur="500" fill="hold"/>
                                        <p:tgtEl>
                                          <p:spTgt spid="47"/>
                                        </p:tgtEl>
                                        <p:attrNameLst>
                                          <p:attrName>ppt_h</p:attrName>
                                        </p:attrNameLst>
                                      </p:cBhvr>
                                      <p:tavLst>
                                        <p:tav tm="0">
                                          <p:val>
                                            <p:fltVal val="0"/>
                                          </p:val>
                                        </p:tav>
                                        <p:tav tm="100000">
                                          <p:val>
                                            <p:strVal val="#ppt_h"/>
                                          </p:val>
                                        </p:tav>
                                      </p:tavLst>
                                    </p:anim>
                                    <p:animEffect transition="in" filter="fade">
                                      <p:cBhvr>
                                        <p:cTn id="44" dur="500"/>
                                        <p:tgtEl>
                                          <p:spTgt spid="47"/>
                                        </p:tgtEl>
                                      </p:cBhvr>
                                    </p:animEffect>
                                  </p:childTnLst>
                                </p:cTn>
                              </p:par>
                              <p:par>
                                <p:cTn id="45" presetID="16" presetClass="entr" presetSubtype="21" fill="hold" grpId="0" nodeType="withEffect">
                                  <p:stCondLst>
                                    <p:cond delay="3500"/>
                                  </p:stCondLst>
                                  <p:childTnLst>
                                    <p:set>
                                      <p:cBhvr>
                                        <p:cTn id="46" dur="1" fill="hold">
                                          <p:stCondLst>
                                            <p:cond delay="0"/>
                                          </p:stCondLst>
                                        </p:cTn>
                                        <p:tgtEl>
                                          <p:spTgt spid="39"/>
                                        </p:tgtEl>
                                        <p:attrNameLst>
                                          <p:attrName>style.visibility</p:attrName>
                                        </p:attrNameLst>
                                      </p:cBhvr>
                                      <p:to>
                                        <p:strVal val="visible"/>
                                      </p:to>
                                    </p:set>
                                    <p:animEffect transition="in" filter="barn(inVertical)">
                                      <p:cBhvr>
                                        <p:cTn id="47" dur="500"/>
                                        <p:tgtEl>
                                          <p:spTgt spid="39"/>
                                        </p:tgtEl>
                                      </p:cBhvr>
                                    </p:animEffect>
                                  </p:childTnLst>
                                </p:cTn>
                              </p:par>
                              <p:par>
                                <p:cTn id="48" presetID="16" presetClass="entr" presetSubtype="21" fill="hold" grpId="0" nodeType="withEffect">
                                  <p:stCondLst>
                                    <p:cond delay="3500"/>
                                  </p:stCondLst>
                                  <p:childTnLst>
                                    <p:set>
                                      <p:cBhvr>
                                        <p:cTn id="49" dur="1" fill="hold">
                                          <p:stCondLst>
                                            <p:cond delay="0"/>
                                          </p:stCondLst>
                                        </p:cTn>
                                        <p:tgtEl>
                                          <p:spTgt spid="40"/>
                                        </p:tgtEl>
                                        <p:attrNameLst>
                                          <p:attrName>style.visibility</p:attrName>
                                        </p:attrNameLst>
                                      </p:cBhvr>
                                      <p:to>
                                        <p:strVal val="visible"/>
                                      </p:to>
                                    </p:set>
                                    <p:animEffect transition="in" filter="barn(inVertical)">
                                      <p:cBhvr>
                                        <p:cTn id="50" dur="500"/>
                                        <p:tgtEl>
                                          <p:spTgt spid="40"/>
                                        </p:tgtEl>
                                      </p:cBhvr>
                                    </p:animEffect>
                                  </p:childTnLst>
                                </p:cTn>
                              </p:par>
                              <p:par>
                                <p:cTn id="51" presetID="53" presetClass="entr" presetSubtype="16" fill="hold" nodeType="withEffect">
                                  <p:stCondLst>
                                    <p:cond delay="4000"/>
                                  </p:stCondLst>
                                  <p:childTnLst>
                                    <p:set>
                                      <p:cBhvr>
                                        <p:cTn id="52" dur="1" fill="hold">
                                          <p:stCondLst>
                                            <p:cond delay="0"/>
                                          </p:stCondLst>
                                        </p:cTn>
                                        <p:tgtEl>
                                          <p:spTgt spid="43"/>
                                        </p:tgtEl>
                                        <p:attrNameLst>
                                          <p:attrName>style.visibility</p:attrName>
                                        </p:attrNameLst>
                                      </p:cBhvr>
                                      <p:to>
                                        <p:strVal val="visible"/>
                                      </p:to>
                                    </p:set>
                                    <p:anim calcmode="lin" valueType="num">
                                      <p:cBhvr>
                                        <p:cTn id="53" dur="500" fill="hold"/>
                                        <p:tgtEl>
                                          <p:spTgt spid="43"/>
                                        </p:tgtEl>
                                        <p:attrNameLst>
                                          <p:attrName>ppt_w</p:attrName>
                                        </p:attrNameLst>
                                      </p:cBhvr>
                                      <p:tavLst>
                                        <p:tav tm="0">
                                          <p:val>
                                            <p:fltVal val="0"/>
                                          </p:val>
                                        </p:tav>
                                        <p:tav tm="100000">
                                          <p:val>
                                            <p:strVal val="#ppt_w"/>
                                          </p:val>
                                        </p:tav>
                                      </p:tavLst>
                                    </p:anim>
                                    <p:anim calcmode="lin" valueType="num">
                                      <p:cBhvr>
                                        <p:cTn id="54" dur="500" fill="hold"/>
                                        <p:tgtEl>
                                          <p:spTgt spid="43"/>
                                        </p:tgtEl>
                                        <p:attrNameLst>
                                          <p:attrName>ppt_h</p:attrName>
                                        </p:attrNameLst>
                                      </p:cBhvr>
                                      <p:tavLst>
                                        <p:tav tm="0">
                                          <p:val>
                                            <p:fltVal val="0"/>
                                          </p:val>
                                        </p:tav>
                                        <p:tav tm="100000">
                                          <p:val>
                                            <p:strVal val="#ppt_h"/>
                                          </p:val>
                                        </p:tav>
                                      </p:tavLst>
                                    </p:anim>
                                    <p:animEffect transition="in" filter="fade">
                                      <p:cBhvr>
                                        <p:cTn id="55" dur="500"/>
                                        <p:tgtEl>
                                          <p:spTgt spid="43"/>
                                        </p:tgtEl>
                                      </p:cBhvr>
                                    </p:animEffect>
                                  </p:childTnLst>
                                </p:cTn>
                              </p:par>
                              <p:par>
                                <p:cTn id="56" presetID="16" presetClass="entr" presetSubtype="21" fill="hold" grpId="0" nodeType="withEffect">
                                  <p:stCondLst>
                                    <p:cond delay="4500"/>
                                  </p:stCondLst>
                                  <p:childTnLst>
                                    <p:set>
                                      <p:cBhvr>
                                        <p:cTn id="57" dur="1" fill="hold">
                                          <p:stCondLst>
                                            <p:cond delay="0"/>
                                          </p:stCondLst>
                                        </p:cTn>
                                        <p:tgtEl>
                                          <p:spTgt spid="41"/>
                                        </p:tgtEl>
                                        <p:attrNameLst>
                                          <p:attrName>style.visibility</p:attrName>
                                        </p:attrNameLst>
                                      </p:cBhvr>
                                      <p:to>
                                        <p:strVal val="visible"/>
                                      </p:to>
                                    </p:set>
                                    <p:animEffect transition="in" filter="barn(inVertical)">
                                      <p:cBhvr>
                                        <p:cTn id="58" dur="500"/>
                                        <p:tgtEl>
                                          <p:spTgt spid="41"/>
                                        </p:tgtEl>
                                      </p:cBhvr>
                                    </p:animEffect>
                                  </p:childTnLst>
                                </p:cTn>
                              </p:par>
                              <p:par>
                                <p:cTn id="59" presetID="16" presetClass="entr" presetSubtype="21" fill="hold" grpId="0" nodeType="withEffect">
                                  <p:stCondLst>
                                    <p:cond delay="4500"/>
                                  </p:stCondLst>
                                  <p:childTnLst>
                                    <p:set>
                                      <p:cBhvr>
                                        <p:cTn id="60" dur="1" fill="hold">
                                          <p:stCondLst>
                                            <p:cond delay="0"/>
                                          </p:stCondLst>
                                        </p:cTn>
                                        <p:tgtEl>
                                          <p:spTgt spid="42"/>
                                        </p:tgtEl>
                                        <p:attrNameLst>
                                          <p:attrName>style.visibility</p:attrName>
                                        </p:attrNameLst>
                                      </p:cBhvr>
                                      <p:to>
                                        <p:strVal val="visible"/>
                                      </p:to>
                                    </p:set>
                                    <p:animEffect transition="in" filter="barn(inVertical)">
                                      <p:cBhvr>
                                        <p:cTn id="61" dur="500"/>
                                        <p:tgtEl>
                                          <p:spTgt spid="42"/>
                                        </p:tgtEl>
                                      </p:cBhvr>
                                    </p:animEffect>
                                  </p:childTnLst>
                                </p:cTn>
                              </p:par>
                            </p:childTnLst>
                          </p:cTn>
                        </p:par>
                        <p:par>
                          <p:cTn id="62" fill="hold">
                            <p:stCondLst>
                              <p:cond delay="5000"/>
                            </p:stCondLst>
                            <p:childTnLst>
                              <p:par>
                                <p:cTn id="63" presetID="22" presetClass="entr" presetSubtype="8" fill="hold" grpId="0" nodeType="afterEffect">
                                  <p:stCondLst>
                                    <p:cond delay="0"/>
                                  </p:stCondLst>
                                  <p:childTnLst>
                                    <p:set>
                                      <p:cBhvr>
                                        <p:cTn id="64" dur="1" fill="hold">
                                          <p:stCondLst>
                                            <p:cond delay="0"/>
                                          </p:stCondLst>
                                        </p:cTn>
                                        <p:tgtEl>
                                          <p:spTgt spid="20"/>
                                        </p:tgtEl>
                                        <p:attrNameLst>
                                          <p:attrName>style.visibility</p:attrName>
                                        </p:attrNameLst>
                                      </p:cBhvr>
                                      <p:to>
                                        <p:strVal val="visible"/>
                                      </p:to>
                                    </p:set>
                                    <p:animEffect transition="in" filter="wipe(left)">
                                      <p:cBhvr>
                                        <p:cTn id="65"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6" grpId="1" animBg="1"/>
      <p:bldP spid="35" grpId="0" animBg="1"/>
      <p:bldP spid="35" grpId="1" animBg="1"/>
      <p:bldP spid="34" grpId="0" animBg="1"/>
      <p:bldP spid="34" grpId="1" animBg="1"/>
      <p:bldP spid="37" grpId="0" animBg="1"/>
      <p:bldP spid="37" grpId="1" animBg="1"/>
      <p:bldP spid="38" grpId="0" animBg="1"/>
      <p:bldP spid="38" grpId="1" animBg="1"/>
      <p:bldP spid="39" grpId="0"/>
      <p:bldP spid="40" grpId="0"/>
      <p:bldP spid="41" grpId="0"/>
      <p:bldP spid="42" grpId="0"/>
      <p:bldP spid="20"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奖项设计</a:t>
            </a:r>
            <a:endParaRPr lang="zh-CN" altLang="en-US" dirty="0"/>
          </a:p>
        </p:txBody>
      </p:sp>
      <p:sp>
        <p:nvSpPr>
          <p:cNvPr id="3" name="矩形 2"/>
          <p:cNvSpPr/>
          <p:nvPr/>
        </p:nvSpPr>
        <p:spPr>
          <a:xfrm>
            <a:off x="3531332" y="3748505"/>
            <a:ext cx="2261874" cy="140415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8" name="矩形 37"/>
          <p:cNvSpPr/>
          <p:nvPr/>
        </p:nvSpPr>
        <p:spPr>
          <a:xfrm>
            <a:off x="4779489" y="4288565"/>
            <a:ext cx="2547868" cy="86409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0" name="矩形 39"/>
          <p:cNvSpPr/>
          <p:nvPr/>
        </p:nvSpPr>
        <p:spPr>
          <a:xfrm>
            <a:off x="2089927" y="4576598"/>
            <a:ext cx="5237430" cy="57606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41" name="组合 40"/>
          <p:cNvGrpSpPr/>
          <p:nvPr/>
        </p:nvGrpSpPr>
        <p:grpSpPr>
          <a:xfrm>
            <a:off x="6188964" y="3253225"/>
            <a:ext cx="698522" cy="1183472"/>
            <a:chOff x="3605364" y="1960593"/>
            <a:chExt cx="1933273" cy="3275453"/>
          </a:xfrm>
          <a:effectLst/>
        </p:grpSpPr>
        <p:pic>
          <p:nvPicPr>
            <p:cNvPr id="42" name="图片 4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364" y="1960593"/>
              <a:ext cx="1933273" cy="3275453"/>
            </a:xfrm>
            <a:prstGeom prst="rect">
              <a:avLst/>
            </a:prstGeom>
          </p:spPr>
        </p:pic>
        <p:sp>
          <p:nvSpPr>
            <p:cNvPr id="45" name="任意多边形 44"/>
            <p:cNvSpPr/>
            <p:nvPr/>
          </p:nvSpPr>
          <p:spPr>
            <a:xfrm>
              <a:off x="4583492" y="2297562"/>
              <a:ext cx="841496" cy="1920009"/>
            </a:xfrm>
            <a:custGeom>
              <a:avLst/>
              <a:gdLst>
                <a:gd name="connsiteX0" fmla="*/ 0 w 841495"/>
                <a:gd name="connsiteY0" fmla="*/ 0 h 1920008"/>
                <a:gd name="connsiteX1" fmla="*/ 841495 w 841495"/>
                <a:gd name="connsiteY1" fmla="*/ 0 h 1920008"/>
                <a:gd name="connsiteX2" fmla="*/ 841495 w 841495"/>
                <a:gd name="connsiteY2" fmla="*/ 1920008 h 1920008"/>
              </a:gdLst>
              <a:ahLst/>
              <a:cxnLst>
                <a:cxn ang="0">
                  <a:pos x="connsiteX0" y="connsiteY0"/>
                </a:cxn>
                <a:cxn ang="0">
                  <a:pos x="connsiteX1" y="connsiteY1"/>
                </a:cxn>
                <a:cxn ang="0">
                  <a:pos x="connsiteX2" y="connsiteY2"/>
                </a:cxn>
              </a:cxnLst>
              <a:rect l="l" t="t" r="r" b="b"/>
              <a:pathLst>
                <a:path w="841495" h="1920008">
                  <a:moveTo>
                    <a:pt x="0" y="0"/>
                  </a:moveTo>
                  <a:lnTo>
                    <a:pt x="841495" y="0"/>
                  </a:lnTo>
                  <a:lnTo>
                    <a:pt x="841495" y="1920008"/>
                  </a:lnTo>
                  <a:close/>
                </a:path>
              </a:pathLst>
            </a:custGeom>
            <a:gradFill flip="none" rotWithShape="1">
              <a:gsLst>
                <a:gs pos="0">
                  <a:schemeClr val="bg1">
                    <a:alpha val="30000"/>
                  </a:schemeClr>
                </a:gs>
                <a:gs pos="62000">
                  <a:schemeClr val="bg1">
                    <a:alpha val="0"/>
                  </a:schemeClr>
                </a:gs>
              </a:gsLst>
              <a:lin ang="2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6" name="组合 45"/>
          <p:cNvGrpSpPr/>
          <p:nvPr/>
        </p:nvGrpSpPr>
        <p:grpSpPr>
          <a:xfrm>
            <a:off x="3528143" y="2467915"/>
            <a:ext cx="2268252" cy="1327040"/>
            <a:chOff x="664749" y="2230735"/>
            <a:chExt cx="3963734" cy="2318981"/>
          </a:xfrm>
        </p:grpSpPr>
        <p:pic>
          <p:nvPicPr>
            <p:cNvPr id="47" name="图片 4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4749" y="2230735"/>
              <a:ext cx="3963734" cy="2318981"/>
            </a:xfrm>
            <a:prstGeom prst="rect">
              <a:avLst/>
            </a:prstGeom>
          </p:spPr>
        </p:pic>
        <p:sp>
          <p:nvSpPr>
            <p:cNvPr id="48" name="矩形 47"/>
            <p:cNvSpPr/>
            <p:nvPr/>
          </p:nvSpPr>
          <p:spPr>
            <a:xfrm>
              <a:off x="1185813" y="2383135"/>
              <a:ext cx="2926606" cy="1824608"/>
            </a:xfrm>
            <a:prstGeom prst="rect">
              <a:avLst/>
            </a:prstGeom>
            <a:blipFill dpi="0" rotWithShape="1">
              <a:blip r:embed="rId5" cstate="print">
                <a:extLst>
                  <a:ext uri="{28A0092B-C50C-407E-A947-70E740481C1C}">
                    <a14:useLocalDpi xmlns:a14="http://schemas.microsoft.com/office/drawing/2010/main" val="0"/>
                  </a:ext>
                </a:extLst>
              </a:blip>
              <a:srcRect/>
              <a:stretch>
                <a:fillRect l="-1570" r="-157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13"/>
            <p:cNvSpPr/>
            <p:nvPr/>
          </p:nvSpPr>
          <p:spPr>
            <a:xfrm>
              <a:off x="3016509" y="2383135"/>
              <a:ext cx="1095910" cy="1824608"/>
            </a:xfrm>
            <a:custGeom>
              <a:avLst/>
              <a:gdLst/>
              <a:ahLst/>
              <a:cxnLst/>
              <a:rect l="l" t="t" r="r" b="b"/>
              <a:pathLst>
                <a:path w="1095910" h="1824608">
                  <a:moveTo>
                    <a:pt x="0" y="0"/>
                  </a:moveTo>
                  <a:lnTo>
                    <a:pt x="1095910" y="0"/>
                  </a:lnTo>
                  <a:lnTo>
                    <a:pt x="1095910" y="1824608"/>
                  </a:lnTo>
                  <a:lnTo>
                    <a:pt x="1084499" y="1824608"/>
                  </a:lnTo>
                  <a:close/>
                </a:path>
              </a:pathLst>
            </a:custGeom>
            <a:gradFill>
              <a:gsLst>
                <a:gs pos="0">
                  <a:schemeClr val="bg1">
                    <a:alpha val="37000"/>
                  </a:schemeClr>
                </a:gs>
                <a:gs pos="100000">
                  <a:schemeClr val="bg1">
                    <a:alpha val="0"/>
                  </a:schemeClr>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TextBox 20"/>
          <p:cNvSpPr txBox="1"/>
          <p:nvPr/>
        </p:nvSpPr>
        <p:spPr>
          <a:xfrm>
            <a:off x="4543647" y="3769083"/>
            <a:ext cx="237244" cy="630942"/>
          </a:xfrm>
          <a:prstGeom prst="rect">
            <a:avLst/>
          </a:prstGeom>
          <a:noFill/>
        </p:spPr>
        <p:txBody>
          <a:bodyPr wrap="none" lIns="0" tIns="0" rIns="0" bIns="0" rtlCol="0">
            <a:spAutoFit/>
          </a:bodyPr>
          <a:lstStyle/>
          <a:p>
            <a:pPr algn="ctr"/>
            <a:r>
              <a:rPr lang="en-US" altLang="zh-CN" sz="4100" b="1" dirty="0">
                <a:solidFill>
                  <a:schemeClr val="bg1">
                    <a:lumMod val="95000"/>
                  </a:schemeClr>
                </a:solidFill>
                <a:latin typeface="Agency FB" panose="020B0503020202020204" pitchFamily="34" charset="0"/>
                <a:ea typeface="微软雅黑" pitchFamily="34" charset="-122"/>
              </a:rPr>
              <a:t>A</a:t>
            </a:r>
            <a:endParaRPr lang="zh-CN" altLang="en-US" sz="4100" b="1" dirty="0">
              <a:solidFill>
                <a:schemeClr val="bg1">
                  <a:lumMod val="95000"/>
                </a:schemeClr>
              </a:solidFill>
              <a:latin typeface="Agency FB" panose="020B0503020202020204" pitchFamily="34" charset="0"/>
              <a:ea typeface="微软雅黑" pitchFamily="34" charset="-122"/>
            </a:endParaRPr>
          </a:p>
        </p:txBody>
      </p:sp>
      <p:sp>
        <p:nvSpPr>
          <p:cNvPr id="57" name="TextBox 20"/>
          <p:cNvSpPr txBox="1"/>
          <p:nvPr/>
        </p:nvSpPr>
        <p:spPr>
          <a:xfrm>
            <a:off x="6416398" y="4339740"/>
            <a:ext cx="243656" cy="630942"/>
          </a:xfrm>
          <a:prstGeom prst="rect">
            <a:avLst/>
          </a:prstGeom>
          <a:noFill/>
        </p:spPr>
        <p:txBody>
          <a:bodyPr wrap="none" lIns="0" tIns="0" rIns="0" bIns="0" rtlCol="0">
            <a:spAutoFit/>
          </a:bodyPr>
          <a:lstStyle/>
          <a:p>
            <a:pPr algn="ctr"/>
            <a:r>
              <a:rPr lang="en-US" altLang="zh-CN" sz="4100" b="1" dirty="0">
                <a:solidFill>
                  <a:schemeClr val="bg1">
                    <a:lumMod val="95000"/>
                  </a:schemeClr>
                </a:solidFill>
                <a:latin typeface="Agency FB" panose="020B0503020202020204" pitchFamily="34" charset="0"/>
                <a:ea typeface="微软雅黑" pitchFamily="34" charset="-122"/>
              </a:rPr>
              <a:t>B</a:t>
            </a:r>
            <a:endParaRPr lang="zh-CN" altLang="en-US" sz="4100" b="1" dirty="0">
              <a:solidFill>
                <a:schemeClr val="bg1">
                  <a:lumMod val="95000"/>
                </a:schemeClr>
              </a:solidFill>
              <a:latin typeface="Agency FB" panose="020B0503020202020204" pitchFamily="34" charset="0"/>
              <a:ea typeface="微软雅黑" pitchFamily="34" charset="-122"/>
            </a:endParaRPr>
          </a:p>
        </p:txBody>
      </p:sp>
      <p:sp>
        <p:nvSpPr>
          <p:cNvPr id="58" name="TextBox 20"/>
          <p:cNvSpPr txBox="1"/>
          <p:nvPr/>
        </p:nvSpPr>
        <p:spPr>
          <a:xfrm>
            <a:off x="2723418" y="4529414"/>
            <a:ext cx="245260" cy="630942"/>
          </a:xfrm>
          <a:prstGeom prst="rect">
            <a:avLst/>
          </a:prstGeom>
          <a:noFill/>
        </p:spPr>
        <p:txBody>
          <a:bodyPr wrap="none" lIns="0" tIns="0" rIns="0" bIns="0" rtlCol="0">
            <a:spAutoFit/>
          </a:bodyPr>
          <a:lstStyle/>
          <a:p>
            <a:pPr algn="ctr"/>
            <a:r>
              <a:rPr lang="en-US" altLang="zh-CN" sz="4100" b="1" dirty="0">
                <a:solidFill>
                  <a:schemeClr val="bg1">
                    <a:lumMod val="95000"/>
                  </a:schemeClr>
                </a:solidFill>
                <a:latin typeface="Agency FB" panose="020B0503020202020204" pitchFamily="34" charset="0"/>
                <a:ea typeface="微软雅黑" pitchFamily="34" charset="-122"/>
              </a:rPr>
              <a:t>C</a:t>
            </a:r>
            <a:endParaRPr lang="zh-CN" altLang="en-US" sz="4100" b="1" dirty="0">
              <a:solidFill>
                <a:schemeClr val="bg1">
                  <a:lumMod val="95000"/>
                </a:schemeClr>
              </a:solidFill>
              <a:latin typeface="Agency FB" panose="020B0503020202020204" pitchFamily="34" charset="0"/>
              <a:ea typeface="微软雅黑" pitchFamily="34" charset="-122"/>
            </a:endParaRPr>
          </a:p>
        </p:txBody>
      </p:sp>
      <p:sp>
        <p:nvSpPr>
          <p:cNvPr id="69" name="TextBox 19"/>
          <p:cNvSpPr txBox="1"/>
          <p:nvPr/>
        </p:nvSpPr>
        <p:spPr>
          <a:xfrm>
            <a:off x="3531580" y="1196612"/>
            <a:ext cx="2160388" cy="553998"/>
          </a:xfrm>
          <a:prstGeom prst="rect">
            <a:avLst/>
          </a:prstGeom>
          <a:noFill/>
        </p:spPr>
        <p:txBody>
          <a:bodyPr wrap="square" lIns="0" tIns="0" rIns="0" bIns="0" rtlCol="0">
            <a:spAutoFit/>
          </a:bodyPr>
          <a:lstStyle/>
          <a:p>
            <a:pPr algn="ctr"/>
            <a:r>
              <a:rPr lang="zh-CN" altLang="en-US" sz="3600" b="1" dirty="0">
                <a:solidFill>
                  <a:schemeClr val="accent1"/>
                </a:solidFill>
                <a:latin typeface="微软雅黑" panose="020B0503020204020204" pitchFamily="34" charset="-122"/>
                <a:ea typeface="微软雅黑" panose="020B0503020204020204" pitchFamily="34" charset="-122"/>
              </a:rPr>
              <a:t>一等奖</a:t>
            </a:r>
          </a:p>
        </p:txBody>
      </p:sp>
      <p:sp>
        <p:nvSpPr>
          <p:cNvPr id="72" name="TextBox 106"/>
          <p:cNvSpPr txBox="1"/>
          <p:nvPr/>
        </p:nvSpPr>
        <p:spPr>
          <a:xfrm>
            <a:off x="3271892" y="1859493"/>
            <a:ext cx="2679762" cy="230833"/>
          </a:xfrm>
          <a:prstGeom prst="rect">
            <a:avLst/>
          </a:prstGeom>
          <a:noFill/>
        </p:spPr>
        <p:txBody>
          <a:bodyPr wrap="square" lIns="0" tIns="0" rIns="0" bIns="0" rtlCol="0">
            <a:spAutoFit/>
          </a:bodyPr>
          <a:lstStyle/>
          <a:p>
            <a:pPr algn="ctr">
              <a:lnSpc>
                <a:spcPct val="100000"/>
              </a:lnSpc>
            </a:pPr>
            <a:r>
              <a:rPr lang="zh-CN" altLang="en-US" sz="1500" dirty="0">
                <a:latin typeface="微软雅黑" panose="020B0503020204020204" pitchFamily="34" charset="-122"/>
                <a:ea typeface="微软雅黑" panose="020B0503020204020204" pitchFamily="34" charset="-122"/>
              </a:rPr>
              <a:t>价值</a:t>
            </a:r>
            <a:r>
              <a:rPr lang="en-US" altLang="zh-CN" sz="1500" dirty="0">
                <a:latin typeface="微软雅黑" panose="020B0503020204020204" pitchFamily="34" charset="-122"/>
                <a:ea typeface="微软雅黑" panose="020B0503020204020204" pitchFamily="34" charset="-122"/>
              </a:rPr>
              <a:t>5000</a:t>
            </a:r>
            <a:r>
              <a:rPr lang="zh-CN" altLang="en-US" sz="1500" dirty="0">
                <a:latin typeface="微软雅黑" panose="020B0503020204020204" pitchFamily="34" charset="-122"/>
                <a:ea typeface="微软雅黑" panose="020B0503020204020204" pitchFamily="34" charset="-122"/>
              </a:rPr>
              <a:t>元笔记本电脑（</a:t>
            </a:r>
            <a:r>
              <a:rPr lang="en-US" altLang="zh-CN" sz="1500" dirty="0">
                <a:latin typeface="微软雅黑" panose="020B0503020204020204" pitchFamily="34" charset="-122"/>
                <a:ea typeface="微软雅黑" panose="020B0503020204020204" pitchFamily="34" charset="-122"/>
              </a:rPr>
              <a:t>1</a:t>
            </a:r>
            <a:r>
              <a:rPr lang="zh-CN" altLang="en-US" sz="1500" dirty="0">
                <a:latin typeface="微软雅黑" panose="020B0503020204020204" pitchFamily="34" charset="-122"/>
                <a:ea typeface="微软雅黑" panose="020B0503020204020204" pitchFamily="34" charset="-122"/>
              </a:rPr>
              <a:t>名）</a:t>
            </a:r>
            <a:endParaRPr lang="en-US" altLang="zh-CN" sz="1500" dirty="0">
              <a:latin typeface="微软雅黑" panose="020B0503020204020204" pitchFamily="34" charset="-122"/>
              <a:ea typeface="微软雅黑" panose="020B0503020204020204" pitchFamily="34" charset="-122"/>
            </a:endParaRPr>
          </a:p>
        </p:txBody>
      </p:sp>
      <p:sp>
        <p:nvSpPr>
          <p:cNvPr id="73" name="TextBox 19"/>
          <p:cNvSpPr txBox="1"/>
          <p:nvPr/>
        </p:nvSpPr>
        <p:spPr>
          <a:xfrm>
            <a:off x="6174156" y="2234494"/>
            <a:ext cx="1407948" cy="461665"/>
          </a:xfrm>
          <a:prstGeom prst="rect">
            <a:avLst/>
          </a:prstGeom>
          <a:noFill/>
        </p:spPr>
        <p:txBody>
          <a:bodyPr wrap="square" lIns="0" tIns="0" rIns="0" bIns="0" rtlCol="0">
            <a:spAutoFit/>
          </a:bodyPr>
          <a:lstStyle/>
          <a:p>
            <a:r>
              <a:rPr lang="zh-CN" altLang="en-US" sz="3000" b="1" dirty="0">
                <a:solidFill>
                  <a:schemeClr val="accent1"/>
                </a:solidFill>
                <a:latin typeface="微软雅黑" panose="020B0503020204020204" pitchFamily="34" charset="-122"/>
                <a:ea typeface="微软雅黑" panose="020B0503020204020204" pitchFamily="34" charset="-122"/>
              </a:rPr>
              <a:t>二等奖</a:t>
            </a:r>
          </a:p>
        </p:txBody>
      </p:sp>
      <p:sp>
        <p:nvSpPr>
          <p:cNvPr id="74" name="TextBox 106"/>
          <p:cNvSpPr txBox="1"/>
          <p:nvPr/>
        </p:nvSpPr>
        <p:spPr>
          <a:xfrm>
            <a:off x="6174155" y="2757035"/>
            <a:ext cx="2445765" cy="276999"/>
          </a:xfrm>
          <a:prstGeom prst="rect">
            <a:avLst/>
          </a:prstGeom>
          <a:noFill/>
        </p:spPr>
        <p:txBody>
          <a:bodyPr wrap="square" lIns="0" tIns="0" rIns="0" bIns="0" rtlCol="0">
            <a:spAutoFit/>
          </a:bodyPr>
          <a:lstStyle/>
          <a:p>
            <a:pPr>
              <a:lnSpc>
                <a:spcPct val="100000"/>
              </a:lnSpc>
            </a:pPr>
            <a:r>
              <a:rPr lang="zh-CN" altLang="en-US" dirty="0" smtClean="0">
                <a:latin typeface="微软雅黑" panose="020B0503020204020204" pitchFamily="34" charset="-122"/>
                <a:ea typeface="微软雅黑" panose="020B0503020204020204" pitchFamily="34" charset="-122"/>
              </a:rPr>
              <a:t>价值</a:t>
            </a:r>
            <a:r>
              <a:rPr lang="en-US" altLang="zh-CN" dirty="0" smtClean="0">
                <a:latin typeface="微软雅黑" panose="020B0503020204020204" pitchFamily="34" charset="-122"/>
                <a:ea typeface="微软雅黑" panose="020B0503020204020204" pitchFamily="34" charset="-122"/>
              </a:rPr>
              <a:t>3000</a:t>
            </a:r>
            <a:r>
              <a:rPr lang="zh-CN" altLang="en-US" dirty="0" smtClean="0">
                <a:latin typeface="微软雅黑" panose="020B0503020204020204" pitchFamily="34" charset="-122"/>
                <a:ea typeface="微软雅黑" panose="020B0503020204020204" pitchFamily="34" charset="-122"/>
              </a:rPr>
              <a:t>元</a:t>
            </a:r>
            <a:r>
              <a:rPr lang="en-US" altLang="zh-CN" dirty="0" smtClean="0">
                <a:latin typeface="微软雅黑" panose="020B0503020204020204" pitchFamily="34" charset="-122"/>
                <a:ea typeface="微软雅黑" panose="020B0503020204020204" pitchFamily="34" charset="-122"/>
              </a:rPr>
              <a:t>iPad</a:t>
            </a:r>
            <a:r>
              <a:rPr lang="zh-CN" altLang="en-US" dirty="0" smtClean="0">
                <a:latin typeface="微软雅黑" panose="020B0503020204020204" pitchFamily="34" charset="-122"/>
                <a:ea typeface="微软雅黑" panose="020B0503020204020204" pitchFamily="34" charset="-122"/>
              </a:rPr>
              <a:t>（</a:t>
            </a:r>
            <a:r>
              <a:rPr lang="en-US" altLang="zh-CN" dirty="0" smtClean="0">
                <a:latin typeface="微软雅黑" panose="020B0503020204020204" pitchFamily="34" charset="-122"/>
                <a:ea typeface="微软雅黑" panose="020B0503020204020204" pitchFamily="34" charset="-122"/>
              </a:rPr>
              <a:t>3</a:t>
            </a:r>
            <a:r>
              <a:rPr lang="zh-CN" altLang="en-US" dirty="0" smtClean="0">
                <a:latin typeface="微软雅黑" panose="020B0503020204020204" pitchFamily="34" charset="-122"/>
                <a:ea typeface="微软雅黑" panose="020B0503020204020204" pitchFamily="34" charset="-122"/>
              </a:rPr>
              <a:t>名）</a:t>
            </a:r>
            <a:endParaRPr lang="en-US" altLang="zh-CN" dirty="0">
              <a:latin typeface="微软雅黑" panose="020B0503020204020204" pitchFamily="34" charset="-122"/>
              <a:ea typeface="微软雅黑" panose="020B0503020204020204" pitchFamily="34" charset="-122"/>
            </a:endParaRPr>
          </a:p>
        </p:txBody>
      </p:sp>
      <p:sp>
        <p:nvSpPr>
          <p:cNvPr id="76" name="TextBox 19"/>
          <p:cNvSpPr txBox="1"/>
          <p:nvPr/>
        </p:nvSpPr>
        <p:spPr>
          <a:xfrm>
            <a:off x="1839674" y="3018216"/>
            <a:ext cx="1407948" cy="461665"/>
          </a:xfrm>
          <a:prstGeom prst="rect">
            <a:avLst/>
          </a:prstGeom>
          <a:noFill/>
        </p:spPr>
        <p:txBody>
          <a:bodyPr wrap="square" lIns="0" tIns="0" rIns="0" bIns="0" rtlCol="0">
            <a:spAutoFit/>
          </a:bodyPr>
          <a:lstStyle/>
          <a:p>
            <a:pPr algn="r"/>
            <a:r>
              <a:rPr lang="zh-CN" altLang="en-US" sz="3000" b="1" dirty="0">
                <a:solidFill>
                  <a:schemeClr val="accent1"/>
                </a:solidFill>
                <a:latin typeface="微软雅黑" panose="020B0503020204020204" pitchFamily="34" charset="-122"/>
                <a:ea typeface="微软雅黑" panose="020B0503020204020204" pitchFamily="34" charset="-122"/>
              </a:rPr>
              <a:t>三等奖</a:t>
            </a:r>
          </a:p>
        </p:txBody>
      </p:sp>
      <p:sp>
        <p:nvSpPr>
          <p:cNvPr id="77" name="TextBox 106"/>
          <p:cNvSpPr txBox="1"/>
          <p:nvPr/>
        </p:nvSpPr>
        <p:spPr>
          <a:xfrm>
            <a:off x="801857" y="3540757"/>
            <a:ext cx="2445765" cy="553998"/>
          </a:xfrm>
          <a:prstGeom prst="rect">
            <a:avLst/>
          </a:prstGeom>
          <a:noFill/>
        </p:spPr>
        <p:txBody>
          <a:bodyPr wrap="square" lIns="0" tIns="0" rIns="0" bIns="0" rtlCol="0">
            <a:spAutoFit/>
          </a:bodyPr>
          <a:lstStyle/>
          <a:p>
            <a:pPr algn="r">
              <a:lnSpc>
                <a:spcPct val="100000"/>
              </a:lnSpc>
            </a:pPr>
            <a:r>
              <a:rPr lang="zh-CN" altLang="en-US" dirty="0" smtClean="0">
                <a:latin typeface="微软雅黑" panose="020B0503020204020204" pitchFamily="34" charset="-122"/>
                <a:ea typeface="微软雅黑" panose="020B0503020204020204" pitchFamily="34" charset="-122"/>
              </a:rPr>
              <a:t>价值</a:t>
            </a:r>
            <a:r>
              <a:rPr lang="en-US" altLang="zh-CN" dirty="0" smtClean="0">
                <a:latin typeface="微软雅黑" panose="020B0503020204020204" pitchFamily="34" charset="-122"/>
                <a:ea typeface="微软雅黑" panose="020B0503020204020204" pitchFamily="34" charset="-122"/>
              </a:rPr>
              <a:t>1800</a:t>
            </a:r>
            <a:r>
              <a:rPr lang="zh-CN" altLang="en-US" dirty="0" smtClean="0">
                <a:latin typeface="微软雅黑" panose="020B0503020204020204" pitchFamily="34" charset="-122"/>
                <a:ea typeface="微软雅黑" panose="020B0503020204020204" pitchFamily="34" charset="-122"/>
              </a:rPr>
              <a:t>元数码相机（</a:t>
            </a:r>
            <a:r>
              <a:rPr lang="en-US" altLang="zh-CN" dirty="0">
                <a:latin typeface="微软雅黑" panose="020B0503020204020204" pitchFamily="34" charset="-122"/>
                <a:ea typeface="微软雅黑" panose="020B0503020204020204" pitchFamily="34" charset="-122"/>
              </a:rPr>
              <a:t>5</a:t>
            </a:r>
            <a:r>
              <a:rPr lang="zh-CN" altLang="en-US" dirty="0" smtClean="0">
                <a:latin typeface="微软雅黑" panose="020B0503020204020204" pitchFamily="34" charset="-122"/>
                <a:ea typeface="微软雅黑" panose="020B0503020204020204" pitchFamily="34" charset="-122"/>
              </a:rPr>
              <a:t>名）</a:t>
            </a:r>
            <a:endParaRPr lang="en-US" altLang="zh-CN"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7542" y="3975906"/>
            <a:ext cx="934350" cy="627572"/>
          </a:xfrm>
          <a:prstGeom prst="rect">
            <a:avLst/>
          </a:prstGeom>
        </p:spPr>
      </p:pic>
      <p:sp>
        <p:nvSpPr>
          <p:cNvPr id="78" name="Freeform 15"/>
          <p:cNvSpPr>
            <a:spLocks noEditPoints="1"/>
          </p:cNvSpPr>
          <p:nvPr/>
        </p:nvSpPr>
        <p:spPr bwMode="auto">
          <a:xfrm>
            <a:off x="267891" y="403563"/>
            <a:ext cx="225288" cy="180387"/>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25" name="Rectangle 4"/>
          <p:cNvSpPr txBox="1">
            <a:spLocks noChangeArrowheads="1"/>
          </p:cNvSpPr>
          <p:nvPr/>
        </p:nvSpPr>
        <p:spPr bwMode="auto">
          <a:xfrm>
            <a:off x="146701" y="54784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71279296"/>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500" fill="hold"/>
                                        <p:tgtEl>
                                          <p:spTgt spid="40"/>
                                        </p:tgtEl>
                                        <p:attrNameLst>
                                          <p:attrName>ppt_x</p:attrName>
                                        </p:attrNameLst>
                                      </p:cBhvr>
                                      <p:tavLst>
                                        <p:tav tm="0">
                                          <p:val>
                                            <p:strVal val="#ppt_x"/>
                                          </p:val>
                                        </p:tav>
                                        <p:tav tm="100000">
                                          <p:val>
                                            <p:strVal val="#ppt_x"/>
                                          </p:val>
                                        </p:tav>
                                      </p:tavLst>
                                    </p:anim>
                                    <p:anim calcmode="lin" valueType="num">
                                      <p:cBhvr additive="base">
                                        <p:cTn id="8" dur="500" fill="hold"/>
                                        <p:tgtEl>
                                          <p:spTgt spid="40"/>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8"/>
                                        </p:tgtEl>
                                        <p:attrNameLst>
                                          <p:attrName>style.visibility</p:attrName>
                                        </p:attrNameLst>
                                      </p:cBhvr>
                                      <p:to>
                                        <p:strVal val="visible"/>
                                      </p:to>
                                    </p:set>
                                    <p:anim calcmode="lin" valueType="num">
                                      <p:cBhvr additive="base">
                                        <p:cTn id="12" dur="500" fill="hold"/>
                                        <p:tgtEl>
                                          <p:spTgt spid="38"/>
                                        </p:tgtEl>
                                        <p:attrNameLst>
                                          <p:attrName>ppt_x</p:attrName>
                                        </p:attrNameLst>
                                      </p:cBhvr>
                                      <p:tavLst>
                                        <p:tav tm="0">
                                          <p:val>
                                            <p:strVal val="#ppt_x"/>
                                          </p:val>
                                        </p:tav>
                                        <p:tav tm="100000">
                                          <p:val>
                                            <p:strVal val="#ppt_x"/>
                                          </p:val>
                                        </p:tav>
                                      </p:tavLst>
                                    </p:anim>
                                    <p:anim calcmode="lin" valueType="num">
                                      <p:cBhvr additive="base">
                                        <p:cTn id="13" dur="500" fill="hold"/>
                                        <p:tgtEl>
                                          <p:spTgt spid="38"/>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0" presetClass="entr" presetSubtype="0" fill="hold" nodeType="after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animEffect transition="in" filter="fade">
                                      <p:cBhvr>
                                        <p:cTn id="25" dur="1000"/>
                                        <p:tgtEl>
                                          <p:spTgt spid="56"/>
                                        </p:tgtEl>
                                      </p:cBhvr>
                                    </p:animEffect>
                                  </p:childTnLst>
                                </p:cTn>
                              </p:par>
                            </p:childTnLst>
                          </p:cTn>
                        </p:par>
                        <p:par>
                          <p:cTn id="26" fill="hold">
                            <p:stCondLst>
                              <p:cond delay="2500"/>
                            </p:stCondLst>
                            <p:childTnLst>
                              <p:par>
                                <p:cTn id="27" presetID="10" presetClass="entr" presetSubtype="0" fill="hold" nodeType="afterEffect">
                                  <p:stCondLst>
                                    <p:cond delay="0"/>
                                  </p:stCondLst>
                                  <p:childTnLst>
                                    <p:set>
                                      <p:cBhvr>
                                        <p:cTn id="28" dur="1" fill="hold">
                                          <p:stCondLst>
                                            <p:cond delay="0"/>
                                          </p:stCondLst>
                                        </p:cTn>
                                        <p:tgtEl>
                                          <p:spTgt spid="41"/>
                                        </p:tgtEl>
                                        <p:attrNameLst>
                                          <p:attrName>style.visibility</p:attrName>
                                        </p:attrNameLst>
                                      </p:cBhvr>
                                      <p:to>
                                        <p:strVal val="visible"/>
                                      </p:to>
                                    </p:set>
                                    <p:animEffect transition="in" filter="fade">
                                      <p:cBhvr>
                                        <p:cTn id="29" dur="1000"/>
                                        <p:tgtEl>
                                          <p:spTgt spid="4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7"/>
                                        </p:tgtEl>
                                        <p:attrNameLst>
                                          <p:attrName>style.visibility</p:attrName>
                                        </p:attrNameLst>
                                      </p:cBhvr>
                                      <p:to>
                                        <p:strVal val="visible"/>
                                      </p:to>
                                    </p:set>
                                    <p:animEffect transition="in" filter="fade">
                                      <p:cBhvr>
                                        <p:cTn id="32" dur="1000"/>
                                        <p:tgtEl>
                                          <p:spTgt spid="57"/>
                                        </p:tgtEl>
                                      </p:cBhvr>
                                    </p:animEffect>
                                  </p:childTnLst>
                                </p:cTn>
                              </p:par>
                            </p:childTnLst>
                          </p:cTn>
                        </p:par>
                        <p:par>
                          <p:cTn id="33" fill="hold">
                            <p:stCondLst>
                              <p:cond delay="3500"/>
                            </p:stCondLst>
                            <p:childTnLst>
                              <p:par>
                                <p:cTn id="34" presetID="10" presetClass="entr" presetSubtype="0"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1000"/>
                                        <p:tgtEl>
                                          <p:spTgt spid="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fade">
                                      <p:cBhvr>
                                        <p:cTn id="39" dur="1000"/>
                                        <p:tgtEl>
                                          <p:spTgt spid="58"/>
                                        </p:tgtEl>
                                      </p:cBhvr>
                                    </p:animEffect>
                                  </p:childTnLst>
                                </p:cTn>
                              </p:par>
                            </p:childTnLst>
                          </p:cTn>
                        </p:par>
                        <p:par>
                          <p:cTn id="40" fill="hold">
                            <p:stCondLst>
                              <p:cond delay="4500"/>
                            </p:stCondLst>
                            <p:childTnLst>
                              <p:par>
                                <p:cTn id="41" presetID="16" presetClass="entr" presetSubtype="21" fill="hold" grpId="0" nodeType="afterEffect">
                                  <p:stCondLst>
                                    <p:cond delay="0"/>
                                  </p:stCondLst>
                                  <p:childTnLst>
                                    <p:set>
                                      <p:cBhvr>
                                        <p:cTn id="42" dur="1" fill="hold">
                                          <p:stCondLst>
                                            <p:cond delay="0"/>
                                          </p:stCondLst>
                                        </p:cTn>
                                        <p:tgtEl>
                                          <p:spTgt spid="69"/>
                                        </p:tgtEl>
                                        <p:attrNameLst>
                                          <p:attrName>style.visibility</p:attrName>
                                        </p:attrNameLst>
                                      </p:cBhvr>
                                      <p:to>
                                        <p:strVal val="visible"/>
                                      </p:to>
                                    </p:set>
                                    <p:animEffect transition="in" filter="barn(inVertical)">
                                      <p:cBhvr>
                                        <p:cTn id="43" dur="500"/>
                                        <p:tgtEl>
                                          <p:spTgt spid="69"/>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72"/>
                                        </p:tgtEl>
                                        <p:attrNameLst>
                                          <p:attrName>style.visibility</p:attrName>
                                        </p:attrNameLst>
                                      </p:cBhvr>
                                      <p:to>
                                        <p:strVal val="visible"/>
                                      </p:to>
                                    </p:set>
                                    <p:animEffect transition="in" filter="barn(inVertical)">
                                      <p:cBhvr>
                                        <p:cTn id="46" dur="500"/>
                                        <p:tgtEl>
                                          <p:spTgt spid="72"/>
                                        </p:tgtEl>
                                      </p:cBhvr>
                                    </p:animEffect>
                                  </p:childTnLst>
                                </p:cTn>
                              </p:par>
                            </p:childTnLst>
                          </p:cTn>
                        </p:par>
                        <p:par>
                          <p:cTn id="47" fill="hold">
                            <p:stCondLst>
                              <p:cond delay="5000"/>
                            </p:stCondLst>
                            <p:childTnLst>
                              <p:par>
                                <p:cTn id="48" presetID="22" presetClass="entr" presetSubtype="8" fill="hold" grpId="0" nodeType="afterEffect">
                                  <p:stCondLst>
                                    <p:cond delay="0"/>
                                  </p:stCondLst>
                                  <p:childTnLst>
                                    <p:set>
                                      <p:cBhvr>
                                        <p:cTn id="49" dur="1" fill="hold">
                                          <p:stCondLst>
                                            <p:cond delay="0"/>
                                          </p:stCondLst>
                                        </p:cTn>
                                        <p:tgtEl>
                                          <p:spTgt spid="73"/>
                                        </p:tgtEl>
                                        <p:attrNameLst>
                                          <p:attrName>style.visibility</p:attrName>
                                        </p:attrNameLst>
                                      </p:cBhvr>
                                      <p:to>
                                        <p:strVal val="visible"/>
                                      </p:to>
                                    </p:set>
                                    <p:animEffect transition="in" filter="wipe(left)">
                                      <p:cBhvr>
                                        <p:cTn id="50" dur="500"/>
                                        <p:tgtEl>
                                          <p:spTgt spid="73"/>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74"/>
                                        </p:tgtEl>
                                        <p:attrNameLst>
                                          <p:attrName>style.visibility</p:attrName>
                                        </p:attrNameLst>
                                      </p:cBhvr>
                                      <p:to>
                                        <p:strVal val="visible"/>
                                      </p:to>
                                    </p:set>
                                    <p:animEffect transition="in" filter="wipe(left)">
                                      <p:cBhvr>
                                        <p:cTn id="53" dur="500"/>
                                        <p:tgtEl>
                                          <p:spTgt spid="74"/>
                                        </p:tgtEl>
                                      </p:cBhvr>
                                    </p:animEffect>
                                  </p:childTnLst>
                                </p:cTn>
                              </p:par>
                            </p:childTnLst>
                          </p:cTn>
                        </p:par>
                        <p:par>
                          <p:cTn id="54" fill="hold">
                            <p:stCondLst>
                              <p:cond delay="5500"/>
                            </p:stCondLst>
                            <p:childTnLst>
                              <p:par>
                                <p:cTn id="55" presetID="22" presetClass="entr" presetSubtype="2" fill="hold" grpId="0" nodeType="afterEffect">
                                  <p:stCondLst>
                                    <p:cond delay="0"/>
                                  </p:stCondLst>
                                  <p:childTnLst>
                                    <p:set>
                                      <p:cBhvr>
                                        <p:cTn id="56" dur="1" fill="hold">
                                          <p:stCondLst>
                                            <p:cond delay="0"/>
                                          </p:stCondLst>
                                        </p:cTn>
                                        <p:tgtEl>
                                          <p:spTgt spid="76"/>
                                        </p:tgtEl>
                                        <p:attrNameLst>
                                          <p:attrName>style.visibility</p:attrName>
                                        </p:attrNameLst>
                                      </p:cBhvr>
                                      <p:to>
                                        <p:strVal val="visible"/>
                                      </p:to>
                                    </p:set>
                                    <p:animEffect transition="in" filter="wipe(right)">
                                      <p:cBhvr>
                                        <p:cTn id="57" dur="500"/>
                                        <p:tgtEl>
                                          <p:spTgt spid="76"/>
                                        </p:tgtEl>
                                      </p:cBhvr>
                                    </p:animEffect>
                                  </p:childTnLst>
                                </p:cTn>
                              </p:par>
                              <p:par>
                                <p:cTn id="58" presetID="22" presetClass="entr" presetSubtype="2" fill="hold" grpId="0" nodeType="withEffect">
                                  <p:stCondLst>
                                    <p:cond delay="0"/>
                                  </p:stCondLst>
                                  <p:childTnLst>
                                    <p:set>
                                      <p:cBhvr>
                                        <p:cTn id="59" dur="1" fill="hold">
                                          <p:stCondLst>
                                            <p:cond delay="0"/>
                                          </p:stCondLst>
                                        </p:cTn>
                                        <p:tgtEl>
                                          <p:spTgt spid="77"/>
                                        </p:tgtEl>
                                        <p:attrNameLst>
                                          <p:attrName>style.visibility</p:attrName>
                                        </p:attrNameLst>
                                      </p:cBhvr>
                                      <p:to>
                                        <p:strVal val="visible"/>
                                      </p:to>
                                    </p:set>
                                    <p:animEffect transition="in" filter="wipe(right)">
                                      <p:cBhvr>
                                        <p:cTn id="60" dur="500"/>
                                        <p:tgtEl>
                                          <p:spTgt spid="77"/>
                                        </p:tgtEl>
                                      </p:cBhvr>
                                    </p:animEffect>
                                  </p:childTnLst>
                                </p:cTn>
                              </p:par>
                            </p:childTnLst>
                          </p:cTn>
                        </p:par>
                        <p:par>
                          <p:cTn id="61" fill="hold">
                            <p:stCondLst>
                              <p:cond delay="6000"/>
                            </p:stCondLst>
                            <p:childTnLst>
                              <p:par>
                                <p:cTn id="62" presetID="22" presetClass="entr" presetSubtype="8" fill="hold" grpId="0" nodeType="afterEffect">
                                  <p:stCondLst>
                                    <p:cond delay="0"/>
                                  </p:stCondLst>
                                  <p:childTnLst>
                                    <p:set>
                                      <p:cBhvr>
                                        <p:cTn id="63" dur="1" fill="hold">
                                          <p:stCondLst>
                                            <p:cond delay="0"/>
                                          </p:stCondLst>
                                        </p:cTn>
                                        <p:tgtEl>
                                          <p:spTgt spid="24"/>
                                        </p:tgtEl>
                                        <p:attrNameLst>
                                          <p:attrName>style.visibility</p:attrName>
                                        </p:attrNameLst>
                                      </p:cBhvr>
                                      <p:to>
                                        <p:strVal val="visible"/>
                                      </p:to>
                                    </p:set>
                                    <p:animEffect transition="in" filter="wipe(left)">
                                      <p:cBhvr>
                                        <p:cTn id="64" dur="500"/>
                                        <p:tgtEl>
                                          <p:spTgt spid="24"/>
                                        </p:tgtEl>
                                      </p:cBhvr>
                                    </p:animEffect>
                                  </p:childTnLst>
                                </p:cTn>
                              </p:par>
                            </p:childTnLst>
                          </p:cTn>
                        </p:par>
                        <p:par>
                          <p:cTn id="65" fill="hold">
                            <p:stCondLst>
                              <p:cond delay="6500"/>
                            </p:stCondLst>
                            <p:childTnLst>
                              <p:par>
                                <p:cTn id="66" presetID="22" presetClass="entr" presetSubtype="8" fill="hold" grpId="0" nodeType="afterEffect">
                                  <p:stCondLst>
                                    <p:cond delay="0"/>
                                  </p:stCondLst>
                                  <p:childTnLst>
                                    <p:set>
                                      <p:cBhvr>
                                        <p:cTn id="67" dur="1" fill="hold">
                                          <p:stCondLst>
                                            <p:cond delay="0"/>
                                          </p:stCondLst>
                                        </p:cTn>
                                        <p:tgtEl>
                                          <p:spTgt spid="25"/>
                                        </p:tgtEl>
                                        <p:attrNameLst>
                                          <p:attrName>style.visibility</p:attrName>
                                        </p:attrNameLst>
                                      </p:cBhvr>
                                      <p:to>
                                        <p:strVal val="visible"/>
                                      </p:to>
                                    </p:set>
                                    <p:animEffect transition="in" filter="wipe(left)">
                                      <p:cBhvr>
                                        <p:cTn id="6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8" grpId="0" animBg="1"/>
      <p:bldP spid="40" grpId="0" animBg="1"/>
      <p:bldP spid="56" grpId="0"/>
      <p:bldP spid="57" grpId="0"/>
      <p:bldP spid="58" grpId="0"/>
      <p:bldP spid="69" grpId="0"/>
      <p:bldP spid="72" grpId="0"/>
      <p:bldP spid="73" grpId="0"/>
      <p:bldP spid="74" grpId="0"/>
      <p:bldP spid="76" grpId="0"/>
      <p:bldP spid="77" grpId="0"/>
      <p:bldP spid="24"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543902" y="-7714"/>
            <a:ext cx="576651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圆角矩形 15"/>
          <p:cNvSpPr/>
          <p:nvPr/>
        </p:nvSpPr>
        <p:spPr>
          <a:xfrm>
            <a:off x="2527687" y="2043431"/>
            <a:ext cx="1056638" cy="105663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7" name="文本框 9"/>
          <p:cNvSpPr txBox="1"/>
          <p:nvPr/>
        </p:nvSpPr>
        <p:spPr>
          <a:xfrm>
            <a:off x="3823832" y="2638830"/>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广告宣传</a:t>
            </a:r>
          </a:p>
        </p:txBody>
      </p:sp>
      <p:sp>
        <p:nvSpPr>
          <p:cNvPr id="18" name="文本框 9"/>
          <p:cNvSpPr txBox="1"/>
          <p:nvPr/>
        </p:nvSpPr>
        <p:spPr>
          <a:xfrm>
            <a:off x="4854163" y="264341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赞助方案</a:t>
            </a:r>
          </a:p>
        </p:txBody>
      </p:sp>
      <p:sp>
        <p:nvSpPr>
          <p:cNvPr id="20" name="文本框 9"/>
          <p:cNvSpPr txBox="1"/>
          <p:nvPr/>
        </p:nvSpPr>
        <p:spPr>
          <a:xfrm>
            <a:off x="4854163" y="2916773"/>
            <a:ext cx="1440160"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场地布置</a:t>
            </a:r>
          </a:p>
        </p:txBody>
      </p:sp>
      <p:sp>
        <p:nvSpPr>
          <p:cNvPr id="25" name="文本框 9"/>
          <p:cNvSpPr txBox="1"/>
          <p:nvPr/>
        </p:nvSpPr>
        <p:spPr>
          <a:xfrm>
            <a:off x="5884494" y="291677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现场掌控</a:t>
            </a:r>
          </a:p>
        </p:txBody>
      </p:sp>
      <p:sp>
        <p:nvSpPr>
          <p:cNvPr id="28" name="文本框 9"/>
          <p:cNvSpPr txBox="1"/>
          <p:nvPr/>
        </p:nvSpPr>
        <p:spPr>
          <a:xfrm>
            <a:off x="3823832" y="1963431"/>
            <a:ext cx="2916324" cy="553998"/>
          </a:xfrm>
          <a:prstGeom prst="rect">
            <a:avLst/>
          </a:prstGeom>
          <a:noFill/>
        </p:spPr>
        <p:txBody>
          <a:bodyPr wrap="square" lIns="0" tIns="0" rIns="0" bIns="0" rtlCol="0">
            <a:spAutoFit/>
          </a:bodyPr>
          <a:lstStyle/>
          <a:p>
            <a:pPr marL="0" lvl="1"/>
            <a:r>
              <a:rPr lang="zh-CN" altLang="en-US" sz="3600" b="1" dirty="0">
                <a:solidFill>
                  <a:schemeClr val="accent1"/>
                </a:solidFill>
                <a:latin typeface="微软雅黑" pitchFamily="34" charset="-122"/>
                <a:ea typeface="微软雅黑" pitchFamily="34" charset="-122"/>
              </a:rPr>
              <a:t>活动运作方式</a:t>
            </a:r>
          </a:p>
        </p:txBody>
      </p:sp>
      <p:sp>
        <p:nvSpPr>
          <p:cNvPr id="30" name="TextBox 20"/>
          <p:cNvSpPr txBox="1"/>
          <p:nvPr/>
        </p:nvSpPr>
        <p:spPr>
          <a:xfrm>
            <a:off x="2655055" y="2063919"/>
            <a:ext cx="801902" cy="1015663"/>
          </a:xfrm>
          <a:prstGeom prst="rect">
            <a:avLst/>
          </a:prstGeom>
          <a:noFill/>
        </p:spPr>
        <p:txBody>
          <a:bodyPr wrap="none" lIns="0" tIns="0" rIns="0" bIns="0" rtlCol="0">
            <a:spAutoFit/>
          </a:bodyPr>
          <a:lstStyle/>
          <a:p>
            <a:pPr algn="ctr"/>
            <a:r>
              <a:rPr lang="en-US" altLang="zh-CN" sz="6600" spc="300" dirty="0">
                <a:solidFill>
                  <a:schemeClr val="accent1"/>
                </a:solidFill>
                <a:latin typeface="Agency FB" panose="020B0503020202020204" pitchFamily="34" charset="0"/>
                <a:ea typeface="微软雅黑" pitchFamily="34" charset="-122"/>
              </a:rPr>
              <a:t>03</a:t>
            </a:r>
            <a:endParaRPr lang="zh-CN" altLang="en-US" sz="6600" spc="300" dirty="0">
              <a:solidFill>
                <a:schemeClr val="accent1"/>
              </a:solidFill>
              <a:latin typeface="Agency FB" panose="020B0503020202020204" pitchFamily="34" charset="0"/>
              <a:ea typeface="微软雅黑" pitchFamily="34" charset="-122"/>
            </a:endParaRPr>
          </a:p>
        </p:txBody>
      </p:sp>
      <p:sp>
        <p:nvSpPr>
          <p:cNvPr id="35" name="KSO_Shape"/>
          <p:cNvSpPr>
            <a:spLocks/>
          </p:cNvSpPr>
          <p:nvPr/>
        </p:nvSpPr>
        <p:spPr bwMode="auto">
          <a:xfrm>
            <a:off x="4225544" y="4715263"/>
            <a:ext cx="214740" cy="2125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lumMod val="65000"/>
            </a:schemeClr>
          </a:solidFill>
          <a:ln>
            <a:noFill/>
          </a:ln>
          <a:ex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36" name="Freeform 151"/>
          <p:cNvSpPr>
            <a:spLocks noEditPoints="1"/>
          </p:cNvSpPr>
          <p:nvPr/>
        </p:nvSpPr>
        <p:spPr bwMode="auto">
          <a:xfrm>
            <a:off x="3351058" y="4713874"/>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lumMod val="65000"/>
            </a:schemeClr>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nvGrpSpPr>
          <p:cNvPr id="37" name="组合 36"/>
          <p:cNvGrpSpPr/>
          <p:nvPr/>
        </p:nvGrpSpPr>
        <p:grpSpPr>
          <a:xfrm>
            <a:off x="5180602" y="4710983"/>
            <a:ext cx="189663" cy="221151"/>
            <a:chOff x="944563" y="3860794"/>
            <a:chExt cx="392112" cy="457207"/>
          </a:xfrm>
          <a:solidFill>
            <a:schemeClr val="bg1">
              <a:lumMod val="65000"/>
            </a:schemeClr>
          </a:solidFill>
        </p:grpSpPr>
        <p:sp>
          <p:nvSpPr>
            <p:cNvPr id="38" name="Freeform 12"/>
            <p:cNvSpPr>
              <a:spLocks/>
            </p:cNvSpPr>
            <p:nvPr/>
          </p:nvSpPr>
          <p:spPr bwMode="auto">
            <a:xfrm>
              <a:off x="1065213" y="3990974"/>
              <a:ext cx="146051" cy="33339"/>
            </a:xfrm>
            <a:custGeom>
              <a:avLst/>
              <a:gdLst>
                <a:gd name="T0" fmla="*/ 11 w 109"/>
                <a:gd name="T1" fmla="*/ 0 h 25"/>
                <a:gd name="T2" fmla="*/ 0 w 109"/>
                <a:gd name="T3" fmla="*/ 10 h 25"/>
                <a:gd name="T4" fmla="*/ 10 w 109"/>
                <a:gd name="T5" fmla="*/ 20 h 25"/>
                <a:gd name="T6" fmla="*/ 98 w 109"/>
                <a:gd name="T7" fmla="*/ 25 h 25"/>
                <a:gd name="T8" fmla="*/ 108 w 109"/>
                <a:gd name="T9" fmla="*/ 16 h 25"/>
                <a:gd name="T10" fmla="*/ 99 w 109"/>
                <a:gd name="T11" fmla="*/ 5 h 25"/>
                <a:gd name="T12" fmla="*/ 11 w 10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09" h="25">
                  <a:moveTo>
                    <a:pt x="11" y="0"/>
                  </a:moveTo>
                  <a:cubicBezTo>
                    <a:pt x="5" y="0"/>
                    <a:pt x="1" y="4"/>
                    <a:pt x="0" y="10"/>
                  </a:cubicBezTo>
                  <a:cubicBezTo>
                    <a:pt x="0" y="15"/>
                    <a:pt x="4" y="20"/>
                    <a:pt x="10" y="20"/>
                  </a:cubicBezTo>
                  <a:cubicBezTo>
                    <a:pt x="98" y="25"/>
                    <a:pt x="98" y="25"/>
                    <a:pt x="98" y="25"/>
                  </a:cubicBezTo>
                  <a:cubicBezTo>
                    <a:pt x="103" y="25"/>
                    <a:pt x="108" y="21"/>
                    <a:pt x="108" y="16"/>
                  </a:cubicBezTo>
                  <a:cubicBezTo>
                    <a:pt x="109" y="10"/>
                    <a:pt x="104" y="6"/>
                    <a:pt x="99" y="5"/>
                  </a:cubicBezTo>
                  <a:lnTo>
                    <a:pt x="11"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39" name="Freeform 13"/>
            <p:cNvSpPr>
              <a:spLocks/>
            </p:cNvSpPr>
            <p:nvPr/>
          </p:nvSpPr>
          <p:spPr bwMode="auto">
            <a:xfrm>
              <a:off x="1063625" y="3860794"/>
              <a:ext cx="141287" cy="125413"/>
            </a:xfrm>
            <a:custGeom>
              <a:avLst/>
              <a:gdLst>
                <a:gd name="T0" fmla="*/ 75 w 89"/>
                <a:gd name="T1" fmla="*/ 79 h 79"/>
                <a:gd name="T2" fmla="*/ 89 w 89"/>
                <a:gd name="T3" fmla="*/ 36 h 79"/>
                <a:gd name="T4" fmla="*/ 63 w 89"/>
                <a:gd name="T5" fmla="*/ 20 h 79"/>
                <a:gd name="T6" fmla="*/ 57 w 89"/>
                <a:gd name="T7" fmla="*/ 57 h 79"/>
                <a:gd name="T8" fmla="*/ 56 w 89"/>
                <a:gd name="T9" fmla="*/ 10 h 79"/>
                <a:gd name="T10" fmla="*/ 42 w 89"/>
                <a:gd name="T11" fmla="*/ 9 h 79"/>
                <a:gd name="T12" fmla="*/ 44 w 89"/>
                <a:gd name="T13" fmla="*/ 53 h 79"/>
                <a:gd name="T14" fmla="*/ 29 w 89"/>
                <a:gd name="T15" fmla="*/ 0 h 79"/>
                <a:gd name="T16" fmla="*/ 0 w 89"/>
                <a:gd name="T17" fmla="*/ 9 h 79"/>
                <a:gd name="T18" fmla="*/ 23 w 89"/>
                <a:gd name="T19" fmla="*/ 73 h 79"/>
                <a:gd name="T20" fmla="*/ 75 w 89"/>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9">
                  <a:moveTo>
                    <a:pt x="75" y="79"/>
                  </a:moveTo>
                  <a:lnTo>
                    <a:pt x="89" y="36"/>
                  </a:lnTo>
                  <a:lnTo>
                    <a:pt x="63" y="20"/>
                  </a:lnTo>
                  <a:lnTo>
                    <a:pt x="57" y="57"/>
                  </a:lnTo>
                  <a:lnTo>
                    <a:pt x="56" y="10"/>
                  </a:lnTo>
                  <a:lnTo>
                    <a:pt x="42" y="9"/>
                  </a:lnTo>
                  <a:lnTo>
                    <a:pt x="44" y="53"/>
                  </a:lnTo>
                  <a:lnTo>
                    <a:pt x="29" y="0"/>
                  </a:lnTo>
                  <a:lnTo>
                    <a:pt x="0" y="9"/>
                  </a:lnTo>
                  <a:lnTo>
                    <a:pt x="23" y="73"/>
                  </a:lnTo>
                  <a:lnTo>
                    <a:pt x="75" y="79"/>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40" name="Freeform 14"/>
            <p:cNvSpPr>
              <a:spLocks noEditPoints="1"/>
            </p:cNvSpPr>
            <p:nvPr/>
          </p:nvSpPr>
          <p:spPr bwMode="auto">
            <a:xfrm>
              <a:off x="944563" y="4030664"/>
              <a:ext cx="392112" cy="287337"/>
            </a:xfrm>
            <a:custGeom>
              <a:avLst/>
              <a:gdLst>
                <a:gd name="T0" fmla="*/ 285 w 294"/>
                <a:gd name="T1" fmla="*/ 204 h 215"/>
                <a:gd name="T2" fmla="*/ 261 w 294"/>
                <a:gd name="T3" fmla="*/ 190 h 215"/>
                <a:gd name="T4" fmla="*/ 266 w 294"/>
                <a:gd name="T5" fmla="*/ 153 h 215"/>
                <a:gd name="T6" fmla="*/ 256 w 294"/>
                <a:gd name="T7" fmla="*/ 139 h 215"/>
                <a:gd name="T8" fmla="*/ 266 w 294"/>
                <a:gd name="T9" fmla="*/ 133 h 215"/>
                <a:gd name="T10" fmla="*/ 242 w 294"/>
                <a:gd name="T11" fmla="*/ 60 h 215"/>
                <a:gd name="T12" fmla="*/ 230 w 294"/>
                <a:gd name="T13" fmla="*/ 55 h 215"/>
                <a:gd name="T14" fmla="*/ 229 w 294"/>
                <a:gd name="T15" fmla="*/ 43 h 215"/>
                <a:gd name="T16" fmla="*/ 187 w 294"/>
                <a:gd name="T17" fmla="*/ 4 h 215"/>
                <a:gd name="T18" fmla="*/ 99 w 294"/>
                <a:gd name="T19" fmla="*/ 0 h 215"/>
                <a:gd name="T20" fmla="*/ 46 w 294"/>
                <a:gd name="T21" fmla="*/ 73 h 215"/>
                <a:gd name="T22" fmla="*/ 55 w 294"/>
                <a:gd name="T23" fmla="*/ 80 h 215"/>
                <a:gd name="T24" fmla="*/ 40 w 294"/>
                <a:gd name="T25" fmla="*/ 85 h 215"/>
                <a:gd name="T26" fmla="*/ 29 w 294"/>
                <a:gd name="T27" fmla="*/ 197 h 215"/>
                <a:gd name="T28" fmla="*/ 5 w 294"/>
                <a:gd name="T29" fmla="*/ 200 h 215"/>
                <a:gd name="T30" fmla="*/ 0 w 294"/>
                <a:gd name="T31" fmla="*/ 215 h 215"/>
                <a:gd name="T32" fmla="*/ 294 w 294"/>
                <a:gd name="T33" fmla="*/ 215 h 215"/>
                <a:gd name="T34" fmla="*/ 285 w 294"/>
                <a:gd name="T35" fmla="*/ 204 h 215"/>
                <a:gd name="T36" fmla="*/ 177 w 294"/>
                <a:gd name="T37" fmla="*/ 161 h 215"/>
                <a:gd name="T38" fmla="*/ 153 w 294"/>
                <a:gd name="T39" fmla="*/ 173 h 215"/>
                <a:gd name="T40" fmla="*/ 153 w 294"/>
                <a:gd name="T41" fmla="*/ 184 h 215"/>
                <a:gd name="T42" fmla="*/ 139 w 294"/>
                <a:gd name="T43" fmla="*/ 184 h 215"/>
                <a:gd name="T44" fmla="*/ 139 w 294"/>
                <a:gd name="T45" fmla="*/ 172 h 215"/>
                <a:gd name="T46" fmla="*/ 117 w 294"/>
                <a:gd name="T47" fmla="*/ 163 h 215"/>
                <a:gd name="T48" fmla="*/ 107 w 294"/>
                <a:gd name="T49" fmla="*/ 133 h 215"/>
                <a:gd name="T50" fmla="*/ 107 w 294"/>
                <a:gd name="T51" fmla="*/ 127 h 215"/>
                <a:gd name="T52" fmla="*/ 139 w 294"/>
                <a:gd name="T53" fmla="*/ 127 h 215"/>
                <a:gd name="T54" fmla="*/ 139 w 294"/>
                <a:gd name="T55" fmla="*/ 135 h 215"/>
                <a:gd name="T56" fmla="*/ 140 w 294"/>
                <a:gd name="T57" fmla="*/ 150 h 215"/>
                <a:gd name="T58" fmla="*/ 144 w 294"/>
                <a:gd name="T59" fmla="*/ 153 h 215"/>
                <a:gd name="T60" fmla="*/ 149 w 294"/>
                <a:gd name="T61" fmla="*/ 151 h 215"/>
                <a:gd name="T62" fmla="*/ 150 w 294"/>
                <a:gd name="T63" fmla="*/ 145 h 215"/>
                <a:gd name="T64" fmla="*/ 149 w 294"/>
                <a:gd name="T65" fmla="*/ 130 h 215"/>
                <a:gd name="T66" fmla="*/ 139 w 294"/>
                <a:gd name="T67" fmla="*/ 120 h 215"/>
                <a:gd name="T68" fmla="*/ 119 w 294"/>
                <a:gd name="T69" fmla="*/ 107 h 215"/>
                <a:gd name="T70" fmla="*/ 110 w 294"/>
                <a:gd name="T71" fmla="*/ 95 h 215"/>
                <a:gd name="T72" fmla="*/ 107 w 294"/>
                <a:gd name="T73" fmla="*/ 77 h 215"/>
                <a:gd name="T74" fmla="*/ 115 w 294"/>
                <a:gd name="T75" fmla="*/ 55 h 215"/>
                <a:gd name="T76" fmla="*/ 139 w 294"/>
                <a:gd name="T77" fmla="*/ 45 h 215"/>
                <a:gd name="T78" fmla="*/ 139 w 294"/>
                <a:gd name="T79" fmla="*/ 35 h 215"/>
                <a:gd name="T80" fmla="*/ 153 w 294"/>
                <a:gd name="T81" fmla="*/ 35 h 215"/>
                <a:gd name="T82" fmla="*/ 153 w 294"/>
                <a:gd name="T83" fmla="*/ 45 h 215"/>
                <a:gd name="T84" fmla="*/ 175 w 294"/>
                <a:gd name="T85" fmla="*/ 55 h 215"/>
                <a:gd name="T86" fmla="*/ 182 w 294"/>
                <a:gd name="T87" fmla="*/ 77 h 215"/>
                <a:gd name="T88" fmla="*/ 182 w 294"/>
                <a:gd name="T89" fmla="*/ 83 h 215"/>
                <a:gd name="T90" fmla="*/ 150 w 294"/>
                <a:gd name="T91" fmla="*/ 83 h 215"/>
                <a:gd name="T92" fmla="*/ 150 w 294"/>
                <a:gd name="T93" fmla="*/ 78 h 215"/>
                <a:gd name="T94" fmla="*/ 149 w 294"/>
                <a:gd name="T95" fmla="*/ 67 h 215"/>
                <a:gd name="T96" fmla="*/ 145 w 294"/>
                <a:gd name="T97" fmla="*/ 64 h 215"/>
                <a:gd name="T98" fmla="*/ 140 w 294"/>
                <a:gd name="T99" fmla="*/ 66 h 215"/>
                <a:gd name="T100" fmla="*/ 139 w 294"/>
                <a:gd name="T101" fmla="*/ 73 h 215"/>
                <a:gd name="T102" fmla="*/ 142 w 294"/>
                <a:gd name="T103" fmla="*/ 83 h 215"/>
                <a:gd name="T104" fmla="*/ 159 w 294"/>
                <a:gd name="T105" fmla="*/ 95 h 215"/>
                <a:gd name="T106" fmla="*/ 175 w 294"/>
                <a:gd name="T107" fmla="*/ 106 h 215"/>
                <a:gd name="T108" fmla="*/ 182 w 294"/>
                <a:gd name="T109" fmla="*/ 117 h 215"/>
                <a:gd name="T110" fmla="*/ 185 w 294"/>
                <a:gd name="T111" fmla="*/ 134 h 215"/>
                <a:gd name="T112" fmla="*/ 177 w 294"/>
                <a:gd name="T113" fmla="*/ 16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4" h="215">
                  <a:moveTo>
                    <a:pt x="285" y="204"/>
                  </a:moveTo>
                  <a:cubicBezTo>
                    <a:pt x="277" y="199"/>
                    <a:pt x="269" y="195"/>
                    <a:pt x="261" y="190"/>
                  </a:cubicBezTo>
                  <a:cubicBezTo>
                    <a:pt x="264" y="177"/>
                    <a:pt x="266" y="165"/>
                    <a:pt x="266" y="153"/>
                  </a:cubicBezTo>
                  <a:cubicBezTo>
                    <a:pt x="256" y="139"/>
                    <a:pt x="256" y="139"/>
                    <a:pt x="256" y="139"/>
                  </a:cubicBezTo>
                  <a:cubicBezTo>
                    <a:pt x="266" y="133"/>
                    <a:pt x="266" y="133"/>
                    <a:pt x="266" y="133"/>
                  </a:cubicBezTo>
                  <a:cubicBezTo>
                    <a:pt x="264" y="106"/>
                    <a:pt x="255" y="82"/>
                    <a:pt x="242" y="60"/>
                  </a:cubicBezTo>
                  <a:cubicBezTo>
                    <a:pt x="230" y="55"/>
                    <a:pt x="230" y="55"/>
                    <a:pt x="230" y="55"/>
                  </a:cubicBezTo>
                  <a:cubicBezTo>
                    <a:pt x="229" y="43"/>
                    <a:pt x="229" y="43"/>
                    <a:pt x="229" y="43"/>
                  </a:cubicBezTo>
                  <a:cubicBezTo>
                    <a:pt x="217" y="29"/>
                    <a:pt x="203" y="16"/>
                    <a:pt x="187" y="4"/>
                  </a:cubicBezTo>
                  <a:cubicBezTo>
                    <a:pt x="158" y="3"/>
                    <a:pt x="129" y="1"/>
                    <a:pt x="99" y="0"/>
                  </a:cubicBezTo>
                  <a:cubicBezTo>
                    <a:pt x="78" y="24"/>
                    <a:pt x="60" y="48"/>
                    <a:pt x="46" y="73"/>
                  </a:cubicBezTo>
                  <a:cubicBezTo>
                    <a:pt x="55" y="80"/>
                    <a:pt x="55" y="80"/>
                    <a:pt x="55" y="80"/>
                  </a:cubicBezTo>
                  <a:cubicBezTo>
                    <a:pt x="40" y="85"/>
                    <a:pt x="40" y="85"/>
                    <a:pt x="40" y="85"/>
                  </a:cubicBezTo>
                  <a:cubicBezTo>
                    <a:pt x="24" y="121"/>
                    <a:pt x="18" y="158"/>
                    <a:pt x="29" y="197"/>
                  </a:cubicBezTo>
                  <a:cubicBezTo>
                    <a:pt x="21" y="198"/>
                    <a:pt x="13" y="199"/>
                    <a:pt x="5" y="200"/>
                  </a:cubicBezTo>
                  <a:cubicBezTo>
                    <a:pt x="3" y="205"/>
                    <a:pt x="2" y="210"/>
                    <a:pt x="0" y="215"/>
                  </a:cubicBezTo>
                  <a:cubicBezTo>
                    <a:pt x="98" y="215"/>
                    <a:pt x="196" y="215"/>
                    <a:pt x="294" y="215"/>
                  </a:cubicBezTo>
                  <a:cubicBezTo>
                    <a:pt x="291" y="211"/>
                    <a:pt x="288" y="207"/>
                    <a:pt x="285" y="204"/>
                  </a:cubicBezTo>
                  <a:close/>
                  <a:moveTo>
                    <a:pt x="177" y="161"/>
                  </a:moveTo>
                  <a:cubicBezTo>
                    <a:pt x="172" y="167"/>
                    <a:pt x="164" y="171"/>
                    <a:pt x="153" y="173"/>
                  </a:cubicBezTo>
                  <a:cubicBezTo>
                    <a:pt x="153" y="184"/>
                    <a:pt x="153" y="184"/>
                    <a:pt x="153" y="184"/>
                  </a:cubicBezTo>
                  <a:cubicBezTo>
                    <a:pt x="139" y="184"/>
                    <a:pt x="139" y="184"/>
                    <a:pt x="139" y="184"/>
                  </a:cubicBezTo>
                  <a:cubicBezTo>
                    <a:pt x="139" y="172"/>
                    <a:pt x="139" y="172"/>
                    <a:pt x="139" y="172"/>
                  </a:cubicBezTo>
                  <a:cubicBezTo>
                    <a:pt x="130" y="171"/>
                    <a:pt x="123" y="168"/>
                    <a:pt x="117" y="163"/>
                  </a:cubicBezTo>
                  <a:cubicBezTo>
                    <a:pt x="110" y="157"/>
                    <a:pt x="107" y="147"/>
                    <a:pt x="107" y="133"/>
                  </a:cubicBezTo>
                  <a:cubicBezTo>
                    <a:pt x="107" y="127"/>
                    <a:pt x="107" y="127"/>
                    <a:pt x="107" y="127"/>
                  </a:cubicBezTo>
                  <a:cubicBezTo>
                    <a:pt x="139" y="127"/>
                    <a:pt x="139" y="127"/>
                    <a:pt x="139" y="127"/>
                  </a:cubicBezTo>
                  <a:cubicBezTo>
                    <a:pt x="139" y="135"/>
                    <a:pt x="139" y="135"/>
                    <a:pt x="139" y="135"/>
                  </a:cubicBezTo>
                  <a:cubicBezTo>
                    <a:pt x="139" y="143"/>
                    <a:pt x="139" y="148"/>
                    <a:pt x="140" y="150"/>
                  </a:cubicBezTo>
                  <a:cubicBezTo>
                    <a:pt x="140" y="152"/>
                    <a:pt x="142" y="153"/>
                    <a:pt x="144" y="153"/>
                  </a:cubicBezTo>
                  <a:cubicBezTo>
                    <a:pt x="146" y="153"/>
                    <a:pt x="148" y="153"/>
                    <a:pt x="149" y="151"/>
                  </a:cubicBezTo>
                  <a:cubicBezTo>
                    <a:pt x="150" y="150"/>
                    <a:pt x="150" y="148"/>
                    <a:pt x="150" y="145"/>
                  </a:cubicBezTo>
                  <a:cubicBezTo>
                    <a:pt x="150" y="138"/>
                    <a:pt x="150" y="133"/>
                    <a:pt x="149" y="130"/>
                  </a:cubicBezTo>
                  <a:cubicBezTo>
                    <a:pt x="148" y="127"/>
                    <a:pt x="145" y="123"/>
                    <a:pt x="139" y="120"/>
                  </a:cubicBezTo>
                  <a:cubicBezTo>
                    <a:pt x="129" y="114"/>
                    <a:pt x="123" y="109"/>
                    <a:pt x="119" y="107"/>
                  </a:cubicBezTo>
                  <a:cubicBezTo>
                    <a:pt x="116" y="104"/>
                    <a:pt x="113" y="100"/>
                    <a:pt x="110" y="95"/>
                  </a:cubicBezTo>
                  <a:cubicBezTo>
                    <a:pt x="108" y="90"/>
                    <a:pt x="107" y="84"/>
                    <a:pt x="107" y="77"/>
                  </a:cubicBezTo>
                  <a:cubicBezTo>
                    <a:pt x="107" y="68"/>
                    <a:pt x="109" y="61"/>
                    <a:pt x="115" y="55"/>
                  </a:cubicBezTo>
                  <a:cubicBezTo>
                    <a:pt x="120" y="50"/>
                    <a:pt x="128" y="47"/>
                    <a:pt x="139" y="45"/>
                  </a:cubicBezTo>
                  <a:cubicBezTo>
                    <a:pt x="139" y="35"/>
                    <a:pt x="139" y="35"/>
                    <a:pt x="139" y="35"/>
                  </a:cubicBezTo>
                  <a:cubicBezTo>
                    <a:pt x="153" y="35"/>
                    <a:pt x="153" y="35"/>
                    <a:pt x="153" y="35"/>
                  </a:cubicBezTo>
                  <a:cubicBezTo>
                    <a:pt x="153" y="45"/>
                    <a:pt x="153" y="45"/>
                    <a:pt x="153" y="45"/>
                  </a:cubicBezTo>
                  <a:cubicBezTo>
                    <a:pt x="163" y="47"/>
                    <a:pt x="170" y="50"/>
                    <a:pt x="175" y="55"/>
                  </a:cubicBezTo>
                  <a:cubicBezTo>
                    <a:pt x="180" y="60"/>
                    <a:pt x="182" y="68"/>
                    <a:pt x="182" y="77"/>
                  </a:cubicBezTo>
                  <a:cubicBezTo>
                    <a:pt x="182" y="78"/>
                    <a:pt x="182" y="80"/>
                    <a:pt x="182" y="83"/>
                  </a:cubicBezTo>
                  <a:cubicBezTo>
                    <a:pt x="150" y="83"/>
                    <a:pt x="150" y="83"/>
                    <a:pt x="150" y="83"/>
                  </a:cubicBezTo>
                  <a:cubicBezTo>
                    <a:pt x="150" y="78"/>
                    <a:pt x="150" y="78"/>
                    <a:pt x="150" y="78"/>
                  </a:cubicBezTo>
                  <a:cubicBezTo>
                    <a:pt x="150" y="72"/>
                    <a:pt x="150" y="68"/>
                    <a:pt x="149" y="67"/>
                  </a:cubicBezTo>
                  <a:cubicBezTo>
                    <a:pt x="149" y="65"/>
                    <a:pt x="147" y="64"/>
                    <a:pt x="145" y="64"/>
                  </a:cubicBezTo>
                  <a:cubicBezTo>
                    <a:pt x="143" y="64"/>
                    <a:pt x="141" y="65"/>
                    <a:pt x="140" y="66"/>
                  </a:cubicBezTo>
                  <a:cubicBezTo>
                    <a:pt x="139" y="68"/>
                    <a:pt x="139" y="70"/>
                    <a:pt x="139" y="73"/>
                  </a:cubicBezTo>
                  <a:cubicBezTo>
                    <a:pt x="139" y="78"/>
                    <a:pt x="140" y="81"/>
                    <a:pt x="142" y="83"/>
                  </a:cubicBezTo>
                  <a:cubicBezTo>
                    <a:pt x="144" y="85"/>
                    <a:pt x="149" y="89"/>
                    <a:pt x="159" y="95"/>
                  </a:cubicBezTo>
                  <a:cubicBezTo>
                    <a:pt x="167" y="100"/>
                    <a:pt x="172" y="103"/>
                    <a:pt x="175" y="106"/>
                  </a:cubicBezTo>
                  <a:cubicBezTo>
                    <a:pt x="178" y="109"/>
                    <a:pt x="180" y="112"/>
                    <a:pt x="182" y="117"/>
                  </a:cubicBezTo>
                  <a:cubicBezTo>
                    <a:pt x="184" y="122"/>
                    <a:pt x="185" y="127"/>
                    <a:pt x="185" y="134"/>
                  </a:cubicBezTo>
                  <a:cubicBezTo>
                    <a:pt x="185" y="146"/>
                    <a:pt x="183" y="154"/>
                    <a:pt x="177" y="16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41" name="Freeform 15"/>
          <p:cNvSpPr>
            <a:spLocks noEditPoints="1"/>
          </p:cNvSpPr>
          <p:nvPr/>
        </p:nvSpPr>
        <p:spPr bwMode="auto">
          <a:xfrm>
            <a:off x="3739865" y="4729354"/>
            <a:ext cx="230312" cy="184410"/>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2" name="Freeform 17"/>
          <p:cNvSpPr>
            <a:spLocks noEditPoints="1"/>
          </p:cNvSpPr>
          <p:nvPr/>
        </p:nvSpPr>
        <p:spPr bwMode="auto">
          <a:xfrm>
            <a:off x="4695988" y="4724312"/>
            <a:ext cx="232599" cy="194493"/>
          </a:xfrm>
          <a:custGeom>
            <a:avLst/>
            <a:gdLst>
              <a:gd name="T0" fmla="*/ 80 w 349"/>
              <a:gd name="T1" fmla="*/ 247 h 290"/>
              <a:gd name="T2" fmla="*/ 111 w 349"/>
              <a:gd name="T3" fmla="*/ 247 h 290"/>
              <a:gd name="T4" fmla="*/ 111 w 349"/>
              <a:gd name="T5" fmla="*/ 232 h 290"/>
              <a:gd name="T6" fmla="*/ 153 w 349"/>
              <a:gd name="T7" fmla="*/ 232 h 290"/>
              <a:gd name="T8" fmla="*/ 153 w 349"/>
              <a:gd name="T9" fmla="*/ 44 h 290"/>
              <a:gd name="T10" fmla="*/ 76 w 349"/>
              <a:gd name="T11" fmla="*/ 61 h 290"/>
              <a:gd name="T12" fmla="*/ 78 w 349"/>
              <a:gd name="T13" fmla="*/ 69 h 290"/>
              <a:gd name="T14" fmla="*/ 76 w 349"/>
              <a:gd name="T15" fmla="*/ 77 h 290"/>
              <a:gd name="T16" fmla="*/ 121 w 349"/>
              <a:gd name="T17" fmla="*/ 155 h 290"/>
              <a:gd name="T18" fmla="*/ 125 w 349"/>
              <a:gd name="T19" fmla="*/ 155 h 290"/>
              <a:gd name="T20" fmla="*/ 2 w 349"/>
              <a:gd name="T21" fmla="*/ 155 h 290"/>
              <a:gd name="T22" fmla="*/ 6 w 349"/>
              <a:gd name="T23" fmla="*/ 155 h 290"/>
              <a:gd name="T24" fmla="*/ 6 w 349"/>
              <a:gd name="T25" fmla="*/ 155 h 290"/>
              <a:gd name="T26" fmla="*/ 52 w 349"/>
              <a:gd name="T27" fmla="*/ 77 h 290"/>
              <a:gd name="T28" fmla="*/ 50 w 349"/>
              <a:gd name="T29" fmla="*/ 69 h 290"/>
              <a:gd name="T30" fmla="*/ 62 w 349"/>
              <a:gd name="T31" fmla="*/ 55 h 290"/>
              <a:gd name="T32" fmla="*/ 62 w 349"/>
              <a:gd name="T33" fmla="*/ 51 h 290"/>
              <a:gd name="T34" fmla="*/ 155 w 349"/>
              <a:gd name="T35" fmla="*/ 17 h 290"/>
              <a:gd name="T36" fmla="*/ 170 w 349"/>
              <a:gd name="T37" fmla="*/ 2 h 290"/>
              <a:gd name="T38" fmla="*/ 190 w 349"/>
              <a:gd name="T39" fmla="*/ 9 h 290"/>
              <a:gd name="T40" fmla="*/ 288 w 349"/>
              <a:gd name="T41" fmla="*/ 1 h 290"/>
              <a:gd name="T42" fmla="*/ 290 w 349"/>
              <a:gd name="T43" fmla="*/ 4 h 290"/>
              <a:gd name="T44" fmla="*/ 302 w 349"/>
              <a:gd name="T45" fmla="*/ 18 h 290"/>
              <a:gd name="T46" fmla="*/ 300 w 349"/>
              <a:gd name="T47" fmla="*/ 26 h 290"/>
              <a:gd name="T48" fmla="*/ 344 w 349"/>
              <a:gd name="T49" fmla="*/ 104 h 290"/>
              <a:gd name="T50" fmla="*/ 349 w 349"/>
              <a:gd name="T51" fmla="*/ 104 h 290"/>
              <a:gd name="T52" fmla="*/ 226 w 349"/>
              <a:gd name="T53" fmla="*/ 104 h 290"/>
              <a:gd name="T54" fmla="*/ 230 w 349"/>
              <a:gd name="T55" fmla="*/ 104 h 290"/>
              <a:gd name="T56" fmla="*/ 230 w 349"/>
              <a:gd name="T57" fmla="*/ 104 h 290"/>
              <a:gd name="T58" fmla="*/ 276 w 349"/>
              <a:gd name="T59" fmla="*/ 26 h 290"/>
              <a:gd name="T60" fmla="*/ 273 w 349"/>
              <a:gd name="T61" fmla="*/ 18 h 290"/>
              <a:gd name="T62" fmla="*/ 274 w 349"/>
              <a:gd name="T63" fmla="*/ 17 h 290"/>
              <a:gd name="T64" fmla="*/ 196 w 349"/>
              <a:gd name="T65" fmla="*/ 34 h 290"/>
              <a:gd name="T66" fmla="*/ 196 w 349"/>
              <a:gd name="T67" fmla="*/ 232 h 290"/>
              <a:gd name="T68" fmla="*/ 235 w 349"/>
              <a:gd name="T69" fmla="*/ 232 h 290"/>
              <a:gd name="T70" fmla="*/ 235 w 349"/>
              <a:gd name="T71" fmla="*/ 247 h 290"/>
              <a:gd name="T72" fmla="*/ 265 w 349"/>
              <a:gd name="T73" fmla="*/ 247 h 290"/>
              <a:gd name="T74" fmla="*/ 265 w 349"/>
              <a:gd name="T75" fmla="*/ 290 h 290"/>
              <a:gd name="T76" fmla="*/ 80 w 349"/>
              <a:gd name="T77" fmla="*/ 290 h 290"/>
              <a:gd name="T78" fmla="*/ 80 w 349"/>
              <a:gd name="T79" fmla="*/ 247 h 290"/>
              <a:gd name="T80" fmla="*/ 292 w 349"/>
              <a:gd name="T81" fmla="*/ 32 h 290"/>
              <a:gd name="T82" fmla="*/ 288 w 349"/>
              <a:gd name="T83" fmla="*/ 33 h 290"/>
              <a:gd name="T84" fmla="*/ 284 w 349"/>
              <a:gd name="T85" fmla="*/ 32 h 290"/>
              <a:gd name="T86" fmla="*/ 241 w 349"/>
              <a:gd name="T87" fmla="*/ 104 h 290"/>
              <a:gd name="T88" fmla="*/ 333 w 349"/>
              <a:gd name="T89" fmla="*/ 104 h 290"/>
              <a:gd name="T90" fmla="*/ 292 w 349"/>
              <a:gd name="T91" fmla="*/ 32 h 290"/>
              <a:gd name="T92" fmla="*/ 68 w 349"/>
              <a:gd name="T93" fmla="*/ 83 h 290"/>
              <a:gd name="T94" fmla="*/ 64 w 349"/>
              <a:gd name="T95" fmla="*/ 83 h 290"/>
              <a:gd name="T96" fmla="*/ 60 w 349"/>
              <a:gd name="T97" fmla="*/ 83 h 290"/>
              <a:gd name="T98" fmla="*/ 17 w 349"/>
              <a:gd name="T99" fmla="*/ 155 h 290"/>
              <a:gd name="T100" fmla="*/ 110 w 349"/>
              <a:gd name="T101" fmla="*/ 155 h 290"/>
              <a:gd name="T102" fmla="*/ 68 w 349"/>
              <a:gd name="T103" fmla="*/ 8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9" h="290">
                <a:moveTo>
                  <a:pt x="80" y="247"/>
                </a:moveTo>
                <a:cubicBezTo>
                  <a:pt x="111" y="247"/>
                  <a:pt x="111" y="247"/>
                  <a:pt x="111" y="247"/>
                </a:cubicBezTo>
                <a:cubicBezTo>
                  <a:pt x="111" y="232"/>
                  <a:pt x="111" y="232"/>
                  <a:pt x="111" y="232"/>
                </a:cubicBezTo>
                <a:cubicBezTo>
                  <a:pt x="153" y="232"/>
                  <a:pt x="153" y="232"/>
                  <a:pt x="153" y="232"/>
                </a:cubicBezTo>
                <a:cubicBezTo>
                  <a:pt x="153" y="44"/>
                  <a:pt x="153" y="44"/>
                  <a:pt x="153" y="44"/>
                </a:cubicBezTo>
                <a:cubicBezTo>
                  <a:pt x="76" y="61"/>
                  <a:pt x="76" y="61"/>
                  <a:pt x="76" y="61"/>
                </a:cubicBezTo>
                <a:cubicBezTo>
                  <a:pt x="78" y="63"/>
                  <a:pt x="78" y="66"/>
                  <a:pt x="78" y="69"/>
                </a:cubicBezTo>
                <a:cubicBezTo>
                  <a:pt x="78" y="72"/>
                  <a:pt x="78" y="75"/>
                  <a:pt x="76" y="77"/>
                </a:cubicBezTo>
                <a:cubicBezTo>
                  <a:pt x="121" y="155"/>
                  <a:pt x="121" y="155"/>
                  <a:pt x="121" y="155"/>
                </a:cubicBezTo>
                <a:cubicBezTo>
                  <a:pt x="125" y="155"/>
                  <a:pt x="125" y="155"/>
                  <a:pt x="125" y="155"/>
                </a:cubicBezTo>
                <a:cubicBezTo>
                  <a:pt x="123" y="201"/>
                  <a:pt x="0" y="200"/>
                  <a:pt x="2" y="155"/>
                </a:cubicBezTo>
                <a:cubicBezTo>
                  <a:pt x="6" y="155"/>
                  <a:pt x="6" y="155"/>
                  <a:pt x="6" y="155"/>
                </a:cubicBezTo>
                <a:cubicBezTo>
                  <a:pt x="6" y="155"/>
                  <a:pt x="6" y="155"/>
                  <a:pt x="6" y="155"/>
                </a:cubicBezTo>
                <a:cubicBezTo>
                  <a:pt x="52" y="77"/>
                  <a:pt x="52" y="77"/>
                  <a:pt x="52" y="77"/>
                </a:cubicBezTo>
                <a:cubicBezTo>
                  <a:pt x="51" y="75"/>
                  <a:pt x="50" y="72"/>
                  <a:pt x="50" y="69"/>
                </a:cubicBezTo>
                <a:cubicBezTo>
                  <a:pt x="50" y="62"/>
                  <a:pt x="55" y="56"/>
                  <a:pt x="62" y="55"/>
                </a:cubicBezTo>
                <a:cubicBezTo>
                  <a:pt x="62" y="51"/>
                  <a:pt x="62" y="51"/>
                  <a:pt x="62" y="51"/>
                </a:cubicBezTo>
                <a:cubicBezTo>
                  <a:pt x="155" y="17"/>
                  <a:pt x="155" y="17"/>
                  <a:pt x="155" y="17"/>
                </a:cubicBezTo>
                <a:cubicBezTo>
                  <a:pt x="156" y="10"/>
                  <a:pt x="162" y="4"/>
                  <a:pt x="170" y="2"/>
                </a:cubicBezTo>
                <a:cubicBezTo>
                  <a:pt x="178" y="0"/>
                  <a:pt x="186" y="3"/>
                  <a:pt x="190" y="9"/>
                </a:cubicBezTo>
                <a:cubicBezTo>
                  <a:pt x="288" y="1"/>
                  <a:pt x="288" y="1"/>
                  <a:pt x="288" y="1"/>
                </a:cubicBezTo>
                <a:cubicBezTo>
                  <a:pt x="290" y="4"/>
                  <a:pt x="290" y="4"/>
                  <a:pt x="290" y="4"/>
                </a:cubicBezTo>
                <a:cubicBezTo>
                  <a:pt x="297" y="5"/>
                  <a:pt x="302" y="11"/>
                  <a:pt x="302" y="18"/>
                </a:cubicBezTo>
                <a:cubicBezTo>
                  <a:pt x="302" y="21"/>
                  <a:pt x="301" y="24"/>
                  <a:pt x="300" y="26"/>
                </a:cubicBezTo>
                <a:cubicBezTo>
                  <a:pt x="344" y="104"/>
                  <a:pt x="344" y="104"/>
                  <a:pt x="344" y="104"/>
                </a:cubicBezTo>
                <a:cubicBezTo>
                  <a:pt x="349" y="104"/>
                  <a:pt x="349" y="104"/>
                  <a:pt x="349" y="104"/>
                </a:cubicBezTo>
                <a:cubicBezTo>
                  <a:pt x="347" y="150"/>
                  <a:pt x="224" y="150"/>
                  <a:pt x="226" y="104"/>
                </a:cubicBezTo>
                <a:cubicBezTo>
                  <a:pt x="230" y="104"/>
                  <a:pt x="230" y="104"/>
                  <a:pt x="230" y="104"/>
                </a:cubicBezTo>
                <a:cubicBezTo>
                  <a:pt x="230" y="104"/>
                  <a:pt x="230" y="104"/>
                  <a:pt x="230" y="104"/>
                </a:cubicBezTo>
                <a:cubicBezTo>
                  <a:pt x="276" y="26"/>
                  <a:pt x="276" y="26"/>
                  <a:pt x="276" y="26"/>
                </a:cubicBezTo>
                <a:cubicBezTo>
                  <a:pt x="274" y="24"/>
                  <a:pt x="273" y="21"/>
                  <a:pt x="273" y="18"/>
                </a:cubicBezTo>
                <a:cubicBezTo>
                  <a:pt x="273" y="18"/>
                  <a:pt x="273" y="17"/>
                  <a:pt x="274" y="17"/>
                </a:cubicBezTo>
                <a:cubicBezTo>
                  <a:pt x="196" y="34"/>
                  <a:pt x="196" y="34"/>
                  <a:pt x="196" y="34"/>
                </a:cubicBezTo>
                <a:cubicBezTo>
                  <a:pt x="196" y="232"/>
                  <a:pt x="196" y="232"/>
                  <a:pt x="196" y="232"/>
                </a:cubicBezTo>
                <a:cubicBezTo>
                  <a:pt x="235" y="232"/>
                  <a:pt x="235" y="232"/>
                  <a:pt x="235" y="232"/>
                </a:cubicBezTo>
                <a:cubicBezTo>
                  <a:pt x="235" y="247"/>
                  <a:pt x="235" y="247"/>
                  <a:pt x="235" y="247"/>
                </a:cubicBezTo>
                <a:cubicBezTo>
                  <a:pt x="265" y="247"/>
                  <a:pt x="265" y="247"/>
                  <a:pt x="265" y="247"/>
                </a:cubicBezTo>
                <a:cubicBezTo>
                  <a:pt x="265" y="290"/>
                  <a:pt x="265" y="290"/>
                  <a:pt x="265" y="290"/>
                </a:cubicBezTo>
                <a:cubicBezTo>
                  <a:pt x="80" y="290"/>
                  <a:pt x="80" y="290"/>
                  <a:pt x="80" y="290"/>
                </a:cubicBezTo>
                <a:cubicBezTo>
                  <a:pt x="80" y="247"/>
                  <a:pt x="80" y="247"/>
                  <a:pt x="80" y="247"/>
                </a:cubicBezTo>
                <a:close/>
                <a:moveTo>
                  <a:pt x="292" y="32"/>
                </a:moveTo>
                <a:cubicBezTo>
                  <a:pt x="291" y="32"/>
                  <a:pt x="289" y="33"/>
                  <a:pt x="288" y="33"/>
                </a:cubicBezTo>
                <a:cubicBezTo>
                  <a:pt x="286" y="33"/>
                  <a:pt x="285" y="32"/>
                  <a:pt x="284" y="32"/>
                </a:cubicBezTo>
                <a:cubicBezTo>
                  <a:pt x="241" y="104"/>
                  <a:pt x="241" y="104"/>
                  <a:pt x="241" y="104"/>
                </a:cubicBezTo>
                <a:cubicBezTo>
                  <a:pt x="333" y="104"/>
                  <a:pt x="333" y="104"/>
                  <a:pt x="333" y="104"/>
                </a:cubicBezTo>
                <a:cubicBezTo>
                  <a:pt x="292" y="32"/>
                  <a:pt x="292" y="32"/>
                  <a:pt x="292" y="32"/>
                </a:cubicBezTo>
                <a:close/>
                <a:moveTo>
                  <a:pt x="68" y="83"/>
                </a:moveTo>
                <a:cubicBezTo>
                  <a:pt x="67" y="83"/>
                  <a:pt x="65" y="83"/>
                  <a:pt x="64" y="83"/>
                </a:cubicBezTo>
                <a:cubicBezTo>
                  <a:pt x="63" y="83"/>
                  <a:pt x="61" y="83"/>
                  <a:pt x="60" y="83"/>
                </a:cubicBezTo>
                <a:cubicBezTo>
                  <a:pt x="17" y="155"/>
                  <a:pt x="17" y="155"/>
                  <a:pt x="17" y="155"/>
                </a:cubicBezTo>
                <a:cubicBezTo>
                  <a:pt x="110" y="155"/>
                  <a:pt x="110" y="155"/>
                  <a:pt x="110" y="155"/>
                </a:cubicBezTo>
                <a:lnTo>
                  <a:pt x="68" y="8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3" name="组合 42"/>
          <p:cNvGrpSpPr/>
          <p:nvPr/>
        </p:nvGrpSpPr>
        <p:grpSpPr>
          <a:xfrm>
            <a:off x="5622921" y="4740665"/>
            <a:ext cx="236964" cy="161787"/>
            <a:chOff x="4913498" y="4006828"/>
            <a:chExt cx="359542" cy="245478"/>
          </a:xfrm>
          <a:solidFill>
            <a:schemeClr val="bg1">
              <a:lumMod val="65000"/>
            </a:schemeClr>
          </a:solidFill>
        </p:grpSpPr>
        <p:sp>
          <p:nvSpPr>
            <p:cNvPr id="44" name="任意多边形 43"/>
            <p:cNvSpPr>
              <a:spLocks/>
            </p:cNvSpPr>
            <p:nvPr/>
          </p:nvSpPr>
          <p:spPr bwMode="auto">
            <a:xfrm>
              <a:off x="4956891" y="4126421"/>
              <a:ext cx="251679" cy="37860"/>
            </a:xfrm>
            <a:custGeom>
              <a:avLst/>
              <a:gdLst>
                <a:gd name="connsiteX0" fmla="*/ 251679 w 251679"/>
                <a:gd name="connsiteY0" fmla="*/ 1038 h 37860"/>
                <a:gd name="connsiteX1" fmla="*/ 189689 w 251679"/>
                <a:gd name="connsiteY1" fmla="*/ 37860 h 37860"/>
                <a:gd name="connsiteX2" fmla="*/ 251679 w 251679"/>
                <a:gd name="connsiteY2" fmla="*/ 1038 h 37860"/>
                <a:gd name="connsiteX3" fmla="*/ 63229 w 251679"/>
                <a:gd name="connsiteY3" fmla="*/ 1038 h 37860"/>
                <a:gd name="connsiteX4" fmla="*/ 0 w 251679"/>
                <a:gd name="connsiteY4" fmla="*/ 37860 h 37860"/>
                <a:gd name="connsiteX5" fmla="*/ 63229 w 251679"/>
                <a:gd name="connsiteY5" fmla="*/ 1038 h 3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679" h="37860">
                  <a:moveTo>
                    <a:pt x="251679" y="1038"/>
                  </a:moveTo>
                  <a:cubicBezTo>
                    <a:pt x="223784" y="9221"/>
                    <a:pt x="204154" y="22518"/>
                    <a:pt x="189689" y="37860"/>
                  </a:cubicBezTo>
                  <a:cubicBezTo>
                    <a:pt x="191756" y="4107"/>
                    <a:pt x="224817" y="-3053"/>
                    <a:pt x="251679" y="1038"/>
                  </a:cubicBezTo>
                  <a:close/>
                  <a:moveTo>
                    <a:pt x="63229" y="1038"/>
                  </a:moveTo>
                  <a:cubicBezTo>
                    <a:pt x="34206" y="9221"/>
                    <a:pt x="15548" y="22518"/>
                    <a:pt x="0" y="37860"/>
                  </a:cubicBezTo>
                  <a:cubicBezTo>
                    <a:pt x="3109" y="4107"/>
                    <a:pt x="35242" y="-3053"/>
                    <a:pt x="63229" y="1038"/>
                  </a:cubicBezTo>
                  <a:close/>
                </a:path>
              </a:pathLst>
            </a:custGeom>
            <a:grpFill/>
            <a:ln>
              <a:noFill/>
            </a:ln>
          </p:spPr>
          <p:txBody>
            <a:bodyPr vert="horz" wrap="square" lIns="121920" tIns="60960" rIns="121920" bIns="60960" numCol="1" anchor="t" anchorCtr="0" compatLnSpc="1">
              <a:prstTxWarp prst="textNoShape">
                <a:avLst/>
              </a:prstTxWarp>
              <a:noAutofit/>
            </a:bodyPr>
            <a:lstStyle/>
            <a:p>
              <a:endParaRPr lang="zh-CN" altLang="en-US"/>
            </a:p>
          </p:txBody>
        </p:sp>
        <p:sp>
          <p:nvSpPr>
            <p:cNvPr id="45" name="Freeform 20"/>
            <p:cNvSpPr>
              <a:spLocks noEditPoints="1"/>
            </p:cNvSpPr>
            <p:nvPr/>
          </p:nvSpPr>
          <p:spPr bwMode="auto">
            <a:xfrm>
              <a:off x="4913498" y="4006828"/>
              <a:ext cx="359542" cy="245478"/>
            </a:xfrm>
            <a:custGeom>
              <a:avLst/>
              <a:gdLst>
                <a:gd name="T0" fmla="*/ 323 w 346"/>
                <a:gd name="T1" fmla="*/ 96 h 235"/>
                <a:gd name="T2" fmla="*/ 306 w 346"/>
                <a:gd name="T3" fmla="*/ 83 h 235"/>
                <a:gd name="T4" fmla="*/ 268 w 346"/>
                <a:gd name="T5" fmla="*/ 37 h 235"/>
                <a:gd name="T6" fmla="*/ 255 w 346"/>
                <a:gd name="T7" fmla="*/ 13 h 235"/>
                <a:gd name="T8" fmla="*/ 255 w 346"/>
                <a:gd name="T9" fmla="*/ 13 h 235"/>
                <a:gd name="T10" fmla="*/ 225 w 346"/>
                <a:gd name="T11" fmla="*/ 0 h 235"/>
                <a:gd name="T12" fmla="*/ 194 w 346"/>
                <a:gd name="T13" fmla="*/ 13 h 235"/>
                <a:gd name="T14" fmla="*/ 194 w 346"/>
                <a:gd name="T15" fmla="*/ 13 h 235"/>
                <a:gd name="T16" fmla="*/ 181 w 346"/>
                <a:gd name="T17" fmla="*/ 44 h 235"/>
                <a:gd name="T18" fmla="*/ 189 w 346"/>
                <a:gd name="T19" fmla="*/ 68 h 235"/>
                <a:gd name="T20" fmla="*/ 189 w 346"/>
                <a:gd name="T21" fmla="*/ 75 h 235"/>
                <a:gd name="T22" fmla="*/ 179 w 346"/>
                <a:gd name="T23" fmla="*/ 75 h 235"/>
                <a:gd name="T24" fmla="*/ 158 w 346"/>
                <a:gd name="T25" fmla="*/ 75 h 235"/>
                <a:gd name="T26" fmla="*/ 158 w 346"/>
                <a:gd name="T27" fmla="*/ 68 h 235"/>
                <a:gd name="T28" fmla="*/ 166 w 346"/>
                <a:gd name="T29" fmla="*/ 44 h 235"/>
                <a:gd name="T30" fmla="*/ 153 w 346"/>
                <a:gd name="T31" fmla="*/ 13 h 235"/>
                <a:gd name="T32" fmla="*/ 153 w 346"/>
                <a:gd name="T33" fmla="*/ 13 h 235"/>
                <a:gd name="T34" fmla="*/ 122 w 346"/>
                <a:gd name="T35" fmla="*/ 0 h 235"/>
                <a:gd name="T36" fmla="*/ 91 w 346"/>
                <a:gd name="T37" fmla="*/ 13 h 235"/>
                <a:gd name="T38" fmla="*/ 91 w 346"/>
                <a:gd name="T39" fmla="*/ 13 h 235"/>
                <a:gd name="T40" fmla="*/ 79 w 346"/>
                <a:gd name="T41" fmla="*/ 37 h 235"/>
                <a:gd name="T42" fmla="*/ 41 w 346"/>
                <a:gd name="T43" fmla="*/ 83 h 235"/>
                <a:gd name="T44" fmla="*/ 24 w 346"/>
                <a:gd name="T45" fmla="*/ 96 h 235"/>
                <a:gd name="T46" fmla="*/ 0 w 346"/>
                <a:gd name="T47" fmla="*/ 153 h 235"/>
                <a:gd name="T48" fmla="*/ 24 w 346"/>
                <a:gd name="T49" fmla="*/ 211 h 235"/>
                <a:gd name="T50" fmla="*/ 82 w 346"/>
                <a:gd name="T51" fmla="*/ 235 h 235"/>
                <a:gd name="T52" fmla="*/ 140 w 346"/>
                <a:gd name="T53" fmla="*/ 211 h 235"/>
                <a:gd name="T54" fmla="*/ 164 w 346"/>
                <a:gd name="T55" fmla="*/ 153 h 235"/>
                <a:gd name="T56" fmla="*/ 157 w 346"/>
                <a:gd name="T57" fmla="*/ 122 h 235"/>
                <a:gd name="T58" fmla="*/ 157 w 346"/>
                <a:gd name="T59" fmla="*/ 114 h 235"/>
                <a:gd name="T60" fmla="*/ 190 w 346"/>
                <a:gd name="T61" fmla="*/ 114 h 235"/>
                <a:gd name="T62" fmla="*/ 190 w 346"/>
                <a:gd name="T63" fmla="*/ 122 h 235"/>
                <a:gd name="T64" fmla="*/ 183 w 346"/>
                <a:gd name="T65" fmla="*/ 153 h 235"/>
                <a:gd name="T66" fmla="*/ 207 w 346"/>
                <a:gd name="T67" fmla="*/ 211 h 235"/>
                <a:gd name="T68" fmla="*/ 265 w 346"/>
                <a:gd name="T69" fmla="*/ 235 h 235"/>
                <a:gd name="T70" fmla="*/ 323 w 346"/>
                <a:gd name="T71" fmla="*/ 211 h 235"/>
                <a:gd name="T72" fmla="*/ 346 w 346"/>
                <a:gd name="T73" fmla="*/ 153 h 235"/>
                <a:gd name="T74" fmla="*/ 323 w 346"/>
                <a:gd name="T75" fmla="*/ 96 h 235"/>
                <a:gd name="T76" fmla="*/ 119 w 346"/>
                <a:gd name="T77" fmla="*/ 191 h 235"/>
                <a:gd name="T78" fmla="*/ 82 w 346"/>
                <a:gd name="T79" fmla="*/ 206 h 235"/>
                <a:gd name="T80" fmla="*/ 45 w 346"/>
                <a:gd name="T81" fmla="*/ 191 h 235"/>
                <a:gd name="T82" fmla="*/ 29 w 346"/>
                <a:gd name="T83" fmla="*/ 153 h 235"/>
                <a:gd name="T84" fmla="*/ 45 w 346"/>
                <a:gd name="T85" fmla="*/ 116 h 235"/>
                <a:gd name="T86" fmla="*/ 82 w 346"/>
                <a:gd name="T87" fmla="*/ 101 h 235"/>
                <a:gd name="T88" fmla="*/ 119 w 346"/>
                <a:gd name="T89" fmla="*/ 116 h 235"/>
                <a:gd name="T90" fmla="*/ 135 w 346"/>
                <a:gd name="T91" fmla="*/ 153 h 235"/>
                <a:gd name="T92" fmla="*/ 119 w 346"/>
                <a:gd name="T93" fmla="*/ 191 h 235"/>
                <a:gd name="T94" fmla="*/ 302 w 346"/>
                <a:gd name="T95" fmla="*/ 191 h 235"/>
                <a:gd name="T96" fmla="*/ 265 w 346"/>
                <a:gd name="T97" fmla="*/ 206 h 235"/>
                <a:gd name="T98" fmla="*/ 228 w 346"/>
                <a:gd name="T99" fmla="*/ 191 h 235"/>
                <a:gd name="T100" fmla="*/ 212 w 346"/>
                <a:gd name="T101" fmla="*/ 153 h 235"/>
                <a:gd name="T102" fmla="*/ 228 w 346"/>
                <a:gd name="T103" fmla="*/ 116 h 235"/>
                <a:gd name="T104" fmla="*/ 265 w 346"/>
                <a:gd name="T105" fmla="*/ 101 h 235"/>
                <a:gd name="T106" fmla="*/ 302 w 346"/>
                <a:gd name="T107" fmla="*/ 116 h 235"/>
                <a:gd name="T108" fmla="*/ 318 w 346"/>
                <a:gd name="T109" fmla="*/ 153 h 235"/>
                <a:gd name="T110" fmla="*/ 302 w 346"/>
                <a:gd name="T111"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235">
                  <a:moveTo>
                    <a:pt x="323" y="96"/>
                  </a:moveTo>
                  <a:cubicBezTo>
                    <a:pt x="318" y="91"/>
                    <a:pt x="312" y="87"/>
                    <a:pt x="306" y="83"/>
                  </a:cubicBezTo>
                  <a:cubicBezTo>
                    <a:pt x="268" y="37"/>
                    <a:pt x="268" y="37"/>
                    <a:pt x="268" y="37"/>
                  </a:cubicBezTo>
                  <a:cubicBezTo>
                    <a:pt x="266" y="28"/>
                    <a:pt x="262" y="19"/>
                    <a:pt x="255" y="13"/>
                  </a:cubicBezTo>
                  <a:cubicBezTo>
                    <a:pt x="255" y="13"/>
                    <a:pt x="255" y="13"/>
                    <a:pt x="255" y="13"/>
                  </a:cubicBezTo>
                  <a:cubicBezTo>
                    <a:pt x="248" y="5"/>
                    <a:pt x="237" y="0"/>
                    <a:pt x="225" y="0"/>
                  </a:cubicBezTo>
                  <a:cubicBezTo>
                    <a:pt x="213" y="0"/>
                    <a:pt x="202" y="5"/>
                    <a:pt x="194" y="13"/>
                  </a:cubicBezTo>
                  <a:cubicBezTo>
                    <a:pt x="194" y="13"/>
                    <a:pt x="194" y="13"/>
                    <a:pt x="194" y="13"/>
                  </a:cubicBezTo>
                  <a:cubicBezTo>
                    <a:pt x="186" y="21"/>
                    <a:pt x="181" y="32"/>
                    <a:pt x="181" y="44"/>
                  </a:cubicBezTo>
                  <a:cubicBezTo>
                    <a:pt x="181" y="53"/>
                    <a:pt x="184" y="61"/>
                    <a:pt x="189" y="68"/>
                  </a:cubicBezTo>
                  <a:cubicBezTo>
                    <a:pt x="189" y="75"/>
                    <a:pt x="189" y="75"/>
                    <a:pt x="189" y="75"/>
                  </a:cubicBezTo>
                  <a:cubicBezTo>
                    <a:pt x="179" y="75"/>
                    <a:pt x="179" y="75"/>
                    <a:pt x="179" y="75"/>
                  </a:cubicBezTo>
                  <a:cubicBezTo>
                    <a:pt x="158" y="75"/>
                    <a:pt x="158" y="75"/>
                    <a:pt x="158" y="75"/>
                  </a:cubicBezTo>
                  <a:cubicBezTo>
                    <a:pt x="158" y="68"/>
                    <a:pt x="158" y="68"/>
                    <a:pt x="158" y="68"/>
                  </a:cubicBezTo>
                  <a:cubicBezTo>
                    <a:pt x="163" y="61"/>
                    <a:pt x="166" y="53"/>
                    <a:pt x="166" y="44"/>
                  </a:cubicBezTo>
                  <a:cubicBezTo>
                    <a:pt x="166" y="32"/>
                    <a:pt x="161" y="21"/>
                    <a:pt x="153" y="13"/>
                  </a:cubicBezTo>
                  <a:cubicBezTo>
                    <a:pt x="153" y="13"/>
                    <a:pt x="153" y="13"/>
                    <a:pt x="153" y="13"/>
                  </a:cubicBezTo>
                  <a:cubicBezTo>
                    <a:pt x="145" y="5"/>
                    <a:pt x="134" y="0"/>
                    <a:pt x="122" y="0"/>
                  </a:cubicBezTo>
                  <a:cubicBezTo>
                    <a:pt x="110" y="0"/>
                    <a:pt x="99" y="5"/>
                    <a:pt x="91" y="13"/>
                  </a:cubicBezTo>
                  <a:cubicBezTo>
                    <a:pt x="91" y="13"/>
                    <a:pt x="91" y="13"/>
                    <a:pt x="91" y="13"/>
                  </a:cubicBezTo>
                  <a:cubicBezTo>
                    <a:pt x="85" y="19"/>
                    <a:pt x="81" y="28"/>
                    <a:pt x="79" y="37"/>
                  </a:cubicBezTo>
                  <a:cubicBezTo>
                    <a:pt x="41" y="83"/>
                    <a:pt x="41" y="83"/>
                    <a:pt x="41" y="83"/>
                  </a:cubicBezTo>
                  <a:cubicBezTo>
                    <a:pt x="35" y="87"/>
                    <a:pt x="29" y="91"/>
                    <a:pt x="24" y="96"/>
                  </a:cubicBezTo>
                  <a:cubicBezTo>
                    <a:pt x="10" y="111"/>
                    <a:pt x="0" y="131"/>
                    <a:pt x="0" y="153"/>
                  </a:cubicBezTo>
                  <a:cubicBezTo>
                    <a:pt x="0" y="176"/>
                    <a:pt x="10" y="196"/>
                    <a:pt x="24" y="211"/>
                  </a:cubicBezTo>
                  <a:cubicBezTo>
                    <a:pt x="39" y="226"/>
                    <a:pt x="59" y="235"/>
                    <a:pt x="82" y="235"/>
                  </a:cubicBezTo>
                  <a:cubicBezTo>
                    <a:pt x="105" y="235"/>
                    <a:pt x="125" y="226"/>
                    <a:pt x="140" y="211"/>
                  </a:cubicBezTo>
                  <a:cubicBezTo>
                    <a:pt x="154" y="196"/>
                    <a:pt x="164" y="176"/>
                    <a:pt x="164" y="153"/>
                  </a:cubicBezTo>
                  <a:cubicBezTo>
                    <a:pt x="164" y="142"/>
                    <a:pt x="161" y="131"/>
                    <a:pt x="157" y="122"/>
                  </a:cubicBezTo>
                  <a:cubicBezTo>
                    <a:pt x="157" y="114"/>
                    <a:pt x="157" y="114"/>
                    <a:pt x="157" y="114"/>
                  </a:cubicBezTo>
                  <a:cubicBezTo>
                    <a:pt x="190" y="114"/>
                    <a:pt x="190" y="114"/>
                    <a:pt x="190" y="114"/>
                  </a:cubicBezTo>
                  <a:cubicBezTo>
                    <a:pt x="190" y="122"/>
                    <a:pt x="190" y="122"/>
                    <a:pt x="190" y="122"/>
                  </a:cubicBezTo>
                  <a:cubicBezTo>
                    <a:pt x="186" y="131"/>
                    <a:pt x="183" y="142"/>
                    <a:pt x="183" y="153"/>
                  </a:cubicBezTo>
                  <a:cubicBezTo>
                    <a:pt x="183" y="176"/>
                    <a:pt x="192" y="196"/>
                    <a:pt x="207" y="211"/>
                  </a:cubicBezTo>
                  <a:cubicBezTo>
                    <a:pt x="222" y="226"/>
                    <a:pt x="242" y="235"/>
                    <a:pt x="265" y="235"/>
                  </a:cubicBezTo>
                  <a:cubicBezTo>
                    <a:pt x="287" y="235"/>
                    <a:pt x="308" y="226"/>
                    <a:pt x="323" y="211"/>
                  </a:cubicBezTo>
                  <a:cubicBezTo>
                    <a:pt x="337" y="196"/>
                    <a:pt x="346" y="176"/>
                    <a:pt x="346" y="153"/>
                  </a:cubicBezTo>
                  <a:cubicBezTo>
                    <a:pt x="346" y="131"/>
                    <a:pt x="337" y="111"/>
                    <a:pt x="323" y="96"/>
                  </a:cubicBezTo>
                  <a:close/>
                  <a:moveTo>
                    <a:pt x="119" y="191"/>
                  </a:moveTo>
                  <a:cubicBezTo>
                    <a:pt x="110" y="200"/>
                    <a:pt x="97" y="206"/>
                    <a:pt x="82" y="206"/>
                  </a:cubicBezTo>
                  <a:cubicBezTo>
                    <a:pt x="67" y="206"/>
                    <a:pt x="54" y="200"/>
                    <a:pt x="45" y="191"/>
                  </a:cubicBezTo>
                  <a:cubicBezTo>
                    <a:pt x="35" y="181"/>
                    <a:pt x="29" y="168"/>
                    <a:pt x="29" y="153"/>
                  </a:cubicBezTo>
                  <a:cubicBezTo>
                    <a:pt x="29" y="139"/>
                    <a:pt x="35" y="126"/>
                    <a:pt x="45" y="116"/>
                  </a:cubicBezTo>
                  <a:cubicBezTo>
                    <a:pt x="54" y="107"/>
                    <a:pt x="67" y="101"/>
                    <a:pt x="82" y="101"/>
                  </a:cubicBezTo>
                  <a:cubicBezTo>
                    <a:pt x="97" y="101"/>
                    <a:pt x="110" y="107"/>
                    <a:pt x="119" y="116"/>
                  </a:cubicBezTo>
                  <a:cubicBezTo>
                    <a:pt x="129" y="126"/>
                    <a:pt x="135" y="139"/>
                    <a:pt x="135" y="153"/>
                  </a:cubicBezTo>
                  <a:cubicBezTo>
                    <a:pt x="135" y="168"/>
                    <a:pt x="129" y="181"/>
                    <a:pt x="119" y="191"/>
                  </a:cubicBezTo>
                  <a:close/>
                  <a:moveTo>
                    <a:pt x="302" y="191"/>
                  </a:moveTo>
                  <a:cubicBezTo>
                    <a:pt x="293" y="200"/>
                    <a:pt x="279" y="206"/>
                    <a:pt x="265" y="206"/>
                  </a:cubicBezTo>
                  <a:cubicBezTo>
                    <a:pt x="250" y="206"/>
                    <a:pt x="237" y="200"/>
                    <a:pt x="228" y="191"/>
                  </a:cubicBezTo>
                  <a:cubicBezTo>
                    <a:pt x="218" y="181"/>
                    <a:pt x="212" y="168"/>
                    <a:pt x="212" y="153"/>
                  </a:cubicBezTo>
                  <a:cubicBezTo>
                    <a:pt x="212" y="139"/>
                    <a:pt x="218" y="126"/>
                    <a:pt x="228" y="116"/>
                  </a:cubicBezTo>
                  <a:cubicBezTo>
                    <a:pt x="237" y="107"/>
                    <a:pt x="250" y="101"/>
                    <a:pt x="265" y="101"/>
                  </a:cubicBezTo>
                  <a:cubicBezTo>
                    <a:pt x="279" y="101"/>
                    <a:pt x="293" y="107"/>
                    <a:pt x="302" y="116"/>
                  </a:cubicBezTo>
                  <a:cubicBezTo>
                    <a:pt x="312" y="126"/>
                    <a:pt x="318" y="139"/>
                    <a:pt x="318" y="153"/>
                  </a:cubicBezTo>
                  <a:cubicBezTo>
                    <a:pt x="318" y="168"/>
                    <a:pt x="312" y="181"/>
                    <a:pt x="302" y="19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24" name="文本框 9"/>
          <p:cNvSpPr txBox="1"/>
          <p:nvPr/>
        </p:nvSpPr>
        <p:spPr>
          <a:xfrm>
            <a:off x="3823832" y="2916773"/>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活动选址</a:t>
            </a:r>
          </a:p>
        </p:txBody>
      </p:sp>
      <p:sp>
        <p:nvSpPr>
          <p:cNvPr id="26" name="文本框 9"/>
          <p:cNvSpPr txBox="1"/>
          <p:nvPr/>
        </p:nvSpPr>
        <p:spPr>
          <a:xfrm>
            <a:off x="5884494" y="264341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诚邀合作商</a:t>
            </a:r>
          </a:p>
        </p:txBody>
      </p:sp>
      <p:sp>
        <p:nvSpPr>
          <p:cNvPr id="29" name="五边形 28"/>
          <p:cNvSpPr/>
          <p:nvPr/>
        </p:nvSpPr>
        <p:spPr>
          <a:xfrm flipH="1">
            <a:off x="6948264" y="2091150"/>
            <a:ext cx="2195736" cy="961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7"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
        <p:nvSpPr>
          <p:cNvPr id="32" name="Rectangle 4"/>
          <p:cNvSpPr txBox="1">
            <a:spLocks noChangeArrowheads="1"/>
          </p:cNvSpPr>
          <p:nvPr/>
        </p:nvSpPr>
        <p:spPr bwMode="auto">
          <a:xfrm>
            <a:off x="146701" y="54784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4410300"/>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1000" fill="hold"/>
                                        <p:tgtEl>
                                          <p:spTgt spid="31"/>
                                        </p:tgtEl>
                                        <p:attrNameLst>
                                          <p:attrName>ppt_x</p:attrName>
                                        </p:attrNameLst>
                                      </p:cBhvr>
                                      <p:tavLst>
                                        <p:tav tm="0">
                                          <p:val>
                                            <p:strVal val="0-#ppt_w/2"/>
                                          </p:val>
                                        </p:tav>
                                        <p:tav tm="100000">
                                          <p:val>
                                            <p:strVal val="#ppt_x"/>
                                          </p:val>
                                        </p:tav>
                                      </p:tavLst>
                                    </p:anim>
                                    <p:anim calcmode="lin" valueType="num">
                                      <p:cBhvr additive="base">
                                        <p:cTn id="8" dur="1000" fill="hold"/>
                                        <p:tgtEl>
                                          <p:spTgt spid="3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1+#ppt_w/2"/>
                                          </p:val>
                                        </p:tav>
                                        <p:tav tm="100000">
                                          <p:val>
                                            <p:strVal val="#ppt_x"/>
                                          </p:val>
                                        </p:tav>
                                      </p:tavLst>
                                    </p:anim>
                                    <p:anim calcmode="lin" valueType="num">
                                      <p:cBhvr additive="base">
                                        <p:cTn id="12" dur="500" fill="hold"/>
                                        <p:tgtEl>
                                          <p:spTgt spid="29"/>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0"/>
                                        </p:tgtEl>
                                        <p:attrNameLst>
                                          <p:attrName>style.visibility</p:attrName>
                                        </p:attrNameLst>
                                      </p:cBhvr>
                                      <p:to>
                                        <p:strVal val="visible"/>
                                      </p:to>
                                    </p:set>
                                    <p:anim calcmode="lin" valueType="num">
                                      <p:cBhvr>
                                        <p:cTn id="16" dur="500" fill="hold"/>
                                        <p:tgtEl>
                                          <p:spTgt spid="30"/>
                                        </p:tgtEl>
                                        <p:attrNameLst>
                                          <p:attrName>ppt_w</p:attrName>
                                        </p:attrNameLst>
                                      </p:cBhvr>
                                      <p:tavLst>
                                        <p:tav tm="0">
                                          <p:val>
                                            <p:fltVal val="0"/>
                                          </p:val>
                                        </p:tav>
                                        <p:tav tm="100000">
                                          <p:val>
                                            <p:strVal val="#ppt_w"/>
                                          </p:val>
                                        </p:tav>
                                      </p:tavLst>
                                    </p:anim>
                                    <p:anim calcmode="lin" valueType="num">
                                      <p:cBhvr>
                                        <p:cTn id="17" dur="500" fill="hold"/>
                                        <p:tgtEl>
                                          <p:spTgt spid="30"/>
                                        </p:tgtEl>
                                        <p:attrNameLst>
                                          <p:attrName>ppt_h</p:attrName>
                                        </p:attrNameLst>
                                      </p:cBhvr>
                                      <p:tavLst>
                                        <p:tav tm="0">
                                          <p:val>
                                            <p:fltVal val="0"/>
                                          </p:val>
                                        </p:tav>
                                        <p:tav tm="100000">
                                          <p:val>
                                            <p:strVal val="#ppt_h"/>
                                          </p:val>
                                        </p:tav>
                                      </p:tavLst>
                                    </p:anim>
                                    <p:animEffect transition="in" filter="fade">
                                      <p:cBhvr>
                                        <p:cTn id="18" dur="500"/>
                                        <p:tgtEl>
                                          <p:spTgt spid="30"/>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left)">
                                      <p:cBhvr>
                                        <p:cTn id="27" dur="300"/>
                                        <p:tgtEl>
                                          <p:spTgt spid="28"/>
                                        </p:tgtEl>
                                      </p:cBhvr>
                                    </p:animEffect>
                                  </p:childTnLst>
                                </p:cTn>
                              </p:par>
                            </p:childTnLst>
                          </p:cTn>
                        </p:par>
                        <p:par>
                          <p:cTn id="28" fill="hold">
                            <p:stCondLst>
                              <p:cond delay="1800"/>
                            </p:stCondLst>
                            <p:childTnLst>
                              <p:par>
                                <p:cTn id="29" presetID="22" presetClass="entr" presetSubtype="8" fill="hold" grpId="0" nodeType="after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500"/>
                                        <p:tgtEl>
                                          <p:spTgt spid="17"/>
                                        </p:tgtEl>
                                      </p:cBhvr>
                                    </p:animEffect>
                                  </p:childTnLst>
                                </p:cTn>
                              </p:par>
                              <p:par>
                                <p:cTn id="32" presetID="22" presetClass="entr" presetSubtype="8" fill="hold" grpId="0" nodeType="withEffect">
                                  <p:stCondLst>
                                    <p:cond delay="200"/>
                                  </p:stCondLst>
                                  <p:childTnLst>
                                    <p:set>
                                      <p:cBhvr>
                                        <p:cTn id="33" dur="1" fill="hold">
                                          <p:stCondLst>
                                            <p:cond delay="0"/>
                                          </p:stCondLst>
                                        </p:cTn>
                                        <p:tgtEl>
                                          <p:spTgt spid="18"/>
                                        </p:tgtEl>
                                        <p:attrNameLst>
                                          <p:attrName>style.visibility</p:attrName>
                                        </p:attrNameLst>
                                      </p:cBhvr>
                                      <p:to>
                                        <p:strVal val="visible"/>
                                      </p:to>
                                    </p:set>
                                    <p:animEffect transition="in" filter="wipe(left)">
                                      <p:cBhvr>
                                        <p:cTn id="34" dur="500"/>
                                        <p:tgtEl>
                                          <p:spTgt spid="18"/>
                                        </p:tgtEl>
                                      </p:cBhvr>
                                    </p:animEffect>
                                  </p:childTnLst>
                                </p:cTn>
                              </p:par>
                              <p:par>
                                <p:cTn id="35" presetID="22" presetClass="entr" presetSubtype="8" fill="hold" grpId="0" nodeType="withEffect">
                                  <p:stCondLst>
                                    <p:cond delay="400"/>
                                  </p:stCondLst>
                                  <p:childTnLst>
                                    <p:set>
                                      <p:cBhvr>
                                        <p:cTn id="36" dur="1" fill="hold">
                                          <p:stCondLst>
                                            <p:cond delay="0"/>
                                          </p:stCondLst>
                                        </p:cTn>
                                        <p:tgtEl>
                                          <p:spTgt spid="26"/>
                                        </p:tgtEl>
                                        <p:attrNameLst>
                                          <p:attrName>style.visibility</p:attrName>
                                        </p:attrNameLst>
                                      </p:cBhvr>
                                      <p:to>
                                        <p:strVal val="visible"/>
                                      </p:to>
                                    </p:set>
                                    <p:animEffect transition="in" filter="wipe(left)">
                                      <p:cBhvr>
                                        <p:cTn id="37" dur="500"/>
                                        <p:tgtEl>
                                          <p:spTgt spid="26"/>
                                        </p:tgtEl>
                                      </p:cBhvr>
                                    </p:animEffect>
                                  </p:childTnLst>
                                </p:cTn>
                              </p:par>
                              <p:par>
                                <p:cTn id="38" presetID="22" presetClass="entr" presetSubtype="8" fill="hold" grpId="0" nodeType="withEffect">
                                  <p:stCondLst>
                                    <p:cond delay="600"/>
                                  </p:stCondLst>
                                  <p:childTnLst>
                                    <p:set>
                                      <p:cBhvr>
                                        <p:cTn id="39" dur="1" fill="hold">
                                          <p:stCondLst>
                                            <p:cond delay="0"/>
                                          </p:stCondLst>
                                        </p:cTn>
                                        <p:tgtEl>
                                          <p:spTgt spid="24"/>
                                        </p:tgtEl>
                                        <p:attrNameLst>
                                          <p:attrName>style.visibility</p:attrName>
                                        </p:attrNameLst>
                                      </p:cBhvr>
                                      <p:to>
                                        <p:strVal val="visible"/>
                                      </p:to>
                                    </p:set>
                                    <p:animEffect transition="in" filter="wipe(left)">
                                      <p:cBhvr>
                                        <p:cTn id="40" dur="500"/>
                                        <p:tgtEl>
                                          <p:spTgt spid="24"/>
                                        </p:tgtEl>
                                      </p:cBhvr>
                                    </p:animEffect>
                                  </p:childTnLst>
                                </p:cTn>
                              </p:par>
                              <p:par>
                                <p:cTn id="41" presetID="22" presetClass="entr" presetSubtype="8" fill="hold" grpId="0" nodeType="withEffect">
                                  <p:stCondLst>
                                    <p:cond delay="800"/>
                                  </p:stCondLst>
                                  <p:childTnLst>
                                    <p:set>
                                      <p:cBhvr>
                                        <p:cTn id="42" dur="1" fill="hold">
                                          <p:stCondLst>
                                            <p:cond delay="0"/>
                                          </p:stCondLst>
                                        </p:cTn>
                                        <p:tgtEl>
                                          <p:spTgt spid="20"/>
                                        </p:tgtEl>
                                        <p:attrNameLst>
                                          <p:attrName>style.visibility</p:attrName>
                                        </p:attrNameLst>
                                      </p:cBhvr>
                                      <p:to>
                                        <p:strVal val="visible"/>
                                      </p:to>
                                    </p:set>
                                    <p:animEffect transition="in" filter="wipe(left)">
                                      <p:cBhvr>
                                        <p:cTn id="43" dur="500"/>
                                        <p:tgtEl>
                                          <p:spTgt spid="20"/>
                                        </p:tgtEl>
                                      </p:cBhvr>
                                    </p:animEffect>
                                  </p:childTnLst>
                                </p:cTn>
                              </p:par>
                              <p:par>
                                <p:cTn id="44" presetID="22" presetClass="entr" presetSubtype="8" fill="hold" grpId="0" nodeType="withEffect">
                                  <p:stCondLst>
                                    <p:cond delay="1000"/>
                                  </p:stCondLst>
                                  <p:childTnLst>
                                    <p:set>
                                      <p:cBhvr>
                                        <p:cTn id="45" dur="1" fill="hold">
                                          <p:stCondLst>
                                            <p:cond delay="0"/>
                                          </p:stCondLst>
                                        </p:cTn>
                                        <p:tgtEl>
                                          <p:spTgt spid="25"/>
                                        </p:tgtEl>
                                        <p:attrNameLst>
                                          <p:attrName>style.visibility</p:attrName>
                                        </p:attrNameLst>
                                      </p:cBhvr>
                                      <p:to>
                                        <p:strVal val="visible"/>
                                      </p:to>
                                    </p:set>
                                    <p:animEffect transition="in" filter="wipe(left)">
                                      <p:cBhvr>
                                        <p:cTn id="46" dur="500"/>
                                        <p:tgtEl>
                                          <p:spTgt spid="25"/>
                                        </p:tgtEl>
                                      </p:cBhvr>
                                    </p:animEffect>
                                  </p:childTnLst>
                                </p:cTn>
                              </p:par>
                            </p:childTnLst>
                          </p:cTn>
                        </p:par>
                        <p:par>
                          <p:cTn id="47" fill="hold">
                            <p:stCondLst>
                              <p:cond delay="3300"/>
                            </p:stCondLst>
                            <p:childTnLst>
                              <p:par>
                                <p:cTn id="48" presetID="10" presetClass="entr" presetSubtype="0" fill="hold" grpId="0" nodeType="afterEffect">
                                  <p:stCondLst>
                                    <p:cond delay="0"/>
                                  </p:stCondLst>
                                  <p:childTnLst>
                                    <p:set>
                                      <p:cBhvr>
                                        <p:cTn id="49" dur="1" fill="hold">
                                          <p:stCondLst>
                                            <p:cond delay="0"/>
                                          </p:stCondLst>
                                        </p:cTn>
                                        <p:tgtEl>
                                          <p:spTgt spid="36"/>
                                        </p:tgtEl>
                                        <p:attrNameLst>
                                          <p:attrName>style.visibility</p:attrName>
                                        </p:attrNameLst>
                                      </p:cBhvr>
                                      <p:to>
                                        <p:strVal val="visible"/>
                                      </p:to>
                                    </p:set>
                                    <p:animEffect transition="in" filter="fade">
                                      <p:cBhvr>
                                        <p:cTn id="50" dur="500"/>
                                        <p:tgtEl>
                                          <p:spTgt spid="36"/>
                                        </p:tgtEl>
                                      </p:cBhvr>
                                    </p:animEffect>
                                  </p:childTnLst>
                                </p:cTn>
                              </p:par>
                              <p:par>
                                <p:cTn id="51" presetID="10" presetClass="entr" presetSubtype="0" fill="hold" grpId="0" nodeType="withEffect">
                                  <p:stCondLst>
                                    <p:cond delay="150"/>
                                  </p:stCondLst>
                                  <p:childTnLst>
                                    <p:set>
                                      <p:cBhvr>
                                        <p:cTn id="52" dur="1" fill="hold">
                                          <p:stCondLst>
                                            <p:cond delay="0"/>
                                          </p:stCondLst>
                                        </p:cTn>
                                        <p:tgtEl>
                                          <p:spTgt spid="41"/>
                                        </p:tgtEl>
                                        <p:attrNameLst>
                                          <p:attrName>style.visibility</p:attrName>
                                        </p:attrNameLst>
                                      </p:cBhvr>
                                      <p:to>
                                        <p:strVal val="visible"/>
                                      </p:to>
                                    </p:set>
                                    <p:animEffect transition="in" filter="fade">
                                      <p:cBhvr>
                                        <p:cTn id="53" dur="500"/>
                                        <p:tgtEl>
                                          <p:spTgt spid="41"/>
                                        </p:tgtEl>
                                      </p:cBhvr>
                                    </p:animEffect>
                                  </p:childTnLst>
                                </p:cTn>
                              </p:par>
                              <p:par>
                                <p:cTn id="54" presetID="10" presetClass="entr" presetSubtype="0" fill="hold" grpId="0" nodeType="withEffect">
                                  <p:stCondLst>
                                    <p:cond delay="300"/>
                                  </p:stCondLst>
                                  <p:childTnLst>
                                    <p:set>
                                      <p:cBhvr>
                                        <p:cTn id="55" dur="1" fill="hold">
                                          <p:stCondLst>
                                            <p:cond delay="0"/>
                                          </p:stCondLst>
                                        </p:cTn>
                                        <p:tgtEl>
                                          <p:spTgt spid="35"/>
                                        </p:tgtEl>
                                        <p:attrNameLst>
                                          <p:attrName>style.visibility</p:attrName>
                                        </p:attrNameLst>
                                      </p:cBhvr>
                                      <p:to>
                                        <p:strVal val="visible"/>
                                      </p:to>
                                    </p:set>
                                    <p:animEffect transition="in" filter="fade">
                                      <p:cBhvr>
                                        <p:cTn id="56" dur="500"/>
                                        <p:tgtEl>
                                          <p:spTgt spid="35"/>
                                        </p:tgtEl>
                                      </p:cBhvr>
                                    </p:animEffect>
                                  </p:childTnLst>
                                </p:cTn>
                              </p:par>
                              <p:par>
                                <p:cTn id="57" presetID="10" presetClass="entr" presetSubtype="0" fill="hold" grpId="0" nodeType="withEffect">
                                  <p:stCondLst>
                                    <p:cond delay="450"/>
                                  </p:stCondLst>
                                  <p:childTnLst>
                                    <p:set>
                                      <p:cBhvr>
                                        <p:cTn id="58" dur="1" fill="hold">
                                          <p:stCondLst>
                                            <p:cond delay="0"/>
                                          </p:stCondLst>
                                        </p:cTn>
                                        <p:tgtEl>
                                          <p:spTgt spid="42"/>
                                        </p:tgtEl>
                                        <p:attrNameLst>
                                          <p:attrName>style.visibility</p:attrName>
                                        </p:attrNameLst>
                                      </p:cBhvr>
                                      <p:to>
                                        <p:strVal val="visible"/>
                                      </p:to>
                                    </p:set>
                                    <p:animEffect transition="in" filter="fade">
                                      <p:cBhvr>
                                        <p:cTn id="59" dur="500"/>
                                        <p:tgtEl>
                                          <p:spTgt spid="42"/>
                                        </p:tgtEl>
                                      </p:cBhvr>
                                    </p:animEffect>
                                  </p:childTnLst>
                                </p:cTn>
                              </p:par>
                              <p:par>
                                <p:cTn id="60" presetID="10" presetClass="entr" presetSubtype="0" fill="hold" nodeType="withEffect">
                                  <p:stCondLst>
                                    <p:cond delay="600"/>
                                  </p:stCondLst>
                                  <p:childTnLst>
                                    <p:set>
                                      <p:cBhvr>
                                        <p:cTn id="61" dur="1" fill="hold">
                                          <p:stCondLst>
                                            <p:cond delay="0"/>
                                          </p:stCondLst>
                                        </p:cTn>
                                        <p:tgtEl>
                                          <p:spTgt spid="37"/>
                                        </p:tgtEl>
                                        <p:attrNameLst>
                                          <p:attrName>style.visibility</p:attrName>
                                        </p:attrNameLst>
                                      </p:cBhvr>
                                      <p:to>
                                        <p:strVal val="visible"/>
                                      </p:to>
                                    </p:set>
                                    <p:animEffect transition="in" filter="fade">
                                      <p:cBhvr>
                                        <p:cTn id="62" dur="500"/>
                                        <p:tgtEl>
                                          <p:spTgt spid="37"/>
                                        </p:tgtEl>
                                      </p:cBhvr>
                                    </p:animEffect>
                                  </p:childTnLst>
                                </p:cTn>
                              </p:par>
                              <p:par>
                                <p:cTn id="63" presetID="10" presetClass="entr" presetSubtype="0" fill="hold" nodeType="withEffect">
                                  <p:stCondLst>
                                    <p:cond delay="750"/>
                                  </p:stCondLst>
                                  <p:childTnLst>
                                    <p:set>
                                      <p:cBhvr>
                                        <p:cTn id="64" dur="1" fill="hold">
                                          <p:stCondLst>
                                            <p:cond delay="0"/>
                                          </p:stCondLst>
                                        </p:cTn>
                                        <p:tgtEl>
                                          <p:spTgt spid="43"/>
                                        </p:tgtEl>
                                        <p:attrNameLst>
                                          <p:attrName>style.visibility</p:attrName>
                                        </p:attrNameLst>
                                      </p:cBhvr>
                                      <p:to>
                                        <p:strVal val="visible"/>
                                      </p:to>
                                    </p:set>
                                    <p:animEffect transition="in" filter="fade">
                                      <p:cBhvr>
                                        <p:cTn id="65" dur="500"/>
                                        <p:tgtEl>
                                          <p:spTgt spid="43"/>
                                        </p:tgtEl>
                                      </p:cBhvr>
                                    </p:animEffect>
                                  </p:childTnLst>
                                </p:cTn>
                              </p:par>
                            </p:childTnLst>
                          </p:cTn>
                        </p:par>
                        <p:par>
                          <p:cTn id="66" fill="hold">
                            <p:stCondLst>
                              <p:cond delay="4550"/>
                            </p:stCondLst>
                            <p:childTnLst>
                              <p:par>
                                <p:cTn id="67" presetID="22" presetClass="entr" presetSubtype="8" fill="hold" grpId="0" nodeType="after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left)">
                                      <p:cBhvr>
                                        <p:cTn id="69" dur="500"/>
                                        <p:tgtEl>
                                          <p:spTgt spid="27"/>
                                        </p:tgtEl>
                                      </p:cBhvr>
                                    </p:animEffect>
                                  </p:childTnLst>
                                </p:cTn>
                              </p:par>
                            </p:childTnLst>
                          </p:cTn>
                        </p:par>
                        <p:par>
                          <p:cTn id="70" fill="hold">
                            <p:stCondLst>
                              <p:cond delay="5050"/>
                            </p:stCondLst>
                            <p:childTnLst>
                              <p:par>
                                <p:cTn id="71" presetID="22" presetClass="entr" presetSubtype="8" fill="hold" grpId="0" nodeType="afterEffect">
                                  <p:stCondLst>
                                    <p:cond delay="0"/>
                                  </p:stCondLst>
                                  <p:childTnLst>
                                    <p:set>
                                      <p:cBhvr>
                                        <p:cTn id="72" dur="1" fill="hold">
                                          <p:stCondLst>
                                            <p:cond delay="0"/>
                                          </p:stCondLst>
                                        </p:cTn>
                                        <p:tgtEl>
                                          <p:spTgt spid="32"/>
                                        </p:tgtEl>
                                        <p:attrNameLst>
                                          <p:attrName>style.visibility</p:attrName>
                                        </p:attrNameLst>
                                      </p:cBhvr>
                                      <p:to>
                                        <p:strVal val="visible"/>
                                      </p:to>
                                    </p:set>
                                    <p:animEffect transition="in" filter="wipe(left)">
                                      <p:cBhvr>
                                        <p:cTn id="73"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p:bldP spid="18" grpId="0"/>
      <p:bldP spid="20" grpId="0"/>
      <p:bldP spid="25" grpId="0"/>
      <p:bldP spid="28" grpId="0"/>
      <p:bldP spid="30" grpId="0"/>
      <p:bldP spid="35" grpId="0" animBg="1"/>
      <p:bldP spid="36" grpId="0" animBg="1"/>
      <p:bldP spid="41" grpId="0" animBg="1"/>
      <p:bldP spid="42" grpId="0" animBg="1"/>
      <p:bldP spid="24" grpId="0"/>
      <p:bldP spid="26" grpId="0"/>
      <p:bldP spid="29" grpId="0" animBg="1"/>
      <p:bldP spid="27" grpId="0"/>
      <p:bldP spid="3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广告宣传</a:t>
            </a:r>
            <a:endParaRPr lang="zh-CN" altLang="en-US" dirty="0"/>
          </a:p>
        </p:txBody>
      </p:sp>
      <p:sp>
        <p:nvSpPr>
          <p:cNvPr id="17" name="KSO_Shape"/>
          <p:cNvSpPr>
            <a:spLocks/>
          </p:cNvSpPr>
          <p:nvPr/>
        </p:nvSpPr>
        <p:spPr bwMode="auto">
          <a:xfrm>
            <a:off x="260748" y="388467"/>
            <a:ext cx="212594" cy="210468"/>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solidFill>
          <a:ln>
            <a:noFill/>
          </a:ln>
          <a:ex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19" name="TextBox 29"/>
          <p:cNvSpPr txBox="1"/>
          <p:nvPr/>
        </p:nvSpPr>
        <p:spPr>
          <a:xfrm>
            <a:off x="4370728" y="4155382"/>
            <a:ext cx="2372562" cy="500137"/>
          </a:xfrm>
          <a:prstGeom prst="rect">
            <a:avLst/>
          </a:prstGeom>
          <a:noFill/>
        </p:spPr>
        <p:txBody>
          <a:bodyPr wrap="square" lIns="0" tIns="0" rIns="0" bIns="0" rtlCol="0">
            <a:spAutoFit/>
          </a:bodyPr>
          <a:lstStyle/>
          <a:p>
            <a:pPr algn="just">
              <a:lnSpc>
                <a:spcPts val="1300"/>
              </a:lnSpc>
            </a:pPr>
            <a:r>
              <a:rPr lang="zh-CN" altLang="en-US" sz="11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100" dirty="0" smtClean="0">
                <a:solidFill>
                  <a:schemeClr val="tx1">
                    <a:lumMod val="65000"/>
                    <a:lumOff val="3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65000"/>
                    <a:lumOff val="35000"/>
                  </a:schemeClr>
                </a:solidFill>
                <a:latin typeface="微软雅黑" pitchFamily="34" charset="-122"/>
                <a:ea typeface="微软雅黑" pitchFamily="34" charset="-122"/>
              </a:rPr>
              <a:t>……</a:t>
            </a:r>
          </a:p>
        </p:txBody>
      </p:sp>
      <p:sp>
        <p:nvSpPr>
          <p:cNvPr id="20" name="TextBox 30"/>
          <p:cNvSpPr txBox="1"/>
          <p:nvPr/>
        </p:nvSpPr>
        <p:spPr>
          <a:xfrm>
            <a:off x="4858446" y="3719294"/>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微信推广</a:t>
            </a:r>
          </a:p>
        </p:txBody>
      </p:sp>
      <p:grpSp>
        <p:nvGrpSpPr>
          <p:cNvPr id="21" name="组合 20"/>
          <p:cNvGrpSpPr/>
          <p:nvPr/>
        </p:nvGrpSpPr>
        <p:grpSpPr>
          <a:xfrm>
            <a:off x="5214151" y="2843898"/>
            <a:ext cx="685715" cy="573756"/>
            <a:chOff x="4178300" y="4422775"/>
            <a:chExt cx="388938" cy="325438"/>
          </a:xfrm>
          <a:solidFill>
            <a:schemeClr val="tx1">
              <a:lumMod val="75000"/>
              <a:lumOff val="25000"/>
            </a:schemeClr>
          </a:solidFill>
        </p:grpSpPr>
        <p:sp>
          <p:nvSpPr>
            <p:cNvPr id="22" name="Freeform 5"/>
            <p:cNvSpPr>
              <a:spLocks noEditPoints="1"/>
            </p:cNvSpPr>
            <p:nvPr/>
          </p:nvSpPr>
          <p:spPr bwMode="auto">
            <a:xfrm>
              <a:off x="4330700" y="4530725"/>
              <a:ext cx="236538" cy="217488"/>
            </a:xfrm>
            <a:custGeom>
              <a:avLst/>
              <a:gdLst>
                <a:gd name="T0" fmla="*/ 742 w 744"/>
                <a:gd name="T1" fmla="*/ 283 h 683"/>
                <a:gd name="T2" fmla="*/ 727 w 744"/>
                <a:gd name="T3" fmla="*/ 221 h 683"/>
                <a:gd name="T4" fmla="*/ 699 w 744"/>
                <a:gd name="T5" fmla="*/ 164 h 683"/>
                <a:gd name="T6" fmla="*/ 659 w 744"/>
                <a:gd name="T7" fmla="*/ 114 h 683"/>
                <a:gd name="T8" fmla="*/ 608 w 744"/>
                <a:gd name="T9" fmla="*/ 72 h 683"/>
                <a:gd name="T10" fmla="*/ 549 w 744"/>
                <a:gd name="T11" fmla="*/ 37 h 683"/>
                <a:gd name="T12" fmla="*/ 483 w 744"/>
                <a:gd name="T13" fmla="*/ 14 h 683"/>
                <a:gd name="T14" fmla="*/ 410 w 744"/>
                <a:gd name="T15" fmla="*/ 1 h 683"/>
                <a:gd name="T16" fmla="*/ 353 w 744"/>
                <a:gd name="T17" fmla="*/ 0 h 683"/>
                <a:gd name="T18" fmla="*/ 278 w 744"/>
                <a:gd name="T19" fmla="*/ 9 h 683"/>
                <a:gd name="T20" fmla="*/ 210 w 744"/>
                <a:gd name="T21" fmla="*/ 30 h 683"/>
                <a:gd name="T22" fmla="*/ 148 w 744"/>
                <a:gd name="T23" fmla="*/ 63 h 683"/>
                <a:gd name="T24" fmla="*/ 96 w 744"/>
                <a:gd name="T25" fmla="*/ 102 h 683"/>
                <a:gd name="T26" fmla="*/ 53 w 744"/>
                <a:gd name="T27" fmla="*/ 151 h 683"/>
                <a:gd name="T28" fmla="*/ 22 w 744"/>
                <a:gd name="T29" fmla="*/ 206 h 683"/>
                <a:gd name="T30" fmla="*/ 3 w 744"/>
                <a:gd name="T31" fmla="*/ 267 h 683"/>
                <a:gd name="T32" fmla="*/ 0 w 744"/>
                <a:gd name="T33" fmla="*/ 316 h 683"/>
                <a:gd name="T34" fmla="*/ 7 w 744"/>
                <a:gd name="T35" fmla="*/ 379 h 683"/>
                <a:gd name="T36" fmla="*/ 29 w 744"/>
                <a:gd name="T37" fmla="*/ 438 h 683"/>
                <a:gd name="T38" fmla="*/ 62 w 744"/>
                <a:gd name="T39" fmla="*/ 492 h 683"/>
                <a:gd name="T40" fmla="*/ 108 w 744"/>
                <a:gd name="T41" fmla="*/ 538 h 683"/>
                <a:gd name="T42" fmla="*/ 163 w 744"/>
                <a:gd name="T43" fmla="*/ 577 h 683"/>
                <a:gd name="T44" fmla="*/ 226 w 744"/>
                <a:gd name="T45" fmla="*/ 606 h 683"/>
                <a:gd name="T46" fmla="*/ 297 w 744"/>
                <a:gd name="T47" fmla="*/ 625 h 683"/>
                <a:gd name="T48" fmla="*/ 371 w 744"/>
                <a:gd name="T49" fmla="*/ 631 h 683"/>
                <a:gd name="T50" fmla="*/ 462 w 744"/>
                <a:gd name="T51" fmla="*/ 621 h 683"/>
                <a:gd name="T52" fmla="*/ 593 w 744"/>
                <a:gd name="T53" fmla="*/ 569 h 683"/>
                <a:gd name="T54" fmla="*/ 656 w 744"/>
                <a:gd name="T55" fmla="*/ 520 h 683"/>
                <a:gd name="T56" fmla="*/ 703 w 744"/>
                <a:gd name="T57" fmla="*/ 459 h 683"/>
                <a:gd name="T58" fmla="*/ 734 w 744"/>
                <a:gd name="T59" fmla="*/ 390 h 683"/>
                <a:gd name="T60" fmla="*/ 744 w 744"/>
                <a:gd name="T61" fmla="*/ 316 h 683"/>
                <a:gd name="T62" fmla="*/ 248 w 744"/>
                <a:gd name="T63" fmla="*/ 273 h 683"/>
                <a:gd name="T64" fmla="*/ 217 w 744"/>
                <a:gd name="T65" fmla="*/ 252 h 683"/>
                <a:gd name="T66" fmla="*/ 208 w 744"/>
                <a:gd name="T67" fmla="*/ 224 h 683"/>
                <a:gd name="T68" fmla="*/ 223 w 744"/>
                <a:gd name="T69" fmla="*/ 187 h 683"/>
                <a:gd name="T70" fmla="*/ 257 w 744"/>
                <a:gd name="T71" fmla="*/ 173 h 683"/>
                <a:gd name="T72" fmla="*/ 285 w 744"/>
                <a:gd name="T73" fmla="*/ 182 h 683"/>
                <a:gd name="T74" fmla="*/ 306 w 744"/>
                <a:gd name="T75" fmla="*/ 213 h 683"/>
                <a:gd name="T76" fmla="*/ 304 w 744"/>
                <a:gd name="T77" fmla="*/ 242 h 683"/>
                <a:gd name="T78" fmla="*/ 277 w 744"/>
                <a:gd name="T79" fmla="*/ 269 h 683"/>
                <a:gd name="T80" fmla="*/ 499 w 744"/>
                <a:gd name="T81" fmla="*/ 274 h 683"/>
                <a:gd name="T82" fmla="*/ 471 w 744"/>
                <a:gd name="T83" fmla="*/ 264 h 683"/>
                <a:gd name="T84" fmla="*/ 450 w 744"/>
                <a:gd name="T85" fmla="*/ 233 h 683"/>
                <a:gd name="T86" fmla="*/ 453 w 744"/>
                <a:gd name="T87" fmla="*/ 204 h 683"/>
                <a:gd name="T88" fmla="*/ 479 w 744"/>
                <a:gd name="T89" fmla="*/ 177 h 683"/>
                <a:gd name="T90" fmla="*/ 509 w 744"/>
                <a:gd name="T91" fmla="*/ 173 h 683"/>
                <a:gd name="T92" fmla="*/ 541 w 744"/>
                <a:gd name="T93" fmla="*/ 194 h 683"/>
                <a:gd name="T94" fmla="*/ 549 w 744"/>
                <a:gd name="T95" fmla="*/ 224 h 683"/>
                <a:gd name="T96" fmla="*/ 534 w 744"/>
                <a:gd name="T97" fmla="*/ 259 h 683"/>
                <a:gd name="T98" fmla="*/ 499 w 744"/>
                <a:gd name="T99" fmla="*/ 274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4" h="683">
                  <a:moveTo>
                    <a:pt x="744" y="316"/>
                  </a:moveTo>
                  <a:lnTo>
                    <a:pt x="744" y="316"/>
                  </a:lnTo>
                  <a:lnTo>
                    <a:pt x="743" y="299"/>
                  </a:lnTo>
                  <a:lnTo>
                    <a:pt x="742" y="283"/>
                  </a:lnTo>
                  <a:lnTo>
                    <a:pt x="739" y="267"/>
                  </a:lnTo>
                  <a:lnTo>
                    <a:pt x="736" y="252"/>
                  </a:lnTo>
                  <a:lnTo>
                    <a:pt x="732" y="236"/>
                  </a:lnTo>
                  <a:lnTo>
                    <a:pt x="727" y="221"/>
                  </a:lnTo>
                  <a:lnTo>
                    <a:pt x="721" y="206"/>
                  </a:lnTo>
                  <a:lnTo>
                    <a:pt x="715" y="192"/>
                  </a:lnTo>
                  <a:lnTo>
                    <a:pt x="707" y="178"/>
                  </a:lnTo>
                  <a:lnTo>
                    <a:pt x="699" y="164"/>
                  </a:lnTo>
                  <a:lnTo>
                    <a:pt x="689" y="151"/>
                  </a:lnTo>
                  <a:lnTo>
                    <a:pt x="680" y="138"/>
                  </a:lnTo>
                  <a:lnTo>
                    <a:pt x="670" y="127"/>
                  </a:lnTo>
                  <a:lnTo>
                    <a:pt x="659" y="114"/>
                  </a:lnTo>
                  <a:lnTo>
                    <a:pt x="648" y="102"/>
                  </a:lnTo>
                  <a:lnTo>
                    <a:pt x="635" y="92"/>
                  </a:lnTo>
                  <a:lnTo>
                    <a:pt x="622" y="81"/>
                  </a:lnTo>
                  <a:lnTo>
                    <a:pt x="608" y="72"/>
                  </a:lnTo>
                  <a:lnTo>
                    <a:pt x="594" y="63"/>
                  </a:lnTo>
                  <a:lnTo>
                    <a:pt x="579" y="53"/>
                  </a:lnTo>
                  <a:lnTo>
                    <a:pt x="564" y="45"/>
                  </a:lnTo>
                  <a:lnTo>
                    <a:pt x="549" y="37"/>
                  </a:lnTo>
                  <a:lnTo>
                    <a:pt x="533" y="30"/>
                  </a:lnTo>
                  <a:lnTo>
                    <a:pt x="516" y="24"/>
                  </a:lnTo>
                  <a:lnTo>
                    <a:pt x="499" y="18"/>
                  </a:lnTo>
                  <a:lnTo>
                    <a:pt x="483" y="14"/>
                  </a:lnTo>
                  <a:lnTo>
                    <a:pt x="464" y="9"/>
                  </a:lnTo>
                  <a:lnTo>
                    <a:pt x="447" y="5"/>
                  </a:lnTo>
                  <a:lnTo>
                    <a:pt x="428" y="3"/>
                  </a:lnTo>
                  <a:lnTo>
                    <a:pt x="410" y="1"/>
                  </a:lnTo>
                  <a:lnTo>
                    <a:pt x="391" y="0"/>
                  </a:lnTo>
                  <a:lnTo>
                    <a:pt x="371" y="0"/>
                  </a:lnTo>
                  <a:lnTo>
                    <a:pt x="371" y="0"/>
                  </a:lnTo>
                  <a:lnTo>
                    <a:pt x="353" y="0"/>
                  </a:lnTo>
                  <a:lnTo>
                    <a:pt x="333" y="1"/>
                  </a:lnTo>
                  <a:lnTo>
                    <a:pt x="314" y="3"/>
                  </a:lnTo>
                  <a:lnTo>
                    <a:pt x="297" y="5"/>
                  </a:lnTo>
                  <a:lnTo>
                    <a:pt x="278" y="9"/>
                  </a:lnTo>
                  <a:lnTo>
                    <a:pt x="261" y="14"/>
                  </a:lnTo>
                  <a:lnTo>
                    <a:pt x="244" y="18"/>
                  </a:lnTo>
                  <a:lnTo>
                    <a:pt x="226" y="24"/>
                  </a:lnTo>
                  <a:lnTo>
                    <a:pt x="210" y="30"/>
                  </a:lnTo>
                  <a:lnTo>
                    <a:pt x="194" y="37"/>
                  </a:lnTo>
                  <a:lnTo>
                    <a:pt x="179" y="45"/>
                  </a:lnTo>
                  <a:lnTo>
                    <a:pt x="163" y="53"/>
                  </a:lnTo>
                  <a:lnTo>
                    <a:pt x="148" y="63"/>
                  </a:lnTo>
                  <a:lnTo>
                    <a:pt x="134" y="72"/>
                  </a:lnTo>
                  <a:lnTo>
                    <a:pt x="122" y="81"/>
                  </a:lnTo>
                  <a:lnTo>
                    <a:pt x="108" y="92"/>
                  </a:lnTo>
                  <a:lnTo>
                    <a:pt x="96" y="102"/>
                  </a:lnTo>
                  <a:lnTo>
                    <a:pt x="84" y="114"/>
                  </a:lnTo>
                  <a:lnTo>
                    <a:pt x="73" y="127"/>
                  </a:lnTo>
                  <a:lnTo>
                    <a:pt x="62" y="138"/>
                  </a:lnTo>
                  <a:lnTo>
                    <a:pt x="53" y="151"/>
                  </a:lnTo>
                  <a:lnTo>
                    <a:pt x="44" y="164"/>
                  </a:lnTo>
                  <a:lnTo>
                    <a:pt x="36" y="178"/>
                  </a:lnTo>
                  <a:lnTo>
                    <a:pt x="29" y="192"/>
                  </a:lnTo>
                  <a:lnTo>
                    <a:pt x="22" y="206"/>
                  </a:lnTo>
                  <a:lnTo>
                    <a:pt x="16" y="221"/>
                  </a:lnTo>
                  <a:lnTo>
                    <a:pt x="11" y="236"/>
                  </a:lnTo>
                  <a:lnTo>
                    <a:pt x="7" y="252"/>
                  </a:lnTo>
                  <a:lnTo>
                    <a:pt x="3" y="267"/>
                  </a:lnTo>
                  <a:lnTo>
                    <a:pt x="1" y="283"/>
                  </a:lnTo>
                  <a:lnTo>
                    <a:pt x="0" y="299"/>
                  </a:lnTo>
                  <a:lnTo>
                    <a:pt x="0" y="316"/>
                  </a:lnTo>
                  <a:lnTo>
                    <a:pt x="0" y="316"/>
                  </a:lnTo>
                  <a:lnTo>
                    <a:pt x="0" y="331"/>
                  </a:lnTo>
                  <a:lnTo>
                    <a:pt x="1" y="347"/>
                  </a:lnTo>
                  <a:lnTo>
                    <a:pt x="3" y="363"/>
                  </a:lnTo>
                  <a:lnTo>
                    <a:pt x="7" y="379"/>
                  </a:lnTo>
                  <a:lnTo>
                    <a:pt x="11" y="394"/>
                  </a:lnTo>
                  <a:lnTo>
                    <a:pt x="16" y="409"/>
                  </a:lnTo>
                  <a:lnTo>
                    <a:pt x="22" y="424"/>
                  </a:lnTo>
                  <a:lnTo>
                    <a:pt x="29" y="438"/>
                  </a:lnTo>
                  <a:lnTo>
                    <a:pt x="36" y="452"/>
                  </a:lnTo>
                  <a:lnTo>
                    <a:pt x="44" y="466"/>
                  </a:lnTo>
                  <a:lnTo>
                    <a:pt x="53" y="479"/>
                  </a:lnTo>
                  <a:lnTo>
                    <a:pt x="62" y="492"/>
                  </a:lnTo>
                  <a:lnTo>
                    <a:pt x="73" y="505"/>
                  </a:lnTo>
                  <a:lnTo>
                    <a:pt x="84" y="516"/>
                  </a:lnTo>
                  <a:lnTo>
                    <a:pt x="96" y="528"/>
                  </a:lnTo>
                  <a:lnTo>
                    <a:pt x="108" y="538"/>
                  </a:lnTo>
                  <a:lnTo>
                    <a:pt x="122" y="549"/>
                  </a:lnTo>
                  <a:lnTo>
                    <a:pt x="134" y="559"/>
                  </a:lnTo>
                  <a:lnTo>
                    <a:pt x="148" y="569"/>
                  </a:lnTo>
                  <a:lnTo>
                    <a:pt x="163" y="577"/>
                  </a:lnTo>
                  <a:lnTo>
                    <a:pt x="179" y="585"/>
                  </a:lnTo>
                  <a:lnTo>
                    <a:pt x="194" y="593"/>
                  </a:lnTo>
                  <a:lnTo>
                    <a:pt x="210" y="600"/>
                  </a:lnTo>
                  <a:lnTo>
                    <a:pt x="226" y="606"/>
                  </a:lnTo>
                  <a:lnTo>
                    <a:pt x="244" y="612"/>
                  </a:lnTo>
                  <a:lnTo>
                    <a:pt x="261" y="617"/>
                  </a:lnTo>
                  <a:lnTo>
                    <a:pt x="278" y="621"/>
                  </a:lnTo>
                  <a:lnTo>
                    <a:pt x="297" y="625"/>
                  </a:lnTo>
                  <a:lnTo>
                    <a:pt x="314" y="627"/>
                  </a:lnTo>
                  <a:lnTo>
                    <a:pt x="333" y="629"/>
                  </a:lnTo>
                  <a:lnTo>
                    <a:pt x="353" y="631"/>
                  </a:lnTo>
                  <a:lnTo>
                    <a:pt x="371" y="631"/>
                  </a:lnTo>
                  <a:lnTo>
                    <a:pt x="371" y="631"/>
                  </a:lnTo>
                  <a:lnTo>
                    <a:pt x="403" y="629"/>
                  </a:lnTo>
                  <a:lnTo>
                    <a:pt x="433" y="627"/>
                  </a:lnTo>
                  <a:lnTo>
                    <a:pt x="462" y="621"/>
                  </a:lnTo>
                  <a:lnTo>
                    <a:pt x="491" y="614"/>
                  </a:lnTo>
                  <a:lnTo>
                    <a:pt x="635" y="683"/>
                  </a:lnTo>
                  <a:lnTo>
                    <a:pt x="593" y="569"/>
                  </a:lnTo>
                  <a:lnTo>
                    <a:pt x="593" y="569"/>
                  </a:lnTo>
                  <a:lnTo>
                    <a:pt x="610" y="557"/>
                  </a:lnTo>
                  <a:lnTo>
                    <a:pt x="626" y="545"/>
                  </a:lnTo>
                  <a:lnTo>
                    <a:pt x="641" y="533"/>
                  </a:lnTo>
                  <a:lnTo>
                    <a:pt x="656" y="520"/>
                  </a:lnTo>
                  <a:lnTo>
                    <a:pt x="669" y="506"/>
                  </a:lnTo>
                  <a:lnTo>
                    <a:pt x="681" y="491"/>
                  </a:lnTo>
                  <a:lnTo>
                    <a:pt x="693" y="475"/>
                  </a:lnTo>
                  <a:lnTo>
                    <a:pt x="703" y="459"/>
                  </a:lnTo>
                  <a:lnTo>
                    <a:pt x="713" y="443"/>
                  </a:lnTo>
                  <a:lnTo>
                    <a:pt x="721" y="425"/>
                  </a:lnTo>
                  <a:lnTo>
                    <a:pt x="728" y="408"/>
                  </a:lnTo>
                  <a:lnTo>
                    <a:pt x="734" y="390"/>
                  </a:lnTo>
                  <a:lnTo>
                    <a:pt x="738" y="372"/>
                  </a:lnTo>
                  <a:lnTo>
                    <a:pt x="741" y="353"/>
                  </a:lnTo>
                  <a:lnTo>
                    <a:pt x="743" y="334"/>
                  </a:lnTo>
                  <a:lnTo>
                    <a:pt x="744" y="316"/>
                  </a:lnTo>
                  <a:lnTo>
                    <a:pt x="744" y="316"/>
                  </a:lnTo>
                  <a:close/>
                  <a:moveTo>
                    <a:pt x="257" y="274"/>
                  </a:moveTo>
                  <a:lnTo>
                    <a:pt x="257" y="274"/>
                  </a:lnTo>
                  <a:lnTo>
                    <a:pt x="248" y="273"/>
                  </a:lnTo>
                  <a:lnTo>
                    <a:pt x="239" y="269"/>
                  </a:lnTo>
                  <a:lnTo>
                    <a:pt x="230" y="264"/>
                  </a:lnTo>
                  <a:lnTo>
                    <a:pt x="223" y="259"/>
                  </a:lnTo>
                  <a:lnTo>
                    <a:pt x="217" y="252"/>
                  </a:lnTo>
                  <a:lnTo>
                    <a:pt x="212" y="242"/>
                  </a:lnTo>
                  <a:lnTo>
                    <a:pt x="209" y="233"/>
                  </a:lnTo>
                  <a:lnTo>
                    <a:pt x="208" y="224"/>
                  </a:lnTo>
                  <a:lnTo>
                    <a:pt x="208" y="224"/>
                  </a:lnTo>
                  <a:lnTo>
                    <a:pt x="209" y="213"/>
                  </a:lnTo>
                  <a:lnTo>
                    <a:pt x="212" y="204"/>
                  </a:lnTo>
                  <a:lnTo>
                    <a:pt x="217" y="194"/>
                  </a:lnTo>
                  <a:lnTo>
                    <a:pt x="223" y="187"/>
                  </a:lnTo>
                  <a:lnTo>
                    <a:pt x="230" y="182"/>
                  </a:lnTo>
                  <a:lnTo>
                    <a:pt x="239" y="177"/>
                  </a:lnTo>
                  <a:lnTo>
                    <a:pt x="248" y="173"/>
                  </a:lnTo>
                  <a:lnTo>
                    <a:pt x="257" y="173"/>
                  </a:lnTo>
                  <a:lnTo>
                    <a:pt x="257" y="173"/>
                  </a:lnTo>
                  <a:lnTo>
                    <a:pt x="268" y="173"/>
                  </a:lnTo>
                  <a:lnTo>
                    <a:pt x="277" y="177"/>
                  </a:lnTo>
                  <a:lnTo>
                    <a:pt x="285" y="182"/>
                  </a:lnTo>
                  <a:lnTo>
                    <a:pt x="293" y="187"/>
                  </a:lnTo>
                  <a:lnTo>
                    <a:pt x="299" y="194"/>
                  </a:lnTo>
                  <a:lnTo>
                    <a:pt x="304" y="204"/>
                  </a:lnTo>
                  <a:lnTo>
                    <a:pt x="306" y="213"/>
                  </a:lnTo>
                  <a:lnTo>
                    <a:pt x="307" y="224"/>
                  </a:lnTo>
                  <a:lnTo>
                    <a:pt x="307" y="224"/>
                  </a:lnTo>
                  <a:lnTo>
                    <a:pt x="306" y="233"/>
                  </a:lnTo>
                  <a:lnTo>
                    <a:pt x="304" y="242"/>
                  </a:lnTo>
                  <a:lnTo>
                    <a:pt x="299" y="252"/>
                  </a:lnTo>
                  <a:lnTo>
                    <a:pt x="293" y="259"/>
                  </a:lnTo>
                  <a:lnTo>
                    <a:pt x="285" y="264"/>
                  </a:lnTo>
                  <a:lnTo>
                    <a:pt x="277" y="269"/>
                  </a:lnTo>
                  <a:lnTo>
                    <a:pt x="268" y="273"/>
                  </a:lnTo>
                  <a:lnTo>
                    <a:pt x="257" y="274"/>
                  </a:lnTo>
                  <a:lnTo>
                    <a:pt x="257" y="274"/>
                  </a:lnTo>
                  <a:close/>
                  <a:moveTo>
                    <a:pt x="499" y="274"/>
                  </a:moveTo>
                  <a:lnTo>
                    <a:pt x="499" y="274"/>
                  </a:lnTo>
                  <a:lnTo>
                    <a:pt x="489" y="273"/>
                  </a:lnTo>
                  <a:lnTo>
                    <a:pt x="479" y="269"/>
                  </a:lnTo>
                  <a:lnTo>
                    <a:pt x="471" y="264"/>
                  </a:lnTo>
                  <a:lnTo>
                    <a:pt x="464" y="259"/>
                  </a:lnTo>
                  <a:lnTo>
                    <a:pt x="457" y="252"/>
                  </a:lnTo>
                  <a:lnTo>
                    <a:pt x="453" y="242"/>
                  </a:lnTo>
                  <a:lnTo>
                    <a:pt x="450" y="233"/>
                  </a:lnTo>
                  <a:lnTo>
                    <a:pt x="449" y="224"/>
                  </a:lnTo>
                  <a:lnTo>
                    <a:pt x="449" y="224"/>
                  </a:lnTo>
                  <a:lnTo>
                    <a:pt x="450" y="213"/>
                  </a:lnTo>
                  <a:lnTo>
                    <a:pt x="453" y="204"/>
                  </a:lnTo>
                  <a:lnTo>
                    <a:pt x="457" y="194"/>
                  </a:lnTo>
                  <a:lnTo>
                    <a:pt x="464" y="187"/>
                  </a:lnTo>
                  <a:lnTo>
                    <a:pt x="471" y="182"/>
                  </a:lnTo>
                  <a:lnTo>
                    <a:pt x="479" y="177"/>
                  </a:lnTo>
                  <a:lnTo>
                    <a:pt x="489" y="173"/>
                  </a:lnTo>
                  <a:lnTo>
                    <a:pt x="499" y="173"/>
                  </a:lnTo>
                  <a:lnTo>
                    <a:pt x="499" y="173"/>
                  </a:lnTo>
                  <a:lnTo>
                    <a:pt x="509" y="173"/>
                  </a:lnTo>
                  <a:lnTo>
                    <a:pt x="519" y="177"/>
                  </a:lnTo>
                  <a:lnTo>
                    <a:pt x="527" y="182"/>
                  </a:lnTo>
                  <a:lnTo>
                    <a:pt x="534" y="187"/>
                  </a:lnTo>
                  <a:lnTo>
                    <a:pt x="541" y="194"/>
                  </a:lnTo>
                  <a:lnTo>
                    <a:pt x="545" y="204"/>
                  </a:lnTo>
                  <a:lnTo>
                    <a:pt x="548" y="213"/>
                  </a:lnTo>
                  <a:lnTo>
                    <a:pt x="549" y="224"/>
                  </a:lnTo>
                  <a:lnTo>
                    <a:pt x="549" y="224"/>
                  </a:lnTo>
                  <a:lnTo>
                    <a:pt x="548" y="233"/>
                  </a:lnTo>
                  <a:lnTo>
                    <a:pt x="545" y="242"/>
                  </a:lnTo>
                  <a:lnTo>
                    <a:pt x="541" y="252"/>
                  </a:lnTo>
                  <a:lnTo>
                    <a:pt x="534" y="259"/>
                  </a:lnTo>
                  <a:lnTo>
                    <a:pt x="527" y="264"/>
                  </a:lnTo>
                  <a:lnTo>
                    <a:pt x="519" y="269"/>
                  </a:lnTo>
                  <a:lnTo>
                    <a:pt x="509" y="273"/>
                  </a:lnTo>
                  <a:lnTo>
                    <a:pt x="499" y="274"/>
                  </a:lnTo>
                  <a:lnTo>
                    <a:pt x="499" y="2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p>
          </p:txBody>
        </p:sp>
        <p:sp>
          <p:nvSpPr>
            <p:cNvPr id="23" name="Freeform 6"/>
            <p:cNvSpPr>
              <a:spLocks noEditPoints="1"/>
            </p:cNvSpPr>
            <p:nvPr/>
          </p:nvSpPr>
          <p:spPr bwMode="auto">
            <a:xfrm>
              <a:off x="4178300" y="4422775"/>
              <a:ext cx="282575" cy="260350"/>
            </a:xfrm>
            <a:custGeom>
              <a:avLst/>
              <a:gdLst>
                <a:gd name="T0" fmla="*/ 456 w 889"/>
                <a:gd name="T1" fmla="*/ 620 h 821"/>
                <a:gd name="T2" fmla="*/ 473 w 889"/>
                <a:gd name="T3" fmla="*/ 555 h 821"/>
                <a:gd name="T4" fmla="*/ 503 w 889"/>
                <a:gd name="T5" fmla="*/ 494 h 821"/>
                <a:gd name="T6" fmla="*/ 546 w 889"/>
                <a:gd name="T7" fmla="*/ 441 h 821"/>
                <a:gd name="T8" fmla="*/ 599 w 889"/>
                <a:gd name="T9" fmla="*/ 395 h 821"/>
                <a:gd name="T10" fmla="*/ 663 w 889"/>
                <a:gd name="T11" fmla="*/ 358 h 821"/>
                <a:gd name="T12" fmla="*/ 734 w 889"/>
                <a:gd name="T13" fmla="*/ 334 h 821"/>
                <a:gd name="T14" fmla="*/ 812 w 889"/>
                <a:gd name="T15" fmla="*/ 320 h 821"/>
                <a:gd name="T16" fmla="*/ 871 w 889"/>
                <a:gd name="T17" fmla="*/ 318 h 821"/>
                <a:gd name="T18" fmla="*/ 881 w 889"/>
                <a:gd name="T19" fmla="*/ 286 h 821"/>
                <a:gd name="T20" fmla="*/ 855 w 889"/>
                <a:gd name="T21" fmla="*/ 223 h 821"/>
                <a:gd name="T22" fmla="*/ 816 w 889"/>
                <a:gd name="T23" fmla="*/ 166 h 821"/>
                <a:gd name="T24" fmla="*/ 768 w 889"/>
                <a:gd name="T25" fmla="*/ 114 h 821"/>
                <a:gd name="T26" fmla="*/ 708 w 889"/>
                <a:gd name="T27" fmla="*/ 71 h 821"/>
                <a:gd name="T28" fmla="*/ 642 w 889"/>
                <a:gd name="T29" fmla="*/ 37 h 821"/>
                <a:gd name="T30" fmla="*/ 568 w 889"/>
                <a:gd name="T31" fmla="*/ 14 h 821"/>
                <a:gd name="T32" fmla="*/ 489 w 889"/>
                <a:gd name="T33" fmla="*/ 1 h 821"/>
                <a:gd name="T34" fmla="*/ 424 w 889"/>
                <a:gd name="T35" fmla="*/ 0 h 821"/>
                <a:gd name="T36" fmla="*/ 336 w 889"/>
                <a:gd name="T37" fmla="*/ 12 h 821"/>
                <a:gd name="T38" fmla="*/ 253 w 889"/>
                <a:gd name="T39" fmla="*/ 37 h 821"/>
                <a:gd name="T40" fmla="*/ 180 w 889"/>
                <a:gd name="T41" fmla="*/ 76 h 821"/>
                <a:gd name="T42" fmla="*/ 116 w 889"/>
                <a:gd name="T43" fmla="*/ 125 h 821"/>
                <a:gd name="T44" fmla="*/ 65 w 889"/>
                <a:gd name="T45" fmla="*/ 183 h 821"/>
                <a:gd name="T46" fmla="*/ 27 w 889"/>
                <a:gd name="T47" fmla="*/ 248 h 821"/>
                <a:gd name="T48" fmla="*/ 5 w 889"/>
                <a:gd name="T49" fmla="*/ 322 h 821"/>
                <a:gd name="T50" fmla="*/ 0 w 889"/>
                <a:gd name="T51" fmla="*/ 379 h 821"/>
                <a:gd name="T52" fmla="*/ 13 w 889"/>
                <a:gd name="T53" fmla="*/ 470 h 821"/>
                <a:gd name="T54" fmla="*/ 49 w 889"/>
                <a:gd name="T55" fmla="*/ 553 h 821"/>
                <a:gd name="T56" fmla="*/ 106 w 889"/>
                <a:gd name="T57" fmla="*/ 625 h 821"/>
                <a:gd name="T58" fmla="*/ 180 w 889"/>
                <a:gd name="T59" fmla="*/ 684 h 821"/>
                <a:gd name="T60" fmla="*/ 339 w 889"/>
                <a:gd name="T61" fmla="*/ 747 h 821"/>
                <a:gd name="T62" fmla="*/ 447 w 889"/>
                <a:gd name="T63" fmla="*/ 759 h 821"/>
                <a:gd name="T64" fmla="*/ 460 w 889"/>
                <a:gd name="T65" fmla="*/ 708 h 821"/>
                <a:gd name="T66" fmla="*/ 584 w 889"/>
                <a:gd name="T67" fmla="*/ 209 h 821"/>
                <a:gd name="T68" fmla="*/ 618 w 889"/>
                <a:gd name="T69" fmla="*/ 219 h 821"/>
                <a:gd name="T70" fmla="*/ 642 w 889"/>
                <a:gd name="T71" fmla="*/ 257 h 821"/>
                <a:gd name="T72" fmla="*/ 639 w 889"/>
                <a:gd name="T73" fmla="*/ 293 h 821"/>
                <a:gd name="T74" fmla="*/ 607 w 889"/>
                <a:gd name="T75" fmla="*/ 324 h 821"/>
                <a:gd name="T76" fmla="*/ 571 w 889"/>
                <a:gd name="T77" fmla="*/ 328 h 821"/>
                <a:gd name="T78" fmla="*/ 534 w 889"/>
                <a:gd name="T79" fmla="*/ 302 h 821"/>
                <a:gd name="T80" fmla="*/ 524 w 889"/>
                <a:gd name="T81" fmla="*/ 268 h 821"/>
                <a:gd name="T82" fmla="*/ 541 w 889"/>
                <a:gd name="T83" fmla="*/ 226 h 821"/>
                <a:gd name="T84" fmla="*/ 584 w 889"/>
                <a:gd name="T85" fmla="*/ 209 h 821"/>
                <a:gd name="T86" fmla="*/ 282 w 889"/>
                <a:gd name="T87" fmla="*/ 328 h 821"/>
                <a:gd name="T88" fmla="*/ 244 w 889"/>
                <a:gd name="T89" fmla="*/ 302 h 821"/>
                <a:gd name="T90" fmla="*/ 235 w 889"/>
                <a:gd name="T91" fmla="*/ 268 h 821"/>
                <a:gd name="T92" fmla="*/ 252 w 889"/>
                <a:gd name="T93" fmla="*/ 226 h 821"/>
                <a:gd name="T94" fmla="*/ 294 w 889"/>
                <a:gd name="T95" fmla="*/ 209 h 821"/>
                <a:gd name="T96" fmla="*/ 327 w 889"/>
                <a:gd name="T97" fmla="*/ 219 h 821"/>
                <a:gd name="T98" fmla="*/ 353 w 889"/>
                <a:gd name="T99" fmla="*/ 257 h 821"/>
                <a:gd name="T100" fmla="*/ 350 w 889"/>
                <a:gd name="T101" fmla="*/ 293 h 821"/>
                <a:gd name="T102" fmla="*/ 317 w 889"/>
                <a:gd name="T103" fmla="*/ 324 h 8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89" h="821">
                  <a:moveTo>
                    <a:pt x="454" y="655"/>
                  </a:moveTo>
                  <a:lnTo>
                    <a:pt x="454" y="655"/>
                  </a:lnTo>
                  <a:lnTo>
                    <a:pt x="455" y="638"/>
                  </a:lnTo>
                  <a:lnTo>
                    <a:pt x="456" y="620"/>
                  </a:lnTo>
                  <a:lnTo>
                    <a:pt x="459" y="604"/>
                  </a:lnTo>
                  <a:lnTo>
                    <a:pt x="462" y="588"/>
                  </a:lnTo>
                  <a:lnTo>
                    <a:pt x="467" y="571"/>
                  </a:lnTo>
                  <a:lnTo>
                    <a:pt x="473" y="555"/>
                  </a:lnTo>
                  <a:lnTo>
                    <a:pt x="478" y="539"/>
                  </a:lnTo>
                  <a:lnTo>
                    <a:pt x="485" y="524"/>
                  </a:lnTo>
                  <a:lnTo>
                    <a:pt x="493" y="510"/>
                  </a:lnTo>
                  <a:lnTo>
                    <a:pt x="503" y="494"/>
                  </a:lnTo>
                  <a:lnTo>
                    <a:pt x="512" y="480"/>
                  </a:lnTo>
                  <a:lnTo>
                    <a:pt x="523" y="466"/>
                  </a:lnTo>
                  <a:lnTo>
                    <a:pt x="534" y="454"/>
                  </a:lnTo>
                  <a:lnTo>
                    <a:pt x="546" y="441"/>
                  </a:lnTo>
                  <a:lnTo>
                    <a:pt x="557" y="428"/>
                  </a:lnTo>
                  <a:lnTo>
                    <a:pt x="571" y="416"/>
                  </a:lnTo>
                  <a:lnTo>
                    <a:pt x="585" y="406"/>
                  </a:lnTo>
                  <a:lnTo>
                    <a:pt x="599" y="395"/>
                  </a:lnTo>
                  <a:lnTo>
                    <a:pt x="614" y="385"/>
                  </a:lnTo>
                  <a:lnTo>
                    <a:pt x="630" y="375"/>
                  </a:lnTo>
                  <a:lnTo>
                    <a:pt x="646" y="366"/>
                  </a:lnTo>
                  <a:lnTo>
                    <a:pt x="663" y="358"/>
                  </a:lnTo>
                  <a:lnTo>
                    <a:pt x="680" y="351"/>
                  </a:lnTo>
                  <a:lnTo>
                    <a:pt x="698" y="344"/>
                  </a:lnTo>
                  <a:lnTo>
                    <a:pt x="715" y="338"/>
                  </a:lnTo>
                  <a:lnTo>
                    <a:pt x="734" y="334"/>
                  </a:lnTo>
                  <a:lnTo>
                    <a:pt x="754" y="329"/>
                  </a:lnTo>
                  <a:lnTo>
                    <a:pt x="772" y="324"/>
                  </a:lnTo>
                  <a:lnTo>
                    <a:pt x="792" y="322"/>
                  </a:lnTo>
                  <a:lnTo>
                    <a:pt x="812" y="320"/>
                  </a:lnTo>
                  <a:lnTo>
                    <a:pt x="833" y="318"/>
                  </a:lnTo>
                  <a:lnTo>
                    <a:pt x="852" y="318"/>
                  </a:lnTo>
                  <a:lnTo>
                    <a:pt x="852" y="318"/>
                  </a:lnTo>
                  <a:lnTo>
                    <a:pt x="871" y="318"/>
                  </a:lnTo>
                  <a:lnTo>
                    <a:pt x="889" y="320"/>
                  </a:lnTo>
                  <a:lnTo>
                    <a:pt x="889" y="320"/>
                  </a:lnTo>
                  <a:lnTo>
                    <a:pt x="885" y="302"/>
                  </a:lnTo>
                  <a:lnTo>
                    <a:pt x="881" y="286"/>
                  </a:lnTo>
                  <a:lnTo>
                    <a:pt x="875" y="269"/>
                  </a:lnTo>
                  <a:lnTo>
                    <a:pt x="870" y="254"/>
                  </a:lnTo>
                  <a:lnTo>
                    <a:pt x="863" y="238"/>
                  </a:lnTo>
                  <a:lnTo>
                    <a:pt x="855" y="223"/>
                  </a:lnTo>
                  <a:lnTo>
                    <a:pt x="846" y="208"/>
                  </a:lnTo>
                  <a:lnTo>
                    <a:pt x="837" y="194"/>
                  </a:lnTo>
                  <a:lnTo>
                    <a:pt x="827" y="178"/>
                  </a:lnTo>
                  <a:lnTo>
                    <a:pt x="816" y="166"/>
                  </a:lnTo>
                  <a:lnTo>
                    <a:pt x="805" y="152"/>
                  </a:lnTo>
                  <a:lnTo>
                    <a:pt x="793" y="139"/>
                  </a:lnTo>
                  <a:lnTo>
                    <a:pt x="780" y="126"/>
                  </a:lnTo>
                  <a:lnTo>
                    <a:pt x="768" y="114"/>
                  </a:lnTo>
                  <a:lnTo>
                    <a:pt x="754" y="103"/>
                  </a:lnTo>
                  <a:lnTo>
                    <a:pt x="738" y="92"/>
                  </a:lnTo>
                  <a:lnTo>
                    <a:pt x="725" y="82"/>
                  </a:lnTo>
                  <a:lnTo>
                    <a:pt x="708" y="71"/>
                  </a:lnTo>
                  <a:lnTo>
                    <a:pt x="692" y="62"/>
                  </a:lnTo>
                  <a:lnTo>
                    <a:pt x="676" y="54"/>
                  </a:lnTo>
                  <a:lnTo>
                    <a:pt x="660" y="45"/>
                  </a:lnTo>
                  <a:lnTo>
                    <a:pt x="642" y="37"/>
                  </a:lnTo>
                  <a:lnTo>
                    <a:pt x="624" y="30"/>
                  </a:lnTo>
                  <a:lnTo>
                    <a:pt x="606" y="24"/>
                  </a:lnTo>
                  <a:lnTo>
                    <a:pt x="586" y="19"/>
                  </a:lnTo>
                  <a:lnTo>
                    <a:pt x="568" y="14"/>
                  </a:lnTo>
                  <a:lnTo>
                    <a:pt x="548" y="9"/>
                  </a:lnTo>
                  <a:lnTo>
                    <a:pt x="528" y="6"/>
                  </a:lnTo>
                  <a:lnTo>
                    <a:pt x="509" y="3"/>
                  </a:lnTo>
                  <a:lnTo>
                    <a:pt x="489" y="1"/>
                  </a:lnTo>
                  <a:lnTo>
                    <a:pt x="468" y="0"/>
                  </a:lnTo>
                  <a:lnTo>
                    <a:pt x="447" y="0"/>
                  </a:lnTo>
                  <a:lnTo>
                    <a:pt x="447" y="0"/>
                  </a:lnTo>
                  <a:lnTo>
                    <a:pt x="424" y="0"/>
                  </a:lnTo>
                  <a:lnTo>
                    <a:pt x="402" y="2"/>
                  </a:lnTo>
                  <a:lnTo>
                    <a:pt x="380" y="5"/>
                  </a:lnTo>
                  <a:lnTo>
                    <a:pt x="358" y="8"/>
                  </a:lnTo>
                  <a:lnTo>
                    <a:pt x="336" y="12"/>
                  </a:lnTo>
                  <a:lnTo>
                    <a:pt x="315" y="17"/>
                  </a:lnTo>
                  <a:lnTo>
                    <a:pt x="294" y="23"/>
                  </a:lnTo>
                  <a:lnTo>
                    <a:pt x="273" y="30"/>
                  </a:lnTo>
                  <a:lnTo>
                    <a:pt x="253" y="37"/>
                  </a:lnTo>
                  <a:lnTo>
                    <a:pt x="235" y="45"/>
                  </a:lnTo>
                  <a:lnTo>
                    <a:pt x="215" y="55"/>
                  </a:lnTo>
                  <a:lnTo>
                    <a:pt x="197" y="65"/>
                  </a:lnTo>
                  <a:lnTo>
                    <a:pt x="180" y="76"/>
                  </a:lnTo>
                  <a:lnTo>
                    <a:pt x="163" y="86"/>
                  </a:lnTo>
                  <a:lnTo>
                    <a:pt x="146" y="99"/>
                  </a:lnTo>
                  <a:lnTo>
                    <a:pt x="131" y="111"/>
                  </a:lnTo>
                  <a:lnTo>
                    <a:pt x="116" y="125"/>
                  </a:lnTo>
                  <a:lnTo>
                    <a:pt x="102" y="138"/>
                  </a:lnTo>
                  <a:lnTo>
                    <a:pt x="89" y="153"/>
                  </a:lnTo>
                  <a:lnTo>
                    <a:pt x="77" y="167"/>
                  </a:lnTo>
                  <a:lnTo>
                    <a:pt x="65" y="183"/>
                  </a:lnTo>
                  <a:lnTo>
                    <a:pt x="53" y="198"/>
                  </a:lnTo>
                  <a:lnTo>
                    <a:pt x="44" y="215"/>
                  </a:lnTo>
                  <a:lnTo>
                    <a:pt x="35" y="232"/>
                  </a:lnTo>
                  <a:lnTo>
                    <a:pt x="27" y="248"/>
                  </a:lnTo>
                  <a:lnTo>
                    <a:pt x="20" y="267"/>
                  </a:lnTo>
                  <a:lnTo>
                    <a:pt x="14" y="285"/>
                  </a:lnTo>
                  <a:lnTo>
                    <a:pt x="9" y="303"/>
                  </a:lnTo>
                  <a:lnTo>
                    <a:pt x="5" y="322"/>
                  </a:lnTo>
                  <a:lnTo>
                    <a:pt x="2" y="341"/>
                  </a:lnTo>
                  <a:lnTo>
                    <a:pt x="0" y="360"/>
                  </a:lnTo>
                  <a:lnTo>
                    <a:pt x="0" y="379"/>
                  </a:lnTo>
                  <a:lnTo>
                    <a:pt x="0" y="379"/>
                  </a:lnTo>
                  <a:lnTo>
                    <a:pt x="1" y="402"/>
                  </a:lnTo>
                  <a:lnTo>
                    <a:pt x="3" y="426"/>
                  </a:lnTo>
                  <a:lnTo>
                    <a:pt x="7" y="448"/>
                  </a:lnTo>
                  <a:lnTo>
                    <a:pt x="13" y="470"/>
                  </a:lnTo>
                  <a:lnTo>
                    <a:pt x="20" y="491"/>
                  </a:lnTo>
                  <a:lnTo>
                    <a:pt x="28" y="512"/>
                  </a:lnTo>
                  <a:lnTo>
                    <a:pt x="38" y="533"/>
                  </a:lnTo>
                  <a:lnTo>
                    <a:pt x="49" y="553"/>
                  </a:lnTo>
                  <a:lnTo>
                    <a:pt x="62" y="571"/>
                  </a:lnTo>
                  <a:lnTo>
                    <a:pt x="75" y="590"/>
                  </a:lnTo>
                  <a:lnTo>
                    <a:pt x="91" y="608"/>
                  </a:lnTo>
                  <a:lnTo>
                    <a:pt x="106" y="625"/>
                  </a:lnTo>
                  <a:lnTo>
                    <a:pt x="123" y="641"/>
                  </a:lnTo>
                  <a:lnTo>
                    <a:pt x="142" y="657"/>
                  </a:lnTo>
                  <a:lnTo>
                    <a:pt x="160" y="671"/>
                  </a:lnTo>
                  <a:lnTo>
                    <a:pt x="180" y="684"/>
                  </a:lnTo>
                  <a:lnTo>
                    <a:pt x="131" y="821"/>
                  </a:lnTo>
                  <a:lnTo>
                    <a:pt x="304" y="739"/>
                  </a:lnTo>
                  <a:lnTo>
                    <a:pt x="304" y="739"/>
                  </a:lnTo>
                  <a:lnTo>
                    <a:pt x="339" y="747"/>
                  </a:lnTo>
                  <a:lnTo>
                    <a:pt x="374" y="753"/>
                  </a:lnTo>
                  <a:lnTo>
                    <a:pt x="410" y="758"/>
                  </a:lnTo>
                  <a:lnTo>
                    <a:pt x="447" y="759"/>
                  </a:lnTo>
                  <a:lnTo>
                    <a:pt x="447" y="759"/>
                  </a:lnTo>
                  <a:lnTo>
                    <a:pt x="474" y="758"/>
                  </a:lnTo>
                  <a:lnTo>
                    <a:pt x="474" y="758"/>
                  </a:lnTo>
                  <a:lnTo>
                    <a:pt x="466" y="733"/>
                  </a:lnTo>
                  <a:lnTo>
                    <a:pt x="460" y="708"/>
                  </a:lnTo>
                  <a:lnTo>
                    <a:pt x="455" y="682"/>
                  </a:lnTo>
                  <a:lnTo>
                    <a:pt x="454" y="655"/>
                  </a:lnTo>
                  <a:lnTo>
                    <a:pt x="454" y="655"/>
                  </a:lnTo>
                  <a:close/>
                  <a:moveTo>
                    <a:pt x="584" y="209"/>
                  </a:moveTo>
                  <a:lnTo>
                    <a:pt x="584" y="209"/>
                  </a:lnTo>
                  <a:lnTo>
                    <a:pt x="596" y="210"/>
                  </a:lnTo>
                  <a:lnTo>
                    <a:pt x="607" y="213"/>
                  </a:lnTo>
                  <a:lnTo>
                    <a:pt x="618" y="219"/>
                  </a:lnTo>
                  <a:lnTo>
                    <a:pt x="626" y="226"/>
                  </a:lnTo>
                  <a:lnTo>
                    <a:pt x="634" y="236"/>
                  </a:lnTo>
                  <a:lnTo>
                    <a:pt x="639" y="245"/>
                  </a:lnTo>
                  <a:lnTo>
                    <a:pt x="642" y="257"/>
                  </a:lnTo>
                  <a:lnTo>
                    <a:pt x="643" y="268"/>
                  </a:lnTo>
                  <a:lnTo>
                    <a:pt x="643" y="268"/>
                  </a:lnTo>
                  <a:lnTo>
                    <a:pt x="642" y="281"/>
                  </a:lnTo>
                  <a:lnTo>
                    <a:pt x="639" y="293"/>
                  </a:lnTo>
                  <a:lnTo>
                    <a:pt x="634" y="302"/>
                  </a:lnTo>
                  <a:lnTo>
                    <a:pt x="626" y="311"/>
                  </a:lnTo>
                  <a:lnTo>
                    <a:pt x="618" y="318"/>
                  </a:lnTo>
                  <a:lnTo>
                    <a:pt x="607" y="324"/>
                  </a:lnTo>
                  <a:lnTo>
                    <a:pt x="596" y="328"/>
                  </a:lnTo>
                  <a:lnTo>
                    <a:pt x="584" y="329"/>
                  </a:lnTo>
                  <a:lnTo>
                    <a:pt x="584" y="329"/>
                  </a:lnTo>
                  <a:lnTo>
                    <a:pt x="571" y="328"/>
                  </a:lnTo>
                  <a:lnTo>
                    <a:pt x="561" y="324"/>
                  </a:lnTo>
                  <a:lnTo>
                    <a:pt x="550" y="318"/>
                  </a:lnTo>
                  <a:lnTo>
                    <a:pt x="541" y="311"/>
                  </a:lnTo>
                  <a:lnTo>
                    <a:pt x="534" y="302"/>
                  </a:lnTo>
                  <a:lnTo>
                    <a:pt x="528" y="293"/>
                  </a:lnTo>
                  <a:lnTo>
                    <a:pt x="525" y="281"/>
                  </a:lnTo>
                  <a:lnTo>
                    <a:pt x="524" y="268"/>
                  </a:lnTo>
                  <a:lnTo>
                    <a:pt x="524" y="268"/>
                  </a:lnTo>
                  <a:lnTo>
                    <a:pt x="525" y="257"/>
                  </a:lnTo>
                  <a:lnTo>
                    <a:pt x="528" y="245"/>
                  </a:lnTo>
                  <a:lnTo>
                    <a:pt x="534" y="236"/>
                  </a:lnTo>
                  <a:lnTo>
                    <a:pt x="541" y="226"/>
                  </a:lnTo>
                  <a:lnTo>
                    <a:pt x="550" y="219"/>
                  </a:lnTo>
                  <a:lnTo>
                    <a:pt x="561" y="213"/>
                  </a:lnTo>
                  <a:lnTo>
                    <a:pt x="571" y="210"/>
                  </a:lnTo>
                  <a:lnTo>
                    <a:pt x="584" y="209"/>
                  </a:lnTo>
                  <a:lnTo>
                    <a:pt x="584" y="209"/>
                  </a:lnTo>
                  <a:close/>
                  <a:moveTo>
                    <a:pt x="294" y="329"/>
                  </a:moveTo>
                  <a:lnTo>
                    <a:pt x="294" y="329"/>
                  </a:lnTo>
                  <a:lnTo>
                    <a:pt x="282" y="328"/>
                  </a:lnTo>
                  <a:lnTo>
                    <a:pt x="271" y="324"/>
                  </a:lnTo>
                  <a:lnTo>
                    <a:pt x="260" y="318"/>
                  </a:lnTo>
                  <a:lnTo>
                    <a:pt x="252" y="311"/>
                  </a:lnTo>
                  <a:lnTo>
                    <a:pt x="244" y="302"/>
                  </a:lnTo>
                  <a:lnTo>
                    <a:pt x="239" y="293"/>
                  </a:lnTo>
                  <a:lnTo>
                    <a:pt x="236" y="281"/>
                  </a:lnTo>
                  <a:lnTo>
                    <a:pt x="235" y="268"/>
                  </a:lnTo>
                  <a:lnTo>
                    <a:pt x="235" y="268"/>
                  </a:lnTo>
                  <a:lnTo>
                    <a:pt x="236" y="257"/>
                  </a:lnTo>
                  <a:lnTo>
                    <a:pt x="239" y="245"/>
                  </a:lnTo>
                  <a:lnTo>
                    <a:pt x="244" y="236"/>
                  </a:lnTo>
                  <a:lnTo>
                    <a:pt x="252" y="226"/>
                  </a:lnTo>
                  <a:lnTo>
                    <a:pt x="260" y="219"/>
                  </a:lnTo>
                  <a:lnTo>
                    <a:pt x="271" y="213"/>
                  </a:lnTo>
                  <a:lnTo>
                    <a:pt x="282" y="210"/>
                  </a:lnTo>
                  <a:lnTo>
                    <a:pt x="294" y="209"/>
                  </a:lnTo>
                  <a:lnTo>
                    <a:pt x="294" y="209"/>
                  </a:lnTo>
                  <a:lnTo>
                    <a:pt x="307" y="210"/>
                  </a:lnTo>
                  <a:lnTo>
                    <a:pt x="317" y="213"/>
                  </a:lnTo>
                  <a:lnTo>
                    <a:pt x="327" y="219"/>
                  </a:lnTo>
                  <a:lnTo>
                    <a:pt x="337" y="226"/>
                  </a:lnTo>
                  <a:lnTo>
                    <a:pt x="344" y="236"/>
                  </a:lnTo>
                  <a:lnTo>
                    <a:pt x="350" y="245"/>
                  </a:lnTo>
                  <a:lnTo>
                    <a:pt x="353" y="257"/>
                  </a:lnTo>
                  <a:lnTo>
                    <a:pt x="354" y="268"/>
                  </a:lnTo>
                  <a:lnTo>
                    <a:pt x="354" y="268"/>
                  </a:lnTo>
                  <a:lnTo>
                    <a:pt x="353" y="281"/>
                  </a:lnTo>
                  <a:lnTo>
                    <a:pt x="350" y="293"/>
                  </a:lnTo>
                  <a:lnTo>
                    <a:pt x="344" y="302"/>
                  </a:lnTo>
                  <a:lnTo>
                    <a:pt x="337" y="311"/>
                  </a:lnTo>
                  <a:lnTo>
                    <a:pt x="327" y="318"/>
                  </a:lnTo>
                  <a:lnTo>
                    <a:pt x="317" y="324"/>
                  </a:lnTo>
                  <a:lnTo>
                    <a:pt x="307" y="328"/>
                  </a:lnTo>
                  <a:lnTo>
                    <a:pt x="294" y="329"/>
                  </a:lnTo>
                  <a:lnTo>
                    <a:pt x="294" y="3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p>
          </p:txBody>
        </p:sp>
      </p:grpSp>
      <p:sp>
        <p:nvSpPr>
          <p:cNvPr id="6" name="Freeform 5"/>
          <p:cNvSpPr>
            <a:spLocks/>
          </p:cNvSpPr>
          <p:nvPr/>
        </p:nvSpPr>
        <p:spPr bwMode="auto">
          <a:xfrm>
            <a:off x="548822" y="2085696"/>
            <a:ext cx="4180285" cy="1538288"/>
          </a:xfrm>
          <a:custGeom>
            <a:avLst/>
            <a:gdLst>
              <a:gd name="T0" fmla="*/ 216 w 7286"/>
              <a:gd name="T1" fmla="*/ 1382 h 2663"/>
              <a:gd name="T2" fmla="*/ 2168 w 7286"/>
              <a:gd name="T3" fmla="*/ 0 h 2663"/>
              <a:gd name="T4" fmla="*/ 4038 w 7286"/>
              <a:gd name="T5" fmla="*/ 1184 h 2663"/>
              <a:gd name="T6" fmla="*/ 4038 w 7286"/>
              <a:gd name="T7" fmla="*/ 1184 h 2663"/>
              <a:gd name="T8" fmla="*/ 4040 w 7286"/>
              <a:gd name="T9" fmla="*/ 1189 h 2663"/>
              <a:gd name="T10" fmla="*/ 4041 w 7286"/>
              <a:gd name="T11" fmla="*/ 1191 h 2663"/>
              <a:gd name="T12" fmla="*/ 4041 w 7286"/>
              <a:gd name="T13" fmla="*/ 1191 h 2663"/>
              <a:gd name="T14" fmla="*/ 5413 w 7286"/>
              <a:gd name="T15" fmla="*/ 2090 h 2663"/>
              <a:gd name="T16" fmla="*/ 6787 w 7286"/>
              <a:gd name="T17" fmla="*/ 1186 h 2663"/>
              <a:gd name="T18" fmla="*/ 7286 w 7286"/>
              <a:gd name="T19" fmla="*/ 1475 h 2663"/>
              <a:gd name="T20" fmla="*/ 5413 w 7286"/>
              <a:gd name="T21" fmla="*/ 2663 h 2663"/>
              <a:gd name="T22" fmla="*/ 3543 w 7286"/>
              <a:gd name="T23" fmla="*/ 1479 h 2663"/>
              <a:gd name="T24" fmla="*/ 3542 w 7286"/>
              <a:gd name="T25" fmla="*/ 1479 h 2663"/>
              <a:gd name="T26" fmla="*/ 3540 w 7286"/>
              <a:gd name="T27" fmla="*/ 1474 h 2663"/>
              <a:gd name="T28" fmla="*/ 3539 w 7286"/>
              <a:gd name="T29" fmla="*/ 1472 h 2663"/>
              <a:gd name="T30" fmla="*/ 3539 w 7286"/>
              <a:gd name="T31" fmla="*/ 1472 h 2663"/>
              <a:gd name="T32" fmla="*/ 2168 w 7286"/>
              <a:gd name="T33" fmla="*/ 573 h 2663"/>
              <a:gd name="T34" fmla="*/ 750 w 7286"/>
              <a:gd name="T35" fmla="*/ 1590 h 2663"/>
              <a:gd name="T36" fmla="*/ 883 w 7286"/>
              <a:gd name="T37" fmla="*/ 1642 h 2663"/>
              <a:gd name="T38" fmla="*/ 882 w 7286"/>
              <a:gd name="T39" fmla="*/ 1727 h 2663"/>
              <a:gd name="T40" fmla="*/ 255 w 7286"/>
              <a:gd name="T41" fmla="*/ 2165 h 2663"/>
              <a:gd name="T42" fmla="*/ 181 w 7286"/>
              <a:gd name="T43" fmla="*/ 2136 h 2663"/>
              <a:gd name="T44" fmla="*/ 10 w 7286"/>
              <a:gd name="T45" fmla="*/ 1387 h 2663"/>
              <a:gd name="T46" fmla="*/ 71 w 7286"/>
              <a:gd name="T47" fmla="*/ 1326 h 2663"/>
              <a:gd name="T48" fmla="*/ 216 w 7286"/>
              <a:gd name="T49" fmla="*/ 1382 h 2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7286" h="2663">
                <a:moveTo>
                  <a:pt x="216" y="1382"/>
                </a:moveTo>
                <a:cubicBezTo>
                  <a:pt x="499" y="577"/>
                  <a:pt x="1266" y="0"/>
                  <a:pt x="2168" y="0"/>
                </a:cubicBezTo>
                <a:cubicBezTo>
                  <a:pt x="2993" y="0"/>
                  <a:pt x="3706" y="484"/>
                  <a:pt x="4038" y="1184"/>
                </a:cubicBezTo>
                <a:lnTo>
                  <a:pt x="4038" y="1184"/>
                </a:lnTo>
                <a:lnTo>
                  <a:pt x="4040" y="1189"/>
                </a:lnTo>
                <a:lnTo>
                  <a:pt x="4041" y="1191"/>
                </a:lnTo>
                <a:lnTo>
                  <a:pt x="4041" y="1191"/>
                </a:lnTo>
                <a:cubicBezTo>
                  <a:pt x="4272" y="1720"/>
                  <a:pt x="4799" y="2090"/>
                  <a:pt x="5413" y="2090"/>
                </a:cubicBezTo>
                <a:cubicBezTo>
                  <a:pt x="6029" y="2090"/>
                  <a:pt x="6558" y="1718"/>
                  <a:pt x="6787" y="1186"/>
                </a:cubicBezTo>
                <a:lnTo>
                  <a:pt x="7286" y="1475"/>
                </a:lnTo>
                <a:cubicBezTo>
                  <a:pt x="6955" y="2177"/>
                  <a:pt x="6241" y="2663"/>
                  <a:pt x="5413" y="2663"/>
                </a:cubicBezTo>
                <a:cubicBezTo>
                  <a:pt x="4587" y="2663"/>
                  <a:pt x="3874" y="2179"/>
                  <a:pt x="3543" y="1479"/>
                </a:cubicBezTo>
                <a:lnTo>
                  <a:pt x="3542" y="1479"/>
                </a:lnTo>
                <a:lnTo>
                  <a:pt x="3540" y="1474"/>
                </a:lnTo>
                <a:lnTo>
                  <a:pt x="3539" y="1472"/>
                </a:lnTo>
                <a:lnTo>
                  <a:pt x="3539" y="1472"/>
                </a:lnTo>
                <a:cubicBezTo>
                  <a:pt x="3309" y="943"/>
                  <a:pt x="2781" y="573"/>
                  <a:pt x="2168" y="573"/>
                </a:cubicBezTo>
                <a:cubicBezTo>
                  <a:pt x="1509" y="573"/>
                  <a:pt x="950" y="999"/>
                  <a:pt x="750" y="1590"/>
                </a:cubicBezTo>
                <a:lnTo>
                  <a:pt x="883" y="1642"/>
                </a:lnTo>
                <a:cubicBezTo>
                  <a:pt x="922" y="1657"/>
                  <a:pt x="914" y="1704"/>
                  <a:pt x="882" y="1727"/>
                </a:cubicBezTo>
                <a:lnTo>
                  <a:pt x="255" y="2165"/>
                </a:lnTo>
                <a:cubicBezTo>
                  <a:pt x="229" y="2183"/>
                  <a:pt x="188" y="2166"/>
                  <a:pt x="181" y="2136"/>
                </a:cubicBezTo>
                <a:lnTo>
                  <a:pt x="10" y="1387"/>
                </a:lnTo>
                <a:cubicBezTo>
                  <a:pt x="0" y="1342"/>
                  <a:pt x="33" y="1311"/>
                  <a:pt x="71" y="1326"/>
                </a:cubicBezTo>
                <a:lnTo>
                  <a:pt x="216" y="1382"/>
                </a:ln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7" name="Freeform 6"/>
          <p:cNvSpPr>
            <a:spLocks/>
          </p:cNvSpPr>
          <p:nvPr/>
        </p:nvSpPr>
        <p:spPr bwMode="auto">
          <a:xfrm>
            <a:off x="4442165" y="2085697"/>
            <a:ext cx="4180285" cy="1537097"/>
          </a:xfrm>
          <a:custGeom>
            <a:avLst/>
            <a:gdLst>
              <a:gd name="T0" fmla="*/ 1873 w 7286"/>
              <a:gd name="T1" fmla="*/ 0 h 2661"/>
              <a:gd name="T2" fmla="*/ 3743 w 7286"/>
              <a:gd name="T3" fmla="*/ 1183 h 2661"/>
              <a:gd name="T4" fmla="*/ 3743 w 7286"/>
              <a:gd name="T5" fmla="*/ 1182 h 2661"/>
              <a:gd name="T6" fmla="*/ 5118 w 7286"/>
              <a:gd name="T7" fmla="*/ 2088 h 2661"/>
              <a:gd name="T8" fmla="*/ 6536 w 7286"/>
              <a:gd name="T9" fmla="*/ 1071 h 2661"/>
              <a:gd name="T10" fmla="*/ 6403 w 7286"/>
              <a:gd name="T11" fmla="*/ 1020 h 2661"/>
              <a:gd name="T12" fmla="*/ 6404 w 7286"/>
              <a:gd name="T13" fmla="*/ 935 h 2661"/>
              <a:gd name="T14" fmla="*/ 7031 w 7286"/>
              <a:gd name="T15" fmla="*/ 496 h 2661"/>
              <a:gd name="T16" fmla="*/ 7105 w 7286"/>
              <a:gd name="T17" fmla="*/ 525 h 2661"/>
              <a:gd name="T18" fmla="*/ 7276 w 7286"/>
              <a:gd name="T19" fmla="*/ 1274 h 2661"/>
              <a:gd name="T20" fmla="*/ 7215 w 7286"/>
              <a:gd name="T21" fmla="*/ 1336 h 2661"/>
              <a:gd name="T22" fmla="*/ 7070 w 7286"/>
              <a:gd name="T23" fmla="*/ 1279 h 2661"/>
              <a:gd name="T24" fmla="*/ 5118 w 7286"/>
              <a:gd name="T25" fmla="*/ 2661 h 2661"/>
              <a:gd name="T26" fmla="*/ 3248 w 7286"/>
              <a:gd name="T27" fmla="*/ 1479 h 2661"/>
              <a:gd name="T28" fmla="*/ 3248 w 7286"/>
              <a:gd name="T29" fmla="*/ 1479 h 2661"/>
              <a:gd name="T30" fmla="*/ 1873 w 7286"/>
              <a:gd name="T31" fmla="*/ 573 h 2661"/>
              <a:gd name="T32" fmla="*/ 499 w 7286"/>
              <a:gd name="T33" fmla="*/ 1477 h 2661"/>
              <a:gd name="T34" fmla="*/ 0 w 7286"/>
              <a:gd name="T35" fmla="*/ 1189 h 2661"/>
              <a:gd name="T36" fmla="*/ 1873 w 7286"/>
              <a:gd name="T37" fmla="*/ 0 h 2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286" h="2661">
                <a:moveTo>
                  <a:pt x="1873" y="0"/>
                </a:moveTo>
                <a:cubicBezTo>
                  <a:pt x="2698" y="0"/>
                  <a:pt x="3411" y="484"/>
                  <a:pt x="3743" y="1183"/>
                </a:cubicBezTo>
                <a:lnTo>
                  <a:pt x="3743" y="1182"/>
                </a:lnTo>
                <a:cubicBezTo>
                  <a:pt x="3972" y="1715"/>
                  <a:pt x="4502" y="2088"/>
                  <a:pt x="5118" y="2088"/>
                </a:cubicBezTo>
                <a:cubicBezTo>
                  <a:pt x="5777" y="2088"/>
                  <a:pt x="6336" y="1663"/>
                  <a:pt x="6536" y="1071"/>
                </a:cubicBezTo>
                <a:lnTo>
                  <a:pt x="6403" y="1020"/>
                </a:lnTo>
                <a:cubicBezTo>
                  <a:pt x="6363" y="1004"/>
                  <a:pt x="6372" y="957"/>
                  <a:pt x="6404" y="935"/>
                </a:cubicBezTo>
                <a:lnTo>
                  <a:pt x="7031" y="496"/>
                </a:lnTo>
                <a:cubicBezTo>
                  <a:pt x="7056" y="479"/>
                  <a:pt x="7098" y="495"/>
                  <a:pt x="7105" y="525"/>
                </a:cubicBezTo>
                <a:lnTo>
                  <a:pt x="7276" y="1274"/>
                </a:lnTo>
                <a:cubicBezTo>
                  <a:pt x="7286" y="1319"/>
                  <a:pt x="7253" y="1350"/>
                  <a:pt x="7215" y="1336"/>
                </a:cubicBezTo>
                <a:lnTo>
                  <a:pt x="7070" y="1279"/>
                </a:lnTo>
                <a:cubicBezTo>
                  <a:pt x="6787" y="2084"/>
                  <a:pt x="6020" y="2661"/>
                  <a:pt x="5118" y="2661"/>
                </a:cubicBezTo>
                <a:cubicBezTo>
                  <a:pt x="4293" y="2661"/>
                  <a:pt x="3581" y="2178"/>
                  <a:pt x="3248" y="1479"/>
                </a:cubicBezTo>
                <a:lnTo>
                  <a:pt x="3248" y="1479"/>
                </a:lnTo>
                <a:cubicBezTo>
                  <a:pt x="3019" y="946"/>
                  <a:pt x="2490" y="573"/>
                  <a:pt x="1873" y="573"/>
                </a:cubicBezTo>
                <a:cubicBezTo>
                  <a:pt x="1258" y="573"/>
                  <a:pt x="729" y="945"/>
                  <a:pt x="499" y="1477"/>
                </a:cubicBezTo>
                <a:lnTo>
                  <a:pt x="0" y="1189"/>
                </a:lnTo>
                <a:cubicBezTo>
                  <a:pt x="331" y="486"/>
                  <a:pt x="1045" y="0"/>
                  <a:pt x="1873" y="0"/>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8" name="TextBox 29"/>
          <p:cNvSpPr txBox="1"/>
          <p:nvPr/>
        </p:nvSpPr>
        <p:spPr>
          <a:xfrm>
            <a:off x="6044589" y="1117494"/>
            <a:ext cx="2372562" cy="500137"/>
          </a:xfrm>
          <a:prstGeom prst="rect">
            <a:avLst/>
          </a:prstGeom>
          <a:noFill/>
        </p:spPr>
        <p:txBody>
          <a:bodyPr wrap="square" lIns="0" tIns="0" rIns="0" bIns="0" rtlCol="0">
            <a:spAutoFit/>
          </a:bodyPr>
          <a:lstStyle/>
          <a:p>
            <a:pPr algn="just">
              <a:lnSpc>
                <a:spcPts val="1300"/>
              </a:lnSpc>
            </a:pPr>
            <a:r>
              <a:rPr lang="zh-CN" altLang="en-US" sz="11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100" dirty="0" smtClean="0">
                <a:solidFill>
                  <a:schemeClr val="tx1">
                    <a:lumMod val="65000"/>
                    <a:lumOff val="3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65000"/>
                    <a:lumOff val="35000"/>
                  </a:schemeClr>
                </a:solidFill>
                <a:latin typeface="微软雅黑" pitchFamily="34" charset="-122"/>
                <a:ea typeface="微软雅黑" pitchFamily="34" charset="-122"/>
              </a:rPr>
              <a:t>……</a:t>
            </a:r>
          </a:p>
        </p:txBody>
      </p:sp>
      <p:sp>
        <p:nvSpPr>
          <p:cNvPr id="29" name="TextBox 30"/>
          <p:cNvSpPr txBox="1"/>
          <p:nvPr/>
        </p:nvSpPr>
        <p:spPr>
          <a:xfrm>
            <a:off x="6532307" y="1754692"/>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短信群发</a:t>
            </a:r>
          </a:p>
        </p:txBody>
      </p:sp>
      <p:sp>
        <p:nvSpPr>
          <p:cNvPr id="31" name="TextBox 29"/>
          <p:cNvSpPr txBox="1"/>
          <p:nvPr/>
        </p:nvSpPr>
        <p:spPr>
          <a:xfrm>
            <a:off x="737906" y="4155382"/>
            <a:ext cx="2372562" cy="500137"/>
          </a:xfrm>
          <a:prstGeom prst="rect">
            <a:avLst/>
          </a:prstGeom>
          <a:noFill/>
        </p:spPr>
        <p:txBody>
          <a:bodyPr wrap="square" lIns="0" tIns="0" rIns="0" bIns="0" rtlCol="0">
            <a:spAutoFit/>
          </a:bodyPr>
          <a:lstStyle/>
          <a:p>
            <a:pPr algn="just">
              <a:lnSpc>
                <a:spcPts val="1300"/>
              </a:lnSpc>
            </a:pPr>
            <a:r>
              <a:rPr lang="zh-CN" altLang="en-US" sz="11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100" dirty="0" smtClean="0">
                <a:solidFill>
                  <a:schemeClr val="tx1">
                    <a:lumMod val="65000"/>
                    <a:lumOff val="3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65000"/>
                    <a:lumOff val="35000"/>
                  </a:schemeClr>
                </a:solidFill>
                <a:latin typeface="微软雅黑" pitchFamily="34" charset="-122"/>
                <a:ea typeface="微软雅黑" pitchFamily="34" charset="-122"/>
              </a:rPr>
              <a:t>……</a:t>
            </a:r>
          </a:p>
        </p:txBody>
      </p:sp>
      <p:sp>
        <p:nvSpPr>
          <p:cNvPr id="32" name="TextBox 30"/>
          <p:cNvSpPr txBox="1"/>
          <p:nvPr/>
        </p:nvSpPr>
        <p:spPr>
          <a:xfrm>
            <a:off x="1225624" y="3719294"/>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海报宣传</a:t>
            </a:r>
          </a:p>
        </p:txBody>
      </p:sp>
      <p:sp>
        <p:nvSpPr>
          <p:cNvPr id="33" name="TextBox 29"/>
          <p:cNvSpPr txBox="1"/>
          <p:nvPr/>
        </p:nvSpPr>
        <p:spPr>
          <a:xfrm>
            <a:off x="2411767" y="1117494"/>
            <a:ext cx="2372562" cy="500137"/>
          </a:xfrm>
          <a:prstGeom prst="rect">
            <a:avLst/>
          </a:prstGeom>
          <a:noFill/>
        </p:spPr>
        <p:txBody>
          <a:bodyPr wrap="square" lIns="0" tIns="0" rIns="0" bIns="0" rtlCol="0">
            <a:spAutoFit/>
          </a:bodyPr>
          <a:lstStyle/>
          <a:p>
            <a:pPr algn="just">
              <a:lnSpc>
                <a:spcPts val="1300"/>
              </a:lnSpc>
            </a:pPr>
            <a:r>
              <a:rPr lang="zh-CN" altLang="en-US" sz="11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100" dirty="0" smtClean="0">
                <a:solidFill>
                  <a:schemeClr val="tx1">
                    <a:lumMod val="65000"/>
                    <a:lumOff val="3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65000"/>
                    <a:lumOff val="35000"/>
                  </a:schemeClr>
                </a:solidFill>
                <a:latin typeface="微软雅黑" pitchFamily="34" charset="-122"/>
                <a:ea typeface="微软雅黑" pitchFamily="34" charset="-122"/>
              </a:rPr>
              <a:t>……</a:t>
            </a:r>
          </a:p>
        </p:txBody>
      </p:sp>
      <p:sp>
        <p:nvSpPr>
          <p:cNvPr id="34" name="TextBox 30"/>
          <p:cNvSpPr txBox="1"/>
          <p:nvPr/>
        </p:nvSpPr>
        <p:spPr>
          <a:xfrm>
            <a:off x="2899485" y="1754692"/>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传单派发</a:t>
            </a:r>
          </a:p>
        </p:txBody>
      </p:sp>
      <p:sp>
        <p:nvSpPr>
          <p:cNvPr id="13" name="Freeform 10"/>
          <p:cNvSpPr>
            <a:spLocks noEditPoints="1"/>
          </p:cNvSpPr>
          <p:nvPr/>
        </p:nvSpPr>
        <p:spPr bwMode="auto">
          <a:xfrm>
            <a:off x="7118123" y="2310636"/>
            <a:ext cx="528960" cy="531018"/>
          </a:xfrm>
          <a:custGeom>
            <a:avLst/>
            <a:gdLst>
              <a:gd name="T0" fmla="*/ 40 w 395"/>
              <a:gd name="T1" fmla="*/ 0 h 399"/>
              <a:gd name="T2" fmla="*/ 212 w 395"/>
              <a:gd name="T3" fmla="*/ 0 h 399"/>
              <a:gd name="T4" fmla="*/ 246 w 395"/>
              <a:gd name="T5" fmla="*/ 20 h 399"/>
              <a:gd name="T6" fmla="*/ 151 w 395"/>
              <a:gd name="T7" fmla="*/ 20 h 399"/>
              <a:gd name="T8" fmla="*/ 99 w 395"/>
              <a:gd name="T9" fmla="*/ 41 h 399"/>
              <a:gd name="T10" fmla="*/ 31 w 395"/>
              <a:gd name="T11" fmla="*/ 41 h 399"/>
              <a:gd name="T12" fmla="*/ 31 w 395"/>
              <a:gd name="T13" fmla="*/ 345 h 399"/>
              <a:gd name="T14" fmla="*/ 222 w 395"/>
              <a:gd name="T15" fmla="*/ 345 h 399"/>
              <a:gd name="T16" fmla="*/ 222 w 395"/>
              <a:gd name="T17" fmla="*/ 266 h 399"/>
              <a:gd name="T18" fmla="*/ 251 w 395"/>
              <a:gd name="T19" fmla="*/ 266 h 399"/>
              <a:gd name="T20" fmla="*/ 251 w 395"/>
              <a:gd name="T21" fmla="*/ 360 h 399"/>
              <a:gd name="T22" fmla="*/ 212 w 395"/>
              <a:gd name="T23" fmla="*/ 399 h 399"/>
              <a:gd name="T24" fmla="*/ 40 w 395"/>
              <a:gd name="T25" fmla="*/ 399 h 399"/>
              <a:gd name="T26" fmla="*/ 0 w 395"/>
              <a:gd name="T27" fmla="*/ 360 h 399"/>
              <a:gd name="T28" fmla="*/ 0 w 395"/>
              <a:gd name="T29" fmla="*/ 40 h 399"/>
              <a:gd name="T30" fmla="*/ 40 w 395"/>
              <a:gd name="T31" fmla="*/ 0 h 399"/>
              <a:gd name="T32" fmla="*/ 251 w 395"/>
              <a:gd name="T33" fmla="*/ 122 h 399"/>
              <a:gd name="T34" fmla="*/ 234 w 395"/>
              <a:gd name="T35" fmla="*/ 140 h 399"/>
              <a:gd name="T36" fmla="*/ 251 w 395"/>
              <a:gd name="T37" fmla="*/ 158 h 399"/>
              <a:gd name="T38" fmla="*/ 269 w 395"/>
              <a:gd name="T39" fmla="*/ 140 h 399"/>
              <a:gd name="T40" fmla="*/ 251 w 395"/>
              <a:gd name="T41" fmla="*/ 122 h 399"/>
              <a:gd name="T42" fmla="*/ 329 w 395"/>
              <a:gd name="T43" fmla="*/ 122 h 399"/>
              <a:gd name="T44" fmla="*/ 347 w 395"/>
              <a:gd name="T45" fmla="*/ 140 h 399"/>
              <a:gd name="T46" fmla="*/ 329 w 395"/>
              <a:gd name="T47" fmla="*/ 158 h 399"/>
              <a:gd name="T48" fmla="*/ 311 w 395"/>
              <a:gd name="T49" fmla="*/ 140 h 399"/>
              <a:gd name="T50" fmla="*/ 329 w 395"/>
              <a:gd name="T51" fmla="*/ 122 h 399"/>
              <a:gd name="T52" fmla="*/ 177 w 395"/>
              <a:gd name="T53" fmla="*/ 122 h 399"/>
              <a:gd name="T54" fmla="*/ 160 w 395"/>
              <a:gd name="T55" fmla="*/ 140 h 399"/>
              <a:gd name="T56" fmla="*/ 177 w 395"/>
              <a:gd name="T57" fmla="*/ 158 h 399"/>
              <a:gd name="T58" fmla="*/ 195 w 395"/>
              <a:gd name="T59" fmla="*/ 140 h 399"/>
              <a:gd name="T60" fmla="*/ 177 w 395"/>
              <a:gd name="T61" fmla="*/ 122 h 399"/>
              <a:gd name="T62" fmla="*/ 151 w 395"/>
              <a:gd name="T63" fmla="*/ 46 h 399"/>
              <a:gd name="T64" fmla="*/ 101 w 395"/>
              <a:gd name="T65" fmla="*/ 97 h 399"/>
              <a:gd name="T66" fmla="*/ 101 w 395"/>
              <a:gd name="T67" fmla="*/ 190 h 399"/>
              <a:gd name="T68" fmla="*/ 151 w 395"/>
              <a:gd name="T69" fmla="*/ 240 h 399"/>
              <a:gd name="T70" fmla="*/ 158 w 395"/>
              <a:gd name="T71" fmla="*/ 240 h 399"/>
              <a:gd name="T72" fmla="*/ 158 w 395"/>
              <a:gd name="T73" fmla="*/ 282 h 399"/>
              <a:gd name="T74" fmla="*/ 200 w 395"/>
              <a:gd name="T75" fmla="*/ 240 h 399"/>
              <a:gd name="T76" fmla="*/ 344 w 395"/>
              <a:gd name="T77" fmla="*/ 240 h 399"/>
              <a:gd name="T78" fmla="*/ 395 w 395"/>
              <a:gd name="T79" fmla="*/ 190 h 399"/>
              <a:gd name="T80" fmla="*/ 395 w 395"/>
              <a:gd name="T81" fmla="*/ 97 h 399"/>
              <a:gd name="T82" fmla="*/ 344 w 395"/>
              <a:gd name="T83" fmla="*/ 46 h 399"/>
              <a:gd name="T84" fmla="*/ 151 w 395"/>
              <a:gd name="T85" fmla="*/ 46 h 399"/>
              <a:gd name="T86" fmla="*/ 101 w 395"/>
              <a:gd name="T87" fmla="*/ 359 h 399"/>
              <a:gd name="T88" fmla="*/ 101 w 395"/>
              <a:gd name="T89" fmla="*/ 385 h 399"/>
              <a:gd name="T90" fmla="*/ 150 w 395"/>
              <a:gd name="T91" fmla="*/ 385 h 399"/>
              <a:gd name="T92" fmla="*/ 150 w 395"/>
              <a:gd name="T93" fmla="*/ 359 h 399"/>
              <a:gd name="T94" fmla="*/ 101 w 395"/>
              <a:gd name="T95" fmla="*/ 359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395" h="399">
                <a:moveTo>
                  <a:pt x="40" y="0"/>
                </a:moveTo>
                <a:cubicBezTo>
                  <a:pt x="212" y="0"/>
                  <a:pt x="212" y="0"/>
                  <a:pt x="212" y="0"/>
                </a:cubicBezTo>
                <a:cubicBezTo>
                  <a:pt x="226" y="0"/>
                  <a:pt x="239" y="8"/>
                  <a:pt x="246" y="20"/>
                </a:cubicBezTo>
                <a:cubicBezTo>
                  <a:pt x="151" y="20"/>
                  <a:pt x="151" y="20"/>
                  <a:pt x="151" y="20"/>
                </a:cubicBezTo>
                <a:cubicBezTo>
                  <a:pt x="131" y="20"/>
                  <a:pt x="112" y="28"/>
                  <a:pt x="99" y="41"/>
                </a:cubicBezTo>
                <a:cubicBezTo>
                  <a:pt x="31" y="41"/>
                  <a:pt x="31" y="41"/>
                  <a:pt x="31" y="41"/>
                </a:cubicBezTo>
                <a:cubicBezTo>
                  <a:pt x="31" y="345"/>
                  <a:pt x="31" y="345"/>
                  <a:pt x="31" y="345"/>
                </a:cubicBezTo>
                <a:cubicBezTo>
                  <a:pt x="222" y="345"/>
                  <a:pt x="222" y="345"/>
                  <a:pt x="222" y="345"/>
                </a:cubicBezTo>
                <a:cubicBezTo>
                  <a:pt x="222" y="266"/>
                  <a:pt x="222" y="266"/>
                  <a:pt x="222" y="266"/>
                </a:cubicBezTo>
                <a:cubicBezTo>
                  <a:pt x="251" y="266"/>
                  <a:pt x="251" y="266"/>
                  <a:pt x="251" y="266"/>
                </a:cubicBezTo>
                <a:cubicBezTo>
                  <a:pt x="251" y="360"/>
                  <a:pt x="251" y="360"/>
                  <a:pt x="251" y="360"/>
                </a:cubicBezTo>
                <a:cubicBezTo>
                  <a:pt x="251" y="381"/>
                  <a:pt x="234" y="399"/>
                  <a:pt x="212" y="399"/>
                </a:cubicBezTo>
                <a:cubicBezTo>
                  <a:pt x="40" y="399"/>
                  <a:pt x="40" y="399"/>
                  <a:pt x="40" y="399"/>
                </a:cubicBezTo>
                <a:cubicBezTo>
                  <a:pt x="18" y="399"/>
                  <a:pt x="0" y="381"/>
                  <a:pt x="0" y="360"/>
                </a:cubicBezTo>
                <a:cubicBezTo>
                  <a:pt x="0" y="40"/>
                  <a:pt x="0" y="40"/>
                  <a:pt x="0" y="40"/>
                </a:cubicBezTo>
                <a:cubicBezTo>
                  <a:pt x="0" y="18"/>
                  <a:pt x="18" y="0"/>
                  <a:pt x="40" y="0"/>
                </a:cubicBezTo>
                <a:close/>
                <a:moveTo>
                  <a:pt x="251" y="122"/>
                </a:moveTo>
                <a:cubicBezTo>
                  <a:pt x="242" y="122"/>
                  <a:pt x="234" y="130"/>
                  <a:pt x="234" y="140"/>
                </a:cubicBezTo>
                <a:cubicBezTo>
                  <a:pt x="234" y="150"/>
                  <a:pt x="242" y="158"/>
                  <a:pt x="251" y="158"/>
                </a:cubicBezTo>
                <a:cubicBezTo>
                  <a:pt x="261" y="158"/>
                  <a:pt x="269" y="150"/>
                  <a:pt x="269" y="140"/>
                </a:cubicBezTo>
                <a:cubicBezTo>
                  <a:pt x="269" y="130"/>
                  <a:pt x="261" y="122"/>
                  <a:pt x="251" y="122"/>
                </a:cubicBezTo>
                <a:close/>
                <a:moveTo>
                  <a:pt x="329" y="122"/>
                </a:moveTo>
                <a:cubicBezTo>
                  <a:pt x="339" y="122"/>
                  <a:pt x="347" y="130"/>
                  <a:pt x="347" y="140"/>
                </a:cubicBezTo>
                <a:cubicBezTo>
                  <a:pt x="347" y="150"/>
                  <a:pt x="339" y="158"/>
                  <a:pt x="329" y="158"/>
                </a:cubicBezTo>
                <a:cubicBezTo>
                  <a:pt x="319" y="158"/>
                  <a:pt x="311" y="150"/>
                  <a:pt x="311" y="140"/>
                </a:cubicBezTo>
                <a:cubicBezTo>
                  <a:pt x="311" y="130"/>
                  <a:pt x="319" y="122"/>
                  <a:pt x="329" y="122"/>
                </a:cubicBezTo>
                <a:close/>
                <a:moveTo>
                  <a:pt x="177" y="122"/>
                </a:moveTo>
                <a:cubicBezTo>
                  <a:pt x="167" y="122"/>
                  <a:pt x="160" y="130"/>
                  <a:pt x="160" y="140"/>
                </a:cubicBezTo>
                <a:cubicBezTo>
                  <a:pt x="160" y="150"/>
                  <a:pt x="167" y="158"/>
                  <a:pt x="177" y="158"/>
                </a:cubicBezTo>
                <a:cubicBezTo>
                  <a:pt x="187" y="158"/>
                  <a:pt x="195" y="150"/>
                  <a:pt x="195" y="140"/>
                </a:cubicBezTo>
                <a:cubicBezTo>
                  <a:pt x="195" y="130"/>
                  <a:pt x="187" y="122"/>
                  <a:pt x="177" y="122"/>
                </a:cubicBezTo>
                <a:close/>
                <a:moveTo>
                  <a:pt x="151" y="46"/>
                </a:moveTo>
                <a:cubicBezTo>
                  <a:pt x="123" y="46"/>
                  <a:pt x="101" y="69"/>
                  <a:pt x="101" y="97"/>
                </a:cubicBezTo>
                <a:cubicBezTo>
                  <a:pt x="101" y="190"/>
                  <a:pt x="101" y="190"/>
                  <a:pt x="101" y="190"/>
                </a:cubicBezTo>
                <a:cubicBezTo>
                  <a:pt x="101" y="218"/>
                  <a:pt x="123" y="240"/>
                  <a:pt x="151" y="240"/>
                </a:cubicBezTo>
                <a:cubicBezTo>
                  <a:pt x="158" y="240"/>
                  <a:pt x="158" y="240"/>
                  <a:pt x="158" y="240"/>
                </a:cubicBezTo>
                <a:cubicBezTo>
                  <a:pt x="158" y="282"/>
                  <a:pt x="158" y="282"/>
                  <a:pt x="158" y="282"/>
                </a:cubicBezTo>
                <a:cubicBezTo>
                  <a:pt x="200" y="240"/>
                  <a:pt x="200" y="240"/>
                  <a:pt x="200" y="240"/>
                </a:cubicBezTo>
                <a:cubicBezTo>
                  <a:pt x="344" y="240"/>
                  <a:pt x="344" y="240"/>
                  <a:pt x="344" y="240"/>
                </a:cubicBezTo>
                <a:cubicBezTo>
                  <a:pt x="372" y="240"/>
                  <a:pt x="395" y="218"/>
                  <a:pt x="395" y="190"/>
                </a:cubicBezTo>
                <a:cubicBezTo>
                  <a:pt x="395" y="97"/>
                  <a:pt x="395" y="97"/>
                  <a:pt x="395" y="97"/>
                </a:cubicBezTo>
                <a:cubicBezTo>
                  <a:pt x="395" y="69"/>
                  <a:pt x="372" y="46"/>
                  <a:pt x="344" y="46"/>
                </a:cubicBezTo>
                <a:cubicBezTo>
                  <a:pt x="151" y="46"/>
                  <a:pt x="151" y="46"/>
                  <a:pt x="151" y="46"/>
                </a:cubicBezTo>
                <a:close/>
                <a:moveTo>
                  <a:pt x="101" y="359"/>
                </a:moveTo>
                <a:cubicBezTo>
                  <a:pt x="101" y="385"/>
                  <a:pt x="101" y="385"/>
                  <a:pt x="101" y="385"/>
                </a:cubicBezTo>
                <a:cubicBezTo>
                  <a:pt x="150" y="385"/>
                  <a:pt x="150" y="385"/>
                  <a:pt x="150" y="385"/>
                </a:cubicBezTo>
                <a:cubicBezTo>
                  <a:pt x="150" y="359"/>
                  <a:pt x="150" y="359"/>
                  <a:pt x="150" y="359"/>
                </a:cubicBezTo>
                <a:lnTo>
                  <a:pt x="101" y="359"/>
                </a:ln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4" name="Freeform 11"/>
          <p:cNvSpPr>
            <a:spLocks noEditPoints="1"/>
          </p:cNvSpPr>
          <p:nvPr/>
        </p:nvSpPr>
        <p:spPr bwMode="auto">
          <a:xfrm>
            <a:off x="3372673" y="2295199"/>
            <a:ext cx="450749" cy="561893"/>
          </a:xfrm>
          <a:custGeom>
            <a:avLst/>
            <a:gdLst>
              <a:gd name="T0" fmla="*/ 23 w 438"/>
              <a:gd name="T1" fmla="*/ 0 h 546"/>
              <a:gd name="T2" fmla="*/ 415 w 438"/>
              <a:gd name="T3" fmla="*/ 0 h 546"/>
              <a:gd name="T4" fmla="*/ 438 w 438"/>
              <a:gd name="T5" fmla="*/ 0 h 546"/>
              <a:gd name="T6" fmla="*/ 438 w 438"/>
              <a:gd name="T7" fmla="*/ 24 h 546"/>
              <a:gd name="T8" fmla="*/ 438 w 438"/>
              <a:gd name="T9" fmla="*/ 523 h 546"/>
              <a:gd name="T10" fmla="*/ 438 w 438"/>
              <a:gd name="T11" fmla="*/ 546 h 546"/>
              <a:gd name="T12" fmla="*/ 415 w 438"/>
              <a:gd name="T13" fmla="*/ 546 h 546"/>
              <a:gd name="T14" fmla="*/ 138 w 438"/>
              <a:gd name="T15" fmla="*/ 546 h 546"/>
              <a:gd name="T16" fmla="*/ 131 w 438"/>
              <a:gd name="T17" fmla="*/ 546 h 546"/>
              <a:gd name="T18" fmla="*/ 125 w 438"/>
              <a:gd name="T19" fmla="*/ 541 h 546"/>
              <a:gd name="T20" fmla="*/ 9 w 438"/>
              <a:gd name="T21" fmla="*/ 456 h 546"/>
              <a:gd name="T22" fmla="*/ 0 w 438"/>
              <a:gd name="T23" fmla="*/ 449 h 546"/>
              <a:gd name="T24" fmla="*/ 0 w 438"/>
              <a:gd name="T25" fmla="*/ 438 h 546"/>
              <a:gd name="T26" fmla="*/ 0 w 438"/>
              <a:gd name="T27" fmla="*/ 24 h 546"/>
              <a:gd name="T28" fmla="*/ 0 w 438"/>
              <a:gd name="T29" fmla="*/ 0 h 546"/>
              <a:gd name="T30" fmla="*/ 23 w 438"/>
              <a:gd name="T31" fmla="*/ 0 h 546"/>
              <a:gd name="T32" fmla="*/ 23 w 438"/>
              <a:gd name="T33" fmla="*/ 0 h 546"/>
              <a:gd name="T34" fmla="*/ 45 w 438"/>
              <a:gd name="T35" fmla="*/ 414 h 546"/>
              <a:gd name="T36" fmla="*/ 116 w 438"/>
              <a:gd name="T37" fmla="*/ 389 h 546"/>
              <a:gd name="T38" fmla="*/ 126 w 438"/>
              <a:gd name="T39" fmla="*/ 386 h 546"/>
              <a:gd name="T40" fmla="*/ 129 w 438"/>
              <a:gd name="T41" fmla="*/ 395 h 546"/>
              <a:gd name="T42" fmla="*/ 159 w 438"/>
              <a:gd name="T43" fmla="*/ 500 h 546"/>
              <a:gd name="T44" fmla="*/ 391 w 438"/>
              <a:gd name="T45" fmla="*/ 500 h 546"/>
              <a:gd name="T46" fmla="*/ 391 w 438"/>
              <a:gd name="T47" fmla="*/ 46 h 546"/>
              <a:gd name="T48" fmla="*/ 45 w 438"/>
              <a:gd name="T49" fmla="*/ 46 h 546"/>
              <a:gd name="T50" fmla="*/ 45 w 438"/>
              <a:gd name="T51" fmla="*/ 414 h 546"/>
              <a:gd name="T52" fmla="*/ 45 w 438"/>
              <a:gd name="T53" fmla="*/ 414 h 546"/>
              <a:gd name="T54" fmla="*/ 136 w 438"/>
              <a:gd name="T55" fmla="*/ 493 h 546"/>
              <a:gd name="T56" fmla="*/ 113 w 438"/>
              <a:gd name="T57" fmla="*/ 411 h 546"/>
              <a:gd name="T58" fmla="*/ 54 w 438"/>
              <a:gd name="T59" fmla="*/ 433 h 546"/>
              <a:gd name="T60" fmla="*/ 136 w 438"/>
              <a:gd name="T61" fmla="*/ 493 h 546"/>
              <a:gd name="T62" fmla="*/ 136 w 438"/>
              <a:gd name="T63" fmla="*/ 493 h 546"/>
              <a:gd name="T64" fmla="*/ 104 w 438"/>
              <a:gd name="T65" fmla="*/ 294 h 546"/>
              <a:gd name="T66" fmla="*/ 104 w 438"/>
              <a:gd name="T67" fmla="*/ 314 h 546"/>
              <a:gd name="T68" fmla="*/ 338 w 438"/>
              <a:gd name="T69" fmla="*/ 314 h 546"/>
              <a:gd name="T70" fmla="*/ 338 w 438"/>
              <a:gd name="T71" fmla="*/ 294 h 546"/>
              <a:gd name="T72" fmla="*/ 104 w 438"/>
              <a:gd name="T73" fmla="*/ 294 h 546"/>
              <a:gd name="T74" fmla="*/ 104 w 438"/>
              <a:gd name="T75" fmla="*/ 294 h 546"/>
              <a:gd name="T76" fmla="*/ 104 w 438"/>
              <a:gd name="T77" fmla="*/ 237 h 546"/>
              <a:gd name="T78" fmla="*/ 104 w 438"/>
              <a:gd name="T79" fmla="*/ 257 h 546"/>
              <a:gd name="T80" fmla="*/ 338 w 438"/>
              <a:gd name="T81" fmla="*/ 257 h 546"/>
              <a:gd name="T82" fmla="*/ 338 w 438"/>
              <a:gd name="T83" fmla="*/ 237 h 546"/>
              <a:gd name="T84" fmla="*/ 104 w 438"/>
              <a:gd name="T85" fmla="*/ 237 h 546"/>
              <a:gd name="T86" fmla="*/ 104 w 438"/>
              <a:gd name="T87" fmla="*/ 237 h 546"/>
              <a:gd name="T88" fmla="*/ 104 w 438"/>
              <a:gd name="T89" fmla="*/ 175 h 546"/>
              <a:gd name="T90" fmla="*/ 104 w 438"/>
              <a:gd name="T91" fmla="*/ 195 h 546"/>
              <a:gd name="T92" fmla="*/ 338 w 438"/>
              <a:gd name="T93" fmla="*/ 195 h 546"/>
              <a:gd name="T94" fmla="*/ 338 w 438"/>
              <a:gd name="T95" fmla="*/ 175 h 546"/>
              <a:gd name="T96" fmla="*/ 104 w 438"/>
              <a:gd name="T97" fmla="*/ 175 h 546"/>
              <a:gd name="T98" fmla="*/ 104 w 438"/>
              <a:gd name="T99" fmla="*/ 175 h 546"/>
              <a:gd name="T100" fmla="*/ 104 w 438"/>
              <a:gd name="T101" fmla="*/ 118 h 546"/>
              <a:gd name="T102" fmla="*/ 104 w 438"/>
              <a:gd name="T103" fmla="*/ 138 h 546"/>
              <a:gd name="T104" fmla="*/ 338 w 438"/>
              <a:gd name="T105" fmla="*/ 138 h 546"/>
              <a:gd name="T106" fmla="*/ 338 w 438"/>
              <a:gd name="T107" fmla="*/ 118 h 546"/>
              <a:gd name="T108" fmla="*/ 104 w 438"/>
              <a:gd name="T109" fmla="*/ 118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8" h="546">
                <a:moveTo>
                  <a:pt x="23" y="0"/>
                </a:moveTo>
                <a:lnTo>
                  <a:pt x="415" y="0"/>
                </a:lnTo>
                <a:lnTo>
                  <a:pt x="438" y="0"/>
                </a:lnTo>
                <a:lnTo>
                  <a:pt x="438" y="24"/>
                </a:lnTo>
                <a:lnTo>
                  <a:pt x="438" y="523"/>
                </a:lnTo>
                <a:lnTo>
                  <a:pt x="438" y="546"/>
                </a:lnTo>
                <a:lnTo>
                  <a:pt x="415" y="546"/>
                </a:lnTo>
                <a:lnTo>
                  <a:pt x="138" y="546"/>
                </a:lnTo>
                <a:lnTo>
                  <a:pt x="131" y="546"/>
                </a:lnTo>
                <a:lnTo>
                  <a:pt x="125" y="541"/>
                </a:lnTo>
                <a:lnTo>
                  <a:pt x="9" y="456"/>
                </a:lnTo>
                <a:lnTo>
                  <a:pt x="0" y="449"/>
                </a:lnTo>
                <a:lnTo>
                  <a:pt x="0" y="438"/>
                </a:lnTo>
                <a:lnTo>
                  <a:pt x="0" y="24"/>
                </a:lnTo>
                <a:lnTo>
                  <a:pt x="0" y="0"/>
                </a:lnTo>
                <a:lnTo>
                  <a:pt x="23" y="0"/>
                </a:lnTo>
                <a:lnTo>
                  <a:pt x="23" y="0"/>
                </a:lnTo>
                <a:close/>
                <a:moveTo>
                  <a:pt x="45" y="414"/>
                </a:moveTo>
                <a:lnTo>
                  <a:pt x="116" y="389"/>
                </a:lnTo>
                <a:lnTo>
                  <a:pt x="126" y="386"/>
                </a:lnTo>
                <a:lnTo>
                  <a:pt x="129" y="395"/>
                </a:lnTo>
                <a:lnTo>
                  <a:pt x="159" y="500"/>
                </a:lnTo>
                <a:lnTo>
                  <a:pt x="391" y="500"/>
                </a:lnTo>
                <a:lnTo>
                  <a:pt x="391" y="46"/>
                </a:lnTo>
                <a:lnTo>
                  <a:pt x="45" y="46"/>
                </a:lnTo>
                <a:lnTo>
                  <a:pt x="45" y="414"/>
                </a:lnTo>
                <a:lnTo>
                  <a:pt x="45" y="414"/>
                </a:lnTo>
                <a:close/>
                <a:moveTo>
                  <a:pt x="136" y="493"/>
                </a:moveTo>
                <a:lnTo>
                  <a:pt x="113" y="411"/>
                </a:lnTo>
                <a:lnTo>
                  <a:pt x="54" y="433"/>
                </a:lnTo>
                <a:lnTo>
                  <a:pt x="136" y="493"/>
                </a:lnTo>
                <a:lnTo>
                  <a:pt x="136" y="493"/>
                </a:lnTo>
                <a:close/>
                <a:moveTo>
                  <a:pt x="104" y="294"/>
                </a:moveTo>
                <a:lnTo>
                  <a:pt x="104" y="314"/>
                </a:lnTo>
                <a:lnTo>
                  <a:pt x="338" y="314"/>
                </a:lnTo>
                <a:lnTo>
                  <a:pt x="338" y="294"/>
                </a:lnTo>
                <a:lnTo>
                  <a:pt x="104" y="294"/>
                </a:lnTo>
                <a:lnTo>
                  <a:pt x="104" y="294"/>
                </a:lnTo>
                <a:close/>
                <a:moveTo>
                  <a:pt x="104" y="237"/>
                </a:moveTo>
                <a:lnTo>
                  <a:pt x="104" y="257"/>
                </a:lnTo>
                <a:lnTo>
                  <a:pt x="338" y="257"/>
                </a:lnTo>
                <a:lnTo>
                  <a:pt x="338" y="237"/>
                </a:lnTo>
                <a:lnTo>
                  <a:pt x="104" y="237"/>
                </a:lnTo>
                <a:lnTo>
                  <a:pt x="104" y="237"/>
                </a:lnTo>
                <a:close/>
                <a:moveTo>
                  <a:pt x="104" y="175"/>
                </a:moveTo>
                <a:lnTo>
                  <a:pt x="104" y="195"/>
                </a:lnTo>
                <a:lnTo>
                  <a:pt x="338" y="195"/>
                </a:lnTo>
                <a:lnTo>
                  <a:pt x="338" y="175"/>
                </a:lnTo>
                <a:lnTo>
                  <a:pt x="104" y="175"/>
                </a:lnTo>
                <a:lnTo>
                  <a:pt x="104" y="175"/>
                </a:lnTo>
                <a:close/>
                <a:moveTo>
                  <a:pt x="104" y="118"/>
                </a:moveTo>
                <a:lnTo>
                  <a:pt x="104" y="138"/>
                </a:lnTo>
                <a:lnTo>
                  <a:pt x="338" y="138"/>
                </a:lnTo>
                <a:lnTo>
                  <a:pt x="338" y="118"/>
                </a:lnTo>
                <a:lnTo>
                  <a:pt x="104" y="118"/>
                </a:ln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5" name="Freeform 12"/>
          <p:cNvSpPr>
            <a:spLocks noEditPoints="1"/>
          </p:cNvSpPr>
          <p:nvPr/>
        </p:nvSpPr>
        <p:spPr bwMode="auto">
          <a:xfrm>
            <a:off x="1703958" y="2883547"/>
            <a:ext cx="440457" cy="534107"/>
          </a:xfrm>
          <a:custGeom>
            <a:avLst/>
            <a:gdLst>
              <a:gd name="T0" fmla="*/ 151 w 329"/>
              <a:gd name="T1" fmla="*/ 374 h 401"/>
              <a:gd name="T2" fmla="*/ 329 w 329"/>
              <a:gd name="T3" fmla="*/ 374 h 401"/>
              <a:gd name="T4" fmla="*/ 329 w 329"/>
              <a:gd name="T5" fmla="*/ 401 h 401"/>
              <a:gd name="T6" fmla="*/ 94 w 329"/>
              <a:gd name="T7" fmla="*/ 401 h 401"/>
              <a:gd name="T8" fmla="*/ 151 w 329"/>
              <a:gd name="T9" fmla="*/ 374 h 401"/>
              <a:gd name="T10" fmla="*/ 251 w 329"/>
              <a:gd name="T11" fmla="*/ 132 h 401"/>
              <a:gd name="T12" fmla="*/ 259 w 329"/>
              <a:gd name="T13" fmla="*/ 117 h 401"/>
              <a:gd name="T14" fmla="*/ 259 w 329"/>
              <a:gd name="T15" fmla="*/ 117 h 401"/>
              <a:gd name="T16" fmla="*/ 262 w 329"/>
              <a:gd name="T17" fmla="*/ 96 h 401"/>
              <a:gd name="T18" fmla="*/ 249 w 329"/>
              <a:gd name="T19" fmla="*/ 79 h 401"/>
              <a:gd name="T20" fmla="*/ 168 w 329"/>
              <a:gd name="T21" fmla="*/ 32 h 401"/>
              <a:gd name="T22" fmla="*/ 147 w 329"/>
              <a:gd name="T23" fmla="*/ 29 h 401"/>
              <a:gd name="T24" fmla="*/ 147 w 329"/>
              <a:gd name="T25" fmla="*/ 29 h 401"/>
              <a:gd name="T26" fmla="*/ 130 w 329"/>
              <a:gd name="T27" fmla="*/ 42 h 401"/>
              <a:gd name="T28" fmla="*/ 130 w 329"/>
              <a:gd name="T29" fmla="*/ 42 h 401"/>
              <a:gd name="T30" fmla="*/ 121 w 329"/>
              <a:gd name="T31" fmla="*/ 57 h 401"/>
              <a:gd name="T32" fmla="*/ 124 w 329"/>
              <a:gd name="T33" fmla="*/ 59 h 401"/>
              <a:gd name="T34" fmla="*/ 156 w 329"/>
              <a:gd name="T35" fmla="*/ 78 h 401"/>
              <a:gd name="T36" fmla="*/ 215 w 329"/>
              <a:gd name="T37" fmla="*/ 112 h 401"/>
              <a:gd name="T38" fmla="*/ 248 w 329"/>
              <a:gd name="T39" fmla="*/ 130 h 401"/>
              <a:gd name="T40" fmla="*/ 251 w 329"/>
              <a:gd name="T41" fmla="*/ 132 h 401"/>
              <a:gd name="T42" fmla="*/ 286 w 329"/>
              <a:gd name="T43" fmla="*/ 125 h 401"/>
              <a:gd name="T44" fmla="*/ 286 w 329"/>
              <a:gd name="T45" fmla="*/ 125 h 401"/>
              <a:gd name="T46" fmla="*/ 272 w 329"/>
              <a:gd name="T47" fmla="*/ 148 h 401"/>
              <a:gd name="T48" fmla="*/ 266 w 329"/>
              <a:gd name="T49" fmla="*/ 159 h 401"/>
              <a:gd name="T50" fmla="*/ 264 w 329"/>
              <a:gd name="T51" fmla="*/ 162 h 401"/>
              <a:gd name="T52" fmla="*/ 263 w 329"/>
              <a:gd name="T53" fmla="*/ 164 h 401"/>
              <a:gd name="T54" fmla="*/ 263 w 329"/>
              <a:gd name="T55" fmla="*/ 164 h 401"/>
              <a:gd name="T56" fmla="*/ 178 w 329"/>
              <a:gd name="T57" fmla="*/ 312 h 401"/>
              <a:gd name="T58" fmla="*/ 175 w 329"/>
              <a:gd name="T59" fmla="*/ 316 h 401"/>
              <a:gd name="T60" fmla="*/ 170 w 329"/>
              <a:gd name="T61" fmla="*/ 319 h 401"/>
              <a:gd name="T62" fmla="*/ 126 w 329"/>
              <a:gd name="T63" fmla="*/ 320 h 401"/>
              <a:gd name="T64" fmla="*/ 112 w 329"/>
              <a:gd name="T65" fmla="*/ 299 h 401"/>
              <a:gd name="T66" fmla="*/ 76 w 329"/>
              <a:gd name="T67" fmla="*/ 291 h 401"/>
              <a:gd name="T68" fmla="*/ 47 w 329"/>
              <a:gd name="T69" fmla="*/ 261 h 401"/>
              <a:gd name="T70" fmla="*/ 22 w 329"/>
              <a:gd name="T71" fmla="*/ 260 h 401"/>
              <a:gd name="T72" fmla="*/ 1 w 329"/>
              <a:gd name="T73" fmla="*/ 220 h 401"/>
              <a:gd name="T74" fmla="*/ 0 w 329"/>
              <a:gd name="T75" fmla="*/ 215 h 401"/>
              <a:gd name="T76" fmla="*/ 3 w 329"/>
              <a:gd name="T77" fmla="*/ 211 h 401"/>
              <a:gd name="T78" fmla="*/ 88 w 329"/>
              <a:gd name="T79" fmla="*/ 63 h 401"/>
              <a:gd name="T80" fmla="*/ 88 w 329"/>
              <a:gd name="T81" fmla="*/ 63 h 401"/>
              <a:gd name="T82" fmla="*/ 91 w 329"/>
              <a:gd name="T83" fmla="*/ 58 h 401"/>
              <a:gd name="T84" fmla="*/ 97 w 329"/>
              <a:gd name="T85" fmla="*/ 48 h 401"/>
              <a:gd name="T86" fmla="*/ 97 w 329"/>
              <a:gd name="T87" fmla="*/ 48 h 401"/>
              <a:gd name="T88" fmla="*/ 111 w 329"/>
              <a:gd name="T89" fmla="*/ 24 h 401"/>
              <a:gd name="T90" fmla="*/ 111 w 329"/>
              <a:gd name="T91" fmla="*/ 24 h 401"/>
              <a:gd name="T92" fmla="*/ 138 w 329"/>
              <a:gd name="T93" fmla="*/ 3 h 401"/>
              <a:gd name="T94" fmla="*/ 138 w 329"/>
              <a:gd name="T95" fmla="*/ 3 h 401"/>
              <a:gd name="T96" fmla="*/ 173 w 329"/>
              <a:gd name="T97" fmla="*/ 7 h 401"/>
              <a:gd name="T98" fmla="*/ 269 w 329"/>
              <a:gd name="T99" fmla="*/ 63 h 401"/>
              <a:gd name="T100" fmla="*/ 290 w 329"/>
              <a:gd name="T101" fmla="*/ 90 h 401"/>
              <a:gd name="T102" fmla="*/ 286 w 329"/>
              <a:gd name="T103" fmla="*/ 125 h 401"/>
              <a:gd name="T104" fmla="*/ 4 w 329"/>
              <a:gd name="T105" fmla="*/ 291 h 401"/>
              <a:gd name="T106" fmla="*/ 7 w 329"/>
              <a:gd name="T107" fmla="*/ 373 h 401"/>
              <a:gd name="T108" fmla="*/ 44 w 329"/>
              <a:gd name="T109" fmla="*/ 394 h 401"/>
              <a:gd name="T110" fmla="*/ 116 w 329"/>
              <a:gd name="T111" fmla="*/ 355 h 401"/>
              <a:gd name="T112" fmla="*/ 4 w 329"/>
              <a:gd name="T113" fmla="*/ 291 h 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29" h="401">
                <a:moveTo>
                  <a:pt x="151" y="374"/>
                </a:moveTo>
                <a:cubicBezTo>
                  <a:pt x="329" y="374"/>
                  <a:pt x="329" y="374"/>
                  <a:pt x="329" y="374"/>
                </a:cubicBezTo>
                <a:cubicBezTo>
                  <a:pt x="329" y="401"/>
                  <a:pt x="329" y="401"/>
                  <a:pt x="329" y="401"/>
                </a:cubicBezTo>
                <a:cubicBezTo>
                  <a:pt x="94" y="401"/>
                  <a:pt x="94" y="401"/>
                  <a:pt x="94" y="401"/>
                </a:cubicBezTo>
                <a:cubicBezTo>
                  <a:pt x="151" y="374"/>
                  <a:pt x="151" y="374"/>
                  <a:pt x="151" y="374"/>
                </a:cubicBezTo>
                <a:close/>
                <a:moveTo>
                  <a:pt x="251" y="132"/>
                </a:moveTo>
                <a:cubicBezTo>
                  <a:pt x="259" y="117"/>
                  <a:pt x="259" y="117"/>
                  <a:pt x="259" y="117"/>
                </a:cubicBezTo>
                <a:cubicBezTo>
                  <a:pt x="259" y="117"/>
                  <a:pt x="259" y="117"/>
                  <a:pt x="259" y="117"/>
                </a:cubicBezTo>
                <a:cubicBezTo>
                  <a:pt x="263" y="111"/>
                  <a:pt x="264" y="103"/>
                  <a:pt x="262" y="96"/>
                </a:cubicBezTo>
                <a:cubicBezTo>
                  <a:pt x="260" y="89"/>
                  <a:pt x="256" y="83"/>
                  <a:pt x="249" y="79"/>
                </a:cubicBezTo>
                <a:cubicBezTo>
                  <a:pt x="168" y="32"/>
                  <a:pt x="168" y="32"/>
                  <a:pt x="168" y="32"/>
                </a:cubicBezTo>
                <a:cubicBezTo>
                  <a:pt x="162" y="28"/>
                  <a:pt x="154" y="28"/>
                  <a:pt x="147" y="29"/>
                </a:cubicBezTo>
                <a:cubicBezTo>
                  <a:pt x="147" y="29"/>
                  <a:pt x="147" y="29"/>
                  <a:pt x="147" y="29"/>
                </a:cubicBezTo>
                <a:cubicBezTo>
                  <a:pt x="140" y="31"/>
                  <a:pt x="134" y="36"/>
                  <a:pt x="130" y="42"/>
                </a:cubicBezTo>
                <a:cubicBezTo>
                  <a:pt x="130" y="42"/>
                  <a:pt x="130" y="42"/>
                  <a:pt x="130" y="42"/>
                </a:cubicBezTo>
                <a:cubicBezTo>
                  <a:pt x="121" y="57"/>
                  <a:pt x="121" y="57"/>
                  <a:pt x="121" y="57"/>
                </a:cubicBezTo>
                <a:cubicBezTo>
                  <a:pt x="124" y="59"/>
                  <a:pt x="124" y="59"/>
                  <a:pt x="124" y="59"/>
                </a:cubicBezTo>
                <a:cubicBezTo>
                  <a:pt x="156" y="78"/>
                  <a:pt x="156" y="78"/>
                  <a:pt x="156" y="78"/>
                </a:cubicBezTo>
                <a:cubicBezTo>
                  <a:pt x="215" y="112"/>
                  <a:pt x="215" y="112"/>
                  <a:pt x="215" y="112"/>
                </a:cubicBezTo>
                <a:cubicBezTo>
                  <a:pt x="248" y="130"/>
                  <a:pt x="248" y="130"/>
                  <a:pt x="248" y="130"/>
                </a:cubicBezTo>
                <a:cubicBezTo>
                  <a:pt x="251" y="132"/>
                  <a:pt x="251" y="132"/>
                  <a:pt x="251" y="132"/>
                </a:cubicBezTo>
                <a:close/>
                <a:moveTo>
                  <a:pt x="286" y="125"/>
                </a:moveTo>
                <a:cubicBezTo>
                  <a:pt x="286" y="125"/>
                  <a:pt x="286" y="125"/>
                  <a:pt x="286" y="125"/>
                </a:cubicBezTo>
                <a:cubicBezTo>
                  <a:pt x="272" y="148"/>
                  <a:pt x="272" y="148"/>
                  <a:pt x="272" y="148"/>
                </a:cubicBezTo>
                <a:cubicBezTo>
                  <a:pt x="266" y="159"/>
                  <a:pt x="266" y="159"/>
                  <a:pt x="266" y="159"/>
                </a:cubicBezTo>
                <a:cubicBezTo>
                  <a:pt x="264" y="162"/>
                  <a:pt x="264" y="162"/>
                  <a:pt x="264" y="162"/>
                </a:cubicBezTo>
                <a:cubicBezTo>
                  <a:pt x="263" y="164"/>
                  <a:pt x="263" y="164"/>
                  <a:pt x="263" y="164"/>
                </a:cubicBezTo>
                <a:cubicBezTo>
                  <a:pt x="263" y="164"/>
                  <a:pt x="263" y="164"/>
                  <a:pt x="263" y="164"/>
                </a:cubicBezTo>
                <a:cubicBezTo>
                  <a:pt x="178" y="312"/>
                  <a:pt x="178" y="312"/>
                  <a:pt x="178" y="312"/>
                </a:cubicBezTo>
                <a:cubicBezTo>
                  <a:pt x="175" y="316"/>
                  <a:pt x="175" y="316"/>
                  <a:pt x="175" y="316"/>
                </a:cubicBezTo>
                <a:cubicBezTo>
                  <a:pt x="170" y="319"/>
                  <a:pt x="170" y="319"/>
                  <a:pt x="170" y="319"/>
                </a:cubicBezTo>
                <a:cubicBezTo>
                  <a:pt x="151" y="327"/>
                  <a:pt x="137" y="328"/>
                  <a:pt x="126" y="320"/>
                </a:cubicBezTo>
                <a:cubicBezTo>
                  <a:pt x="119" y="315"/>
                  <a:pt x="115" y="309"/>
                  <a:pt x="112" y="299"/>
                </a:cubicBezTo>
                <a:cubicBezTo>
                  <a:pt x="98" y="300"/>
                  <a:pt x="86" y="297"/>
                  <a:pt x="76" y="291"/>
                </a:cubicBezTo>
                <a:cubicBezTo>
                  <a:pt x="64" y="284"/>
                  <a:pt x="54" y="274"/>
                  <a:pt x="47" y="261"/>
                </a:cubicBezTo>
                <a:cubicBezTo>
                  <a:pt x="38" y="263"/>
                  <a:pt x="29" y="263"/>
                  <a:pt x="22" y="260"/>
                </a:cubicBezTo>
                <a:cubicBezTo>
                  <a:pt x="9" y="254"/>
                  <a:pt x="2" y="242"/>
                  <a:pt x="1" y="220"/>
                </a:cubicBezTo>
                <a:cubicBezTo>
                  <a:pt x="0" y="215"/>
                  <a:pt x="0" y="215"/>
                  <a:pt x="0" y="215"/>
                </a:cubicBezTo>
                <a:cubicBezTo>
                  <a:pt x="3" y="211"/>
                  <a:pt x="3" y="211"/>
                  <a:pt x="3" y="211"/>
                </a:cubicBezTo>
                <a:cubicBezTo>
                  <a:pt x="88" y="63"/>
                  <a:pt x="88" y="63"/>
                  <a:pt x="88" y="63"/>
                </a:cubicBezTo>
                <a:cubicBezTo>
                  <a:pt x="88" y="63"/>
                  <a:pt x="88" y="63"/>
                  <a:pt x="88" y="63"/>
                </a:cubicBezTo>
                <a:cubicBezTo>
                  <a:pt x="91" y="58"/>
                  <a:pt x="91" y="58"/>
                  <a:pt x="91" y="58"/>
                </a:cubicBezTo>
                <a:cubicBezTo>
                  <a:pt x="97" y="48"/>
                  <a:pt x="97" y="48"/>
                  <a:pt x="97" y="48"/>
                </a:cubicBezTo>
                <a:cubicBezTo>
                  <a:pt x="97" y="48"/>
                  <a:pt x="97" y="48"/>
                  <a:pt x="97" y="48"/>
                </a:cubicBezTo>
                <a:cubicBezTo>
                  <a:pt x="111" y="24"/>
                  <a:pt x="111" y="24"/>
                  <a:pt x="111" y="24"/>
                </a:cubicBezTo>
                <a:cubicBezTo>
                  <a:pt x="111" y="24"/>
                  <a:pt x="111" y="24"/>
                  <a:pt x="111" y="24"/>
                </a:cubicBezTo>
                <a:cubicBezTo>
                  <a:pt x="117" y="13"/>
                  <a:pt x="127" y="6"/>
                  <a:pt x="138" y="3"/>
                </a:cubicBezTo>
                <a:cubicBezTo>
                  <a:pt x="138" y="3"/>
                  <a:pt x="138" y="3"/>
                  <a:pt x="138" y="3"/>
                </a:cubicBezTo>
                <a:cubicBezTo>
                  <a:pt x="150" y="0"/>
                  <a:pt x="162" y="1"/>
                  <a:pt x="173" y="7"/>
                </a:cubicBezTo>
                <a:cubicBezTo>
                  <a:pt x="269" y="63"/>
                  <a:pt x="269" y="63"/>
                  <a:pt x="269" y="63"/>
                </a:cubicBezTo>
                <a:cubicBezTo>
                  <a:pt x="280" y="69"/>
                  <a:pt x="287" y="79"/>
                  <a:pt x="290" y="90"/>
                </a:cubicBezTo>
                <a:cubicBezTo>
                  <a:pt x="293" y="101"/>
                  <a:pt x="292" y="114"/>
                  <a:pt x="286" y="125"/>
                </a:cubicBezTo>
                <a:close/>
                <a:moveTo>
                  <a:pt x="4" y="291"/>
                </a:moveTo>
                <a:cubicBezTo>
                  <a:pt x="7" y="373"/>
                  <a:pt x="7" y="373"/>
                  <a:pt x="7" y="373"/>
                </a:cubicBezTo>
                <a:cubicBezTo>
                  <a:pt x="44" y="394"/>
                  <a:pt x="44" y="394"/>
                  <a:pt x="44" y="394"/>
                </a:cubicBezTo>
                <a:cubicBezTo>
                  <a:pt x="116" y="355"/>
                  <a:pt x="116" y="355"/>
                  <a:pt x="116" y="355"/>
                </a:cubicBezTo>
                <a:lnTo>
                  <a:pt x="4" y="291"/>
                </a:lnTo>
                <a:close/>
              </a:path>
            </a:pathLst>
          </a:custGeom>
          <a:solidFill>
            <a:schemeClr val="tx1">
              <a:lumMod val="75000"/>
              <a:lumOff val="25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4520877"/>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500"/>
                                        <p:tgtEl>
                                          <p:spTgt spid="7"/>
                                        </p:tgtEl>
                                      </p:cBhvr>
                                    </p:animEffect>
                                  </p:childTnLst>
                                </p:cTn>
                              </p:par>
                            </p:childTnLst>
                          </p:cTn>
                        </p:par>
                        <p:par>
                          <p:cTn id="11" fill="hold">
                            <p:stCondLst>
                              <p:cond delay="500"/>
                            </p:stCondLst>
                            <p:childTnLst>
                              <p:par>
                                <p:cTn id="12" presetID="53" presetClass="entr" presetSubtype="16"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 calcmode="lin" valueType="num">
                                      <p:cBhvr>
                                        <p:cTn id="14" dur="500" fill="hold"/>
                                        <p:tgtEl>
                                          <p:spTgt spid="25"/>
                                        </p:tgtEl>
                                        <p:attrNameLst>
                                          <p:attrName>ppt_w</p:attrName>
                                        </p:attrNameLst>
                                      </p:cBhvr>
                                      <p:tavLst>
                                        <p:tav tm="0">
                                          <p:val>
                                            <p:fltVal val="0"/>
                                          </p:val>
                                        </p:tav>
                                        <p:tav tm="100000">
                                          <p:val>
                                            <p:strVal val="#ppt_w"/>
                                          </p:val>
                                        </p:tav>
                                      </p:tavLst>
                                    </p:anim>
                                    <p:anim calcmode="lin" valueType="num">
                                      <p:cBhvr>
                                        <p:cTn id="15" dur="500" fill="hold"/>
                                        <p:tgtEl>
                                          <p:spTgt spid="25"/>
                                        </p:tgtEl>
                                        <p:attrNameLst>
                                          <p:attrName>ppt_h</p:attrName>
                                        </p:attrNameLst>
                                      </p:cBhvr>
                                      <p:tavLst>
                                        <p:tav tm="0">
                                          <p:val>
                                            <p:fltVal val="0"/>
                                          </p:val>
                                        </p:tav>
                                        <p:tav tm="100000">
                                          <p:val>
                                            <p:strVal val="#ppt_h"/>
                                          </p:val>
                                        </p:tav>
                                      </p:tavLst>
                                    </p:anim>
                                    <p:animEffect transition="in" filter="fade">
                                      <p:cBhvr>
                                        <p:cTn id="16" dur="500"/>
                                        <p:tgtEl>
                                          <p:spTgt spid="25"/>
                                        </p:tgtEl>
                                      </p:cBhvr>
                                    </p:animEffect>
                                  </p:childTnLst>
                                </p:cTn>
                              </p:par>
                              <p:par>
                                <p:cTn id="17" presetID="53" presetClass="entr" presetSubtype="16" fill="hold" grpId="0" nodeType="withEffect">
                                  <p:stCondLst>
                                    <p:cond delay="200"/>
                                  </p:stCondLst>
                                  <p:childTnLst>
                                    <p:set>
                                      <p:cBhvr>
                                        <p:cTn id="18" dur="1" fill="hold">
                                          <p:stCondLst>
                                            <p:cond delay="0"/>
                                          </p:stCondLst>
                                        </p:cTn>
                                        <p:tgtEl>
                                          <p:spTgt spid="24"/>
                                        </p:tgtEl>
                                        <p:attrNameLst>
                                          <p:attrName>style.visibility</p:attrName>
                                        </p:attrNameLst>
                                      </p:cBhvr>
                                      <p:to>
                                        <p:strVal val="visible"/>
                                      </p:to>
                                    </p:set>
                                    <p:anim calcmode="lin" valueType="num">
                                      <p:cBhvr>
                                        <p:cTn id="19" dur="500" fill="hold"/>
                                        <p:tgtEl>
                                          <p:spTgt spid="24"/>
                                        </p:tgtEl>
                                        <p:attrNameLst>
                                          <p:attrName>ppt_w</p:attrName>
                                        </p:attrNameLst>
                                      </p:cBhvr>
                                      <p:tavLst>
                                        <p:tav tm="0">
                                          <p:val>
                                            <p:fltVal val="0"/>
                                          </p:val>
                                        </p:tav>
                                        <p:tav tm="100000">
                                          <p:val>
                                            <p:strVal val="#ppt_w"/>
                                          </p:val>
                                        </p:tav>
                                      </p:tavLst>
                                    </p:anim>
                                    <p:anim calcmode="lin" valueType="num">
                                      <p:cBhvr>
                                        <p:cTn id="20" dur="500" fill="hold"/>
                                        <p:tgtEl>
                                          <p:spTgt spid="24"/>
                                        </p:tgtEl>
                                        <p:attrNameLst>
                                          <p:attrName>ppt_h</p:attrName>
                                        </p:attrNameLst>
                                      </p:cBhvr>
                                      <p:tavLst>
                                        <p:tav tm="0">
                                          <p:val>
                                            <p:fltVal val="0"/>
                                          </p:val>
                                        </p:tav>
                                        <p:tav tm="100000">
                                          <p:val>
                                            <p:strVal val="#ppt_h"/>
                                          </p:val>
                                        </p:tav>
                                      </p:tavLst>
                                    </p:anim>
                                    <p:animEffect transition="in" filter="fade">
                                      <p:cBhvr>
                                        <p:cTn id="21" dur="500"/>
                                        <p:tgtEl>
                                          <p:spTgt spid="24"/>
                                        </p:tgtEl>
                                      </p:cBhvr>
                                    </p:animEffect>
                                  </p:childTnLst>
                                </p:cTn>
                              </p:par>
                              <p:par>
                                <p:cTn id="22" presetID="53" presetClass="entr" presetSubtype="16" fill="hold" nodeType="withEffect">
                                  <p:stCondLst>
                                    <p:cond delay="400"/>
                                  </p:stCondLst>
                                  <p:childTnLst>
                                    <p:set>
                                      <p:cBhvr>
                                        <p:cTn id="23" dur="1" fill="hold">
                                          <p:stCondLst>
                                            <p:cond delay="0"/>
                                          </p:stCondLst>
                                        </p:cTn>
                                        <p:tgtEl>
                                          <p:spTgt spid="21"/>
                                        </p:tgtEl>
                                        <p:attrNameLst>
                                          <p:attrName>style.visibility</p:attrName>
                                        </p:attrNameLst>
                                      </p:cBhvr>
                                      <p:to>
                                        <p:strVal val="visible"/>
                                      </p:to>
                                    </p:set>
                                    <p:anim calcmode="lin" valueType="num">
                                      <p:cBhvr>
                                        <p:cTn id="24" dur="500" fill="hold"/>
                                        <p:tgtEl>
                                          <p:spTgt spid="21"/>
                                        </p:tgtEl>
                                        <p:attrNameLst>
                                          <p:attrName>ppt_w</p:attrName>
                                        </p:attrNameLst>
                                      </p:cBhvr>
                                      <p:tavLst>
                                        <p:tav tm="0">
                                          <p:val>
                                            <p:fltVal val="0"/>
                                          </p:val>
                                        </p:tav>
                                        <p:tav tm="100000">
                                          <p:val>
                                            <p:strVal val="#ppt_w"/>
                                          </p:val>
                                        </p:tav>
                                      </p:tavLst>
                                    </p:anim>
                                    <p:anim calcmode="lin" valueType="num">
                                      <p:cBhvr>
                                        <p:cTn id="25" dur="500" fill="hold"/>
                                        <p:tgtEl>
                                          <p:spTgt spid="21"/>
                                        </p:tgtEl>
                                        <p:attrNameLst>
                                          <p:attrName>ppt_h</p:attrName>
                                        </p:attrNameLst>
                                      </p:cBhvr>
                                      <p:tavLst>
                                        <p:tav tm="0">
                                          <p:val>
                                            <p:fltVal val="0"/>
                                          </p:val>
                                        </p:tav>
                                        <p:tav tm="100000">
                                          <p:val>
                                            <p:strVal val="#ppt_h"/>
                                          </p:val>
                                        </p:tav>
                                      </p:tavLst>
                                    </p:anim>
                                    <p:animEffect transition="in" filter="fade">
                                      <p:cBhvr>
                                        <p:cTn id="26" dur="500"/>
                                        <p:tgtEl>
                                          <p:spTgt spid="21"/>
                                        </p:tgtEl>
                                      </p:cBhvr>
                                    </p:animEffect>
                                  </p:childTnLst>
                                </p:cTn>
                              </p:par>
                              <p:par>
                                <p:cTn id="27" presetID="53" presetClass="entr" presetSubtype="16" fill="hold" grpId="0" nodeType="withEffect">
                                  <p:stCondLst>
                                    <p:cond delay="60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p:stCondLst>
                              <p:cond delay="1600"/>
                            </p:stCondLst>
                            <p:childTnLst>
                              <p:par>
                                <p:cTn id="33" presetID="16" presetClass="entr" presetSubtype="21" fill="hold" grpId="0" nodeType="after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barn(inVertical)">
                                      <p:cBhvr>
                                        <p:cTn id="35" dur="500"/>
                                        <p:tgtEl>
                                          <p:spTgt spid="32"/>
                                        </p:tgtEl>
                                      </p:cBhvr>
                                    </p:animEffect>
                                  </p:childTnLst>
                                </p:cTn>
                              </p:par>
                              <p:par>
                                <p:cTn id="36" presetID="16" presetClass="entr" presetSubtype="21" fill="hold" grpId="0"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barn(inVertical)">
                                      <p:cBhvr>
                                        <p:cTn id="38" dur="500"/>
                                        <p:tgtEl>
                                          <p:spTgt spid="31"/>
                                        </p:tgtEl>
                                      </p:cBhvr>
                                    </p:animEffect>
                                  </p:childTnLst>
                                </p:cTn>
                              </p:par>
                              <p:par>
                                <p:cTn id="39" presetID="16" presetClass="entr" presetSubtype="21" fill="hold" grpId="0" nodeType="withEffect">
                                  <p:stCondLst>
                                    <p:cond delay="350"/>
                                  </p:stCondLst>
                                  <p:childTnLst>
                                    <p:set>
                                      <p:cBhvr>
                                        <p:cTn id="40" dur="1" fill="hold">
                                          <p:stCondLst>
                                            <p:cond delay="0"/>
                                          </p:stCondLst>
                                        </p:cTn>
                                        <p:tgtEl>
                                          <p:spTgt spid="34"/>
                                        </p:tgtEl>
                                        <p:attrNameLst>
                                          <p:attrName>style.visibility</p:attrName>
                                        </p:attrNameLst>
                                      </p:cBhvr>
                                      <p:to>
                                        <p:strVal val="visible"/>
                                      </p:to>
                                    </p:set>
                                    <p:animEffect transition="in" filter="barn(inVertical)">
                                      <p:cBhvr>
                                        <p:cTn id="41" dur="500"/>
                                        <p:tgtEl>
                                          <p:spTgt spid="34"/>
                                        </p:tgtEl>
                                      </p:cBhvr>
                                    </p:animEffect>
                                  </p:childTnLst>
                                </p:cTn>
                              </p:par>
                              <p:par>
                                <p:cTn id="42" presetID="16" presetClass="entr" presetSubtype="21" fill="hold" grpId="0" nodeType="withEffect">
                                  <p:stCondLst>
                                    <p:cond delay="350"/>
                                  </p:stCondLst>
                                  <p:childTnLst>
                                    <p:set>
                                      <p:cBhvr>
                                        <p:cTn id="43" dur="1" fill="hold">
                                          <p:stCondLst>
                                            <p:cond delay="0"/>
                                          </p:stCondLst>
                                        </p:cTn>
                                        <p:tgtEl>
                                          <p:spTgt spid="33"/>
                                        </p:tgtEl>
                                        <p:attrNameLst>
                                          <p:attrName>style.visibility</p:attrName>
                                        </p:attrNameLst>
                                      </p:cBhvr>
                                      <p:to>
                                        <p:strVal val="visible"/>
                                      </p:to>
                                    </p:set>
                                    <p:animEffect transition="in" filter="barn(inVertical)">
                                      <p:cBhvr>
                                        <p:cTn id="44" dur="500"/>
                                        <p:tgtEl>
                                          <p:spTgt spid="33"/>
                                        </p:tgtEl>
                                      </p:cBhvr>
                                    </p:animEffect>
                                  </p:childTnLst>
                                </p:cTn>
                              </p:par>
                              <p:par>
                                <p:cTn id="45" presetID="16" presetClass="entr" presetSubtype="21" fill="hold" grpId="0" nodeType="withEffect">
                                  <p:stCondLst>
                                    <p:cond delay="700"/>
                                  </p:stCondLst>
                                  <p:childTnLst>
                                    <p:set>
                                      <p:cBhvr>
                                        <p:cTn id="46" dur="1" fill="hold">
                                          <p:stCondLst>
                                            <p:cond delay="0"/>
                                          </p:stCondLst>
                                        </p:cTn>
                                        <p:tgtEl>
                                          <p:spTgt spid="20"/>
                                        </p:tgtEl>
                                        <p:attrNameLst>
                                          <p:attrName>style.visibility</p:attrName>
                                        </p:attrNameLst>
                                      </p:cBhvr>
                                      <p:to>
                                        <p:strVal val="visible"/>
                                      </p:to>
                                    </p:set>
                                    <p:animEffect transition="in" filter="barn(inVertical)">
                                      <p:cBhvr>
                                        <p:cTn id="47" dur="500"/>
                                        <p:tgtEl>
                                          <p:spTgt spid="20"/>
                                        </p:tgtEl>
                                      </p:cBhvr>
                                    </p:animEffect>
                                  </p:childTnLst>
                                </p:cTn>
                              </p:par>
                              <p:par>
                                <p:cTn id="48" presetID="16" presetClass="entr" presetSubtype="21" fill="hold" grpId="0" nodeType="withEffect">
                                  <p:stCondLst>
                                    <p:cond delay="700"/>
                                  </p:stCondLst>
                                  <p:childTnLst>
                                    <p:set>
                                      <p:cBhvr>
                                        <p:cTn id="49" dur="1" fill="hold">
                                          <p:stCondLst>
                                            <p:cond delay="0"/>
                                          </p:stCondLst>
                                        </p:cTn>
                                        <p:tgtEl>
                                          <p:spTgt spid="19"/>
                                        </p:tgtEl>
                                        <p:attrNameLst>
                                          <p:attrName>style.visibility</p:attrName>
                                        </p:attrNameLst>
                                      </p:cBhvr>
                                      <p:to>
                                        <p:strVal val="visible"/>
                                      </p:to>
                                    </p:set>
                                    <p:animEffect transition="in" filter="barn(inVertical)">
                                      <p:cBhvr>
                                        <p:cTn id="50" dur="500"/>
                                        <p:tgtEl>
                                          <p:spTgt spid="19"/>
                                        </p:tgtEl>
                                      </p:cBhvr>
                                    </p:animEffect>
                                  </p:childTnLst>
                                </p:cTn>
                              </p:par>
                              <p:par>
                                <p:cTn id="51" presetID="16" presetClass="entr" presetSubtype="21" fill="hold" grpId="0" nodeType="withEffect">
                                  <p:stCondLst>
                                    <p:cond delay="1050"/>
                                  </p:stCondLst>
                                  <p:childTnLst>
                                    <p:set>
                                      <p:cBhvr>
                                        <p:cTn id="52" dur="1" fill="hold">
                                          <p:stCondLst>
                                            <p:cond delay="0"/>
                                          </p:stCondLst>
                                        </p:cTn>
                                        <p:tgtEl>
                                          <p:spTgt spid="29"/>
                                        </p:tgtEl>
                                        <p:attrNameLst>
                                          <p:attrName>style.visibility</p:attrName>
                                        </p:attrNameLst>
                                      </p:cBhvr>
                                      <p:to>
                                        <p:strVal val="visible"/>
                                      </p:to>
                                    </p:set>
                                    <p:animEffect transition="in" filter="barn(inVertical)">
                                      <p:cBhvr>
                                        <p:cTn id="53" dur="500"/>
                                        <p:tgtEl>
                                          <p:spTgt spid="29"/>
                                        </p:tgtEl>
                                      </p:cBhvr>
                                    </p:animEffect>
                                  </p:childTnLst>
                                </p:cTn>
                              </p:par>
                              <p:par>
                                <p:cTn id="54" presetID="16" presetClass="entr" presetSubtype="21" fill="hold" grpId="0" nodeType="withEffect">
                                  <p:stCondLst>
                                    <p:cond delay="1050"/>
                                  </p:stCondLst>
                                  <p:childTnLst>
                                    <p:set>
                                      <p:cBhvr>
                                        <p:cTn id="55" dur="1" fill="hold">
                                          <p:stCondLst>
                                            <p:cond delay="0"/>
                                          </p:stCondLst>
                                        </p:cTn>
                                        <p:tgtEl>
                                          <p:spTgt spid="28"/>
                                        </p:tgtEl>
                                        <p:attrNameLst>
                                          <p:attrName>style.visibility</p:attrName>
                                        </p:attrNameLst>
                                      </p:cBhvr>
                                      <p:to>
                                        <p:strVal val="visible"/>
                                      </p:to>
                                    </p:set>
                                    <p:animEffect transition="in" filter="barn(inVertical)">
                                      <p:cBhvr>
                                        <p:cTn id="56" dur="500"/>
                                        <p:tgtEl>
                                          <p:spTgt spid="28"/>
                                        </p:tgtEl>
                                      </p:cBhvr>
                                    </p:animEffect>
                                  </p:childTnLst>
                                </p:cTn>
                              </p:par>
                            </p:childTnLst>
                          </p:cTn>
                        </p:par>
                        <p:par>
                          <p:cTn id="57" fill="hold">
                            <p:stCondLst>
                              <p:cond delay="3150"/>
                            </p:stCondLst>
                            <p:childTnLst>
                              <p:par>
                                <p:cTn id="58" presetID="22" presetClass="entr" presetSubtype="8" fill="hold" grpId="0" nodeType="after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wipe(left)">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6" grpId="0" animBg="1"/>
      <p:bldP spid="7" grpId="0" animBg="1"/>
      <p:bldP spid="28" grpId="0"/>
      <p:bldP spid="29" grpId="0"/>
      <p:bldP spid="31" grpId="0"/>
      <p:bldP spid="32" grpId="0"/>
      <p:bldP spid="33" grpId="0"/>
      <p:bldP spid="34" grpId="0"/>
      <p:bldP spid="13" grpId="0" animBg="1"/>
      <p:bldP spid="24" grpId="0" animBg="1"/>
      <p:bldP spid="25" grpId="0" animBg="1"/>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 name="矩形 68"/>
          <p:cNvSpPr/>
          <p:nvPr/>
        </p:nvSpPr>
        <p:spPr>
          <a:xfrm>
            <a:off x="3405661" y="4083918"/>
            <a:ext cx="5135329" cy="161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p>
        </p:txBody>
      </p:sp>
      <p:grpSp>
        <p:nvGrpSpPr>
          <p:cNvPr id="14" name="组合 13"/>
          <p:cNvGrpSpPr/>
          <p:nvPr/>
        </p:nvGrpSpPr>
        <p:grpSpPr>
          <a:xfrm>
            <a:off x="3717278" y="3913118"/>
            <a:ext cx="4501940" cy="330637"/>
            <a:chOff x="898376" y="3075806"/>
            <a:chExt cx="7277295" cy="411184"/>
          </a:xfrm>
        </p:grpSpPr>
        <p:sp>
          <p:nvSpPr>
            <p:cNvPr id="15" name="五边形 14"/>
            <p:cNvSpPr/>
            <p:nvPr/>
          </p:nvSpPr>
          <p:spPr>
            <a:xfrm>
              <a:off x="3603672"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9" name="五边形 18"/>
            <p:cNvSpPr/>
            <p:nvPr/>
          </p:nvSpPr>
          <p:spPr>
            <a:xfrm flipH="1">
              <a:off x="898376"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grpSp>
      <p:sp>
        <p:nvSpPr>
          <p:cNvPr id="24" name="TextBox 7"/>
          <p:cNvSpPr>
            <a:spLocks noChangeArrowheads="1"/>
          </p:cNvSpPr>
          <p:nvPr/>
        </p:nvSpPr>
        <p:spPr bwMode="auto">
          <a:xfrm>
            <a:off x="3683276" y="3940415"/>
            <a:ext cx="4608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b="1" dirty="0">
                <a:solidFill>
                  <a:schemeClr val="bg1"/>
                </a:solidFill>
                <a:latin typeface="微软雅黑" pitchFamily="34" charset="-122"/>
                <a:ea typeface="微软雅黑" pitchFamily="34" charset="-122"/>
                <a:cs typeface="LilyUPC" pitchFamily="34" charset="-34"/>
                <a:sym typeface="微软雅黑" pitchFamily="34" charset="-122"/>
              </a:rPr>
              <a:t>BUSENESS ACTIVITY PLANNING</a:t>
            </a:r>
            <a:endParaRPr lang="zh-CN" altLang="en-US" b="1" dirty="0">
              <a:solidFill>
                <a:schemeClr val="bg1"/>
              </a:solidFill>
              <a:latin typeface="微软雅黑" pitchFamily="34" charset="-122"/>
              <a:ea typeface="微软雅黑" pitchFamily="34" charset="-122"/>
              <a:cs typeface="LilyUPC" pitchFamily="34" charset="-34"/>
              <a:sym typeface="微软雅黑" pitchFamily="34" charset="-122"/>
            </a:endParaRPr>
          </a:p>
        </p:txBody>
      </p:sp>
      <p:sp>
        <p:nvSpPr>
          <p:cNvPr id="67" name="矩形 66"/>
          <p:cNvSpPr/>
          <p:nvPr/>
        </p:nvSpPr>
        <p:spPr>
          <a:xfrm>
            <a:off x="251520" y="411510"/>
            <a:ext cx="2096419" cy="789034"/>
          </a:xfrm>
          <a:prstGeom prst="rect">
            <a:avLst/>
          </a:prstGeom>
        </p:spPr>
        <p:txBody>
          <a:bodyPr wrap="square" lIns="68571" tIns="34285" rIns="68571" bIns="34285">
            <a:spAutoFit/>
          </a:bodyPr>
          <a:lstStyle/>
          <a:p>
            <a:pPr algn="ctr"/>
            <a:r>
              <a:rPr lang="zh-CN" altLang="en-US" sz="4500" b="1" dirty="0" smtClean="0">
                <a:solidFill>
                  <a:srgbClr val="C00000"/>
                </a:solidFill>
                <a:latin typeface="Impact" panose="020B0806030902050204" pitchFamily="34" charset="0"/>
                <a:ea typeface="微软雅黑" panose="020B0503020204020204" pitchFamily="34" charset="-122"/>
                <a:cs typeface="Gisha" panose="020B0502040204020203" pitchFamily="34" charset="-79"/>
              </a:rPr>
              <a:t>前言</a:t>
            </a:r>
            <a:endParaRPr lang="en-US" altLang="zh-CN" sz="4500" b="1" dirty="0">
              <a:solidFill>
                <a:srgbClr val="C00000"/>
              </a:solidFill>
              <a:latin typeface="Impact" panose="020B0806030902050204" pitchFamily="34" charset="0"/>
              <a:ea typeface="微软雅黑" panose="020B0503020204020204" pitchFamily="34" charset="-122"/>
              <a:cs typeface="Gisha" panose="020B0502040204020203" pitchFamily="34" charset="-79"/>
            </a:endParaRPr>
          </a:p>
        </p:txBody>
      </p:sp>
      <p:sp>
        <p:nvSpPr>
          <p:cNvPr id="30" name="TextBox 7"/>
          <p:cNvSpPr>
            <a:spLocks noChangeArrowheads="1"/>
          </p:cNvSpPr>
          <p:nvPr/>
        </p:nvSpPr>
        <p:spPr bwMode="auto">
          <a:xfrm>
            <a:off x="755576" y="1491630"/>
            <a:ext cx="777686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auto">
              <a:spcBef>
                <a:spcPts val="0"/>
              </a:spcBef>
              <a:spcAft>
                <a:spcPts val="0"/>
              </a:spcAft>
              <a:defRPr/>
            </a:pPr>
            <a:r>
              <a:rPr lang="zh-CN" altLang="en-US" dirty="0" smtClean="0">
                <a:solidFill>
                  <a:schemeClr val="tx1">
                    <a:lumMod val="75000"/>
                    <a:lumOff val="25000"/>
                  </a:schemeClr>
                </a:solidFill>
                <a:latin typeface="微软雅黑" pitchFamily="34" charset="-122"/>
                <a:ea typeface="微软雅黑" pitchFamily="34" charset="-122"/>
                <a:cs typeface="LilyUPC" pitchFamily="34" charset="-34"/>
                <a:sym typeface="微软雅黑" pitchFamily="34" charset="-122"/>
              </a:rPr>
              <a:t>随着商业时代的到来，我们面临着巨大的挑战，同样也面临着巨大的机遇和丰厚的回报。我们开发了</a:t>
            </a:r>
            <a:r>
              <a:rPr lang="en-US" altLang="zh-CN" dirty="0" smtClean="0">
                <a:solidFill>
                  <a:schemeClr val="tx1">
                    <a:lumMod val="75000"/>
                    <a:lumOff val="25000"/>
                  </a:schemeClr>
                </a:solidFill>
                <a:latin typeface="微软雅黑" pitchFamily="34" charset="-122"/>
                <a:ea typeface="微软雅黑" pitchFamily="34" charset="-122"/>
                <a:cs typeface="LilyUPC" pitchFamily="34" charset="-34"/>
                <a:sym typeface="微软雅黑" pitchFamily="34" charset="-122"/>
              </a:rPr>
              <a:t>SOHO</a:t>
            </a:r>
            <a:r>
              <a:rPr lang="zh-CN" altLang="en-US" dirty="0" smtClean="0">
                <a:solidFill>
                  <a:schemeClr val="tx1">
                    <a:lumMod val="75000"/>
                    <a:lumOff val="25000"/>
                  </a:schemeClr>
                </a:solidFill>
                <a:latin typeface="微软雅黑" pitchFamily="34" charset="-122"/>
                <a:ea typeface="微软雅黑" pitchFamily="34" charset="-122"/>
                <a:cs typeface="LilyUPC" pitchFamily="34" charset="-34"/>
                <a:sym typeface="微软雅黑" pitchFamily="34" charset="-122"/>
              </a:rPr>
              <a:t>时代的新项目。</a:t>
            </a:r>
            <a:endParaRPr lang="en-US" altLang="zh-CN" dirty="0" smtClean="0">
              <a:solidFill>
                <a:schemeClr val="tx1">
                  <a:lumMod val="75000"/>
                  <a:lumOff val="25000"/>
                </a:schemeClr>
              </a:solidFill>
              <a:latin typeface="微软雅黑" pitchFamily="34" charset="-122"/>
              <a:ea typeface="微软雅黑" pitchFamily="34" charset="-122"/>
              <a:cs typeface="LilyUPC" pitchFamily="34" charset="-34"/>
              <a:sym typeface="微软雅黑" pitchFamily="34" charset="-122"/>
            </a:endParaRPr>
          </a:p>
          <a:p>
            <a:pPr fontAlgn="auto">
              <a:spcBef>
                <a:spcPts val="0"/>
              </a:spcBef>
              <a:spcAft>
                <a:spcPts val="0"/>
              </a:spcAft>
              <a:defRPr/>
            </a:pPr>
            <a:r>
              <a:rPr lang="zh-CN" altLang="en-US" dirty="0">
                <a:solidFill>
                  <a:schemeClr val="tx1">
                    <a:lumMod val="75000"/>
                    <a:lumOff val="25000"/>
                  </a:schemeClr>
                </a:solidFill>
                <a:latin typeface="微软雅黑" pitchFamily="34" charset="-122"/>
                <a:ea typeface="微软雅黑" pitchFamily="34" charset="-122"/>
                <a:cs typeface="LilyUPC" pitchFamily="34" charset="-34"/>
                <a:sym typeface="微软雅黑" pitchFamily="34" charset="-122"/>
              </a:rPr>
              <a:t>此</a:t>
            </a:r>
            <a:r>
              <a:rPr lang="zh-CN" altLang="en-US" dirty="0" smtClean="0">
                <a:solidFill>
                  <a:schemeClr val="tx1">
                    <a:lumMod val="75000"/>
                    <a:lumOff val="25000"/>
                  </a:schemeClr>
                </a:solidFill>
                <a:latin typeface="微软雅黑" pitchFamily="34" charset="-122"/>
                <a:ea typeface="微软雅黑" pitchFamily="34" charset="-122"/>
                <a:cs typeface="LilyUPC" pitchFamily="34" charset="-34"/>
                <a:sym typeface="微软雅黑" pitchFamily="34" charset="-122"/>
              </a:rPr>
              <a:t>项目融入了最新的科技时代的元素，发展高端写字楼，开发了最具世界科技前沿的</a:t>
            </a:r>
            <a:r>
              <a:rPr lang="en-US" altLang="zh-CN" dirty="0" smtClean="0">
                <a:solidFill>
                  <a:schemeClr val="tx1">
                    <a:lumMod val="75000"/>
                    <a:lumOff val="25000"/>
                  </a:schemeClr>
                </a:solidFill>
                <a:latin typeface="微软雅黑" pitchFamily="34" charset="-122"/>
                <a:ea typeface="微软雅黑" pitchFamily="34" charset="-122"/>
                <a:cs typeface="LilyUPC" pitchFamily="34" charset="-34"/>
                <a:sym typeface="微软雅黑" pitchFamily="34" charset="-122"/>
              </a:rPr>
              <a:t>VB</a:t>
            </a:r>
            <a:r>
              <a:rPr lang="zh-CN" altLang="en-US" dirty="0" smtClean="0">
                <a:solidFill>
                  <a:schemeClr val="tx1">
                    <a:lumMod val="75000"/>
                    <a:lumOff val="25000"/>
                  </a:schemeClr>
                </a:solidFill>
                <a:latin typeface="微软雅黑" pitchFamily="34" charset="-122"/>
                <a:ea typeface="微软雅黑" pitchFamily="34" charset="-122"/>
                <a:cs typeface="LilyUPC" pitchFamily="34" charset="-34"/>
                <a:sym typeface="微软雅黑" pitchFamily="34" charset="-122"/>
              </a:rPr>
              <a:t>科技试听、实用的各种现代科技。一键到达，一键定制停车位，订餐、娱乐等更加便捷的贴心服务。</a:t>
            </a:r>
            <a:endParaRPr lang="en-US" altLang="zh-CN" dirty="0" smtClean="0">
              <a:solidFill>
                <a:schemeClr val="tx1">
                  <a:lumMod val="75000"/>
                  <a:lumOff val="25000"/>
                </a:schemeClr>
              </a:solidFill>
              <a:latin typeface="微软雅黑" pitchFamily="34" charset="-122"/>
              <a:ea typeface="微软雅黑" pitchFamily="34" charset="-122"/>
              <a:cs typeface="LilyUPC" pitchFamily="34" charset="-34"/>
              <a:sym typeface="微软雅黑" pitchFamily="34" charset="-122"/>
            </a:endParaRPr>
          </a:p>
          <a:p>
            <a:pPr fontAlgn="auto">
              <a:spcBef>
                <a:spcPts val="0"/>
              </a:spcBef>
              <a:spcAft>
                <a:spcPts val="0"/>
              </a:spcAft>
              <a:defRPr/>
            </a:pPr>
            <a:r>
              <a:rPr lang="zh-CN" altLang="en-US" dirty="0" smtClean="0">
                <a:solidFill>
                  <a:schemeClr val="tx1">
                    <a:lumMod val="75000"/>
                    <a:lumOff val="25000"/>
                  </a:schemeClr>
                </a:solidFill>
                <a:latin typeface="微软雅黑" pitchFamily="34" charset="-122"/>
                <a:ea typeface="微软雅黑" pitchFamily="34" charset="-122"/>
                <a:cs typeface="LilyUPC" pitchFamily="34" charset="-34"/>
                <a:sym typeface="微软雅黑" pitchFamily="34" charset="-122"/>
              </a:rPr>
              <a:t>现在我们诚邀您的加入，一起看到远大的发展目标，所谓志同道合，我们携手共赢！</a:t>
            </a:r>
            <a:endParaRPr lang="zh-CN" altLang="en-US" dirty="0">
              <a:solidFill>
                <a:schemeClr val="tx1">
                  <a:lumMod val="75000"/>
                  <a:lumOff val="25000"/>
                </a:schemeClr>
              </a:solidFill>
              <a:latin typeface="微软雅黑" pitchFamily="34" charset="-122"/>
              <a:ea typeface="微软雅黑" pitchFamily="34" charset="-122"/>
              <a:cs typeface="LilyUPC" pitchFamily="34" charset="-34"/>
              <a:sym typeface="微软雅黑" pitchFamily="34" charset="-122"/>
            </a:endParaRPr>
          </a:p>
        </p:txBody>
      </p:sp>
      <p:sp>
        <p:nvSpPr>
          <p:cNvPr id="10"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3994815"/>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41" presetClass="entr" presetSubtype="0" fill="hold" grpId="0" nodeType="afterEffect">
                                  <p:stCondLst>
                                    <p:cond delay="0"/>
                                  </p:stCondLst>
                                  <p:iterate type="lt">
                                    <p:tmPct val="10000"/>
                                  </p:iterate>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67"/>
                                        </p:tgtEl>
                                        <p:attrNameLst>
                                          <p:attrName>ppt_y</p:attrName>
                                        </p:attrNameLst>
                                      </p:cBhvr>
                                      <p:tavLst>
                                        <p:tav tm="0">
                                          <p:val>
                                            <p:strVal val="#ppt_y"/>
                                          </p:val>
                                        </p:tav>
                                        <p:tav tm="100000">
                                          <p:val>
                                            <p:strVal val="#ppt_y"/>
                                          </p:val>
                                        </p:tav>
                                      </p:tavLst>
                                    </p:anim>
                                    <p:anim calcmode="lin" valueType="num">
                                      <p:cBhvr>
                                        <p:cTn id="9" dur="500" fill="hold"/>
                                        <p:tgtEl>
                                          <p:spTgt spid="6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6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67"/>
                                        </p:tgtEl>
                                      </p:cBhvr>
                                    </p:animEffect>
                                  </p:childTnLst>
                                </p:cTn>
                              </p:par>
                            </p:childTnLst>
                          </p:cTn>
                        </p:par>
                        <p:par>
                          <p:cTn id="12" fill="hold">
                            <p:stCondLst>
                              <p:cond delay="5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30"/>
                                        </p:tgtEl>
                                        <p:attrNameLst>
                                          <p:attrName>style.visibility</p:attrName>
                                        </p:attrNameLst>
                                      </p:cBhvr>
                                      <p:to>
                                        <p:strVal val="visible"/>
                                      </p:to>
                                    </p:set>
                                    <p:anim calcmode="lin" valueType="num">
                                      <p:cBhvr>
                                        <p:cTn id="15" dur="500" fill="hold"/>
                                        <p:tgtEl>
                                          <p:spTgt spid="30"/>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30"/>
                                        </p:tgtEl>
                                        <p:attrNameLst>
                                          <p:attrName>ppt_y</p:attrName>
                                        </p:attrNameLst>
                                      </p:cBhvr>
                                      <p:tavLst>
                                        <p:tav tm="0">
                                          <p:val>
                                            <p:strVal val="#ppt_y"/>
                                          </p:val>
                                        </p:tav>
                                        <p:tav tm="100000">
                                          <p:val>
                                            <p:strVal val="#ppt_y"/>
                                          </p:val>
                                        </p:tav>
                                      </p:tavLst>
                                    </p:anim>
                                    <p:anim calcmode="lin" valueType="num">
                                      <p:cBhvr>
                                        <p:cTn id="17" dur="500" fill="hold"/>
                                        <p:tgtEl>
                                          <p:spTgt spid="30"/>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30"/>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30"/>
                                        </p:tgtEl>
                                      </p:cBhvr>
                                    </p:animEffect>
                                  </p:childTnLst>
                                </p:cTn>
                              </p:par>
                              <p:par>
                                <p:cTn id="20" presetID="2" presetClass="entr" presetSubtype="2" fill="hold" grpId="0" nodeType="withEffect">
                                  <p:stCondLst>
                                    <p:cond delay="0"/>
                                  </p:stCondLst>
                                  <p:childTnLst>
                                    <p:set>
                                      <p:cBhvr>
                                        <p:cTn id="21" dur="1" fill="hold">
                                          <p:stCondLst>
                                            <p:cond delay="0"/>
                                          </p:stCondLst>
                                        </p:cTn>
                                        <p:tgtEl>
                                          <p:spTgt spid="69"/>
                                        </p:tgtEl>
                                        <p:attrNameLst>
                                          <p:attrName>style.visibility</p:attrName>
                                        </p:attrNameLst>
                                      </p:cBhvr>
                                      <p:to>
                                        <p:strVal val="visible"/>
                                      </p:to>
                                    </p:set>
                                    <p:anim calcmode="lin" valueType="num">
                                      <p:cBhvr additive="base">
                                        <p:cTn id="22" dur="500" fill="hold"/>
                                        <p:tgtEl>
                                          <p:spTgt spid="69"/>
                                        </p:tgtEl>
                                        <p:attrNameLst>
                                          <p:attrName>ppt_x</p:attrName>
                                        </p:attrNameLst>
                                      </p:cBhvr>
                                      <p:tavLst>
                                        <p:tav tm="0">
                                          <p:val>
                                            <p:strVal val="1+#ppt_w/2"/>
                                          </p:val>
                                        </p:tav>
                                        <p:tav tm="100000">
                                          <p:val>
                                            <p:strVal val="#ppt_x"/>
                                          </p:val>
                                        </p:tav>
                                      </p:tavLst>
                                    </p:anim>
                                    <p:anim calcmode="lin" valueType="num">
                                      <p:cBhvr additive="base">
                                        <p:cTn id="23" dur="500" fill="hold"/>
                                        <p:tgtEl>
                                          <p:spTgt spid="69"/>
                                        </p:tgtEl>
                                        <p:attrNameLst>
                                          <p:attrName>ppt_y</p:attrName>
                                        </p:attrNameLst>
                                      </p:cBhvr>
                                      <p:tavLst>
                                        <p:tav tm="0">
                                          <p:val>
                                            <p:strVal val="#ppt_y"/>
                                          </p:val>
                                        </p:tav>
                                        <p:tav tm="100000">
                                          <p:val>
                                            <p:strVal val="#ppt_y"/>
                                          </p:val>
                                        </p:tav>
                                      </p:tavLst>
                                    </p:anim>
                                  </p:childTnLst>
                                </p:cTn>
                              </p:par>
                            </p:childTnLst>
                          </p:cTn>
                        </p:par>
                        <p:par>
                          <p:cTn id="24" fill="hold">
                            <p:stCondLst>
                              <p:cond delay="9750"/>
                            </p:stCondLst>
                            <p:childTnLst>
                              <p:par>
                                <p:cTn id="25" presetID="16" presetClass="entr" presetSubtype="37"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barn(outVertical)">
                                      <p:cBhvr>
                                        <p:cTn id="27" dur="500"/>
                                        <p:tgtEl>
                                          <p:spTgt spid="14"/>
                                        </p:tgtEl>
                                      </p:cBhvr>
                                    </p:animEffect>
                                  </p:childTnLst>
                                </p:cTn>
                              </p:par>
                            </p:childTnLst>
                          </p:cTn>
                        </p:par>
                        <p:par>
                          <p:cTn id="28" fill="hold">
                            <p:stCondLst>
                              <p:cond delay="10250"/>
                            </p:stCondLst>
                            <p:childTnLst>
                              <p:par>
                                <p:cTn id="29" presetID="38" presetClass="entr" presetSubtype="0" accel="50000" fill="hold" grpId="0" nodeType="afterEffect">
                                  <p:stCondLst>
                                    <p:cond delay="0"/>
                                  </p:stCondLst>
                                  <p:iterate type="lt">
                                    <p:tmPct val="50000"/>
                                  </p:iterate>
                                  <p:childTnLst>
                                    <p:set>
                                      <p:cBhvr>
                                        <p:cTn id="30" dur="1" fill="hold">
                                          <p:stCondLst>
                                            <p:cond delay="0"/>
                                          </p:stCondLst>
                                        </p:cTn>
                                        <p:tgtEl>
                                          <p:spTgt spid="24"/>
                                        </p:tgtEl>
                                        <p:attrNameLst>
                                          <p:attrName>style.visibility</p:attrName>
                                        </p:attrNameLst>
                                      </p:cBhvr>
                                      <p:to>
                                        <p:strVal val="visible"/>
                                      </p:to>
                                    </p:set>
                                    <p:set>
                                      <p:cBhvr>
                                        <p:cTn id="31" dur="460" fill="hold">
                                          <p:stCondLst>
                                            <p:cond delay="0"/>
                                          </p:stCondLst>
                                        </p:cTn>
                                        <p:tgtEl>
                                          <p:spTgt spid="24"/>
                                        </p:tgtEl>
                                        <p:attrNameLst>
                                          <p:attrName>style.rotation</p:attrName>
                                        </p:attrNameLst>
                                      </p:cBhvr>
                                      <p:to>
                                        <p:strVal val="-45.0"/>
                                      </p:to>
                                    </p:set>
                                    <p:anim calcmode="lin" valueType="num">
                                      <p:cBhvr>
                                        <p:cTn id="32" dur="460" fill="hold">
                                          <p:stCondLst>
                                            <p:cond delay="460"/>
                                          </p:stCondLst>
                                        </p:cTn>
                                        <p:tgtEl>
                                          <p:spTgt spid="24"/>
                                        </p:tgtEl>
                                        <p:attrNameLst>
                                          <p:attrName>style.rotation</p:attrName>
                                        </p:attrNameLst>
                                      </p:cBhvr>
                                      <p:tavLst>
                                        <p:tav tm="0">
                                          <p:val>
                                            <p:fltVal val="-45"/>
                                          </p:val>
                                        </p:tav>
                                        <p:tav tm="69900">
                                          <p:val>
                                            <p:fltVal val="45"/>
                                          </p:val>
                                        </p:tav>
                                        <p:tav tm="100000">
                                          <p:val>
                                            <p:fltVal val="0"/>
                                          </p:val>
                                        </p:tav>
                                      </p:tavLst>
                                    </p:anim>
                                    <p:anim calcmode="lin" valueType="num">
                                      <p:cBhvr>
                                        <p:cTn id="33" dur="460" fill="hold">
                                          <p:stCondLst>
                                            <p:cond delay="0"/>
                                          </p:stCondLst>
                                        </p:cTn>
                                        <p:tgtEl>
                                          <p:spTgt spid="24"/>
                                        </p:tgtEl>
                                        <p:attrNameLst>
                                          <p:attrName>ppt_y</p:attrName>
                                        </p:attrNameLst>
                                      </p:cBhvr>
                                      <p:tavLst>
                                        <p:tav tm="0">
                                          <p:val>
                                            <p:strVal val="#ppt_y-1"/>
                                          </p:val>
                                        </p:tav>
                                        <p:tav tm="100000">
                                          <p:val>
                                            <p:strVal val="#ppt_y-(0.354*#ppt_w-0.172*#ppt_h)"/>
                                          </p:val>
                                        </p:tav>
                                      </p:tavLst>
                                    </p:anim>
                                    <p:anim calcmode="lin" valueType="num">
                                      <p:cBhvr>
                                        <p:cTn id="34" dur="160" decel="50000" autoRev="1" fill="hold">
                                          <p:stCondLst>
                                            <p:cond delay="460"/>
                                          </p:stCondLst>
                                        </p:cTn>
                                        <p:tgtEl>
                                          <p:spTgt spid="24"/>
                                        </p:tgtEl>
                                        <p:attrNameLst>
                                          <p:attrName>ppt_y</p:attrName>
                                        </p:attrNameLst>
                                      </p:cBhvr>
                                      <p:tavLst>
                                        <p:tav tm="0">
                                          <p:val>
                                            <p:strVal val="#ppt_y-(0.354*#ppt_w-0.172*#ppt_h)"/>
                                          </p:val>
                                        </p:tav>
                                        <p:tav tm="100000">
                                          <p:val>
                                            <p:strVal val="#ppt_y-(0.354*#ppt_w-0.172*#ppt_h)-#ppt_h/2"/>
                                          </p:val>
                                        </p:tav>
                                      </p:tavLst>
                                    </p:anim>
                                    <p:anim calcmode="lin" valueType="num">
                                      <p:cBhvr>
                                        <p:cTn id="35" dur="140" fill="hold">
                                          <p:stCondLst>
                                            <p:cond delay="860"/>
                                          </p:stCondLst>
                                        </p:cTn>
                                        <p:tgtEl>
                                          <p:spTgt spid="24"/>
                                        </p:tgtEl>
                                        <p:attrNameLst>
                                          <p:attrName>ppt_y</p:attrName>
                                        </p:attrNameLst>
                                      </p:cBhvr>
                                      <p:tavLst>
                                        <p:tav tm="0">
                                          <p:val>
                                            <p:strVal val="#ppt_y-(0.354*#ppt_w-0.172*#ppt_h)"/>
                                          </p:val>
                                        </p:tav>
                                        <p:tav tm="100000">
                                          <p:val>
                                            <p:strVal val="#ppt_y"/>
                                          </p:val>
                                        </p:tav>
                                      </p:tavLst>
                                    </p:anim>
                                  </p:childTnLst>
                                </p:cTn>
                              </p:par>
                            </p:childTnLst>
                          </p:cTn>
                        </p:par>
                        <p:par>
                          <p:cTn id="36" fill="hold">
                            <p:stCondLst>
                              <p:cond delay="22750"/>
                            </p:stCondLst>
                            <p:childTnLst>
                              <p:par>
                                <p:cTn id="37" presetID="22" presetClass="entr" presetSubtype="8" fill="hold" grpId="0"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9" grpId="0" animBg="1"/>
      <p:bldP spid="24" grpId="0"/>
      <p:bldP spid="67" grpId="0"/>
      <p:bldP spid="30"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赞助方案</a:t>
            </a:r>
            <a:endParaRPr lang="zh-CN" altLang="en-US" dirty="0"/>
          </a:p>
        </p:txBody>
      </p:sp>
      <p:sp>
        <p:nvSpPr>
          <p:cNvPr id="3" name="TextBox 29"/>
          <p:cNvSpPr txBox="1"/>
          <p:nvPr/>
        </p:nvSpPr>
        <p:spPr>
          <a:xfrm>
            <a:off x="533741" y="1375674"/>
            <a:ext cx="1676060" cy="769442"/>
          </a:xfrm>
          <a:prstGeom prst="rect">
            <a:avLst/>
          </a:prstGeom>
          <a:noFill/>
        </p:spPr>
        <p:txBody>
          <a:bodyPr wrap="square" lIns="0" tIns="0" rIns="0" bIns="0" rtlCol="0">
            <a:spAutoFit/>
          </a:bodyPr>
          <a:lstStyle/>
          <a:p>
            <a:pPr algn="just">
              <a:lnSpc>
                <a:spcPts val="1500"/>
              </a:lnSpc>
            </a:pPr>
            <a:r>
              <a:rPr lang="zh-CN" altLang="en-US" sz="11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100" dirty="0" smtClean="0">
                <a:solidFill>
                  <a:schemeClr val="tx1">
                    <a:lumMod val="65000"/>
                    <a:lumOff val="3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65000"/>
                    <a:lumOff val="35000"/>
                  </a:schemeClr>
                </a:solidFill>
                <a:latin typeface="微软雅黑" pitchFamily="34" charset="-122"/>
                <a:ea typeface="微软雅黑" pitchFamily="34" charset="-122"/>
              </a:rPr>
              <a:t>……</a:t>
            </a:r>
          </a:p>
        </p:txBody>
      </p:sp>
      <p:sp>
        <p:nvSpPr>
          <p:cNvPr id="5" name="TextBox 29"/>
          <p:cNvSpPr txBox="1"/>
          <p:nvPr/>
        </p:nvSpPr>
        <p:spPr>
          <a:xfrm>
            <a:off x="6975873" y="2148985"/>
            <a:ext cx="1685344" cy="769442"/>
          </a:xfrm>
          <a:prstGeom prst="rect">
            <a:avLst/>
          </a:prstGeom>
          <a:noFill/>
        </p:spPr>
        <p:txBody>
          <a:bodyPr wrap="square" lIns="0" tIns="0" rIns="0" bIns="0" rtlCol="0">
            <a:spAutoFit/>
          </a:bodyPr>
          <a:lstStyle/>
          <a:p>
            <a:pPr algn="just">
              <a:lnSpc>
                <a:spcPts val="1500"/>
              </a:lnSpc>
            </a:pPr>
            <a:r>
              <a:rPr lang="zh-CN" altLang="en-US" sz="11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100" dirty="0" smtClean="0">
                <a:solidFill>
                  <a:schemeClr val="tx1">
                    <a:lumMod val="65000"/>
                    <a:lumOff val="3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65000"/>
                    <a:lumOff val="35000"/>
                  </a:schemeClr>
                </a:solidFill>
                <a:latin typeface="微软雅黑" pitchFamily="34" charset="-122"/>
                <a:ea typeface="微软雅黑" pitchFamily="34" charset="-122"/>
              </a:rPr>
              <a:t>……</a:t>
            </a:r>
          </a:p>
        </p:txBody>
      </p:sp>
      <p:sp>
        <p:nvSpPr>
          <p:cNvPr id="7" name="TextBox 29"/>
          <p:cNvSpPr txBox="1"/>
          <p:nvPr/>
        </p:nvSpPr>
        <p:spPr>
          <a:xfrm>
            <a:off x="533741" y="2921105"/>
            <a:ext cx="1676060" cy="769442"/>
          </a:xfrm>
          <a:prstGeom prst="rect">
            <a:avLst/>
          </a:prstGeom>
          <a:noFill/>
        </p:spPr>
        <p:txBody>
          <a:bodyPr wrap="square" lIns="0" tIns="0" rIns="0" bIns="0" rtlCol="0">
            <a:spAutoFit/>
          </a:bodyPr>
          <a:lstStyle/>
          <a:p>
            <a:pPr algn="just">
              <a:lnSpc>
                <a:spcPts val="1500"/>
              </a:lnSpc>
            </a:pPr>
            <a:r>
              <a:rPr lang="zh-CN" altLang="en-US" sz="11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100" dirty="0" smtClean="0">
                <a:solidFill>
                  <a:schemeClr val="tx1">
                    <a:lumMod val="65000"/>
                    <a:lumOff val="35000"/>
                  </a:schemeClr>
                </a:solidFill>
                <a:latin typeface="微软雅黑" pitchFamily="34" charset="-122"/>
                <a:ea typeface="微软雅黑" pitchFamily="34" charset="-122"/>
              </a:rPr>
              <a:t>内容</a:t>
            </a:r>
            <a:r>
              <a:rPr lang="en-US" altLang="zh-CN" sz="1100" dirty="0" smtClean="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65000"/>
                    <a:lumOff val="35000"/>
                  </a:schemeClr>
                </a:solidFill>
                <a:latin typeface="微软雅黑" pitchFamily="34" charset="-122"/>
                <a:ea typeface="微软雅黑" pitchFamily="34" charset="-122"/>
              </a:rPr>
              <a:t>……</a:t>
            </a:r>
          </a:p>
        </p:txBody>
      </p:sp>
      <p:sp>
        <p:nvSpPr>
          <p:cNvPr id="9" name="TextBox 29"/>
          <p:cNvSpPr txBox="1"/>
          <p:nvPr/>
        </p:nvSpPr>
        <p:spPr>
          <a:xfrm>
            <a:off x="6975873" y="3694416"/>
            <a:ext cx="1685344" cy="769442"/>
          </a:xfrm>
          <a:prstGeom prst="rect">
            <a:avLst/>
          </a:prstGeom>
          <a:noFill/>
        </p:spPr>
        <p:txBody>
          <a:bodyPr wrap="square" lIns="0" tIns="0" rIns="0" bIns="0" rtlCol="0">
            <a:spAutoFit/>
          </a:bodyPr>
          <a:lstStyle/>
          <a:p>
            <a:pPr algn="just">
              <a:lnSpc>
                <a:spcPts val="1500"/>
              </a:lnSpc>
            </a:pPr>
            <a:r>
              <a:rPr lang="zh-CN" altLang="en-US" sz="11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100" dirty="0" smtClean="0">
                <a:solidFill>
                  <a:schemeClr val="tx1">
                    <a:lumMod val="65000"/>
                    <a:lumOff val="3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65000"/>
                    <a:lumOff val="35000"/>
                  </a:schemeClr>
                </a:solidFill>
                <a:latin typeface="微软雅黑" pitchFamily="34" charset="-122"/>
                <a:ea typeface="微软雅黑" pitchFamily="34" charset="-122"/>
              </a:rPr>
              <a:t>……</a:t>
            </a:r>
          </a:p>
        </p:txBody>
      </p:sp>
      <p:sp>
        <p:nvSpPr>
          <p:cNvPr id="19" name="Freeform 40"/>
          <p:cNvSpPr>
            <a:spLocks/>
          </p:cNvSpPr>
          <p:nvPr/>
        </p:nvSpPr>
        <p:spPr bwMode="auto">
          <a:xfrm>
            <a:off x="4364832" y="3372502"/>
            <a:ext cx="2403872" cy="1412081"/>
          </a:xfrm>
          <a:custGeom>
            <a:avLst/>
            <a:gdLst>
              <a:gd name="T0" fmla="*/ 819 w 1161"/>
              <a:gd name="T1" fmla="*/ 0 h 682"/>
              <a:gd name="T2" fmla="*/ 556 w 1161"/>
              <a:gd name="T3" fmla="*/ 124 h 682"/>
              <a:gd name="T4" fmla="*/ 556 w 1161"/>
              <a:gd name="T5" fmla="*/ 124 h 682"/>
              <a:gd name="T6" fmla="*/ 313 w 1161"/>
              <a:gd name="T7" fmla="*/ 302 h 682"/>
              <a:gd name="T8" fmla="*/ 154 w 1161"/>
              <a:gd name="T9" fmla="*/ 257 h 682"/>
              <a:gd name="T10" fmla="*/ 154 w 1161"/>
              <a:gd name="T11" fmla="*/ 257 h 682"/>
              <a:gd name="T12" fmla="*/ 100 w 1161"/>
              <a:gd name="T13" fmla="*/ 241 h 682"/>
              <a:gd name="T14" fmla="*/ 0 w 1161"/>
              <a:gd name="T15" fmla="*/ 341 h 682"/>
              <a:gd name="T16" fmla="*/ 100 w 1161"/>
              <a:gd name="T17" fmla="*/ 441 h 682"/>
              <a:gd name="T18" fmla="*/ 154 w 1161"/>
              <a:gd name="T19" fmla="*/ 425 h 682"/>
              <a:gd name="T20" fmla="*/ 154 w 1161"/>
              <a:gd name="T21" fmla="*/ 425 h 682"/>
              <a:gd name="T22" fmla="*/ 313 w 1161"/>
              <a:gd name="T23" fmla="*/ 380 h 682"/>
              <a:gd name="T24" fmla="*/ 556 w 1161"/>
              <a:gd name="T25" fmla="*/ 558 h 682"/>
              <a:gd name="T26" fmla="*/ 556 w 1161"/>
              <a:gd name="T27" fmla="*/ 558 h 682"/>
              <a:gd name="T28" fmla="*/ 819 w 1161"/>
              <a:gd name="T29" fmla="*/ 682 h 682"/>
              <a:gd name="T30" fmla="*/ 1161 w 1161"/>
              <a:gd name="T31" fmla="*/ 341 h 682"/>
              <a:gd name="T32" fmla="*/ 819 w 1161"/>
              <a:gd name="T33"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61" h="682">
                <a:moveTo>
                  <a:pt x="819" y="0"/>
                </a:moveTo>
                <a:cubicBezTo>
                  <a:pt x="714" y="0"/>
                  <a:pt x="619" y="48"/>
                  <a:pt x="556" y="124"/>
                </a:cubicBezTo>
                <a:cubicBezTo>
                  <a:pt x="556" y="124"/>
                  <a:pt x="556" y="124"/>
                  <a:pt x="556" y="124"/>
                </a:cubicBezTo>
                <a:cubicBezTo>
                  <a:pt x="462" y="235"/>
                  <a:pt x="461" y="302"/>
                  <a:pt x="313" y="302"/>
                </a:cubicBezTo>
                <a:cubicBezTo>
                  <a:pt x="187" y="302"/>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29"/>
                  <a:pt x="1161" y="341"/>
                </a:cubicBezTo>
                <a:cubicBezTo>
                  <a:pt x="1161" y="153"/>
                  <a:pt x="1008" y="0"/>
                  <a:pt x="819" y="0"/>
                </a:cubicBez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0" name="Freeform 41"/>
          <p:cNvSpPr>
            <a:spLocks/>
          </p:cNvSpPr>
          <p:nvPr/>
        </p:nvSpPr>
        <p:spPr bwMode="auto">
          <a:xfrm>
            <a:off x="2375297" y="1054355"/>
            <a:ext cx="2403872" cy="1412081"/>
          </a:xfrm>
          <a:custGeom>
            <a:avLst/>
            <a:gdLst>
              <a:gd name="T0" fmla="*/ 1061 w 1161"/>
              <a:gd name="T1" fmla="*/ 241 h 682"/>
              <a:gd name="T2" fmla="*/ 1007 w 1161"/>
              <a:gd name="T3" fmla="*/ 257 h 682"/>
              <a:gd name="T4" fmla="*/ 1007 w 1161"/>
              <a:gd name="T5" fmla="*/ 257 h 682"/>
              <a:gd name="T6" fmla="*/ 848 w 1161"/>
              <a:gd name="T7" fmla="*/ 302 h 682"/>
              <a:gd name="T8" fmla="*/ 605 w 1161"/>
              <a:gd name="T9" fmla="*/ 124 h 682"/>
              <a:gd name="T10" fmla="*/ 605 w 1161"/>
              <a:gd name="T11" fmla="*/ 124 h 682"/>
              <a:gd name="T12" fmla="*/ 342 w 1161"/>
              <a:gd name="T13" fmla="*/ 0 h 682"/>
              <a:gd name="T14" fmla="*/ 0 w 1161"/>
              <a:gd name="T15" fmla="*/ 341 h 682"/>
              <a:gd name="T16" fmla="*/ 342 w 1161"/>
              <a:gd name="T17" fmla="*/ 682 h 682"/>
              <a:gd name="T18" fmla="*/ 605 w 1161"/>
              <a:gd name="T19" fmla="*/ 558 h 682"/>
              <a:gd name="T20" fmla="*/ 605 w 1161"/>
              <a:gd name="T21" fmla="*/ 558 h 682"/>
              <a:gd name="T22" fmla="*/ 605 w 1161"/>
              <a:gd name="T23" fmla="*/ 558 h 682"/>
              <a:gd name="T24" fmla="*/ 605 w 1161"/>
              <a:gd name="T25" fmla="*/ 558 h 682"/>
              <a:gd name="T26" fmla="*/ 848 w 1161"/>
              <a:gd name="T27" fmla="*/ 380 h 682"/>
              <a:gd name="T28" fmla="*/ 1007 w 1161"/>
              <a:gd name="T29" fmla="*/ 425 h 682"/>
              <a:gd name="T30" fmla="*/ 1007 w 1161"/>
              <a:gd name="T31" fmla="*/ 425 h 682"/>
              <a:gd name="T32" fmla="*/ 1061 w 1161"/>
              <a:gd name="T33" fmla="*/ 441 h 682"/>
              <a:gd name="T34" fmla="*/ 1161 w 1161"/>
              <a:gd name="T35" fmla="*/ 341 h 682"/>
              <a:gd name="T36" fmla="*/ 1061 w 1161"/>
              <a:gd name="T37" fmla="*/ 241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1061" y="241"/>
                </a:moveTo>
                <a:cubicBezTo>
                  <a:pt x="1041" y="241"/>
                  <a:pt x="1023" y="247"/>
                  <a:pt x="1007" y="257"/>
                </a:cubicBezTo>
                <a:cubicBezTo>
                  <a:pt x="1007" y="257"/>
                  <a:pt x="1007" y="257"/>
                  <a:pt x="1007" y="257"/>
                </a:cubicBezTo>
                <a:cubicBezTo>
                  <a:pt x="964" y="284"/>
                  <a:pt x="974" y="302"/>
                  <a:pt x="848" y="302"/>
                </a:cubicBezTo>
                <a:cubicBezTo>
                  <a:pt x="700" y="302"/>
                  <a:pt x="699" y="235"/>
                  <a:pt x="605" y="124"/>
                </a:cubicBezTo>
                <a:cubicBezTo>
                  <a:pt x="605" y="124"/>
                  <a:pt x="605" y="124"/>
                  <a:pt x="605" y="124"/>
                </a:cubicBezTo>
                <a:cubicBezTo>
                  <a:pt x="542" y="48"/>
                  <a:pt x="448" y="0"/>
                  <a:pt x="342" y="0"/>
                </a:cubicBezTo>
                <a:cubicBezTo>
                  <a:pt x="153" y="0"/>
                  <a:pt x="0" y="153"/>
                  <a:pt x="0" y="341"/>
                </a:cubicBezTo>
                <a:cubicBezTo>
                  <a:pt x="0" y="529"/>
                  <a:pt x="153" y="682"/>
                  <a:pt x="342" y="682"/>
                </a:cubicBezTo>
                <a:cubicBezTo>
                  <a:pt x="448" y="682"/>
                  <a:pt x="542" y="634"/>
                  <a:pt x="605" y="558"/>
                </a:cubicBezTo>
                <a:cubicBezTo>
                  <a:pt x="605" y="558"/>
                  <a:pt x="605" y="558"/>
                  <a:pt x="605" y="558"/>
                </a:cubicBezTo>
                <a:cubicBezTo>
                  <a:pt x="605" y="558"/>
                  <a:pt x="605" y="558"/>
                  <a:pt x="605" y="558"/>
                </a:cubicBezTo>
                <a:cubicBezTo>
                  <a:pt x="605" y="558"/>
                  <a:pt x="605" y="558"/>
                  <a:pt x="605" y="558"/>
                </a:cubicBezTo>
                <a:cubicBezTo>
                  <a:pt x="699" y="447"/>
                  <a:pt x="700" y="380"/>
                  <a:pt x="848" y="380"/>
                </a:cubicBezTo>
                <a:cubicBezTo>
                  <a:pt x="974" y="380"/>
                  <a:pt x="964" y="398"/>
                  <a:pt x="1007" y="425"/>
                </a:cubicBezTo>
                <a:cubicBezTo>
                  <a:pt x="1007" y="425"/>
                  <a:pt x="1007" y="425"/>
                  <a:pt x="1007" y="425"/>
                </a:cubicBezTo>
                <a:cubicBezTo>
                  <a:pt x="1023" y="435"/>
                  <a:pt x="1041" y="441"/>
                  <a:pt x="1061" y="441"/>
                </a:cubicBezTo>
                <a:cubicBezTo>
                  <a:pt x="1116" y="441"/>
                  <a:pt x="1161" y="396"/>
                  <a:pt x="1161" y="341"/>
                </a:cubicBezTo>
                <a:cubicBezTo>
                  <a:pt x="1161" y="286"/>
                  <a:pt x="1116" y="241"/>
                  <a:pt x="1061" y="241"/>
                </a:cubicBezTo>
                <a:close/>
              </a:path>
            </a:pathLst>
          </a:custGeom>
          <a:solidFill>
            <a:schemeClr val="accent1">
              <a:lumMod val="50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42" name="组合 41"/>
          <p:cNvGrpSpPr/>
          <p:nvPr/>
        </p:nvGrpSpPr>
        <p:grpSpPr>
          <a:xfrm>
            <a:off x="4507706" y="1300814"/>
            <a:ext cx="128588" cy="3200400"/>
            <a:chOff x="6010275" y="1583258"/>
            <a:chExt cx="171450" cy="4267200"/>
          </a:xfrm>
        </p:grpSpPr>
        <p:cxnSp>
          <p:nvCxnSpPr>
            <p:cNvPr id="41" name="直接连接符 40"/>
            <p:cNvCxnSpPr>
              <a:stCxn id="21" idx="3"/>
              <a:endCxn id="25" idx="0"/>
            </p:cNvCxnSpPr>
            <p:nvPr/>
          </p:nvCxnSpPr>
          <p:spPr>
            <a:xfrm>
              <a:off x="6096000" y="1713433"/>
              <a:ext cx="0" cy="4076700"/>
            </a:xfrm>
            <a:prstGeom prst="line">
              <a:avLst/>
            </a:prstGeom>
            <a:ln w="12700">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1" name="Freeform 42"/>
            <p:cNvSpPr>
              <a:spLocks/>
            </p:cNvSpPr>
            <p:nvPr/>
          </p:nvSpPr>
          <p:spPr bwMode="auto">
            <a:xfrm>
              <a:off x="6010275" y="1583258"/>
              <a:ext cx="171450" cy="130175"/>
            </a:xfrm>
            <a:custGeom>
              <a:avLst/>
              <a:gdLst>
                <a:gd name="T0" fmla="*/ 54 w 108"/>
                <a:gd name="T1" fmla="*/ 45 h 82"/>
                <a:gd name="T2" fmla="*/ 0 w 108"/>
                <a:gd name="T3" fmla="*/ 0 h 82"/>
                <a:gd name="T4" fmla="*/ 0 w 108"/>
                <a:gd name="T5" fmla="*/ 38 h 82"/>
                <a:gd name="T6" fmla="*/ 54 w 108"/>
                <a:gd name="T7" fmla="*/ 82 h 82"/>
                <a:gd name="T8" fmla="*/ 108 w 108"/>
                <a:gd name="T9" fmla="*/ 38 h 82"/>
                <a:gd name="T10" fmla="*/ 108 w 108"/>
                <a:gd name="T11" fmla="*/ 0 h 82"/>
                <a:gd name="T12" fmla="*/ 54 w 108"/>
                <a:gd name="T13" fmla="*/ 45 h 82"/>
              </a:gdLst>
              <a:ahLst/>
              <a:cxnLst>
                <a:cxn ang="0">
                  <a:pos x="T0" y="T1"/>
                </a:cxn>
                <a:cxn ang="0">
                  <a:pos x="T2" y="T3"/>
                </a:cxn>
                <a:cxn ang="0">
                  <a:pos x="T4" y="T5"/>
                </a:cxn>
                <a:cxn ang="0">
                  <a:pos x="T6" y="T7"/>
                </a:cxn>
                <a:cxn ang="0">
                  <a:pos x="T8" y="T9"/>
                </a:cxn>
                <a:cxn ang="0">
                  <a:pos x="T10" y="T11"/>
                </a:cxn>
                <a:cxn ang="0">
                  <a:pos x="T12" y="T13"/>
                </a:cxn>
              </a:cxnLst>
              <a:rect l="0" t="0" r="r" b="b"/>
              <a:pathLst>
                <a:path w="108" h="82">
                  <a:moveTo>
                    <a:pt x="54" y="45"/>
                  </a:moveTo>
                  <a:lnTo>
                    <a:pt x="0" y="0"/>
                  </a:lnTo>
                  <a:lnTo>
                    <a:pt x="0" y="38"/>
                  </a:lnTo>
                  <a:lnTo>
                    <a:pt x="54" y="82"/>
                  </a:lnTo>
                  <a:lnTo>
                    <a:pt x="108" y="38"/>
                  </a:lnTo>
                  <a:lnTo>
                    <a:pt x="108" y="0"/>
                  </a:lnTo>
                  <a:lnTo>
                    <a:pt x="54" y="45"/>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2" name="Freeform 43"/>
            <p:cNvSpPr>
              <a:spLocks/>
            </p:cNvSpPr>
            <p:nvPr/>
          </p:nvSpPr>
          <p:spPr bwMode="auto">
            <a:xfrm>
              <a:off x="6010275" y="2615133"/>
              <a:ext cx="171450" cy="133350"/>
            </a:xfrm>
            <a:custGeom>
              <a:avLst/>
              <a:gdLst>
                <a:gd name="T0" fmla="*/ 54 w 108"/>
                <a:gd name="T1" fmla="*/ 45 h 84"/>
                <a:gd name="T2" fmla="*/ 0 w 108"/>
                <a:gd name="T3" fmla="*/ 0 h 84"/>
                <a:gd name="T4" fmla="*/ 0 w 108"/>
                <a:gd name="T5" fmla="*/ 39 h 84"/>
                <a:gd name="T6" fmla="*/ 54 w 108"/>
                <a:gd name="T7" fmla="*/ 84 h 84"/>
                <a:gd name="T8" fmla="*/ 108 w 108"/>
                <a:gd name="T9" fmla="*/ 39 h 84"/>
                <a:gd name="T10" fmla="*/ 108 w 108"/>
                <a:gd name="T11" fmla="*/ 0 h 84"/>
                <a:gd name="T12" fmla="*/ 54 w 108"/>
                <a:gd name="T13" fmla="*/ 45 h 84"/>
              </a:gdLst>
              <a:ahLst/>
              <a:cxnLst>
                <a:cxn ang="0">
                  <a:pos x="T0" y="T1"/>
                </a:cxn>
                <a:cxn ang="0">
                  <a:pos x="T2" y="T3"/>
                </a:cxn>
                <a:cxn ang="0">
                  <a:pos x="T4" y="T5"/>
                </a:cxn>
                <a:cxn ang="0">
                  <a:pos x="T6" y="T7"/>
                </a:cxn>
                <a:cxn ang="0">
                  <a:pos x="T8" y="T9"/>
                </a:cxn>
                <a:cxn ang="0">
                  <a:pos x="T10" y="T11"/>
                </a:cxn>
                <a:cxn ang="0">
                  <a:pos x="T12" y="T13"/>
                </a:cxn>
              </a:cxnLst>
              <a:rect l="0" t="0" r="r" b="b"/>
              <a:pathLst>
                <a:path w="108" h="84">
                  <a:moveTo>
                    <a:pt x="54" y="45"/>
                  </a:moveTo>
                  <a:lnTo>
                    <a:pt x="0" y="0"/>
                  </a:lnTo>
                  <a:lnTo>
                    <a:pt x="0" y="39"/>
                  </a:lnTo>
                  <a:lnTo>
                    <a:pt x="54" y="84"/>
                  </a:lnTo>
                  <a:lnTo>
                    <a:pt x="108" y="39"/>
                  </a:lnTo>
                  <a:lnTo>
                    <a:pt x="108" y="0"/>
                  </a:lnTo>
                  <a:lnTo>
                    <a:pt x="54" y="45"/>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3" name="Freeform 44"/>
            <p:cNvSpPr>
              <a:spLocks/>
            </p:cNvSpPr>
            <p:nvPr/>
          </p:nvSpPr>
          <p:spPr bwMode="auto">
            <a:xfrm>
              <a:off x="6010275" y="3650183"/>
              <a:ext cx="171450" cy="133350"/>
            </a:xfrm>
            <a:custGeom>
              <a:avLst/>
              <a:gdLst>
                <a:gd name="T0" fmla="*/ 54 w 108"/>
                <a:gd name="T1" fmla="*/ 46 h 84"/>
                <a:gd name="T2" fmla="*/ 0 w 108"/>
                <a:gd name="T3" fmla="*/ 0 h 84"/>
                <a:gd name="T4" fmla="*/ 0 w 108"/>
                <a:gd name="T5" fmla="*/ 39 h 84"/>
                <a:gd name="T6" fmla="*/ 54 w 108"/>
                <a:gd name="T7" fmla="*/ 84 h 84"/>
                <a:gd name="T8" fmla="*/ 108 w 108"/>
                <a:gd name="T9" fmla="*/ 39 h 84"/>
                <a:gd name="T10" fmla="*/ 108 w 108"/>
                <a:gd name="T11" fmla="*/ 0 h 84"/>
                <a:gd name="T12" fmla="*/ 54 w 108"/>
                <a:gd name="T13" fmla="*/ 46 h 84"/>
              </a:gdLst>
              <a:ahLst/>
              <a:cxnLst>
                <a:cxn ang="0">
                  <a:pos x="T0" y="T1"/>
                </a:cxn>
                <a:cxn ang="0">
                  <a:pos x="T2" y="T3"/>
                </a:cxn>
                <a:cxn ang="0">
                  <a:pos x="T4" y="T5"/>
                </a:cxn>
                <a:cxn ang="0">
                  <a:pos x="T6" y="T7"/>
                </a:cxn>
                <a:cxn ang="0">
                  <a:pos x="T8" y="T9"/>
                </a:cxn>
                <a:cxn ang="0">
                  <a:pos x="T10" y="T11"/>
                </a:cxn>
                <a:cxn ang="0">
                  <a:pos x="T12" y="T13"/>
                </a:cxn>
              </a:cxnLst>
              <a:rect l="0" t="0" r="r" b="b"/>
              <a:pathLst>
                <a:path w="108" h="84">
                  <a:moveTo>
                    <a:pt x="54" y="46"/>
                  </a:moveTo>
                  <a:lnTo>
                    <a:pt x="0" y="0"/>
                  </a:lnTo>
                  <a:lnTo>
                    <a:pt x="0" y="39"/>
                  </a:lnTo>
                  <a:lnTo>
                    <a:pt x="54" y="84"/>
                  </a:lnTo>
                  <a:lnTo>
                    <a:pt x="108" y="39"/>
                  </a:lnTo>
                  <a:lnTo>
                    <a:pt x="108" y="0"/>
                  </a:lnTo>
                  <a:lnTo>
                    <a:pt x="54" y="46"/>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4" name="Freeform 45"/>
            <p:cNvSpPr>
              <a:spLocks/>
            </p:cNvSpPr>
            <p:nvPr/>
          </p:nvSpPr>
          <p:spPr bwMode="auto">
            <a:xfrm>
              <a:off x="6010275" y="4685233"/>
              <a:ext cx="171450" cy="130175"/>
            </a:xfrm>
            <a:custGeom>
              <a:avLst/>
              <a:gdLst>
                <a:gd name="T0" fmla="*/ 54 w 108"/>
                <a:gd name="T1" fmla="*/ 46 h 82"/>
                <a:gd name="T2" fmla="*/ 0 w 108"/>
                <a:gd name="T3" fmla="*/ 0 h 82"/>
                <a:gd name="T4" fmla="*/ 0 w 108"/>
                <a:gd name="T5" fmla="*/ 39 h 82"/>
                <a:gd name="T6" fmla="*/ 54 w 108"/>
                <a:gd name="T7" fmla="*/ 82 h 82"/>
                <a:gd name="T8" fmla="*/ 108 w 108"/>
                <a:gd name="T9" fmla="*/ 39 h 82"/>
                <a:gd name="T10" fmla="*/ 108 w 108"/>
                <a:gd name="T11" fmla="*/ 0 h 82"/>
                <a:gd name="T12" fmla="*/ 54 w 108"/>
                <a:gd name="T13" fmla="*/ 46 h 82"/>
              </a:gdLst>
              <a:ahLst/>
              <a:cxnLst>
                <a:cxn ang="0">
                  <a:pos x="T0" y="T1"/>
                </a:cxn>
                <a:cxn ang="0">
                  <a:pos x="T2" y="T3"/>
                </a:cxn>
                <a:cxn ang="0">
                  <a:pos x="T4" y="T5"/>
                </a:cxn>
                <a:cxn ang="0">
                  <a:pos x="T6" y="T7"/>
                </a:cxn>
                <a:cxn ang="0">
                  <a:pos x="T8" y="T9"/>
                </a:cxn>
                <a:cxn ang="0">
                  <a:pos x="T10" y="T11"/>
                </a:cxn>
                <a:cxn ang="0">
                  <a:pos x="T12" y="T13"/>
                </a:cxn>
              </a:cxnLst>
              <a:rect l="0" t="0" r="r" b="b"/>
              <a:pathLst>
                <a:path w="108" h="82">
                  <a:moveTo>
                    <a:pt x="54" y="46"/>
                  </a:moveTo>
                  <a:lnTo>
                    <a:pt x="0" y="0"/>
                  </a:lnTo>
                  <a:lnTo>
                    <a:pt x="0" y="39"/>
                  </a:lnTo>
                  <a:lnTo>
                    <a:pt x="54" y="82"/>
                  </a:lnTo>
                  <a:lnTo>
                    <a:pt x="108" y="39"/>
                  </a:lnTo>
                  <a:lnTo>
                    <a:pt x="108" y="0"/>
                  </a:lnTo>
                  <a:lnTo>
                    <a:pt x="54" y="46"/>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25" name="Freeform 46"/>
            <p:cNvSpPr>
              <a:spLocks/>
            </p:cNvSpPr>
            <p:nvPr/>
          </p:nvSpPr>
          <p:spPr bwMode="auto">
            <a:xfrm>
              <a:off x="6010275" y="5718696"/>
              <a:ext cx="171450" cy="131762"/>
            </a:xfrm>
            <a:custGeom>
              <a:avLst/>
              <a:gdLst>
                <a:gd name="T0" fmla="*/ 54 w 108"/>
                <a:gd name="T1" fmla="*/ 45 h 83"/>
                <a:gd name="T2" fmla="*/ 0 w 108"/>
                <a:gd name="T3" fmla="*/ 0 h 83"/>
                <a:gd name="T4" fmla="*/ 0 w 108"/>
                <a:gd name="T5" fmla="*/ 38 h 83"/>
                <a:gd name="T6" fmla="*/ 54 w 108"/>
                <a:gd name="T7" fmla="*/ 83 h 83"/>
                <a:gd name="T8" fmla="*/ 108 w 108"/>
                <a:gd name="T9" fmla="*/ 38 h 83"/>
                <a:gd name="T10" fmla="*/ 108 w 108"/>
                <a:gd name="T11" fmla="*/ 0 h 83"/>
                <a:gd name="T12" fmla="*/ 54 w 108"/>
                <a:gd name="T13" fmla="*/ 45 h 83"/>
              </a:gdLst>
              <a:ahLst/>
              <a:cxnLst>
                <a:cxn ang="0">
                  <a:pos x="T0" y="T1"/>
                </a:cxn>
                <a:cxn ang="0">
                  <a:pos x="T2" y="T3"/>
                </a:cxn>
                <a:cxn ang="0">
                  <a:pos x="T4" y="T5"/>
                </a:cxn>
                <a:cxn ang="0">
                  <a:pos x="T6" y="T7"/>
                </a:cxn>
                <a:cxn ang="0">
                  <a:pos x="T8" y="T9"/>
                </a:cxn>
                <a:cxn ang="0">
                  <a:pos x="T10" y="T11"/>
                </a:cxn>
                <a:cxn ang="0">
                  <a:pos x="T12" y="T13"/>
                </a:cxn>
              </a:cxnLst>
              <a:rect l="0" t="0" r="r" b="b"/>
              <a:pathLst>
                <a:path w="108" h="83">
                  <a:moveTo>
                    <a:pt x="54" y="45"/>
                  </a:moveTo>
                  <a:lnTo>
                    <a:pt x="0" y="0"/>
                  </a:lnTo>
                  <a:lnTo>
                    <a:pt x="0" y="38"/>
                  </a:lnTo>
                  <a:lnTo>
                    <a:pt x="54" y="83"/>
                  </a:lnTo>
                  <a:lnTo>
                    <a:pt x="108" y="38"/>
                  </a:lnTo>
                  <a:lnTo>
                    <a:pt x="108" y="0"/>
                  </a:lnTo>
                  <a:lnTo>
                    <a:pt x="54" y="45"/>
                  </a:lnTo>
                  <a:close/>
                </a:path>
              </a:pathLst>
            </a:custGeom>
            <a:solidFill>
              <a:schemeClr val="tx1">
                <a:lumMod val="50000"/>
                <a:lumOff val="50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sp>
        <p:nvSpPr>
          <p:cNvPr id="26" name="Oval 47"/>
          <p:cNvSpPr>
            <a:spLocks noChangeArrowheads="1"/>
          </p:cNvSpPr>
          <p:nvPr/>
        </p:nvSpPr>
        <p:spPr bwMode="auto">
          <a:xfrm>
            <a:off x="2462213" y="1141270"/>
            <a:ext cx="1240631" cy="1238250"/>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7" name="Oval 48"/>
          <p:cNvSpPr>
            <a:spLocks noChangeArrowheads="1"/>
          </p:cNvSpPr>
          <p:nvPr/>
        </p:nvSpPr>
        <p:spPr bwMode="auto">
          <a:xfrm>
            <a:off x="4406503" y="1594899"/>
            <a:ext cx="330994" cy="330994"/>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algn="ctr"/>
            <a:r>
              <a:rPr lang="en-US" altLang="zh-CN" sz="2100" dirty="0">
                <a:solidFill>
                  <a:schemeClr val="bg1"/>
                </a:solidFill>
                <a:latin typeface="Agency FB" panose="020B0503020202020204" pitchFamily="34" charset="0"/>
              </a:rPr>
              <a:t>A</a:t>
            </a:r>
            <a:endParaRPr lang="zh-CN" altLang="en-US" sz="2100" dirty="0">
              <a:solidFill>
                <a:schemeClr val="bg1"/>
              </a:solidFill>
              <a:latin typeface="Agency FB" panose="020B0503020202020204" pitchFamily="34" charset="0"/>
            </a:endParaRPr>
          </a:p>
        </p:txBody>
      </p:sp>
      <p:sp>
        <p:nvSpPr>
          <p:cNvPr id="28" name="Freeform 49"/>
          <p:cNvSpPr>
            <a:spLocks/>
          </p:cNvSpPr>
          <p:nvPr/>
        </p:nvSpPr>
        <p:spPr bwMode="auto">
          <a:xfrm>
            <a:off x="2375297" y="2598595"/>
            <a:ext cx="2403872" cy="1414463"/>
          </a:xfrm>
          <a:custGeom>
            <a:avLst/>
            <a:gdLst>
              <a:gd name="T0" fmla="*/ 1061 w 1161"/>
              <a:gd name="T1" fmla="*/ 242 h 683"/>
              <a:gd name="T2" fmla="*/ 1007 w 1161"/>
              <a:gd name="T3" fmla="*/ 257 h 683"/>
              <a:gd name="T4" fmla="*/ 1007 w 1161"/>
              <a:gd name="T5" fmla="*/ 257 h 683"/>
              <a:gd name="T6" fmla="*/ 848 w 1161"/>
              <a:gd name="T7" fmla="*/ 303 h 683"/>
              <a:gd name="T8" fmla="*/ 605 w 1161"/>
              <a:gd name="T9" fmla="*/ 125 h 683"/>
              <a:gd name="T10" fmla="*/ 605 w 1161"/>
              <a:gd name="T11" fmla="*/ 125 h 683"/>
              <a:gd name="T12" fmla="*/ 605 w 1161"/>
              <a:gd name="T13" fmla="*/ 124 h 683"/>
              <a:gd name="T14" fmla="*/ 605 w 1161"/>
              <a:gd name="T15" fmla="*/ 124 h 683"/>
              <a:gd name="T16" fmla="*/ 342 w 1161"/>
              <a:gd name="T17" fmla="*/ 0 h 683"/>
              <a:gd name="T18" fmla="*/ 0 w 1161"/>
              <a:gd name="T19" fmla="*/ 342 h 683"/>
              <a:gd name="T20" fmla="*/ 342 w 1161"/>
              <a:gd name="T21" fmla="*/ 683 h 683"/>
              <a:gd name="T22" fmla="*/ 605 w 1161"/>
              <a:gd name="T23" fmla="*/ 559 h 683"/>
              <a:gd name="T24" fmla="*/ 605 w 1161"/>
              <a:gd name="T25" fmla="*/ 559 h 683"/>
              <a:gd name="T26" fmla="*/ 848 w 1161"/>
              <a:gd name="T27" fmla="*/ 380 h 683"/>
              <a:gd name="T28" fmla="*/ 1007 w 1161"/>
              <a:gd name="T29" fmla="*/ 426 h 683"/>
              <a:gd name="T30" fmla="*/ 1007 w 1161"/>
              <a:gd name="T31" fmla="*/ 426 h 683"/>
              <a:gd name="T32" fmla="*/ 1061 w 1161"/>
              <a:gd name="T33" fmla="*/ 441 h 683"/>
              <a:gd name="T34" fmla="*/ 1161 w 1161"/>
              <a:gd name="T35" fmla="*/ 342 h 683"/>
              <a:gd name="T36" fmla="*/ 1061 w 1161"/>
              <a:gd name="T37" fmla="*/ 242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3">
                <a:moveTo>
                  <a:pt x="1061" y="242"/>
                </a:moveTo>
                <a:cubicBezTo>
                  <a:pt x="1041" y="242"/>
                  <a:pt x="1023" y="248"/>
                  <a:pt x="1007" y="257"/>
                </a:cubicBezTo>
                <a:cubicBezTo>
                  <a:pt x="1007" y="257"/>
                  <a:pt x="1007" y="257"/>
                  <a:pt x="1007" y="257"/>
                </a:cubicBezTo>
                <a:cubicBezTo>
                  <a:pt x="964" y="285"/>
                  <a:pt x="974" y="303"/>
                  <a:pt x="848" y="303"/>
                </a:cubicBezTo>
                <a:cubicBezTo>
                  <a:pt x="700" y="303"/>
                  <a:pt x="699" y="236"/>
                  <a:pt x="605" y="125"/>
                </a:cubicBezTo>
                <a:cubicBezTo>
                  <a:pt x="605" y="125"/>
                  <a:pt x="605" y="125"/>
                  <a:pt x="605" y="125"/>
                </a:cubicBezTo>
                <a:cubicBezTo>
                  <a:pt x="605" y="125"/>
                  <a:pt x="605" y="124"/>
                  <a:pt x="605" y="124"/>
                </a:cubicBezTo>
                <a:cubicBezTo>
                  <a:pt x="605" y="124"/>
                  <a:pt x="605" y="124"/>
                  <a:pt x="605" y="124"/>
                </a:cubicBezTo>
                <a:cubicBezTo>
                  <a:pt x="542" y="49"/>
                  <a:pt x="448" y="0"/>
                  <a:pt x="342" y="0"/>
                </a:cubicBezTo>
                <a:cubicBezTo>
                  <a:pt x="153" y="0"/>
                  <a:pt x="0" y="153"/>
                  <a:pt x="0" y="342"/>
                </a:cubicBezTo>
                <a:cubicBezTo>
                  <a:pt x="0" y="530"/>
                  <a:pt x="153" y="683"/>
                  <a:pt x="342" y="683"/>
                </a:cubicBezTo>
                <a:cubicBezTo>
                  <a:pt x="448" y="683"/>
                  <a:pt x="542" y="634"/>
                  <a:pt x="605" y="559"/>
                </a:cubicBezTo>
                <a:cubicBezTo>
                  <a:pt x="605" y="559"/>
                  <a:pt x="605" y="559"/>
                  <a:pt x="605" y="559"/>
                </a:cubicBezTo>
                <a:cubicBezTo>
                  <a:pt x="699" y="448"/>
                  <a:pt x="700" y="380"/>
                  <a:pt x="848" y="380"/>
                </a:cubicBezTo>
                <a:cubicBezTo>
                  <a:pt x="974" y="380"/>
                  <a:pt x="964" y="398"/>
                  <a:pt x="1007" y="426"/>
                </a:cubicBezTo>
                <a:cubicBezTo>
                  <a:pt x="1007" y="426"/>
                  <a:pt x="1007" y="426"/>
                  <a:pt x="1007" y="426"/>
                </a:cubicBezTo>
                <a:cubicBezTo>
                  <a:pt x="1023" y="436"/>
                  <a:pt x="1041" y="441"/>
                  <a:pt x="1061" y="441"/>
                </a:cubicBezTo>
                <a:cubicBezTo>
                  <a:pt x="1116" y="441"/>
                  <a:pt x="1161" y="397"/>
                  <a:pt x="1161" y="342"/>
                </a:cubicBezTo>
                <a:cubicBezTo>
                  <a:pt x="1161" y="286"/>
                  <a:pt x="1116" y="242"/>
                  <a:pt x="1061" y="242"/>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9" name="Oval 50"/>
          <p:cNvSpPr>
            <a:spLocks noChangeArrowheads="1"/>
          </p:cNvSpPr>
          <p:nvPr/>
        </p:nvSpPr>
        <p:spPr bwMode="auto">
          <a:xfrm>
            <a:off x="2462213" y="2685511"/>
            <a:ext cx="1240631" cy="1240631"/>
          </a:xfrm>
          <a:prstGeom prst="ellipse">
            <a:avLst/>
          </a:prstGeom>
          <a:solidFill>
            <a:schemeClr val="accent3">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0" name="Oval 51"/>
          <p:cNvSpPr>
            <a:spLocks noChangeArrowheads="1"/>
          </p:cNvSpPr>
          <p:nvPr/>
        </p:nvSpPr>
        <p:spPr bwMode="auto">
          <a:xfrm>
            <a:off x="4406503" y="3139139"/>
            <a:ext cx="330994" cy="333375"/>
          </a:xfrm>
          <a:prstGeom prst="ellipse">
            <a:avLst/>
          </a:prstGeom>
          <a:solidFill>
            <a:schemeClr val="accent3">
              <a:lumMod val="60000"/>
              <a:lumOff val="40000"/>
            </a:schemeClr>
          </a:solidFill>
          <a:ln>
            <a:noFill/>
          </a:ln>
        </p:spPr>
        <p:txBody>
          <a:bodyPr vert="horz" wrap="square" lIns="0" tIns="0" rIns="0" bIns="0" numCol="1" anchor="ctr" anchorCtr="0" compatLnSpc="1">
            <a:prstTxWarp prst="textNoShape">
              <a:avLst/>
            </a:prstTxWarp>
          </a:bodyPr>
          <a:lstStyle/>
          <a:p>
            <a:pPr algn="ctr"/>
            <a:r>
              <a:rPr lang="en-US" altLang="zh-CN" sz="2100" dirty="0">
                <a:solidFill>
                  <a:schemeClr val="bg1"/>
                </a:solidFill>
                <a:latin typeface="Agency FB" panose="020B0503020202020204" pitchFamily="34" charset="0"/>
              </a:rPr>
              <a:t>C</a:t>
            </a:r>
            <a:endParaRPr lang="zh-CN" altLang="en-US" sz="2100" dirty="0">
              <a:solidFill>
                <a:schemeClr val="bg1"/>
              </a:solidFill>
              <a:latin typeface="Agency FB" panose="020B0503020202020204" pitchFamily="34" charset="0"/>
            </a:endParaRPr>
          </a:p>
        </p:txBody>
      </p:sp>
      <p:sp>
        <p:nvSpPr>
          <p:cNvPr id="33" name="Freeform 54"/>
          <p:cNvSpPr>
            <a:spLocks/>
          </p:cNvSpPr>
          <p:nvPr/>
        </p:nvSpPr>
        <p:spPr bwMode="auto">
          <a:xfrm>
            <a:off x="4364832" y="1827070"/>
            <a:ext cx="2403872" cy="1410890"/>
          </a:xfrm>
          <a:custGeom>
            <a:avLst/>
            <a:gdLst>
              <a:gd name="T0" fmla="*/ 819 w 1161"/>
              <a:gd name="T1" fmla="*/ 0 h 682"/>
              <a:gd name="T2" fmla="*/ 556 w 1161"/>
              <a:gd name="T3" fmla="*/ 124 h 682"/>
              <a:gd name="T4" fmla="*/ 556 w 1161"/>
              <a:gd name="T5" fmla="*/ 124 h 682"/>
              <a:gd name="T6" fmla="*/ 556 w 1161"/>
              <a:gd name="T7" fmla="*/ 124 h 682"/>
              <a:gd name="T8" fmla="*/ 556 w 1161"/>
              <a:gd name="T9" fmla="*/ 124 h 682"/>
              <a:gd name="T10" fmla="*/ 313 w 1161"/>
              <a:gd name="T11" fmla="*/ 303 h 682"/>
              <a:gd name="T12" fmla="*/ 154 w 1161"/>
              <a:gd name="T13" fmla="*/ 257 h 682"/>
              <a:gd name="T14" fmla="*/ 154 w 1161"/>
              <a:gd name="T15" fmla="*/ 257 h 682"/>
              <a:gd name="T16" fmla="*/ 100 w 1161"/>
              <a:gd name="T17" fmla="*/ 241 h 682"/>
              <a:gd name="T18" fmla="*/ 0 w 1161"/>
              <a:gd name="T19" fmla="*/ 341 h 682"/>
              <a:gd name="T20" fmla="*/ 100 w 1161"/>
              <a:gd name="T21" fmla="*/ 441 h 682"/>
              <a:gd name="T22" fmla="*/ 154 w 1161"/>
              <a:gd name="T23" fmla="*/ 425 h 682"/>
              <a:gd name="T24" fmla="*/ 154 w 1161"/>
              <a:gd name="T25" fmla="*/ 425 h 682"/>
              <a:gd name="T26" fmla="*/ 313 w 1161"/>
              <a:gd name="T27" fmla="*/ 380 h 682"/>
              <a:gd name="T28" fmla="*/ 556 w 1161"/>
              <a:gd name="T29" fmla="*/ 558 h 682"/>
              <a:gd name="T30" fmla="*/ 556 w 1161"/>
              <a:gd name="T31" fmla="*/ 558 h 682"/>
              <a:gd name="T32" fmla="*/ 819 w 1161"/>
              <a:gd name="T33" fmla="*/ 682 h 682"/>
              <a:gd name="T34" fmla="*/ 1161 w 1161"/>
              <a:gd name="T35" fmla="*/ 341 h 682"/>
              <a:gd name="T36" fmla="*/ 819 w 1161"/>
              <a:gd name="T37" fmla="*/ 0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61" h="682">
                <a:moveTo>
                  <a:pt x="819" y="0"/>
                </a:moveTo>
                <a:cubicBezTo>
                  <a:pt x="714" y="0"/>
                  <a:pt x="619" y="48"/>
                  <a:pt x="556" y="124"/>
                </a:cubicBezTo>
                <a:cubicBezTo>
                  <a:pt x="556" y="124"/>
                  <a:pt x="556" y="124"/>
                  <a:pt x="556" y="124"/>
                </a:cubicBezTo>
                <a:cubicBezTo>
                  <a:pt x="556" y="124"/>
                  <a:pt x="556" y="124"/>
                  <a:pt x="556" y="124"/>
                </a:cubicBezTo>
                <a:cubicBezTo>
                  <a:pt x="556" y="124"/>
                  <a:pt x="556" y="124"/>
                  <a:pt x="556" y="124"/>
                </a:cubicBezTo>
                <a:cubicBezTo>
                  <a:pt x="462" y="235"/>
                  <a:pt x="461" y="303"/>
                  <a:pt x="313" y="303"/>
                </a:cubicBezTo>
                <a:cubicBezTo>
                  <a:pt x="187" y="303"/>
                  <a:pt x="197" y="284"/>
                  <a:pt x="154" y="257"/>
                </a:cubicBezTo>
                <a:cubicBezTo>
                  <a:pt x="154" y="257"/>
                  <a:pt x="154" y="257"/>
                  <a:pt x="154" y="257"/>
                </a:cubicBezTo>
                <a:cubicBezTo>
                  <a:pt x="138" y="247"/>
                  <a:pt x="120" y="241"/>
                  <a:pt x="100" y="241"/>
                </a:cubicBezTo>
                <a:cubicBezTo>
                  <a:pt x="45" y="241"/>
                  <a:pt x="0" y="286"/>
                  <a:pt x="0" y="341"/>
                </a:cubicBezTo>
                <a:cubicBezTo>
                  <a:pt x="0" y="396"/>
                  <a:pt x="45" y="441"/>
                  <a:pt x="100" y="441"/>
                </a:cubicBezTo>
                <a:cubicBezTo>
                  <a:pt x="120" y="441"/>
                  <a:pt x="138" y="435"/>
                  <a:pt x="154" y="425"/>
                </a:cubicBezTo>
                <a:cubicBezTo>
                  <a:pt x="154" y="425"/>
                  <a:pt x="154" y="425"/>
                  <a:pt x="154" y="425"/>
                </a:cubicBezTo>
                <a:cubicBezTo>
                  <a:pt x="197" y="398"/>
                  <a:pt x="187" y="380"/>
                  <a:pt x="313" y="380"/>
                </a:cubicBezTo>
                <a:cubicBezTo>
                  <a:pt x="461" y="380"/>
                  <a:pt x="462" y="447"/>
                  <a:pt x="556" y="558"/>
                </a:cubicBezTo>
                <a:cubicBezTo>
                  <a:pt x="556" y="558"/>
                  <a:pt x="556" y="558"/>
                  <a:pt x="556" y="558"/>
                </a:cubicBezTo>
                <a:cubicBezTo>
                  <a:pt x="619" y="634"/>
                  <a:pt x="714" y="682"/>
                  <a:pt x="819" y="682"/>
                </a:cubicBezTo>
                <a:cubicBezTo>
                  <a:pt x="1008" y="682"/>
                  <a:pt x="1161" y="530"/>
                  <a:pt x="1161" y="341"/>
                </a:cubicBezTo>
                <a:cubicBezTo>
                  <a:pt x="1161" y="153"/>
                  <a:pt x="1008" y="0"/>
                  <a:pt x="819" y="0"/>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4" name="Oval 55"/>
          <p:cNvSpPr>
            <a:spLocks noChangeArrowheads="1"/>
          </p:cNvSpPr>
          <p:nvPr/>
        </p:nvSpPr>
        <p:spPr bwMode="auto">
          <a:xfrm>
            <a:off x="5441157" y="1913986"/>
            <a:ext cx="1240631" cy="1239440"/>
          </a:xfrm>
          <a:prstGeom prst="ellipse">
            <a:avLst/>
          </a:prstGeom>
          <a:solidFill>
            <a:schemeClr val="accent3">
              <a:lumMod val="60000"/>
              <a:lumOff val="40000"/>
            </a:schemeClr>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5" name="Oval 56"/>
          <p:cNvSpPr>
            <a:spLocks noChangeArrowheads="1"/>
          </p:cNvSpPr>
          <p:nvPr/>
        </p:nvSpPr>
        <p:spPr bwMode="auto">
          <a:xfrm>
            <a:off x="4406503" y="2366423"/>
            <a:ext cx="330994" cy="333375"/>
          </a:xfrm>
          <a:prstGeom prst="ellipse">
            <a:avLst/>
          </a:prstGeom>
          <a:solidFill>
            <a:schemeClr val="accent3">
              <a:lumMod val="60000"/>
              <a:lumOff val="40000"/>
            </a:schemeClr>
          </a:solidFill>
          <a:ln>
            <a:noFill/>
          </a:ln>
        </p:spPr>
        <p:txBody>
          <a:bodyPr vert="horz" wrap="square" lIns="0" tIns="0" rIns="0" bIns="0" numCol="1" anchor="ctr" anchorCtr="0" compatLnSpc="1">
            <a:prstTxWarp prst="textNoShape">
              <a:avLst/>
            </a:prstTxWarp>
          </a:bodyPr>
          <a:lstStyle/>
          <a:p>
            <a:pPr algn="ctr"/>
            <a:r>
              <a:rPr lang="en-US" altLang="zh-CN" sz="2100" dirty="0">
                <a:solidFill>
                  <a:schemeClr val="bg1"/>
                </a:solidFill>
                <a:latin typeface="Agency FB" panose="020B0503020202020204" pitchFamily="34" charset="0"/>
              </a:rPr>
              <a:t>B</a:t>
            </a:r>
            <a:endParaRPr lang="zh-CN" altLang="en-US" sz="2100" dirty="0">
              <a:solidFill>
                <a:schemeClr val="bg1"/>
              </a:solidFill>
              <a:latin typeface="Agency FB" panose="020B0503020202020204" pitchFamily="34" charset="0"/>
            </a:endParaRPr>
          </a:p>
        </p:txBody>
      </p:sp>
      <p:sp>
        <p:nvSpPr>
          <p:cNvPr id="36" name="Oval 57"/>
          <p:cNvSpPr>
            <a:spLocks noChangeArrowheads="1"/>
          </p:cNvSpPr>
          <p:nvPr/>
        </p:nvSpPr>
        <p:spPr bwMode="auto">
          <a:xfrm>
            <a:off x="5441157" y="3460607"/>
            <a:ext cx="1240631" cy="1237059"/>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8" name="Oval 59"/>
          <p:cNvSpPr>
            <a:spLocks noChangeArrowheads="1"/>
          </p:cNvSpPr>
          <p:nvPr/>
        </p:nvSpPr>
        <p:spPr bwMode="auto">
          <a:xfrm>
            <a:off x="4406503" y="3913045"/>
            <a:ext cx="330994" cy="332184"/>
          </a:xfrm>
          <a:prstGeom prst="ellipse">
            <a:avLst/>
          </a:prstGeom>
          <a:solidFill>
            <a:schemeClr val="accent1"/>
          </a:solidFill>
          <a:ln>
            <a:noFill/>
          </a:ln>
        </p:spPr>
        <p:txBody>
          <a:bodyPr vert="horz" wrap="square" lIns="0" tIns="0" rIns="0" bIns="0" numCol="1" anchor="ctr" anchorCtr="0" compatLnSpc="1">
            <a:prstTxWarp prst="textNoShape">
              <a:avLst/>
            </a:prstTxWarp>
          </a:bodyPr>
          <a:lstStyle/>
          <a:p>
            <a:pPr algn="ctr"/>
            <a:r>
              <a:rPr lang="en-US" altLang="zh-CN" sz="2100" dirty="0">
                <a:solidFill>
                  <a:schemeClr val="bg1"/>
                </a:solidFill>
                <a:latin typeface="Agency FB" panose="020B0503020202020204" pitchFamily="34" charset="0"/>
              </a:rPr>
              <a:t>D</a:t>
            </a:r>
            <a:endParaRPr lang="zh-CN" altLang="en-US" sz="2100" dirty="0">
              <a:solidFill>
                <a:schemeClr val="bg1"/>
              </a:solidFill>
              <a:latin typeface="Agency FB" panose="020B0503020202020204" pitchFamily="34" charset="0"/>
            </a:endParaRPr>
          </a:p>
        </p:txBody>
      </p:sp>
      <p:sp>
        <p:nvSpPr>
          <p:cNvPr id="4" name="TextBox 30"/>
          <p:cNvSpPr txBox="1"/>
          <p:nvPr/>
        </p:nvSpPr>
        <p:spPr>
          <a:xfrm>
            <a:off x="2740700" y="1437229"/>
            <a:ext cx="683655" cy="646331"/>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冠名赞助</a:t>
            </a:r>
          </a:p>
        </p:txBody>
      </p:sp>
      <p:sp>
        <p:nvSpPr>
          <p:cNvPr id="6" name="TextBox 30"/>
          <p:cNvSpPr txBox="1"/>
          <p:nvPr/>
        </p:nvSpPr>
        <p:spPr>
          <a:xfrm>
            <a:off x="5702796" y="2210540"/>
            <a:ext cx="717353" cy="646331"/>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协力赞助</a:t>
            </a:r>
          </a:p>
        </p:txBody>
      </p:sp>
      <p:sp>
        <p:nvSpPr>
          <p:cNvPr id="8" name="TextBox 30"/>
          <p:cNvSpPr txBox="1"/>
          <p:nvPr/>
        </p:nvSpPr>
        <p:spPr>
          <a:xfrm>
            <a:off x="2719766" y="2982661"/>
            <a:ext cx="725525" cy="646331"/>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友情赞助</a:t>
            </a:r>
          </a:p>
        </p:txBody>
      </p:sp>
      <p:sp>
        <p:nvSpPr>
          <p:cNvPr id="10" name="TextBox 30"/>
          <p:cNvSpPr txBox="1"/>
          <p:nvPr/>
        </p:nvSpPr>
        <p:spPr>
          <a:xfrm>
            <a:off x="5729799" y="3755971"/>
            <a:ext cx="663347" cy="646331"/>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指定赞助</a:t>
            </a:r>
          </a:p>
        </p:txBody>
      </p:sp>
      <p:sp>
        <p:nvSpPr>
          <p:cNvPr id="31"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53076432"/>
      </p:ext>
    </p:extLst>
  </p:cSld>
  <p:clrMapOvr>
    <a:masterClrMapping/>
  </p:clrMapOvr>
  <p:transition spd="slow" advClick="0" advTm="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up)">
                                      <p:cBhvr>
                                        <p:cTn id="7" dur="500"/>
                                        <p:tgtEl>
                                          <p:spTgt spid="42"/>
                                        </p:tgtEl>
                                      </p:cBhvr>
                                    </p:animEffect>
                                  </p:childTnLst>
                                </p:cTn>
                              </p:par>
                            </p:childTnLst>
                          </p:cTn>
                        </p:par>
                        <p:par>
                          <p:cTn id="8" fill="hold">
                            <p:stCondLst>
                              <p:cond delay="500"/>
                            </p:stCondLst>
                            <p:childTnLst>
                              <p:par>
                                <p:cTn id="9" presetID="23" presetClass="entr" presetSubtype="32" fill="hold" grpId="0" nodeType="after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p:cTn id="11" dur="500" fill="hold"/>
                                        <p:tgtEl>
                                          <p:spTgt spid="27"/>
                                        </p:tgtEl>
                                        <p:attrNameLst>
                                          <p:attrName>ppt_w</p:attrName>
                                        </p:attrNameLst>
                                      </p:cBhvr>
                                      <p:tavLst>
                                        <p:tav tm="0">
                                          <p:val>
                                            <p:strVal val="4*#ppt_w"/>
                                          </p:val>
                                        </p:tav>
                                        <p:tav tm="100000">
                                          <p:val>
                                            <p:strVal val="#ppt_w"/>
                                          </p:val>
                                        </p:tav>
                                      </p:tavLst>
                                    </p:anim>
                                    <p:anim calcmode="lin" valueType="num">
                                      <p:cBhvr>
                                        <p:cTn id="12" dur="500" fill="hold"/>
                                        <p:tgtEl>
                                          <p:spTgt spid="27"/>
                                        </p:tgtEl>
                                        <p:attrNameLst>
                                          <p:attrName>ppt_h</p:attrName>
                                        </p:attrNameLst>
                                      </p:cBhvr>
                                      <p:tavLst>
                                        <p:tav tm="0">
                                          <p:val>
                                            <p:strVal val="4*#ppt_h"/>
                                          </p:val>
                                        </p:tav>
                                        <p:tav tm="100000">
                                          <p:val>
                                            <p:strVal val="#ppt_h"/>
                                          </p:val>
                                        </p:tav>
                                      </p:tavLst>
                                    </p:anim>
                                  </p:childTnLst>
                                </p:cTn>
                              </p:par>
                              <p:par>
                                <p:cTn id="13" presetID="23" presetClass="entr" presetSubtype="32" fill="hold" grpId="0" nodeType="withEffect">
                                  <p:stCondLst>
                                    <p:cond delay="200"/>
                                  </p:stCondLst>
                                  <p:childTnLst>
                                    <p:set>
                                      <p:cBhvr>
                                        <p:cTn id="14" dur="1" fill="hold">
                                          <p:stCondLst>
                                            <p:cond delay="0"/>
                                          </p:stCondLst>
                                        </p:cTn>
                                        <p:tgtEl>
                                          <p:spTgt spid="35"/>
                                        </p:tgtEl>
                                        <p:attrNameLst>
                                          <p:attrName>style.visibility</p:attrName>
                                        </p:attrNameLst>
                                      </p:cBhvr>
                                      <p:to>
                                        <p:strVal val="visible"/>
                                      </p:to>
                                    </p:set>
                                    <p:anim calcmode="lin" valueType="num">
                                      <p:cBhvr>
                                        <p:cTn id="15" dur="500" fill="hold"/>
                                        <p:tgtEl>
                                          <p:spTgt spid="35"/>
                                        </p:tgtEl>
                                        <p:attrNameLst>
                                          <p:attrName>ppt_w</p:attrName>
                                        </p:attrNameLst>
                                      </p:cBhvr>
                                      <p:tavLst>
                                        <p:tav tm="0">
                                          <p:val>
                                            <p:strVal val="4*#ppt_w"/>
                                          </p:val>
                                        </p:tav>
                                        <p:tav tm="100000">
                                          <p:val>
                                            <p:strVal val="#ppt_w"/>
                                          </p:val>
                                        </p:tav>
                                      </p:tavLst>
                                    </p:anim>
                                    <p:anim calcmode="lin" valueType="num">
                                      <p:cBhvr>
                                        <p:cTn id="16" dur="500" fill="hold"/>
                                        <p:tgtEl>
                                          <p:spTgt spid="35"/>
                                        </p:tgtEl>
                                        <p:attrNameLst>
                                          <p:attrName>ppt_h</p:attrName>
                                        </p:attrNameLst>
                                      </p:cBhvr>
                                      <p:tavLst>
                                        <p:tav tm="0">
                                          <p:val>
                                            <p:strVal val="4*#ppt_h"/>
                                          </p:val>
                                        </p:tav>
                                        <p:tav tm="100000">
                                          <p:val>
                                            <p:strVal val="#ppt_h"/>
                                          </p:val>
                                        </p:tav>
                                      </p:tavLst>
                                    </p:anim>
                                  </p:childTnLst>
                                </p:cTn>
                              </p:par>
                              <p:par>
                                <p:cTn id="17" presetID="23" presetClass="entr" presetSubtype="32" fill="hold" grpId="0" nodeType="withEffect">
                                  <p:stCondLst>
                                    <p:cond delay="400"/>
                                  </p:stCondLst>
                                  <p:childTnLst>
                                    <p:set>
                                      <p:cBhvr>
                                        <p:cTn id="18" dur="1" fill="hold">
                                          <p:stCondLst>
                                            <p:cond delay="0"/>
                                          </p:stCondLst>
                                        </p:cTn>
                                        <p:tgtEl>
                                          <p:spTgt spid="30"/>
                                        </p:tgtEl>
                                        <p:attrNameLst>
                                          <p:attrName>style.visibility</p:attrName>
                                        </p:attrNameLst>
                                      </p:cBhvr>
                                      <p:to>
                                        <p:strVal val="visible"/>
                                      </p:to>
                                    </p:set>
                                    <p:anim calcmode="lin" valueType="num">
                                      <p:cBhvr>
                                        <p:cTn id="19" dur="500" fill="hold"/>
                                        <p:tgtEl>
                                          <p:spTgt spid="30"/>
                                        </p:tgtEl>
                                        <p:attrNameLst>
                                          <p:attrName>ppt_w</p:attrName>
                                        </p:attrNameLst>
                                      </p:cBhvr>
                                      <p:tavLst>
                                        <p:tav tm="0">
                                          <p:val>
                                            <p:strVal val="4*#ppt_w"/>
                                          </p:val>
                                        </p:tav>
                                        <p:tav tm="100000">
                                          <p:val>
                                            <p:strVal val="#ppt_w"/>
                                          </p:val>
                                        </p:tav>
                                      </p:tavLst>
                                    </p:anim>
                                    <p:anim calcmode="lin" valueType="num">
                                      <p:cBhvr>
                                        <p:cTn id="20" dur="500" fill="hold"/>
                                        <p:tgtEl>
                                          <p:spTgt spid="30"/>
                                        </p:tgtEl>
                                        <p:attrNameLst>
                                          <p:attrName>ppt_h</p:attrName>
                                        </p:attrNameLst>
                                      </p:cBhvr>
                                      <p:tavLst>
                                        <p:tav tm="0">
                                          <p:val>
                                            <p:strVal val="4*#ppt_h"/>
                                          </p:val>
                                        </p:tav>
                                        <p:tav tm="100000">
                                          <p:val>
                                            <p:strVal val="#ppt_h"/>
                                          </p:val>
                                        </p:tav>
                                      </p:tavLst>
                                    </p:anim>
                                  </p:childTnLst>
                                </p:cTn>
                              </p:par>
                              <p:par>
                                <p:cTn id="21" presetID="23" presetClass="entr" presetSubtype="32" fill="hold" grpId="0" nodeType="withEffect">
                                  <p:stCondLst>
                                    <p:cond delay="600"/>
                                  </p:stCondLst>
                                  <p:childTnLst>
                                    <p:set>
                                      <p:cBhvr>
                                        <p:cTn id="22" dur="1" fill="hold">
                                          <p:stCondLst>
                                            <p:cond delay="0"/>
                                          </p:stCondLst>
                                        </p:cTn>
                                        <p:tgtEl>
                                          <p:spTgt spid="38"/>
                                        </p:tgtEl>
                                        <p:attrNameLst>
                                          <p:attrName>style.visibility</p:attrName>
                                        </p:attrNameLst>
                                      </p:cBhvr>
                                      <p:to>
                                        <p:strVal val="visible"/>
                                      </p:to>
                                    </p:set>
                                    <p:anim calcmode="lin" valueType="num">
                                      <p:cBhvr>
                                        <p:cTn id="23" dur="500" fill="hold"/>
                                        <p:tgtEl>
                                          <p:spTgt spid="38"/>
                                        </p:tgtEl>
                                        <p:attrNameLst>
                                          <p:attrName>ppt_w</p:attrName>
                                        </p:attrNameLst>
                                      </p:cBhvr>
                                      <p:tavLst>
                                        <p:tav tm="0">
                                          <p:val>
                                            <p:strVal val="4*#ppt_w"/>
                                          </p:val>
                                        </p:tav>
                                        <p:tav tm="100000">
                                          <p:val>
                                            <p:strVal val="#ppt_w"/>
                                          </p:val>
                                        </p:tav>
                                      </p:tavLst>
                                    </p:anim>
                                    <p:anim calcmode="lin" valueType="num">
                                      <p:cBhvr>
                                        <p:cTn id="24" dur="500" fill="hold"/>
                                        <p:tgtEl>
                                          <p:spTgt spid="38"/>
                                        </p:tgtEl>
                                        <p:attrNameLst>
                                          <p:attrName>ppt_h</p:attrName>
                                        </p:attrNameLst>
                                      </p:cBhvr>
                                      <p:tavLst>
                                        <p:tav tm="0">
                                          <p:val>
                                            <p:strVal val="4*#ppt_h"/>
                                          </p:val>
                                        </p:tav>
                                        <p:tav tm="100000">
                                          <p:val>
                                            <p:strVal val="#ppt_h"/>
                                          </p:val>
                                        </p:tav>
                                      </p:tavLst>
                                    </p:anim>
                                  </p:childTnLst>
                                </p:cTn>
                              </p:par>
                            </p:childTnLst>
                          </p:cTn>
                        </p:par>
                        <p:par>
                          <p:cTn id="25" fill="hold">
                            <p:stCondLst>
                              <p:cond delay="1600"/>
                            </p:stCondLst>
                            <p:childTnLst>
                              <p:par>
                                <p:cTn id="26" presetID="22" presetClass="entr" presetSubtype="2" fill="hold" grpId="0" nodeType="after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wipe(right)">
                                      <p:cBhvr>
                                        <p:cTn id="28" dur="500"/>
                                        <p:tgtEl>
                                          <p:spTgt spid="20"/>
                                        </p:tgtEl>
                                      </p:cBhvr>
                                    </p:animEffect>
                                  </p:childTnLst>
                                </p:cTn>
                              </p:par>
                            </p:childTnLst>
                          </p:cTn>
                        </p:par>
                        <p:par>
                          <p:cTn id="29" fill="hold">
                            <p:stCondLst>
                              <p:cond delay="2100"/>
                            </p:stCondLst>
                            <p:childTnLst>
                              <p:par>
                                <p:cTn id="30" presetID="53" presetClass="entr" presetSubtype="16" fill="hold" grpId="0" nodeType="after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p:cTn id="32" dur="500" fill="hold"/>
                                        <p:tgtEl>
                                          <p:spTgt spid="4"/>
                                        </p:tgtEl>
                                        <p:attrNameLst>
                                          <p:attrName>ppt_w</p:attrName>
                                        </p:attrNameLst>
                                      </p:cBhvr>
                                      <p:tavLst>
                                        <p:tav tm="0">
                                          <p:val>
                                            <p:fltVal val="0"/>
                                          </p:val>
                                        </p:tav>
                                        <p:tav tm="100000">
                                          <p:val>
                                            <p:strVal val="#ppt_w"/>
                                          </p:val>
                                        </p:tav>
                                      </p:tavLst>
                                    </p:anim>
                                    <p:anim calcmode="lin" valueType="num">
                                      <p:cBhvr>
                                        <p:cTn id="33" dur="500" fill="hold"/>
                                        <p:tgtEl>
                                          <p:spTgt spid="4"/>
                                        </p:tgtEl>
                                        <p:attrNameLst>
                                          <p:attrName>ppt_h</p:attrName>
                                        </p:attrNameLst>
                                      </p:cBhvr>
                                      <p:tavLst>
                                        <p:tav tm="0">
                                          <p:val>
                                            <p:fltVal val="0"/>
                                          </p:val>
                                        </p:tav>
                                        <p:tav tm="100000">
                                          <p:val>
                                            <p:strVal val="#ppt_h"/>
                                          </p:val>
                                        </p:tav>
                                      </p:tavLst>
                                    </p:anim>
                                    <p:animEffect transition="in" filter="fade">
                                      <p:cBhvr>
                                        <p:cTn id="34" dur="500"/>
                                        <p:tgtEl>
                                          <p:spTgt spid="4"/>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p:cTn id="37" dur="500" fill="hold"/>
                                        <p:tgtEl>
                                          <p:spTgt spid="26"/>
                                        </p:tgtEl>
                                        <p:attrNameLst>
                                          <p:attrName>ppt_w</p:attrName>
                                        </p:attrNameLst>
                                      </p:cBhvr>
                                      <p:tavLst>
                                        <p:tav tm="0">
                                          <p:val>
                                            <p:fltVal val="0"/>
                                          </p:val>
                                        </p:tav>
                                        <p:tav tm="100000">
                                          <p:val>
                                            <p:strVal val="#ppt_w"/>
                                          </p:val>
                                        </p:tav>
                                      </p:tavLst>
                                    </p:anim>
                                    <p:anim calcmode="lin" valueType="num">
                                      <p:cBhvr>
                                        <p:cTn id="38" dur="500" fill="hold"/>
                                        <p:tgtEl>
                                          <p:spTgt spid="26"/>
                                        </p:tgtEl>
                                        <p:attrNameLst>
                                          <p:attrName>ppt_h</p:attrName>
                                        </p:attrNameLst>
                                      </p:cBhvr>
                                      <p:tavLst>
                                        <p:tav tm="0">
                                          <p:val>
                                            <p:fltVal val="0"/>
                                          </p:val>
                                        </p:tav>
                                        <p:tav tm="100000">
                                          <p:val>
                                            <p:strVal val="#ppt_h"/>
                                          </p:val>
                                        </p:tav>
                                      </p:tavLst>
                                    </p:anim>
                                    <p:animEffect transition="in" filter="fade">
                                      <p:cBhvr>
                                        <p:cTn id="39" dur="500"/>
                                        <p:tgtEl>
                                          <p:spTgt spid="26"/>
                                        </p:tgtEl>
                                      </p:cBhvr>
                                    </p:animEffect>
                                  </p:childTnLst>
                                </p:cTn>
                              </p:par>
                            </p:childTnLst>
                          </p:cTn>
                        </p:par>
                        <p:par>
                          <p:cTn id="40" fill="hold">
                            <p:stCondLst>
                              <p:cond delay="2600"/>
                            </p:stCondLst>
                            <p:childTnLst>
                              <p:par>
                                <p:cTn id="41" presetID="22" presetClass="entr" presetSubtype="2" fill="hold" grpId="0" nodeType="afterEffect">
                                  <p:stCondLst>
                                    <p:cond delay="0"/>
                                  </p:stCondLst>
                                  <p:childTnLst>
                                    <p:set>
                                      <p:cBhvr>
                                        <p:cTn id="42" dur="1" fill="hold">
                                          <p:stCondLst>
                                            <p:cond delay="0"/>
                                          </p:stCondLst>
                                        </p:cTn>
                                        <p:tgtEl>
                                          <p:spTgt spid="3"/>
                                        </p:tgtEl>
                                        <p:attrNameLst>
                                          <p:attrName>style.visibility</p:attrName>
                                        </p:attrNameLst>
                                      </p:cBhvr>
                                      <p:to>
                                        <p:strVal val="visible"/>
                                      </p:to>
                                    </p:set>
                                    <p:animEffect transition="in" filter="wipe(right)">
                                      <p:cBhvr>
                                        <p:cTn id="43" dur="500"/>
                                        <p:tgtEl>
                                          <p:spTgt spid="3"/>
                                        </p:tgtEl>
                                      </p:cBhvr>
                                    </p:animEffect>
                                  </p:childTnLst>
                                </p:cTn>
                              </p:par>
                            </p:childTnLst>
                          </p:cTn>
                        </p:par>
                        <p:par>
                          <p:cTn id="44" fill="hold">
                            <p:stCondLst>
                              <p:cond delay="3100"/>
                            </p:stCondLst>
                            <p:childTnLst>
                              <p:par>
                                <p:cTn id="45" presetID="22" presetClass="entr" presetSubtype="8"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wipe(left)">
                                      <p:cBhvr>
                                        <p:cTn id="47" dur="500"/>
                                        <p:tgtEl>
                                          <p:spTgt spid="33"/>
                                        </p:tgtEl>
                                      </p:cBhvr>
                                    </p:animEffect>
                                  </p:childTnLst>
                                </p:cTn>
                              </p:par>
                            </p:childTnLst>
                          </p:cTn>
                        </p:par>
                        <p:par>
                          <p:cTn id="48" fill="hold">
                            <p:stCondLst>
                              <p:cond delay="3600"/>
                            </p:stCondLst>
                            <p:childTnLst>
                              <p:par>
                                <p:cTn id="49" presetID="53" presetClass="entr" presetSubtype="16" fill="hold" grpId="0" nodeType="afterEffect">
                                  <p:stCondLst>
                                    <p:cond delay="0"/>
                                  </p:stCondLst>
                                  <p:childTnLst>
                                    <p:set>
                                      <p:cBhvr>
                                        <p:cTn id="50" dur="1" fill="hold">
                                          <p:stCondLst>
                                            <p:cond delay="0"/>
                                          </p:stCondLst>
                                        </p:cTn>
                                        <p:tgtEl>
                                          <p:spTgt spid="6"/>
                                        </p:tgtEl>
                                        <p:attrNameLst>
                                          <p:attrName>style.visibility</p:attrName>
                                        </p:attrNameLst>
                                      </p:cBhvr>
                                      <p:to>
                                        <p:strVal val="visible"/>
                                      </p:to>
                                    </p:set>
                                    <p:anim calcmode="lin" valueType="num">
                                      <p:cBhvr>
                                        <p:cTn id="51" dur="500" fill="hold"/>
                                        <p:tgtEl>
                                          <p:spTgt spid="6"/>
                                        </p:tgtEl>
                                        <p:attrNameLst>
                                          <p:attrName>ppt_w</p:attrName>
                                        </p:attrNameLst>
                                      </p:cBhvr>
                                      <p:tavLst>
                                        <p:tav tm="0">
                                          <p:val>
                                            <p:fltVal val="0"/>
                                          </p:val>
                                        </p:tav>
                                        <p:tav tm="100000">
                                          <p:val>
                                            <p:strVal val="#ppt_w"/>
                                          </p:val>
                                        </p:tav>
                                      </p:tavLst>
                                    </p:anim>
                                    <p:anim calcmode="lin" valueType="num">
                                      <p:cBhvr>
                                        <p:cTn id="52" dur="500" fill="hold"/>
                                        <p:tgtEl>
                                          <p:spTgt spid="6"/>
                                        </p:tgtEl>
                                        <p:attrNameLst>
                                          <p:attrName>ppt_h</p:attrName>
                                        </p:attrNameLst>
                                      </p:cBhvr>
                                      <p:tavLst>
                                        <p:tav tm="0">
                                          <p:val>
                                            <p:fltVal val="0"/>
                                          </p:val>
                                        </p:tav>
                                        <p:tav tm="100000">
                                          <p:val>
                                            <p:strVal val="#ppt_h"/>
                                          </p:val>
                                        </p:tav>
                                      </p:tavLst>
                                    </p:anim>
                                    <p:animEffect transition="in" filter="fade">
                                      <p:cBhvr>
                                        <p:cTn id="53" dur="500"/>
                                        <p:tgtEl>
                                          <p:spTgt spid="6"/>
                                        </p:tgtEl>
                                      </p:cBhvr>
                                    </p:animEffect>
                                  </p:childTnLst>
                                </p:cTn>
                              </p:par>
                              <p:par>
                                <p:cTn id="54" presetID="53" presetClass="entr" presetSubtype="16" fill="hold" grpId="0" nodeType="with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childTnLst>
                                </p:cTn>
                              </p:par>
                            </p:childTnLst>
                          </p:cTn>
                        </p:par>
                        <p:par>
                          <p:cTn id="59" fill="hold">
                            <p:stCondLst>
                              <p:cond delay="4100"/>
                            </p:stCondLst>
                            <p:childTnLst>
                              <p:par>
                                <p:cTn id="60" presetID="22" presetClass="entr" presetSubtype="8" fill="hold" grpId="0" nodeType="afterEffect">
                                  <p:stCondLst>
                                    <p:cond delay="0"/>
                                  </p:stCondLst>
                                  <p:childTnLst>
                                    <p:set>
                                      <p:cBhvr>
                                        <p:cTn id="61" dur="1" fill="hold">
                                          <p:stCondLst>
                                            <p:cond delay="0"/>
                                          </p:stCondLst>
                                        </p:cTn>
                                        <p:tgtEl>
                                          <p:spTgt spid="5"/>
                                        </p:tgtEl>
                                        <p:attrNameLst>
                                          <p:attrName>style.visibility</p:attrName>
                                        </p:attrNameLst>
                                      </p:cBhvr>
                                      <p:to>
                                        <p:strVal val="visible"/>
                                      </p:to>
                                    </p:set>
                                    <p:animEffect transition="in" filter="wipe(left)">
                                      <p:cBhvr>
                                        <p:cTn id="62" dur="500"/>
                                        <p:tgtEl>
                                          <p:spTgt spid="5"/>
                                        </p:tgtEl>
                                      </p:cBhvr>
                                    </p:animEffect>
                                  </p:childTnLst>
                                </p:cTn>
                              </p:par>
                            </p:childTnLst>
                          </p:cTn>
                        </p:par>
                        <p:par>
                          <p:cTn id="63" fill="hold">
                            <p:stCondLst>
                              <p:cond delay="4600"/>
                            </p:stCondLst>
                            <p:childTnLst>
                              <p:par>
                                <p:cTn id="64" presetID="22" presetClass="entr" presetSubtype="2" fill="hold" grpId="0" nodeType="afterEffect">
                                  <p:stCondLst>
                                    <p:cond delay="0"/>
                                  </p:stCondLst>
                                  <p:childTnLst>
                                    <p:set>
                                      <p:cBhvr>
                                        <p:cTn id="65" dur="1" fill="hold">
                                          <p:stCondLst>
                                            <p:cond delay="0"/>
                                          </p:stCondLst>
                                        </p:cTn>
                                        <p:tgtEl>
                                          <p:spTgt spid="28"/>
                                        </p:tgtEl>
                                        <p:attrNameLst>
                                          <p:attrName>style.visibility</p:attrName>
                                        </p:attrNameLst>
                                      </p:cBhvr>
                                      <p:to>
                                        <p:strVal val="visible"/>
                                      </p:to>
                                    </p:set>
                                    <p:animEffect transition="in" filter="wipe(right)">
                                      <p:cBhvr>
                                        <p:cTn id="66" dur="500"/>
                                        <p:tgtEl>
                                          <p:spTgt spid="28"/>
                                        </p:tgtEl>
                                      </p:cBhvr>
                                    </p:animEffect>
                                  </p:childTnLst>
                                </p:cTn>
                              </p:par>
                            </p:childTnLst>
                          </p:cTn>
                        </p:par>
                        <p:par>
                          <p:cTn id="67" fill="hold">
                            <p:stCondLst>
                              <p:cond delay="5100"/>
                            </p:stCondLst>
                            <p:childTnLst>
                              <p:par>
                                <p:cTn id="68" presetID="53" presetClass="entr" presetSubtype="16" fill="hold" grpId="0" nodeType="afterEffect">
                                  <p:stCondLst>
                                    <p:cond delay="0"/>
                                  </p:stCondLst>
                                  <p:childTnLst>
                                    <p:set>
                                      <p:cBhvr>
                                        <p:cTn id="69" dur="1" fill="hold">
                                          <p:stCondLst>
                                            <p:cond delay="0"/>
                                          </p:stCondLst>
                                        </p:cTn>
                                        <p:tgtEl>
                                          <p:spTgt spid="8"/>
                                        </p:tgtEl>
                                        <p:attrNameLst>
                                          <p:attrName>style.visibility</p:attrName>
                                        </p:attrNameLst>
                                      </p:cBhvr>
                                      <p:to>
                                        <p:strVal val="visible"/>
                                      </p:to>
                                    </p:set>
                                    <p:anim calcmode="lin" valueType="num">
                                      <p:cBhvr>
                                        <p:cTn id="70" dur="500" fill="hold"/>
                                        <p:tgtEl>
                                          <p:spTgt spid="8"/>
                                        </p:tgtEl>
                                        <p:attrNameLst>
                                          <p:attrName>ppt_w</p:attrName>
                                        </p:attrNameLst>
                                      </p:cBhvr>
                                      <p:tavLst>
                                        <p:tav tm="0">
                                          <p:val>
                                            <p:fltVal val="0"/>
                                          </p:val>
                                        </p:tav>
                                        <p:tav tm="100000">
                                          <p:val>
                                            <p:strVal val="#ppt_w"/>
                                          </p:val>
                                        </p:tav>
                                      </p:tavLst>
                                    </p:anim>
                                    <p:anim calcmode="lin" valueType="num">
                                      <p:cBhvr>
                                        <p:cTn id="71" dur="500" fill="hold"/>
                                        <p:tgtEl>
                                          <p:spTgt spid="8"/>
                                        </p:tgtEl>
                                        <p:attrNameLst>
                                          <p:attrName>ppt_h</p:attrName>
                                        </p:attrNameLst>
                                      </p:cBhvr>
                                      <p:tavLst>
                                        <p:tav tm="0">
                                          <p:val>
                                            <p:fltVal val="0"/>
                                          </p:val>
                                        </p:tav>
                                        <p:tav tm="100000">
                                          <p:val>
                                            <p:strVal val="#ppt_h"/>
                                          </p:val>
                                        </p:tav>
                                      </p:tavLst>
                                    </p:anim>
                                    <p:animEffect transition="in" filter="fade">
                                      <p:cBhvr>
                                        <p:cTn id="72" dur="500"/>
                                        <p:tgtEl>
                                          <p:spTgt spid="8"/>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9"/>
                                        </p:tgtEl>
                                        <p:attrNameLst>
                                          <p:attrName>style.visibility</p:attrName>
                                        </p:attrNameLst>
                                      </p:cBhvr>
                                      <p:to>
                                        <p:strVal val="visible"/>
                                      </p:to>
                                    </p:set>
                                    <p:anim calcmode="lin" valueType="num">
                                      <p:cBhvr>
                                        <p:cTn id="75" dur="500" fill="hold"/>
                                        <p:tgtEl>
                                          <p:spTgt spid="29"/>
                                        </p:tgtEl>
                                        <p:attrNameLst>
                                          <p:attrName>ppt_w</p:attrName>
                                        </p:attrNameLst>
                                      </p:cBhvr>
                                      <p:tavLst>
                                        <p:tav tm="0">
                                          <p:val>
                                            <p:fltVal val="0"/>
                                          </p:val>
                                        </p:tav>
                                        <p:tav tm="100000">
                                          <p:val>
                                            <p:strVal val="#ppt_w"/>
                                          </p:val>
                                        </p:tav>
                                      </p:tavLst>
                                    </p:anim>
                                    <p:anim calcmode="lin" valueType="num">
                                      <p:cBhvr>
                                        <p:cTn id="76" dur="500" fill="hold"/>
                                        <p:tgtEl>
                                          <p:spTgt spid="29"/>
                                        </p:tgtEl>
                                        <p:attrNameLst>
                                          <p:attrName>ppt_h</p:attrName>
                                        </p:attrNameLst>
                                      </p:cBhvr>
                                      <p:tavLst>
                                        <p:tav tm="0">
                                          <p:val>
                                            <p:fltVal val="0"/>
                                          </p:val>
                                        </p:tav>
                                        <p:tav tm="100000">
                                          <p:val>
                                            <p:strVal val="#ppt_h"/>
                                          </p:val>
                                        </p:tav>
                                      </p:tavLst>
                                    </p:anim>
                                    <p:animEffect transition="in" filter="fade">
                                      <p:cBhvr>
                                        <p:cTn id="77" dur="500"/>
                                        <p:tgtEl>
                                          <p:spTgt spid="29"/>
                                        </p:tgtEl>
                                      </p:cBhvr>
                                    </p:animEffect>
                                  </p:childTnLst>
                                </p:cTn>
                              </p:par>
                            </p:childTnLst>
                          </p:cTn>
                        </p:par>
                        <p:par>
                          <p:cTn id="78" fill="hold">
                            <p:stCondLst>
                              <p:cond delay="5600"/>
                            </p:stCondLst>
                            <p:childTnLst>
                              <p:par>
                                <p:cTn id="79" presetID="22" presetClass="entr" presetSubtype="2" fill="hold" grpId="0" nodeType="afterEffect">
                                  <p:stCondLst>
                                    <p:cond delay="0"/>
                                  </p:stCondLst>
                                  <p:childTnLst>
                                    <p:set>
                                      <p:cBhvr>
                                        <p:cTn id="80" dur="1" fill="hold">
                                          <p:stCondLst>
                                            <p:cond delay="0"/>
                                          </p:stCondLst>
                                        </p:cTn>
                                        <p:tgtEl>
                                          <p:spTgt spid="7"/>
                                        </p:tgtEl>
                                        <p:attrNameLst>
                                          <p:attrName>style.visibility</p:attrName>
                                        </p:attrNameLst>
                                      </p:cBhvr>
                                      <p:to>
                                        <p:strVal val="visible"/>
                                      </p:to>
                                    </p:set>
                                    <p:animEffect transition="in" filter="wipe(right)">
                                      <p:cBhvr>
                                        <p:cTn id="81" dur="500"/>
                                        <p:tgtEl>
                                          <p:spTgt spid="7"/>
                                        </p:tgtEl>
                                      </p:cBhvr>
                                    </p:animEffect>
                                  </p:childTnLst>
                                </p:cTn>
                              </p:par>
                            </p:childTnLst>
                          </p:cTn>
                        </p:par>
                        <p:par>
                          <p:cTn id="82" fill="hold">
                            <p:stCondLst>
                              <p:cond delay="6100"/>
                            </p:stCondLst>
                            <p:childTnLst>
                              <p:par>
                                <p:cTn id="83" presetID="22" presetClass="entr" presetSubtype="8" fill="hold" grpId="0" nodeType="afterEffect">
                                  <p:stCondLst>
                                    <p:cond delay="0"/>
                                  </p:stCondLst>
                                  <p:childTnLst>
                                    <p:set>
                                      <p:cBhvr>
                                        <p:cTn id="84" dur="1" fill="hold">
                                          <p:stCondLst>
                                            <p:cond delay="0"/>
                                          </p:stCondLst>
                                        </p:cTn>
                                        <p:tgtEl>
                                          <p:spTgt spid="19"/>
                                        </p:tgtEl>
                                        <p:attrNameLst>
                                          <p:attrName>style.visibility</p:attrName>
                                        </p:attrNameLst>
                                      </p:cBhvr>
                                      <p:to>
                                        <p:strVal val="visible"/>
                                      </p:to>
                                    </p:set>
                                    <p:animEffect transition="in" filter="wipe(left)">
                                      <p:cBhvr>
                                        <p:cTn id="85" dur="500"/>
                                        <p:tgtEl>
                                          <p:spTgt spid="19"/>
                                        </p:tgtEl>
                                      </p:cBhvr>
                                    </p:animEffect>
                                  </p:childTnLst>
                                </p:cTn>
                              </p:par>
                            </p:childTnLst>
                          </p:cTn>
                        </p:par>
                        <p:par>
                          <p:cTn id="86" fill="hold">
                            <p:stCondLst>
                              <p:cond delay="6600"/>
                            </p:stCondLst>
                            <p:childTnLst>
                              <p:par>
                                <p:cTn id="87" presetID="53" presetClass="entr" presetSubtype="16" fill="hold" grpId="0" nodeType="afterEffect">
                                  <p:stCondLst>
                                    <p:cond delay="0"/>
                                  </p:stCondLst>
                                  <p:childTnLst>
                                    <p:set>
                                      <p:cBhvr>
                                        <p:cTn id="88" dur="1" fill="hold">
                                          <p:stCondLst>
                                            <p:cond delay="0"/>
                                          </p:stCondLst>
                                        </p:cTn>
                                        <p:tgtEl>
                                          <p:spTgt spid="10"/>
                                        </p:tgtEl>
                                        <p:attrNameLst>
                                          <p:attrName>style.visibility</p:attrName>
                                        </p:attrNameLst>
                                      </p:cBhvr>
                                      <p:to>
                                        <p:strVal val="visible"/>
                                      </p:to>
                                    </p:set>
                                    <p:anim calcmode="lin" valueType="num">
                                      <p:cBhvr>
                                        <p:cTn id="89" dur="500" fill="hold"/>
                                        <p:tgtEl>
                                          <p:spTgt spid="10"/>
                                        </p:tgtEl>
                                        <p:attrNameLst>
                                          <p:attrName>ppt_w</p:attrName>
                                        </p:attrNameLst>
                                      </p:cBhvr>
                                      <p:tavLst>
                                        <p:tav tm="0">
                                          <p:val>
                                            <p:fltVal val="0"/>
                                          </p:val>
                                        </p:tav>
                                        <p:tav tm="100000">
                                          <p:val>
                                            <p:strVal val="#ppt_w"/>
                                          </p:val>
                                        </p:tav>
                                      </p:tavLst>
                                    </p:anim>
                                    <p:anim calcmode="lin" valueType="num">
                                      <p:cBhvr>
                                        <p:cTn id="90" dur="500" fill="hold"/>
                                        <p:tgtEl>
                                          <p:spTgt spid="10"/>
                                        </p:tgtEl>
                                        <p:attrNameLst>
                                          <p:attrName>ppt_h</p:attrName>
                                        </p:attrNameLst>
                                      </p:cBhvr>
                                      <p:tavLst>
                                        <p:tav tm="0">
                                          <p:val>
                                            <p:fltVal val="0"/>
                                          </p:val>
                                        </p:tav>
                                        <p:tav tm="100000">
                                          <p:val>
                                            <p:strVal val="#ppt_h"/>
                                          </p:val>
                                        </p:tav>
                                      </p:tavLst>
                                    </p:anim>
                                    <p:animEffect transition="in" filter="fade">
                                      <p:cBhvr>
                                        <p:cTn id="91" dur="500"/>
                                        <p:tgtEl>
                                          <p:spTgt spid="10"/>
                                        </p:tgtEl>
                                      </p:cBhvr>
                                    </p:animEffect>
                                  </p:childTnLst>
                                </p:cTn>
                              </p:par>
                              <p:par>
                                <p:cTn id="92" presetID="53" presetClass="entr" presetSubtype="16" fill="hold" grpId="0" nodeType="withEffect">
                                  <p:stCondLst>
                                    <p:cond delay="0"/>
                                  </p:stCondLst>
                                  <p:childTnLst>
                                    <p:set>
                                      <p:cBhvr>
                                        <p:cTn id="93" dur="1" fill="hold">
                                          <p:stCondLst>
                                            <p:cond delay="0"/>
                                          </p:stCondLst>
                                        </p:cTn>
                                        <p:tgtEl>
                                          <p:spTgt spid="36"/>
                                        </p:tgtEl>
                                        <p:attrNameLst>
                                          <p:attrName>style.visibility</p:attrName>
                                        </p:attrNameLst>
                                      </p:cBhvr>
                                      <p:to>
                                        <p:strVal val="visible"/>
                                      </p:to>
                                    </p:set>
                                    <p:anim calcmode="lin" valueType="num">
                                      <p:cBhvr>
                                        <p:cTn id="94" dur="500" fill="hold"/>
                                        <p:tgtEl>
                                          <p:spTgt spid="36"/>
                                        </p:tgtEl>
                                        <p:attrNameLst>
                                          <p:attrName>ppt_w</p:attrName>
                                        </p:attrNameLst>
                                      </p:cBhvr>
                                      <p:tavLst>
                                        <p:tav tm="0">
                                          <p:val>
                                            <p:fltVal val="0"/>
                                          </p:val>
                                        </p:tav>
                                        <p:tav tm="100000">
                                          <p:val>
                                            <p:strVal val="#ppt_w"/>
                                          </p:val>
                                        </p:tav>
                                      </p:tavLst>
                                    </p:anim>
                                    <p:anim calcmode="lin" valueType="num">
                                      <p:cBhvr>
                                        <p:cTn id="95" dur="500" fill="hold"/>
                                        <p:tgtEl>
                                          <p:spTgt spid="36"/>
                                        </p:tgtEl>
                                        <p:attrNameLst>
                                          <p:attrName>ppt_h</p:attrName>
                                        </p:attrNameLst>
                                      </p:cBhvr>
                                      <p:tavLst>
                                        <p:tav tm="0">
                                          <p:val>
                                            <p:fltVal val="0"/>
                                          </p:val>
                                        </p:tav>
                                        <p:tav tm="100000">
                                          <p:val>
                                            <p:strVal val="#ppt_h"/>
                                          </p:val>
                                        </p:tav>
                                      </p:tavLst>
                                    </p:anim>
                                    <p:animEffect transition="in" filter="fade">
                                      <p:cBhvr>
                                        <p:cTn id="96" dur="500"/>
                                        <p:tgtEl>
                                          <p:spTgt spid="36"/>
                                        </p:tgtEl>
                                      </p:cBhvr>
                                    </p:animEffect>
                                  </p:childTnLst>
                                </p:cTn>
                              </p:par>
                            </p:childTnLst>
                          </p:cTn>
                        </p:par>
                        <p:par>
                          <p:cTn id="97" fill="hold">
                            <p:stCondLst>
                              <p:cond delay="7100"/>
                            </p:stCondLst>
                            <p:childTnLst>
                              <p:par>
                                <p:cTn id="98" presetID="22" presetClass="entr" presetSubtype="8" fill="hold" grpId="0" nodeType="afterEffect">
                                  <p:stCondLst>
                                    <p:cond delay="0"/>
                                  </p:stCondLst>
                                  <p:childTnLst>
                                    <p:set>
                                      <p:cBhvr>
                                        <p:cTn id="99" dur="1" fill="hold">
                                          <p:stCondLst>
                                            <p:cond delay="0"/>
                                          </p:stCondLst>
                                        </p:cTn>
                                        <p:tgtEl>
                                          <p:spTgt spid="9"/>
                                        </p:tgtEl>
                                        <p:attrNameLst>
                                          <p:attrName>style.visibility</p:attrName>
                                        </p:attrNameLst>
                                      </p:cBhvr>
                                      <p:to>
                                        <p:strVal val="visible"/>
                                      </p:to>
                                    </p:set>
                                    <p:animEffect transition="in" filter="wipe(left)">
                                      <p:cBhvr>
                                        <p:cTn id="100" dur="500"/>
                                        <p:tgtEl>
                                          <p:spTgt spid="9"/>
                                        </p:tgtEl>
                                      </p:cBhvr>
                                    </p:animEffect>
                                  </p:childTnLst>
                                </p:cTn>
                              </p:par>
                            </p:childTnLst>
                          </p:cTn>
                        </p:par>
                        <p:par>
                          <p:cTn id="101" fill="hold">
                            <p:stCondLst>
                              <p:cond delay="7600"/>
                            </p:stCondLst>
                            <p:childTnLst>
                              <p:par>
                                <p:cTn id="102" presetID="22" presetClass="entr" presetSubtype="8" fill="hold" grpId="0" nodeType="after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wipe(left)">
                                      <p:cBhvr>
                                        <p:cTn id="10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9" grpId="0"/>
      <p:bldP spid="19" grpId="0" animBg="1"/>
      <p:bldP spid="20" grpId="0" animBg="1"/>
      <p:bldP spid="26" grpId="0" animBg="1"/>
      <p:bldP spid="27" grpId="0" animBg="1"/>
      <p:bldP spid="28" grpId="0" animBg="1"/>
      <p:bldP spid="29" grpId="0" animBg="1"/>
      <p:bldP spid="30" grpId="0" animBg="1"/>
      <p:bldP spid="33" grpId="0" animBg="1"/>
      <p:bldP spid="34" grpId="0" animBg="1"/>
      <p:bldP spid="35" grpId="0" animBg="1"/>
      <p:bldP spid="36" grpId="0" animBg="1"/>
      <p:bldP spid="38" grpId="0" animBg="1"/>
      <p:bldP spid="4" grpId="0"/>
      <p:bldP spid="6" grpId="0"/>
      <p:bldP spid="8" grpId="0"/>
      <p:bldP spid="10" grpId="0"/>
      <p:bldP spid="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诚邀合作商</a:t>
            </a:r>
            <a:endParaRPr lang="zh-CN" altLang="en-US" dirty="0"/>
          </a:p>
        </p:txBody>
      </p:sp>
      <p:sp>
        <p:nvSpPr>
          <p:cNvPr id="3" name="TextBox 29"/>
          <p:cNvSpPr txBox="1"/>
          <p:nvPr/>
        </p:nvSpPr>
        <p:spPr>
          <a:xfrm>
            <a:off x="6046683" y="1464795"/>
            <a:ext cx="2555787" cy="333425"/>
          </a:xfrm>
          <a:prstGeom prst="rect">
            <a:avLst/>
          </a:prstGeom>
          <a:noFill/>
        </p:spPr>
        <p:txBody>
          <a:bodyPr wrap="square" lIns="0" tIns="0" rIns="0" bIns="0" rtlCol="0">
            <a:spAutoFit/>
          </a:bodyPr>
          <a:lstStyle/>
          <a:p>
            <a:pPr algn="just">
              <a:lnSpc>
                <a:spcPts val="13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a:t>
            </a:r>
            <a:r>
              <a:rPr lang="zh-CN" altLang="en-US" sz="1200" dirty="0" smtClean="0">
                <a:solidFill>
                  <a:schemeClr val="tx1">
                    <a:lumMod val="65000"/>
                    <a:lumOff val="35000"/>
                  </a:schemeClr>
                </a:solidFill>
                <a:latin typeface="微软雅黑" pitchFamily="34" charset="-122"/>
                <a:ea typeface="微软雅黑" pitchFamily="34" charset="-122"/>
              </a:rPr>
              <a:t>，</a:t>
            </a:r>
            <a:r>
              <a:rPr lang="en-US" altLang="zh-CN" sz="1200" dirty="0">
                <a:solidFill>
                  <a:schemeClr val="tx1">
                    <a:lumMod val="75000"/>
                    <a:lumOff val="25000"/>
                  </a:schemeClr>
                </a:solidFill>
                <a:latin typeface="微软雅黑" pitchFamily="34" charset="-122"/>
                <a:ea typeface="微软雅黑" pitchFamily="34" charset="-122"/>
              </a:rPr>
              <a:t> 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grpSp>
        <p:nvGrpSpPr>
          <p:cNvPr id="35" name="组合 34"/>
          <p:cNvGrpSpPr/>
          <p:nvPr/>
        </p:nvGrpSpPr>
        <p:grpSpPr>
          <a:xfrm>
            <a:off x="3012977" y="1415574"/>
            <a:ext cx="2887762" cy="425453"/>
            <a:chOff x="4017302" y="1887432"/>
            <a:chExt cx="3850349" cy="567270"/>
          </a:xfrm>
        </p:grpSpPr>
        <p:sp>
          <p:nvSpPr>
            <p:cNvPr id="30" name="任意多边形 29"/>
            <p:cNvSpPr/>
            <p:nvPr/>
          </p:nvSpPr>
          <p:spPr>
            <a:xfrm>
              <a:off x="4017302" y="1887432"/>
              <a:ext cx="3850349" cy="567270"/>
            </a:xfrm>
            <a:custGeom>
              <a:avLst/>
              <a:gdLst>
                <a:gd name="connsiteX0" fmla="*/ 0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592483 w 3850349"/>
                <a:gd name="connsiteY4" fmla="*/ 567270 h 567270"/>
                <a:gd name="connsiteX5" fmla="*/ 504765 w 3850349"/>
                <a:gd name="connsiteY5" fmla="*/ 449966 h 567270"/>
                <a:gd name="connsiteX6" fmla="*/ 28846 w 3850349"/>
                <a:gd name="connsiteY6" fmla="*/ 1752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0" y="0"/>
                  </a:moveTo>
                  <a:lnTo>
                    <a:pt x="3566714" y="0"/>
                  </a:lnTo>
                  <a:lnTo>
                    <a:pt x="3850349" y="283635"/>
                  </a:lnTo>
                  <a:lnTo>
                    <a:pt x="3566714" y="567270"/>
                  </a:lnTo>
                  <a:lnTo>
                    <a:pt x="592483" y="567270"/>
                  </a:lnTo>
                  <a:lnTo>
                    <a:pt x="504765" y="449966"/>
                  </a:lnTo>
                  <a:cubicBezTo>
                    <a:pt x="367864" y="284081"/>
                    <a:pt x="207536" y="138245"/>
                    <a:pt x="28846" y="1752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4" name="TextBox 30"/>
            <p:cNvSpPr txBox="1"/>
            <p:nvPr/>
          </p:nvSpPr>
          <p:spPr>
            <a:xfrm>
              <a:off x="5085111" y="1955624"/>
              <a:ext cx="2366890" cy="430887"/>
            </a:xfrm>
            <a:prstGeom prst="rect">
              <a:avLst/>
            </a:prstGeom>
            <a:noFill/>
          </p:spPr>
          <p:txBody>
            <a:bodyPr wrap="square" lIns="0" tIns="0" rIns="0" bIns="0" rtlCol="0">
              <a:spAutoFit/>
            </a:bodyPr>
            <a:lstStyle/>
            <a:p>
              <a:pPr algn="ctr"/>
              <a:r>
                <a:rPr lang="zh-CN" altLang="en-US" sz="2100" dirty="0">
                  <a:solidFill>
                    <a:schemeClr val="bg1"/>
                  </a:solidFill>
                  <a:latin typeface="微软雅黑" pitchFamily="34" charset="-122"/>
                  <a:ea typeface="微软雅黑" pitchFamily="34" charset="-122"/>
                </a:rPr>
                <a:t>诚邀联合主办</a:t>
              </a:r>
            </a:p>
          </p:txBody>
        </p:sp>
      </p:grpSp>
      <p:grpSp>
        <p:nvGrpSpPr>
          <p:cNvPr id="36" name="组合 35"/>
          <p:cNvGrpSpPr/>
          <p:nvPr/>
        </p:nvGrpSpPr>
        <p:grpSpPr>
          <a:xfrm>
            <a:off x="3567048" y="2012077"/>
            <a:ext cx="2333690" cy="425453"/>
            <a:chOff x="4756064" y="2682769"/>
            <a:chExt cx="3111586" cy="567270"/>
          </a:xfrm>
        </p:grpSpPr>
        <p:sp>
          <p:nvSpPr>
            <p:cNvPr id="31" name="任意多边形 30"/>
            <p:cNvSpPr/>
            <p:nvPr/>
          </p:nvSpPr>
          <p:spPr>
            <a:xfrm>
              <a:off x="4756064" y="2682769"/>
              <a:ext cx="3111586" cy="567270"/>
            </a:xfrm>
            <a:custGeom>
              <a:avLst/>
              <a:gdLst>
                <a:gd name="connsiteX0" fmla="*/ 0 w 3111586"/>
                <a:gd name="connsiteY0" fmla="*/ 0 h 567270"/>
                <a:gd name="connsiteX1" fmla="*/ 2827951 w 3111586"/>
                <a:gd name="connsiteY1" fmla="*/ 0 h 567270"/>
                <a:gd name="connsiteX2" fmla="*/ 3111586 w 3111586"/>
                <a:gd name="connsiteY2" fmla="*/ 283635 h 567270"/>
                <a:gd name="connsiteX3" fmla="*/ 2827951 w 3111586"/>
                <a:gd name="connsiteY3" fmla="*/ 567270 h 567270"/>
                <a:gd name="connsiteX4" fmla="*/ 216299 w 3111586"/>
                <a:gd name="connsiteY4" fmla="*/ 567270 h 567270"/>
                <a:gd name="connsiteX5" fmla="*/ 176658 w 3111586"/>
                <a:gd name="connsiteY5" fmla="*/ 413101 h 567270"/>
                <a:gd name="connsiteX6" fmla="*/ 7068 w 3111586"/>
                <a:gd name="connsiteY6" fmla="*/ 1163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6" h="567270">
                  <a:moveTo>
                    <a:pt x="0" y="0"/>
                  </a:moveTo>
                  <a:lnTo>
                    <a:pt x="2827951" y="0"/>
                  </a:lnTo>
                  <a:lnTo>
                    <a:pt x="3111586" y="283635"/>
                  </a:lnTo>
                  <a:lnTo>
                    <a:pt x="2827951" y="567270"/>
                  </a:lnTo>
                  <a:lnTo>
                    <a:pt x="216299" y="567270"/>
                  </a:lnTo>
                  <a:lnTo>
                    <a:pt x="176658" y="413101"/>
                  </a:lnTo>
                  <a:cubicBezTo>
                    <a:pt x="133041" y="272869"/>
                    <a:pt x="76011" y="138546"/>
                    <a:pt x="7068" y="1163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5" name="TextBox 30"/>
            <p:cNvSpPr txBox="1"/>
            <p:nvPr/>
          </p:nvSpPr>
          <p:spPr>
            <a:xfrm>
              <a:off x="5085111" y="2750961"/>
              <a:ext cx="2366890" cy="430887"/>
            </a:xfrm>
            <a:prstGeom prst="rect">
              <a:avLst/>
            </a:prstGeom>
            <a:noFill/>
          </p:spPr>
          <p:txBody>
            <a:bodyPr wrap="square" lIns="0" tIns="0" rIns="0" bIns="0" rtlCol="0">
              <a:spAutoFit/>
            </a:bodyPr>
            <a:lstStyle/>
            <a:p>
              <a:pPr algn="ctr"/>
              <a:r>
                <a:rPr lang="zh-CN" altLang="en-US" sz="2100" dirty="0">
                  <a:solidFill>
                    <a:schemeClr val="bg1"/>
                  </a:solidFill>
                  <a:latin typeface="微软雅黑" pitchFamily="34" charset="-122"/>
                  <a:ea typeface="微软雅黑" pitchFamily="34" charset="-122"/>
                </a:rPr>
                <a:t>招募协办单位</a:t>
              </a:r>
            </a:p>
          </p:txBody>
        </p:sp>
      </p:grpSp>
      <p:grpSp>
        <p:nvGrpSpPr>
          <p:cNvPr id="37" name="组合 36"/>
          <p:cNvGrpSpPr/>
          <p:nvPr/>
        </p:nvGrpSpPr>
        <p:grpSpPr>
          <a:xfrm>
            <a:off x="3760115" y="2608579"/>
            <a:ext cx="2140624" cy="425453"/>
            <a:chOff x="5013486" y="3478106"/>
            <a:chExt cx="2854165" cy="567270"/>
          </a:xfrm>
        </p:grpSpPr>
        <p:sp>
          <p:nvSpPr>
            <p:cNvPr id="32" name="任意多边形 31"/>
            <p:cNvSpPr/>
            <p:nvPr/>
          </p:nvSpPr>
          <p:spPr>
            <a:xfrm>
              <a:off x="5013486" y="3478106"/>
              <a:ext cx="2854165" cy="567270"/>
            </a:xfrm>
            <a:custGeom>
              <a:avLst/>
              <a:gdLst>
                <a:gd name="connsiteX0" fmla="*/ 0 w 2854165"/>
                <a:gd name="connsiteY0" fmla="*/ 0 h 567270"/>
                <a:gd name="connsiteX1" fmla="*/ 2570530 w 2854165"/>
                <a:gd name="connsiteY1" fmla="*/ 0 h 567270"/>
                <a:gd name="connsiteX2" fmla="*/ 2854165 w 2854165"/>
                <a:gd name="connsiteY2" fmla="*/ 283635 h 567270"/>
                <a:gd name="connsiteX3" fmla="*/ 2570530 w 2854165"/>
                <a:gd name="connsiteY3" fmla="*/ 567270 h 567270"/>
                <a:gd name="connsiteX4" fmla="*/ 0 w 2854165"/>
                <a:gd name="connsiteY4" fmla="*/ 567270 h 567270"/>
                <a:gd name="connsiteX5" fmla="*/ 8346 w 2854165"/>
                <a:gd name="connsiteY5" fmla="*/ 512582 h 567270"/>
                <a:gd name="connsiteX6" fmla="*/ 19907 w 2854165"/>
                <a:gd name="connsiteY6" fmla="*/ 283636 h 567270"/>
                <a:gd name="connsiteX7" fmla="*/ 8346 w 2854165"/>
                <a:gd name="connsiteY7" fmla="*/ 54690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854165" h="567270">
                  <a:moveTo>
                    <a:pt x="0" y="0"/>
                  </a:moveTo>
                  <a:lnTo>
                    <a:pt x="2570530" y="0"/>
                  </a:lnTo>
                  <a:lnTo>
                    <a:pt x="2854165" y="283635"/>
                  </a:lnTo>
                  <a:lnTo>
                    <a:pt x="2570530" y="567270"/>
                  </a:lnTo>
                  <a:lnTo>
                    <a:pt x="0" y="567270"/>
                  </a:lnTo>
                  <a:lnTo>
                    <a:pt x="8346" y="512582"/>
                  </a:lnTo>
                  <a:cubicBezTo>
                    <a:pt x="15991" y="437306"/>
                    <a:pt x="19907" y="360929"/>
                    <a:pt x="19907" y="283636"/>
                  </a:cubicBezTo>
                  <a:cubicBezTo>
                    <a:pt x="19907" y="206344"/>
                    <a:pt x="15991" y="129966"/>
                    <a:pt x="8346" y="5469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6" name="TextBox 30"/>
            <p:cNvSpPr txBox="1"/>
            <p:nvPr/>
          </p:nvSpPr>
          <p:spPr>
            <a:xfrm>
              <a:off x="5116428" y="3546298"/>
              <a:ext cx="2304256" cy="430887"/>
            </a:xfrm>
            <a:prstGeom prst="rect">
              <a:avLst/>
            </a:prstGeom>
            <a:noFill/>
          </p:spPr>
          <p:txBody>
            <a:bodyPr wrap="square" lIns="0" tIns="0" rIns="0" bIns="0" rtlCol="0">
              <a:spAutoFit/>
            </a:bodyPr>
            <a:lstStyle/>
            <a:p>
              <a:pPr algn="ctr"/>
              <a:r>
                <a:rPr lang="zh-CN" altLang="en-US" sz="2100" dirty="0">
                  <a:solidFill>
                    <a:schemeClr val="bg1"/>
                  </a:solidFill>
                  <a:latin typeface="微软雅黑" pitchFamily="34" charset="-122"/>
                  <a:ea typeface="微软雅黑" pitchFamily="34" charset="-122"/>
                </a:rPr>
                <a:t>友情邀请</a:t>
              </a:r>
            </a:p>
          </p:txBody>
        </p:sp>
      </p:grpSp>
      <p:grpSp>
        <p:nvGrpSpPr>
          <p:cNvPr id="38" name="组合 37"/>
          <p:cNvGrpSpPr/>
          <p:nvPr/>
        </p:nvGrpSpPr>
        <p:grpSpPr>
          <a:xfrm>
            <a:off x="3567050" y="3205082"/>
            <a:ext cx="2333688" cy="425453"/>
            <a:chOff x="4756066" y="4273443"/>
            <a:chExt cx="3111584" cy="567270"/>
          </a:xfrm>
        </p:grpSpPr>
        <p:sp>
          <p:nvSpPr>
            <p:cNvPr id="33" name="任意多边形 32"/>
            <p:cNvSpPr/>
            <p:nvPr/>
          </p:nvSpPr>
          <p:spPr>
            <a:xfrm>
              <a:off x="4756066" y="4273443"/>
              <a:ext cx="3111584" cy="567270"/>
            </a:xfrm>
            <a:custGeom>
              <a:avLst/>
              <a:gdLst>
                <a:gd name="connsiteX0" fmla="*/ 216297 w 3111584"/>
                <a:gd name="connsiteY0" fmla="*/ 0 h 567270"/>
                <a:gd name="connsiteX1" fmla="*/ 2827949 w 3111584"/>
                <a:gd name="connsiteY1" fmla="*/ 0 h 567270"/>
                <a:gd name="connsiteX2" fmla="*/ 3111584 w 3111584"/>
                <a:gd name="connsiteY2" fmla="*/ 283635 h 567270"/>
                <a:gd name="connsiteX3" fmla="*/ 2827949 w 3111584"/>
                <a:gd name="connsiteY3" fmla="*/ 567270 h 567270"/>
                <a:gd name="connsiteX4" fmla="*/ 0 w 3111584"/>
                <a:gd name="connsiteY4" fmla="*/ 567270 h 567270"/>
                <a:gd name="connsiteX5" fmla="*/ 7066 w 3111584"/>
                <a:gd name="connsiteY5" fmla="*/ 555638 h 567270"/>
                <a:gd name="connsiteX6" fmla="*/ 176656 w 3111584"/>
                <a:gd name="connsiteY6" fmla="*/ 154171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11584" h="567270">
                  <a:moveTo>
                    <a:pt x="216297" y="0"/>
                  </a:moveTo>
                  <a:lnTo>
                    <a:pt x="2827949" y="0"/>
                  </a:lnTo>
                  <a:lnTo>
                    <a:pt x="3111584" y="283635"/>
                  </a:lnTo>
                  <a:lnTo>
                    <a:pt x="2827949" y="567270"/>
                  </a:lnTo>
                  <a:lnTo>
                    <a:pt x="0" y="567270"/>
                  </a:lnTo>
                  <a:lnTo>
                    <a:pt x="7066" y="555638"/>
                  </a:lnTo>
                  <a:cubicBezTo>
                    <a:pt x="76009" y="428726"/>
                    <a:pt x="133039" y="294403"/>
                    <a:pt x="176656" y="154171"/>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7" name="TextBox 30"/>
            <p:cNvSpPr txBox="1"/>
            <p:nvPr/>
          </p:nvSpPr>
          <p:spPr>
            <a:xfrm>
              <a:off x="5085111" y="4341635"/>
              <a:ext cx="2366890" cy="430887"/>
            </a:xfrm>
            <a:prstGeom prst="rect">
              <a:avLst/>
            </a:prstGeom>
            <a:noFill/>
          </p:spPr>
          <p:txBody>
            <a:bodyPr wrap="square" lIns="0" tIns="0" rIns="0" bIns="0" rtlCol="0">
              <a:spAutoFit/>
            </a:bodyPr>
            <a:lstStyle/>
            <a:p>
              <a:pPr algn="ctr"/>
              <a:r>
                <a:rPr lang="zh-CN" altLang="en-US" sz="2100" dirty="0">
                  <a:solidFill>
                    <a:schemeClr val="bg1"/>
                  </a:solidFill>
                  <a:latin typeface="微软雅黑" pitchFamily="34" charset="-122"/>
                  <a:ea typeface="微软雅黑" pitchFamily="34" charset="-122"/>
                </a:rPr>
                <a:t>招募冠名企业</a:t>
              </a:r>
            </a:p>
          </p:txBody>
        </p:sp>
      </p:grpSp>
      <p:grpSp>
        <p:nvGrpSpPr>
          <p:cNvPr id="39" name="组合 38"/>
          <p:cNvGrpSpPr/>
          <p:nvPr/>
        </p:nvGrpSpPr>
        <p:grpSpPr>
          <a:xfrm>
            <a:off x="3012977" y="3801586"/>
            <a:ext cx="2887762" cy="425453"/>
            <a:chOff x="4017302" y="5068782"/>
            <a:chExt cx="3850349" cy="567270"/>
          </a:xfrm>
        </p:grpSpPr>
        <p:sp>
          <p:nvSpPr>
            <p:cNvPr id="34" name="任意多边形 33"/>
            <p:cNvSpPr/>
            <p:nvPr/>
          </p:nvSpPr>
          <p:spPr>
            <a:xfrm>
              <a:off x="4017302" y="5068782"/>
              <a:ext cx="3850349" cy="567270"/>
            </a:xfrm>
            <a:custGeom>
              <a:avLst/>
              <a:gdLst>
                <a:gd name="connsiteX0" fmla="*/ 592483 w 3850349"/>
                <a:gd name="connsiteY0" fmla="*/ 0 h 567270"/>
                <a:gd name="connsiteX1" fmla="*/ 3566714 w 3850349"/>
                <a:gd name="connsiteY1" fmla="*/ 0 h 567270"/>
                <a:gd name="connsiteX2" fmla="*/ 3850349 w 3850349"/>
                <a:gd name="connsiteY2" fmla="*/ 283635 h 567270"/>
                <a:gd name="connsiteX3" fmla="*/ 3566714 w 3850349"/>
                <a:gd name="connsiteY3" fmla="*/ 567270 h 567270"/>
                <a:gd name="connsiteX4" fmla="*/ 0 w 3850349"/>
                <a:gd name="connsiteY4" fmla="*/ 567270 h 567270"/>
                <a:gd name="connsiteX5" fmla="*/ 28846 w 3850349"/>
                <a:gd name="connsiteY5" fmla="*/ 549746 h 567270"/>
                <a:gd name="connsiteX6" fmla="*/ 504765 w 3850349"/>
                <a:gd name="connsiteY6" fmla="*/ 117304 h 5672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850349" h="567270">
                  <a:moveTo>
                    <a:pt x="592483" y="0"/>
                  </a:moveTo>
                  <a:lnTo>
                    <a:pt x="3566714" y="0"/>
                  </a:lnTo>
                  <a:lnTo>
                    <a:pt x="3850349" y="283635"/>
                  </a:lnTo>
                  <a:lnTo>
                    <a:pt x="3566714" y="567270"/>
                  </a:lnTo>
                  <a:lnTo>
                    <a:pt x="0" y="567270"/>
                  </a:lnTo>
                  <a:lnTo>
                    <a:pt x="28846" y="549746"/>
                  </a:lnTo>
                  <a:cubicBezTo>
                    <a:pt x="207536" y="429025"/>
                    <a:pt x="367864" y="283190"/>
                    <a:pt x="504765" y="117304"/>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8" name="TextBox 30"/>
            <p:cNvSpPr txBox="1"/>
            <p:nvPr/>
          </p:nvSpPr>
          <p:spPr>
            <a:xfrm>
              <a:off x="5085111" y="5136974"/>
              <a:ext cx="2366890" cy="430887"/>
            </a:xfrm>
            <a:prstGeom prst="rect">
              <a:avLst/>
            </a:prstGeom>
            <a:noFill/>
          </p:spPr>
          <p:txBody>
            <a:bodyPr wrap="square" lIns="0" tIns="0" rIns="0" bIns="0" rtlCol="0">
              <a:spAutoFit/>
            </a:bodyPr>
            <a:lstStyle/>
            <a:p>
              <a:pPr algn="ctr"/>
              <a:r>
                <a:rPr lang="zh-CN" altLang="en-US" sz="2100" dirty="0">
                  <a:solidFill>
                    <a:schemeClr val="bg1"/>
                  </a:solidFill>
                  <a:latin typeface="微软雅黑" pitchFamily="34" charset="-122"/>
                  <a:ea typeface="微软雅黑" pitchFamily="34" charset="-122"/>
                </a:rPr>
                <a:t>诚邀媒体专访</a:t>
              </a:r>
            </a:p>
          </p:txBody>
        </p:sp>
      </p:grpSp>
      <p:sp>
        <p:nvSpPr>
          <p:cNvPr id="9" name="TextBox 29"/>
          <p:cNvSpPr txBox="1"/>
          <p:nvPr/>
        </p:nvSpPr>
        <p:spPr>
          <a:xfrm>
            <a:off x="6046683" y="2061297"/>
            <a:ext cx="2555787" cy="333425"/>
          </a:xfrm>
          <a:prstGeom prst="rect">
            <a:avLst/>
          </a:prstGeom>
          <a:noFill/>
        </p:spPr>
        <p:txBody>
          <a:bodyPr wrap="square" lIns="0" tIns="0" rIns="0" bIns="0" rtlCol="0">
            <a:spAutoFit/>
          </a:bodyPr>
          <a:lstStyle/>
          <a:p>
            <a:pPr algn="just">
              <a:lnSpc>
                <a:spcPts val="13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a:t>
            </a:r>
            <a:r>
              <a:rPr lang="zh-CN" altLang="en-US" sz="1200" dirty="0" smtClean="0">
                <a:solidFill>
                  <a:schemeClr val="tx1">
                    <a:lumMod val="65000"/>
                    <a:lumOff val="35000"/>
                  </a:schemeClr>
                </a:solidFill>
                <a:latin typeface="微软雅黑" pitchFamily="34" charset="-122"/>
                <a:ea typeface="微软雅黑" pitchFamily="34" charset="-122"/>
              </a:rPr>
              <a:t>，</a:t>
            </a:r>
            <a:r>
              <a:rPr lang="en-US" altLang="zh-CN" sz="1200" dirty="0">
                <a:solidFill>
                  <a:schemeClr val="tx1">
                    <a:lumMod val="75000"/>
                    <a:lumOff val="25000"/>
                  </a:schemeClr>
                </a:solidFill>
                <a:latin typeface="微软雅黑" pitchFamily="34" charset="-122"/>
                <a:ea typeface="微软雅黑" pitchFamily="34" charset="-122"/>
              </a:rPr>
              <a:t> 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10" name="TextBox 29"/>
          <p:cNvSpPr txBox="1"/>
          <p:nvPr/>
        </p:nvSpPr>
        <p:spPr>
          <a:xfrm>
            <a:off x="6046683" y="2657800"/>
            <a:ext cx="2555787" cy="333425"/>
          </a:xfrm>
          <a:prstGeom prst="rect">
            <a:avLst/>
          </a:prstGeom>
          <a:noFill/>
        </p:spPr>
        <p:txBody>
          <a:bodyPr wrap="square" lIns="0" tIns="0" rIns="0" bIns="0" rtlCol="0">
            <a:spAutoFit/>
          </a:bodyPr>
          <a:lstStyle/>
          <a:p>
            <a:pPr algn="just">
              <a:lnSpc>
                <a:spcPts val="13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a:t>
            </a:r>
            <a:r>
              <a:rPr lang="zh-CN" altLang="en-US" sz="1200" dirty="0" smtClean="0">
                <a:solidFill>
                  <a:schemeClr val="tx1">
                    <a:lumMod val="65000"/>
                    <a:lumOff val="35000"/>
                  </a:schemeClr>
                </a:solidFill>
                <a:latin typeface="微软雅黑" pitchFamily="34" charset="-122"/>
                <a:ea typeface="微软雅黑" pitchFamily="34" charset="-122"/>
              </a:rPr>
              <a:t>，</a:t>
            </a:r>
            <a:r>
              <a:rPr lang="en-US" altLang="zh-CN" sz="1200" dirty="0">
                <a:solidFill>
                  <a:schemeClr val="tx1">
                    <a:lumMod val="75000"/>
                    <a:lumOff val="25000"/>
                  </a:schemeClr>
                </a:solidFill>
                <a:latin typeface="微软雅黑" pitchFamily="34" charset="-122"/>
                <a:ea typeface="微软雅黑" pitchFamily="34" charset="-122"/>
              </a:rPr>
              <a:t> 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11" name="TextBox 29"/>
          <p:cNvSpPr txBox="1"/>
          <p:nvPr/>
        </p:nvSpPr>
        <p:spPr>
          <a:xfrm>
            <a:off x="6046683" y="3254303"/>
            <a:ext cx="2555787" cy="333425"/>
          </a:xfrm>
          <a:prstGeom prst="rect">
            <a:avLst/>
          </a:prstGeom>
          <a:noFill/>
        </p:spPr>
        <p:txBody>
          <a:bodyPr wrap="square" lIns="0" tIns="0" rIns="0" bIns="0" rtlCol="0">
            <a:spAutoFit/>
          </a:bodyPr>
          <a:lstStyle/>
          <a:p>
            <a:pPr algn="just">
              <a:lnSpc>
                <a:spcPts val="13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a:t>
            </a:r>
            <a:r>
              <a:rPr lang="zh-CN" altLang="en-US" sz="1200" dirty="0" smtClean="0">
                <a:solidFill>
                  <a:schemeClr val="tx1">
                    <a:lumMod val="65000"/>
                    <a:lumOff val="35000"/>
                  </a:schemeClr>
                </a:solidFill>
                <a:latin typeface="微软雅黑" pitchFamily="34" charset="-122"/>
                <a:ea typeface="微软雅黑" pitchFamily="34" charset="-122"/>
              </a:rPr>
              <a:t>，</a:t>
            </a:r>
            <a:r>
              <a:rPr lang="en-US" altLang="zh-CN" sz="1200" dirty="0">
                <a:solidFill>
                  <a:schemeClr val="tx1">
                    <a:lumMod val="75000"/>
                    <a:lumOff val="25000"/>
                  </a:schemeClr>
                </a:solidFill>
                <a:latin typeface="微软雅黑" pitchFamily="34" charset="-122"/>
                <a:ea typeface="微软雅黑" pitchFamily="34" charset="-122"/>
              </a:rPr>
              <a:t> 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12" name="TextBox 29"/>
          <p:cNvSpPr txBox="1"/>
          <p:nvPr/>
        </p:nvSpPr>
        <p:spPr>
          <a:xfrm>
            <a:off x="6046683" y="3850807"/>
            <a:ext cx="2555787" cy="333425"/>
          </a:xfrm>
          <a:prstGeom prst="rect">
            <a:avLst/>
          </a:prstGeom>
          <a:noFill/>
        </p:spPr>
        <p:txBody>
          <a:bodyPr wrap="square" lIns="0" tIns="0" rIns="0" bIns="0" rtlCol="0">
            <a:spAutoFit/>
          </a:bodyPr>
          <a:lstStyle/>
          <a:p>
            <a:pPr algn="just">
              <a:lnSpc>
                <a:spcPts val="13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a:t>
            </a:r>
            <a:r>
              <a:rPr lang="zh-CN" altLang="en-US" sz="1200" dirty="0" smtClean="0">
                <a:solidFill>
                  <a:schemeClr val="tx1">
                    <a:lumMod val="65000"/>
                    <a:lumOff val="35000"/>
                  </a:schemeClr>
                </a:solidFill>
                <a:latin typeface="微软雅黑" pitchFamily="34" charset="-122"/>
                <a:ea typeface="微软雅黑" pitchFamily="34" charset="-122"/>
              </a:rPr>
              <a:t>，</a:t>
            </a:r>
            <a:r>
              <a:rPr lang="en-US" altLang="zh-CN" sz="1200" dirty="0">
                <a:solidFill>
                  <a:schemeClr val="tx1">
                    <a:lumMod val="75000"/>
                    <a:lumOff val="25000"/>
                  </a:schemeClr>
                </a:solidFill>
                <a:latin typeface="微软雅黑" pitchFamily="34" charset="-122"/>
                <a:ea typeface="微软雅黑" pitchFamily="34" charset="-122"/>
              </a:rPr>
              <a:t> 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17" name="椭圆 16"/>
          <p:cNvSpPr/>
          <p:nvPr/>
        </p:nvSpPr>
        <p:spPr>
          <a:xfrm>
            <a:off x="523390" y="1249058"/>
            <a:ext cx="3144498" cy="3144498"/>
          </a:xfrm>
          <a:prstGeom prst="ellipse">
            <a:avLst/>
          </a:prstGeom>
          <a:blipFill dpi="0" rotWithShape="1">
            <a:blip r:embed="rId3">
              <a:extLst>
                <a:ext uri="{28A0092B-C50C-407E-A947-70E740481C1C}">
                  <a14:useLocalDpi xmlns:a14="http://schemas.microsoft.com/office/drawing/2010/main" val="0"/>
                </a:ext>
              </a:extLst>
            </a:blip>
            <a:srcRect/>
            <a:stretch>
              <a:fillRect l="-33488" r="-33488"/>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4"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26454951"/>
      </p:ext>
    </p:extLst>
  </p:cSld>
  <p:clrMapOvr>
    <a:masterClrMapping/>
  </p:clrMapOvr>
  <p:transition spd="slow" advClick="0" advTm="0">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0-#ppt_w/2"/>
                                          </p:val>
                                        </p:tav>
                                        <p:tav tm="100000">
                                          <p:val>
                                            <p:strVal val="#ppt_x"/>
                                          </p:val>
                                        </p:tav>
                                      </p:tavLst>
                                    </p:anim>
                                    <p:anim calcmode="lin" valueType="num">
                                      <p:cBhvr additive="base">
                                        <p:cTn id="14" dur="500" fill="hold"/>
                                        <p:tgtEl>
                                          <p:spTgt spid="3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200"/>
                                  </p:stCondLst>
                                  <p:childTnLst>
                                    <p:set>
                                      <p:cBhvr>
                                        <p:cTn id="16" dur="1" fill="hold">
                                          <p:stCondLst>
                                            <p:cond delay="0"/>
                                          </p:stCondLst>
                                        </p:cTn>
                                        <p:tgtEl>
                                          <p:spTgt spid="35"/>
                                        </p:tgtEl>
                                        <p:attrNameLst>
                                          <p:attrName>style.visibility</p:attrName>
                                        </p:attrNameLst>
                                      </p:cBhvr>
                                      <p:to>
                                        <p:strVal val="visible"/>
                                      </p:to>
                                    </p:set>
                                    <p:anim calcmode="lin" valueType="num">
                                      <p:cBhvr additive="base">
                                        <p:cTn id="17" dur="500" fill="hold"/>
                                        <p:tgtEl>
                                          <p:spTgt spid="35"/>
                                        </p:tgtEl>
                                        <p:attrNameLst>
                                          <p:attrName>ppt_x</p:attrName>
                                        </p:attrNameLst>
                                      </p:cBhvr>
                                      <p:tavLst>
                                        <p:tav tm="0">
                                          <p:val>
                                            <p:strVal val="0-#ppt_w/2"/>
                                          </p:val>
                                        </p:tav>
                                        <p:tav tm="100000">
                                          <p:val>
                                            <p:strVal val="#ppt_x"/>
                                          </p:val>
                                        </p:tav>
                                      </p:tavLst>
                                    </p:anim>
                                    <p:anim calcmode="lin" valueType="num">
                                      <p:cBhvr additive="base">
                                        <p:cTn id="18" dur="500" fill="hold"/>
                                        <p:tgtEl>
                                          <p:spTgt spid="35"/>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400"/>
                                  </p:stCondLst>
                                  <p:childTnLst>
                                    <p:set>
                                      <p:cBhvr>
                                        <p:cTn id="20" dur="1" fill="hold">
                                          <p:stCondLst>
                                            <p:cond delay="0"/>
                                          </p:stCondLst>
                                        </p:cTn>
                                        <p:tgtEl>
                                          <p:spTgt spid="37"/>
                                        </p:tgtEl>
                                        <p:attrNameLst>
                                          <p:attrName>style.visibility</p:attrName>
                                        </p:attrNameLst>
                                      </p:cBhvr>
                                      <p:to>
                                        <p:strVal val="visible"/>
                                      </p:to>
                                    </p:set>
                                    <p:anim calcmode="lin" valueType="num">
                                      <p:cBhvr additive="base">
                                        <p:cTn id="21" dur="500" fill="hold"/>
                                        <p:tgtEl>
                                          <p:spTgt spid="37"/>
                                        </p:tgtEl>
                                        <p:attrNameLst>
                                          <p:attrName>ppt_x</p:attrName>
                                        </p:attrNameLst>
                                      </p:cBhvr>
                                      <p:tavLst>
                                        <p:tav tm="0">
                                          <p:val>
                                            <p:strVal val="0-#ppt_w/2"/>
                                          </p:val>
                                        </p:tav>
                                        <p:tav tm="100000">
                                          <p:val>
                                            <p:strVal val="#ppt_x"/>
                                          </p:val>
                                        </p:tav>
                                      </p:tavLst>
                                    </p:anim>
                                    <p:anim calcmode="lin" valueType="num">
                                      <p:cBhvr additive="base">
                                        <p:cTn id="22" dur="500" fill="hold"/>
                                        <p:tgtEl>
                                          <p:spTgt spid="37"/>
                                        </p:tgtEl>
                                        <p:attrNameLst>
                                          <p:attrName>ppt_y</p:attrName>
                                        </p:attrNameLst>
                                      </p:cBhvr>
                                      <p:tavLst>
                                        <p:tav tm="0">
                                          <p:val>
                                            <p:strVal val="#ppt_y"/>
                                          </p:val>
                                        </p:tav>
                                        <p:tav tm="100000">
                                          <p:val>
                                            <p:strVal val="#ppt_y"/>
                                          </p:val>
                                        </p:tav>
                                      </p:tavLst>
                                    </p:anim>
                                  </p:childTnLst>
                                </p:cTn>
                              </p:par>
                              <p:par>
                                <p:cTn id="23" presetID="2" presetClass="entr" presetSubtype="8" fill="hold" nodeType="withEffect">
                                  <p:stCondLst>
                                    <p:cond delay="60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fill="hold"/>
                                        <p:tgtEl>
                                          <p:spTgt spid="38"/>
                                        </p:tgtEl>
                                        <p:attrNameLst>
                                          <p:attrName>ppt_x</p:attrName>
                                        </p:attrNameLst>
                                      </p:cBhvr>
                                      <p:tavLst>
                                        <p:tav tm="0">
                                          <p:val>
                                            <p:strVal val="0-#ppt_w/2"/>
                                          </p:val>
                                        </p:tav>
                                        <p:tav tm="100000">
                                          <p:val>
                                            <p:strVal val="#ppt_x"/>
                                          </p:val>
                                        </p:tav>
                                      </p:tavLst>
                                    </p:anim>
                                    <p:anim calcmode="lin" valueType="num">
                                      <p:cBhvr additive="base">
                                        <p:cTn id="26" dur="500" fill="hold"/>
                                        <p:tgtEl>
                                          <p:spTgt spid="38"/>
                                        </p:tgtEl>
                                        <p:attrNameLst>
                                          <p:attrName>ppt_y</p:attrName>
                                        </p:attrNameLst>
                                      </p:cBhvr>
                                      <p:tavLst>
                                        <p:tav tm="0">
                                          <p:val>
                                            <p:strVal val="#ppt_y"/>
                                          </p:val>
                                        </p:tav>
                                        <p:tav tm="100000">
                                          <p:val>
                                            <p:strVal val="#ppt_y"/>
                                          </p:val>
                                        </p:tav>
                                      </p:tavLst>
                                    </p:anim>
                                  </p:childTnLst>
                                </p:cTn>
                              </p:par>
                              <p:par>
                                <p:cTn id="27" presetID="2" presetClass="entr" presetSubtype="8" fill="hold" nodeType="withEffect">
                                  <p:stCondLst>
                                    <p:cond delay="80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fill="hold"/>
                                        <p:tgtEl>
                                          <p:spTgt spid="39"/>
                                        </p:tgtEl>
                                        <p:attrNameLst>
                                          <p:attrName>ppt_x</p:attrName>
                                        </p:attrNameLst>
                                      </p:cBhvr>
                                      <p:tavLst>
                                        <p:tav tm="0">
                                          <p:val>
                                            <p:strVal val="0-#ppt_w/2"/>
                                          </p:val>
                                        </p:tav>
                                        <p:tav tm="100000">
                                          <p:val>
                                            <p:strVal val="#ppt_x"/>
                                          </p:val>
                                        </p:tav>
                                      </p:tavLst>
                                    </p:anim>
                                    <p:anim calcmode="lin" valueType="num">
                                      <p:cBhvr additive="base">
                                        <p:cTn id="30" dur="500" fill="hold"/>
                                        <p:tgtEl>
                                          <p:spTgt spid="39"/>
                                        </p:tgtEl>
                                        <p:attrNameLst>
                                          <p:attrName>ppt_y</p:attrName>
                                        </p:attrNameLst>
                                      </p:cBhvr>
                                      <p:tavLst>
                                        <p:tav tm="0">
                                          <p:val>
                                            <p:strVal val="#ppt_y"/>
                                          </p:val>
                                        </p:tav>
                                        <p:tav tm="100000">
                                          <p:val>
                                            <p:strVal val="#ppt_y"/>
                                          </p:val>
                                        </p:tav>
                                      </p:tavLst>
                                    </p:anim>
                                  </p:childTnLst>
                                </p:cTn>
                              </p:par>
                            </p:childTnLst>
                          </p:cTn>
                        </p:par>
                        <p:par>
                          <p:cTn id="31" fill="hold">
                            <p:stCondLst>
                              <p:cond delay="1800"/>
                            </p:stCondLst>
                            <p:childTnLst>
                              <p:par>
                                <p:cTn id="32" presetID="2" presetClass="entr" presetSubtype="2" fill="hold" grpId="0" nodeType="after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additive="base">
                                        <p:cTn id="34" dur="500" fill="hold"/>
                                        <p:tgtEl>
                                          <p:spTgt spid="3"/>
                                        </p:tgtEl>
                                        <p:attrNameLst>
                                          <p:attrName>ppt_x</p:attrName>
                                        </p:attrNameLst>
                                      </p:cBhvr>
                                      <p:tavLst>
                                        <p:tav tm="0">
                                          <p:val>
                                            <p:strVal val="1+#ppt_w/2"/>
                                          </p:val>
                                        </p:tav>
                                        <p:tav tm="100000">
                                          <p:val>
                                            <p:strVal val="#ppt_x"/>
                                          </p:val>
                                        </p:tav>
                                      </p:tavLst>
                                    </p:anim>
                                    <p:anim calcmode="lin" valueType="num">
                                      <p:cBhvr additive="base">
                                        <p:cTn id="35" dur="500" fill="hold"/>
                                        <p:tgtEl>
                                          <p:spTgt spid="3"/>
                                        </p:tgtEl>
                                        <p:attrNameLst>
                                          <p:attrName>ppt_y</p:attrName>
                                        </p:attrNameLst>
                                      </p:cBhvr>
                                      <p:tavLst>
                                        <p:tav tm="0">
                                          <p:val>
                                            <p:strVal val="#ppt_y"/>
                                          </p:val>
                                        </p:tav>
                                        <p:tav tm="100000">
                                          <p:val>
                                            <p:strVal val="#ppt_y"/>
                                          </p:val>
                                        </p:tav>
                                      </p:tavLst>
                                    </p:anim>
                                  </p:childTnLst>
                                </p:cTn>
                              </p:par>
                              <p:par>
                                <p:cTn id="36" presetID="2" presetClass="entr" presetSubtype="2" fill="hold" grpId="0" nodeType="withEffect">
                                  <p:stCondLst>
                                    <p:cond delay="200"/>
                                  </p:stCondLst>
                                  <p:childTnLst>
                                    <p:set>
                                      <p:cBhvr>
                                        <p:cTn id="37" dur="1" fill="hold">
                                          <p:stCondLst>
                                            <p:cond delay="0"/>
                                          </p:stCondLst>
                                        </p:cTn>
                                        <p:tgtEl>
                                          <p:spTgt spid="9"/>
                                        </p:tgtEl>
                                        <p:attrNameLst>
                                          <p:attrName>style.visibility</p:attrName>
                                        </p:attrNameLst>
                                      </p:cBhvr>
                                      <p:to>
                                        <p:strVal val="visible"/>
                                      </p:to>
                                    </p:set>
                                    <p:anim calcmode="lin" valueType="num">
                                      <p:cBhvr additive="base">
                                        <p:cTn id="38" dur="500" fill="hold"/>
                                        <p:tgtEl>
                                          <p:spTgt spid="9"/>
                                        </p:tgtEl>
                                        <p:attrNameLst>
                                          <p:attrName>ppt_x</p:attrName>
                                        </p:attrNameLst>
                                      </p:cBhvr>
                                      <p:tavLst>
                                        <p:tav tm="0">
                                          <p:val>
                                            <p:strVal val="1+#ppt_w/2"/>
                                          </p:val>
                                        </p:tav>
                                        <p:tav tm="100000">
                                          <p:val>
                                            <p:strVal val="#ppt_x"/>
                                          </p:val>
                                        </p:tav>
                                      </p:tavLst>
                                    </p:anim>
                                    <p:anim calcmode="lin" valueType="num">
                                      <p:cBhvr additive="base">
                                        <p:cTn id="39" dur="500" fill="hold"/>
                                        <p:tgtEl>
                                          <p:spTgt spid="9"/>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400"/>
                                  </p:stCondLst>
                                  <p:childTnLst>
                                    <p:set>
                                      <p:cBhvr>
                                        <p:cTn id="41" dur="1" fill="hold">
                                          <p:stCondLst>
                                            <p:cond delay="0"/>
                                          </p:stCondLst>
                                        </p:cTn>
                                        <p:tgtEl>
                                          <p:spTgt spid="10"/>
                                        </p:tgtEl>
                                        <p:attrNameLst>
                                          <p:attrName>style.visibility</p:attrName>
                                        </p:attrNameLst>
                                      </p:cBhvr>
                                      <p:to>
                                        <p:strVal val="visible"/>
                                      </p:to>
                                    </p:set>
                                    <p:anim calcmode="lin" valueType="num">
                                      <p:cBhvr additive="base">
                                        <p:cTn id="42" dur="500" fill="hold"/>
                                        <p:tgtEl>
                                          <p:spTgt spid="10"/>
                                        </p:tgtEl>
                                        <p:attrNameLst>
                                          <p:attrName>ppt_x</p:attrName>
                                        </p:attrNameLst>
                                      </p:cBhvr>
                                      <p:tavLst>
                                        <p:tav tm="0">
                                          <p:val>
                                            <p:strVal val="1+#ppt_w/2"/>
                                          </p:val>
                                        </p:tav>
                                        <p:tav tm="100000">
                                          <p:val>
                                            <p:strVal val="#ppt_x"/>
                                          </p:val>
                                        </p:tav>
                                      </p:tavLst>
                                    </p:anim>
                                    <p:anim calcmode="lin" valueType="num">
                                      <p:cBhvr additive="base">
                                        <p:cTn id="43" dur="500" fill="hold"/>
                                        <p:tgtEl>
                                          <p:spTgt spid="10"/>
                                        </p:tgtEl>
                                        <p:attrNameLst>
                                          <p:attrName>ppt_y</p:attrName>
                                        </p:attrNameLst>
                                      </p:cBhvr>
                                      <p:tavLst>
                                        <p:tav tm="0">
                                          <p:val>
                                            <p:strVal val="#ppt_y"/>
                                          </p:val>
                                        </p:tav>
                                        <p:tav tm="100000">
                                          <p:val>
                                            <p:strVal val="#ppt_y"/>
                                          </p:val>
                                        </p:tav>
                                      </p:tavLst>
                                    </p:anim>
                                  </p:childTnLst>
                                </p:cTn>
                              </p:par>
                              <p:par>
                                <p:cTn id="44" presetID="2" presetClass="entr" presetSubtype="2" fill="hold" grpId="0" nodeType="withEffect">
                                  <p:stCondLst>
                                    <p:cond delay="600"/>
                                  </p:stCondLst>
                                  <p:childTnLst>
                                    <p:set>
                                      <p:cBhvr>
                                        <p:cTn id="45" dur="1" fill="hold">
                                          <p:stCondLst>
                                            <p:cond delay="0"/>
                                          </p:stCondLst>
                                        </p:cTn>
                                        <p:tgtEl>
                                          <p:spTgt spid="11"/>
                                        </p:tgtEl>
                                        <p:attrNameLst>
                                          <p:attrName>style.visibility</p:attrName>
                                        </p:attrNameLst>
                                      </p:cBhvr>
                                      <p:to>
                                        <p:strVal val="visible"/>
                                      </p:to>
                                    </p:set>
                                    <p:anim calcmode="lin" valueType="num">
                                      <p:cBhvr additive="base">
                                        <p:cTn id="46" dur="500" fill="hold"/>
                                        <p:tgtEl>
                                          <p:spTgt spid="11"/>
                                        </p:tgtEl>
                                        <p:attrNameLst>
                                          <p:attrName>ppt_x</p:attrName>
                                        </p:attrNameLst>
                                      </p:cBhvr>
                                      <p:tavLst>
                                        <p:tav tm="0">
                                          <p:val>
                                            <p:strVal val="1+#ppt_w/2"/>
                                          </p:val>
                                        </p:tav>
                                        <p:tav tm="100000">
                                          <p:val>
                                            <p:strVal val="#ppt_x"/>
                                          </p:val>
                                        </p:tav>
                                      </p:tavLst>
                                    </p:anim>
                                    <p:anim calcmode="lin" valueType="num">
                                      <p:cBhvr additive="base">
                                        <p:cTn id="47" dur="500" fill="hold"/>
                                        <p:tgtEl>
                                          <p:spTgt spid="11"/>
                                        </p:tgtEl>
                                        <p:attrNameLst>
                                          <p:attrName>ppt_y</p:attrName>
                                        </p:attrNameLst>
                                      </p:cBhvr>
                                      <p:tavLst>
                                        <p:tav tm="0">
                                          <p:val>
                                            <p:strVal val="#ppt_y"/>
                                          </p:val>
                                        </p:tav>
                                        <p:tav tm="100000">
                                          <p:val>
                                            <p:strVal val="#ppt_y"/>
                                          </p:val>
                                        </p:tav>
                                      </p:tavLst>
                                    </p:anim>
                                  </p:childTnLst>
                                </p:cTn>
                              </p:par>
                              <p:par>
                                <p:cTn id="48" presetID="2" presetClass="entr" presetSubtype="2" fill="hold" grpId="0" nodeType="withEffect">
                                  <p:stCondLst>
                                    <p:cond delay="800"/>
                                  </p:stCondLst>
                                  <p:childTnLst>
                                    <p:set>
                                      <p:cBhvr>
                                        <p:cTn id="49" dur="1" fill="hold">
                                          <p:stCondLst>
                                            <p:cond delay="0"/>
                                          </p:stCondLst>
                                        </p:cTn>
                                        <p:tgtEl>
                                          <p:spTgt spid="12"/>
                                        </p:tgtEl>
                                        <p:attrNameLst>
                                          <p:attrName>style.visibility</p:attrName>
                                        </p:attrNameLst>
                                      </p:cBhvr>
                                      <p:to>
                                        <p:strVal val="visible"/>
                                      </p:to>
                                    </p:set>
                                    <p:anim calcmode="lin" valueType="num">
                                      <p:cBhvr additive="base">
                                        <p:cTn id="50" dur="500" fill="hold"/>
                                        <p:tgtEl>
                                          <p:spTgt spid="12"/>
                                        </p:tgtEl>
                                        <p:attrNameLst>
                                          <p:attrName>ppt_x</p:attrName>
                                        </p:attrNameLst>
                                      </p:cBhvr>
                                      <p:tavLst>
                                        <p:tav tm="0">
                                          <p:val>
                                            <p:strVal val="1+#ppt_w/2"/>
                                          </p:val>
                                        </p:tav>
                                        <p:tav tm="100000">
                                          <p:val>
                                            <p:strVal val="#ppt_x"/>
                                          </p:val>
                                        </p:tav>
                                      </p:tavLst>
                                    </p:anim>
                                    <p:anim calcmode="lin" valueType="num">
                                      <p:cBhvr additive="base">
                                        <p:cTn id="51" dur="500" fill="hold"/>
                                        <p:tgtEl>
                                          <p:spTgt spid="12"/>
                                        </p:tgtEl>
                                        <p:attrNameLst>
                                          <p:attrName>ppt_y</p:attrName>
                                        </p:attrNameLst>
                                      </p:cBhvr>
                                      <p:tavLst>
                                        <p:tav tm="0">
                                          <p:val>
                                            <p:strVal val="#ppt_y"/>
                                          </p:val>
                                        </p:tav>
                                        <p:tav tm="100000">
                                          <p:val>
                                            <p:strVal val="#ppt_y"/>
                                          </p:val>
                                        </p:tav>
                                      </p:tavLst>
                                    </p:anim>
                                  </p:childTnLst>
                                </p:cTn>
                              </p:par>
                            </p:childTnLst>
                          </p:cTn>
                        </p:par>
                        <p:par>
                          <p:cTn id="52" fill="hold">
                            <p:stCondLst>
                              <p:cond delay="3100"/>
                            </p:stCondLst>
                            <p:childTnLst>
                              <p:par>
                                <p:cTn id="53" presetID="22" presetClass="entr" presetSubtype="8" fill="hold" grpId="0" nodeType="afterEffect">
                                  <p:stCondLst>
                                    <p:cond delay="0"/>
                                  </p:stCondLst>
                                  <p:childTnLst>
                                    <p:set>
                                      <p:cBhvr>
                                        <p:cTn id="54" dur="1" fill="hold">
                                          <p:stCondLst>
                                            <p:cond delay="0"/>
                                          </p:stCondLst>
                                        </p:cTn>
                                        <p:tgtEl>
                                          <p:spTgt spid="24"/>
                                        </p:tgtEl>
                                        <p:attrNameLst>
                                          <p:attrName>style.visibility</p:attrName>
                                        </p:attrNameLst>
                                      </p:cBhvr>
                                      <p:to>
                                        <p:strVal val="visible"/>
                                      </p:to>
                                    </p:set>
                                    <p:animEffect transition="in" filter="wipe(left)">
                                      <p:cBhvr>
                                        <p:cTn id="55"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P spid="12" grpId="0"/>
      <p:bldP spid="17" grpId="0" animBg="1"/>
      <p:bldP spid="2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4301971" y="682777"/>
            <a:ext cx="4320536" cy="42536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活动选址</a:t>
            </a:r>
            <a:endParaRPr lang="zh-CN" altLang="en-US" dirty="0"/>
          </a:p>
        </p:txBody>
      </p:sp>
      <p:sp>
        <p:nvSpPr>
          <p:cNvPr id="10" name="矩形 9"/>
          <p:cNvSpPr/>
          <p:nvPr/>
        </p:nvSpPr>
        <p:spPr>
          <a:xfrm>
            <a:off x="521494" y="843558"/>
            <a:ext cx="4050506" cy="2571731"/>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0" name="TextBox 19"/>
          <p:cNvSpPr txBox="1"/>
          <p:nvPr/>
        </p:nvSpPr>
        <p:spPr>
          <a:xfrm>
            <a:off x="4842030" y="965593"/>
            <a:ext cx="3173267" cy="276999"/>
          </a:xfrm>
          <a:prstGeom prst="rect">
            <a:avLst/>
          </a:prstGeom>
          <a:noFill/>
        </p:spPr>
        <p:txBody>
          <a:bodyPr wrap="square" lIns="0" tIns="0" rIns="0" bIns="0"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场地要求</a:t>
            </a:r>
          </a:p>
        </p:txBody>
      </p:sp>
      <p:sp>
        <p:nvSpPr>
          <p:cNvPr id="31" name="TextBox 106"/>
          <p:cNvSpPr txBox="1"/>
          <p:nvPr/>
        </p:nvSpPr>
        <p:spPr>
          <a:xfrm>
            <a:off x="4842031" y="1512795"/>
            <a:ext cx="3510447" cy="769442"/>
          </a:xfrm>
          <a:prstGeom prst="rect">
            <a:avLst/>
          </a:prstGeom>
          <a:noFill/>
        </p:spPr>
        <p:txBody>
          <a:bodyPr wrap="square" lIns="0" tIns="0" rIns="0" bIns="0" rtlCol="0">
            <a:spAutoFit/>
          </a:bodyPr>
          <a:lstStyle/>
          <a:p>
            <a:pPr algn="just">
              <a:lnSpc>
                <a:spcPts val="1500"/>
              </a:lnSpc>
            </a:pPr>
            <a:r>
              <a:rPr lang="zh-CN" altLang="en-US" sz="1100" dirty="0">
                <a:solidFill>
                  <a:schemeClr val="bg1"/>
                </a:solidFill>
                <a:latin typeface="微软雅黑" panose="020B0503020204020204" pitchFamily="34" charset="-122"/>
                <a:ea typeface="微软雅黑" panose="020B0503020204020204" pitchFamily="34" charset="-122"/>
              </a:rPr>
              <a:t>本次活动需要选择档次较高的场地，要求交通便利、空间宽敞，有足够的空间来划分各种功能区域；点击输入简要文字内容，文字内容需概括精炼，言简意赅的说明该分项</a:t>
            </a:r>
            <a:r>
              <a:rPr lang="zh-CN" altLang="en-US" sz="1100" dirty="0" smtClean="0">
                <a:solidFill>
                  <a:schemeClr val="bg1"/>
                </a:solidFill>
                <a:latin typeface="微软雅黑" panose="020B0503020204020204" pitchFamily="34" charset="-122"/>
                <a:ea typeface="微软雅黑" panose="020B0503020204020204" pitchFamily="34" charset="-122"/>
              </a:rPr>
              <a:t>内容</a:t>
            </a:r>
            <a:r>
              <a:rPr lang="en-US" altLang="zh-CN" sz="1100" dirty="0">
                <a:solidFill>
                  <a:schemeClr val="bg1"/>
                </a:solidFill>
                <a:latin typeface="微软雅黑" panose="020B0503020204020204" pitchFamily="34" charset="-122"/>
                <a:ea typeface="微软雅黑" panose="020B0503020204020204" pitchFamily="34" charset="-122"/>
              </a:rPr>
              <a:t>COOLLA</a:t>
            </a:r>
            <a:r>
              <a:rPr lang="zh-CN" altLang="en-US" sz="1100" dirty="0" smtClean="0">
                <a:solidFill>
                  <a:schemeClr val="bg1"/>
                </a:solidFill>
                <a:latin typeface="微软雅黑" panose="020B0503020204020204" pitchFamily="34" charset="-122"/>
                <a:ea typeface="微软雅黑" panose="020B0503020204020204" pitchFamily="34" charset="-122"/>
              </a:rPr>
              <a:t>专业</a:t>
            </a:r>
            <a:r>
              <a:rPr lang="zh-CN" altLang="en-US" sz="1100" dirty="0">
                <a:solidFill>
                  <a:schemeClr val="bg1"/>
                </a:solidFill>
                <a:latin typeface="微软雅黑" panose="020B0503020204020204" pitchFamily="34" charset="-122"/>
                <a:ea typeface="微软雅黑" panose="020B0503020204020204" pitchFamily="34" charset="-122"/>
              </a:rPr>
              <a:t>设计</a:t>
            </a:r>
            <a:r>
              <a:rPr lang="en-US" altLang="zh-CN" sz="1100" dirty="0">
                <a:solidFill>
                  <a:schemeClr val="bg1"/>
                </a:solidFill>
                <a:latin typeface="微软雅黑" panose="020B0503020204020204" pitchFamily="34" charset="-122"/>
                <a:ea typeface="微软雅黑" panose="020B0503020204020204" pitchFamily="34" charset="-122"/>
              </a:rPr>
              <a:t>……</a:t>
            </a:r>
          </a:p>
        </p:txBody>
      </p:sp>
      <p:sp>
        <p:nvSpPr>
          <p:cNvPr id="36" name="TextBox 19"/>
          <p:cNvSpPr txBox="1"/>
          <p:nvPr/>
        </p:nvSpPr>
        <p:spPr>
          <a:xfrm>
            <a:off x="4842030" y="2561714"/>
            <a:ext cx="3173267" cy="276999"/>
          </a:xfrm>
          <a:prstGeom prst="rect">
            <a:avLst/>
          </a:prstGeom>
          <a:noFill/>
        </p:spPr>
        <p:txBody>
          <a:bodyPr wrap="square" lIns="0" tIns="0" rIns="0" bIns="0"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备选场地基本情况</a:t>
            </a:r>
          </a:p>
        </p:txBody>
      </p:sp>
      <p:cxnSp>
        <p:nvCxnSpPr>
          <p:cNvPr id="41" name="直接连接符 40"/>
          <p:cNvCxnSpPr/>
          <p:nvPr/>
        </p:nvCxnSpPr>
        <p:spPr>
          <a:xfrm>
            <a:off x="4842030" y="1360795"/>
            <a:ext cx="3510448"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43" name="TextBox 106"/>
          <p:cNvSpPr txBox="1"/>
          <p:nvPr/>
        </p:nvSpPr>
        <p:spPr>
          <a:xfrm>
            <a:off x="4842030" y="3455615"/>
            <a:ext cx="3078343" cy="338554"/>
          </a:xfrm>
          <a:prstGeom prst="rect">
            <a:avLst/>
          </a:prstGeom>
          <a:noFill/>
        </p:spPr>
        <p:txBody>
          <a:bodyPr wrap="square" lIns="0" tIns="0" rIns="0" bIns="0" rtlCol="0">
            <a:spAutoFit/>
          </a:bodyPr>
          <a:lstStyle/>
          <a:p>
            <a:pPr algn="just">
              <a:lnSpc>
                <a:spcPct val="100000"/>
              </a:lnSpc>
            </a:pPr>
            <a:r>
              <a:rPr lang="zh-CN" altLang="en-US" sz="1100" dirty="0">
                <a:solidFill>
                  <a:schemeClr val="bg1"/>
                </a:solidFill>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solidFill>
                  <a:schemeClr val="bg1"/>
                </a:solidFill>
                <a:latin typeface="微软雅黑" panose="020B0503020204020204" pitchFamily="34" charset="-122"/>
                <a:ea typeface="微软雅黑" panose="020B0503020204020204" pitchFamily="34" charset="-122"/>
              </a:rPr>
              <a:t>内容</a:t>
            </a:r>
            <a:r>
              <a:rPr lang="en-US" altLang="zh-CN" sz="1100" dirty="0">
                <a:solidFill>
                  <a:schemeClr val="bg1"/>
                </a:solidFill>
                <a:latin typeface="微软雅黑" panose="020B0503020204020204" pitchFamily="34" charset="-122"/>
                <a:ea typeface="微软雅黑" panose="020B0503020204020204" pitchFamily="34" charset="-122"/>
              </a:rPr>
              <a:t>COOLLA</a:t>
            </a:r>
            <a:r>
              <a:rPr lang="zh-CN" altLang="en-US" sz="1100" dirty="0" smtClean="0">
                <a:solidFill>
                  <a:schemeClr val="bg1"/>
                </a:solidFill>
                <a:latin typeface="微软雅黑" panose="020B0503020204020204" pitchFamily="34" charset="-122"/>
                <a:ea typeface="微软雅黑" panose="020B0503020204020204" pitchFamily="34" charset="-122"/>
              </a:rPr>
              <a:t>专业</a:t>
            </a:r>
            <a:r>
              <a:rPr lang="zh-CN" altLang="en-US" sz="1100" dirty="0">
                <a:solidFill>
                  <a:schemeClr val="bg1"/>
                </a:solidFill>
                <a:latin typeface="微软雅黑" panose="020B0503020204020204" pitchFamily="34" charset="-122"/>
                <a:ea typeface="微软雅黑" panose="020B0503020204020204" pitchFamily="34" charset="-122"/>
              </a:rPr>
              <a:t>设计</a:t>
            </a:r>
            <a:r>
              <a:rPr lang="en-US" altLang="zh-CN" sz="1100" dirty="0">
                <a:solidFill>
                  <a:schemeClr val="bg1"/>
                </a:solidFill>
                <a:latin typeface="微软雅黑" panose="020B0503020204020204" pitchFamily="34" charset="-122"/>
                <a:ea typeface="微软雅黑" panose="020B0503020204020204" pitchFamily="34" charset="-122"/>
              </a:rPr>
              <a:t>……</a:t>
            </a:r>
          </a:p>
        </p:txBody>
      </p:sp>
      <p:cxnSp>
        <p:nvCxnSpPr>
          <p:cNvPr id="44" name="直接连接符 43"/>
          <p:cNvCxnSpPr/>
          <p:nvPr/>
        </p:nvCxnSpPr>
        <p:spPr>
          <a:xfrm>
            <a:off x="4842030" y="2939034"/>
            <a:ext cx="3510448"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nvGrpSpPr>
          <p:cNvPr id="18" name="组合 17"/>
          <p:cNvGrpSpPr/>
          <p:nvPr/>
        </p:nvGrpSpPr>
        <p:grpSpPr>
          <a:xfrm>
            <a:off x="4842030" y="3130670"/>
            <a:ext cx="1350151" cy="261845"/>
            <a:chOff x="6456039" y="4174226"/>
            <a:chExt cx="1800201" cy="349127"/>
          </a:xfrm>
        </p:grpSpPr>
        <p:sp>
          <p:nvSpPr>
            <p:cNvPr id="17" name="圆角矩形 16"/>
            <p:cNvSpPr/>
            <p:nvPr/>
          </p:nvSpPr>
          <p:spPr>
            <a:xfrm>
              <a:off x="6456039" y="4174226"/>
              <a:ext cx="1800201" cy="3491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TextBox 106"/>
            <p:cNvSpPr txBox="1"/>
            <p:nvPr/>
          </p:nvSpPr>
          <p:spPr>
            <a:xfrm>
              <a:off x="6545587" y="4259251"/>
              <a:ext cx="1710653" cy="256480"/>
            </a:xfrm>
            <a:prstGeom prst="rect">
              <a:avLst/>
            </a:prstGeom>
            <a:noFill/>
          </p:spPr>
          <p:txBody>
            <a:bodyPr wrap="square" lIns="0" tIns="0" rIns="0" bIns="0" rtlCol="0">
              <a:spAutoFit/>
            </a:bodyPr>
            <a:lstStyle/>
            <a:p>
              <a:pPr algn="just">
                <a:lnSpc>
                  <a:spcPts val="15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希尔顿大酒店</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4842030" y="3931986"/>
            <a:ext cx="1350151" cy="261845"/>
            <a:chOff x="6456039" y="5242647"/>
            <a:chExt cx="1800201" cy="349127"/>
          </a:xfrm>
        </p:grpSpPr>
        <p:sp>
          <p:nvSpPr>
            <p:cNvPr id="45" name="圆角矩形 44"/>
            <p:cNvSpPr/>
            <p:nvPr/>
          </p:nvSpPr>
          <p:spPr>
            <a:xfrm>
              <a:off x="6456039" y="5242647"/>
              <a:ext cx="1800201" cy="34912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TextBox 106"/>
            <p:cNvSpPr txBox="1"/>
            <p:nvPr/>
          </p:nvSpPr>
          <p:spPr>
            <a:xfrm>
              <a:off x="6545587" y="5327672"/>
              <a:ext cx="1710653" cy="264100"/>
            </a:xfrm>
            <a:prstGeom prst="rect">
              <a:avLst/>
            </a:prstGeom>
            <a:noFill/>
          </p:spPr>
          <p:txBody>
            <a:bodyPr wrap="square" lIns="0" tIns="0" rIns="0" bIns="0" rtlCol="0">
              <a:spAutoFit/>
            </a:bodyPr>
            <a:lstStyle/>
            <a:p>
              <a:pPr algn="just">
                <a:lnSpc>
                  <a:spcPts val="1500"/>
                </a:lnSpc>
              </a:pP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天一国际广场</a:t>
              </a:r>
              <a:endPar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endParaRPr>
            </a:p>
          </p:txBody>
        </p:sp>
      </p:grpSp>
      <p:sp>
        <p:nvSpPr>
          <p:cNvPr id="47" name="TextBox 106"/>
          <p:cNvSpPr txBox="1"/>
          <p:nvPr/>
        </p:nvSpPr>
        <p:spPr>
          <a:xfrm>
            <a:off x="4842030" y="4314081"/>
            <a:ext cx="3078343" cy="338554"/>
          </a:xfrm>
          <a:prstGeom prst="rect">
            <a:avLst/>
          </a:prstGeom>
          <a:noFill/>
        </p:spPr>
        <p:txBody>
          <a:bodyPr wrap="square" lIns="0" tIns="0" rIns="0" bIns="0" rtlCol="0">
            <a:spAutoFit/>
          </a:bodyPr>
          <a:lstStyle/>
          <a:p>
            <a:pPr algn="just">
              <a:lnSpc>
                <a:spcPct val="100000"/>
              </a:lnSpc>
            </a:pPr>
            <a:r>
              <a:rPr lang="zh-CN" altLang="en-US" sz="1100" dirty="0">
                <a:solidFill>
                  <a:schemeClr val="bg1"/>
                </a:solidFill>
                <a:latin typeface="微软雅黑" panose="020B0503020204020204" pitchFamily="34" charset="-122"/>
                <a:ea typeface="微软雅黑" panose="020B0503020204020204" pitchFamily="34" charset="-122"/>
              </a:rPr>
              <a:t>点击输入简要文字内容，言简意赅的说明分项</a:t>
            </a:r>
            <a:r>
              <a:rPr lang="zh-CN" altLang="en-US" sz="1100" dirty="0" smtClean="0">
                <a:solidFill>
                  <a:schemeClr val="bg1"/>
                </a:solidFill>
                <a:latin typeface="微软雅黑" panose="020B0503020204020204" pitchFamily="34" charset="-122"/>
                <a:ea typeface="微软雅黑" panose="020B0503020204020204" pitchFamily="34" charset="-122"/>
              </a:rPr>
              <a:t>内容</a:t>
            </a:r>
            <a:r>
              <a:rPr lang="en-US" altLang="zh-CN" sz="1100" dirty="0">
                <a:solidFill>
                  <a:schemeClr val="bg1"/>
                </a:solidFill>
                <a:latin typeface="微软雅黑" panose="020B0503020204020204" pitchFamily="34" charset="-122"/>
                <a:ea typeface="微软雅黑" panose="020B0503020204020204" pitchFamily="34" charset="-122"/>
              </a:rPr>
              <a:t>COOLLA</a:t>
            </a:r>
            <a:r>
              <a:rPr lang="zh-CN" altLang="en-US" sz="1100" dirty="0" smtClean="0">
                <a:solidFill>
                  <a:schemeClr val="bg1"/>
                </a:solidFill>
                <a:latin typeface="微软雅黑" panose="020B0503020204020204" pitchFamily="34" charset="-122"/>
                <a:ea typeface="微软雅黑" panose="020B0503020204020204" pitchFamily="34" charset="-122"/>
              </a:rPr>
              <a:t>专业</a:t>
            </a:r>
            <a:r>
              <a:rPr lang="zh-CN" altLang="en-US" sz="1100" dirty="0">
                <a:solidFill>
                  <a:schemeClr val="bg1"/>
                </a:solidFill>
                <a:latin typeface="微软雅黑" panose="020B0503020204020204" pitchFamily="34" charset="-122"/>
                <a:ea typeface="微软雅黑" panose="020B0503020204020204" pitchFamily="34" charset="-122"/>
              </a:rPr>
              <a:t>设计</a:t>
            </a:r>
            <a:r>
              <a:rPr lang="en-US" altLang="zh-CN" sz="1100" dirty="0">
                <a:solidFill>
                  <a:schemeClr val="bg1"/>
                </a:solidFill>
                <a:latin typeface="微软雅黑" panose="020B0503020204020204" pitchFamily="34" charset="-122"/>
                <a:ea typeface="微软雅黑" panose="020B0503020204020204" pitchFamily="34" charset="-122"/>
              </a:rPr>
              <a:t>……</a:t>
            </a:r>
          </a:p>
        </p:txBody>
      </p:sp>
      <p:pic>
        <p:nvPicPr>
          <p:cNvPr id="4101" name="Picture 5" descr="E:\ufeils\ppt\PIC\004bRrBQgy6F9akOFqp39&amp;69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241" y="3453934"/>
            <a:ext cx="4043759" cy="133033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37133463"/>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350" fill="hold"/>
                                        <p:tgtEl>
                                          <p:spTgt spid="10"/>
                                        </p:tgtEl>
                                        <p:attrNameLst>
                                          <p:attrName>ppt_x</p:attrName>
                                        </p:attrNameLst>
                                      </p:cBhvr>
                                      <p:tavLst>
                                        <p:tav tm="0">
                                          <p:val>
                                            <p:strVal val="0-#ppt_w/2"/>
                                          </p:val>
                                        </p:tav>
                                        <p:tav tm="100000">
                                          <p:val>
                                            <p:strVal val="#ppt_x"/>
                                          </p:val>
                                        </p:tav>
                                      </p:tavLst>
                                    </p:anim>
                                    <p:anim calcmode="lin" valueType="num">
                                      <p:cBhvr additive="base">
                                        <p:cTn id="8" dur="35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101"/>
                                        </p:tgtEl>
                                        <p:attrNameLst>
                                          <p:attrName>style.visibility</p:attrName>
                                        </p:attrNameLst>
                                      </p:cBhvr>
                                      <p:to>
                                        <p:strVal val="visible"/>
                                      </p:to>
                                    </p:set>
                                    <p:anim calcmode="lin" valueType="num">
                                      <p:cBhvr additive="base">
                                        <p:cTn id="11" dur="350" fill="hold"/>
                                        <p:tgtEl>
                                          <p:spTgt spid="4101"/>
                                        </p:tgtEl>
                                        <p:attrNameLst>
                                          <p:attrName>ppt_x</p:attrName>
                                        </p:attrNameLst>
                                      </p:cBhvr>
                                      <p:tavLst>
                                        <p:tav tm="0">
                                          <p:val>
                                            <p:strVal val="0-#ppt_w/2"/>
                                          </p:val>
                                        </p:tav>
                                        <p:tav tm="100000">
                                          <p:val>
                                            <p:strVal val="#ppt_x"/>
                                          </p:val>
                                        </p:tav>
                                      </p:tavLst>
                                    </p:anim>
                                    <p:anim calcmode="lin" valueType="num">
                                      <p:cBhvr additive="base">
                                        <p:cTn id="12" dur="350" fill="hold"/>
                                        <p:tgtEl>
                                          <p:spTgt spid="4101"/>
                                        </p:tgtEl>
                                        <p:attrNameLst>
                                          <p:attrName>ppt_y</p:attrName>
                                        </p:attrNameLst>
                                      </p:cBhvr>
                                      <p:tavLst>
                                        <p:tav tm="0">
                                          <p:val>
                                            <p:strVal val="#ppt_y"/>
                                          </p:val>
                                        </p:tav>
                                        <p:tav tm="100000">
                                          <p:val>
                                            <p:strVal val="#ppt_y"/>
                                          </p:val>
                                        </p:tav>
                                      </p:tavLst>
                                    </p:anim>
                                  </p:childTnLst>
                                </p:cTn>
                              </p:par>
                            </p:childTnLst>
                          </p:cTn>
                        </p:par>
                        <p:par>
                          <p:cTn id="13" fill="hold">
                            <p:stCondLst>
                              <p:cond delay="350"/>
                            </p:stCondLst>
                            <p:childTnLst>
                              <p:par>
                                <p:cTn id="14" presetID="22" presetClass="entr" presetSubtype="8" fill="hold" grpId="0" nodeType="afterEffect">
                                  <p:stCondLst>
                                    <p:cond delay="0"/>
                                  </p:stCondLst>
                                  <p:childTnLst>
                                    <p:set>
                                      <p:cBhvr>
                                        <p:cTn id="15" dur="1" fill="hold">
                                          <p:stCondLst>
                                            <p:cond delay="0"/>
                                          </p:stCondLst>
                                        </p:cTn>
                                        <p:tgtEl>
                                          <p:spTgt spid="15"/>
                                        </p:tgtEl>
                                        <p:attrNameLst>
                                          <p:attrName>style.visibility</p:attrName>
                                        </p:attrNameLst>
                                      </p:cBhvr>
                                      <p:to>
                                        <p:strVal val="visible"/>
                                      </p:to>
                                    </p:set>
                                    <p:animEffect transition="in" filter="wipe(left)">
                                      <p:cBhvr>
                                        <p:cTn id="16" dur="500"/>
                                        <p:tgtEl>
                                          <p:spTgt spid="15"/>
                                        </p:tgtEl>
                                      </p:cBhvr>
                                    </p:animEffect>
                                  </p:childTnLst>
                                </p:cTn>
                              </p:par>
                            </p:childTnLst>
                          </p:cTn>
                        </p:par>
                        <p:par>
                          <p:cTn id="17" fill="hold">
                            <p:stCondLst>
                              <p:cond delay="850"/>
                            </p:stCondLst>
                            <p:childTnLst>
                              <p:par>
                                <p:cTn id="18" presetID="22" presetClass="entr" presetSubtype="8" fill="hold" grpId="0" nodeType="afterEffect">
                                  <p:stCondLst>
                                    <p:cond delay="0"/>
                                  </p:stCondLst>
                                  <p:childTnLst>
                                    <p:set>
                                      <p:cBhvr>
                                        <p:cTn id="19" dur="1" fill="hold">
                                          <p:stCondLst>
                                            <p:cond delay="0"/>
                                          </p:stCondLst>
                                        </p:cTn>
                                        <p:tgtEl>
                                          <p:spTgt spid="30"/>
                                        </p:tgtEl>
                                        <p:attrNameLst>
                                          <p:attrName>style.visibility</p:attrName>
                                        </p:attrNameLst>
                                      </p:cBhvr>
                                      <p:to>
                                        <p:strVal val="visible"/>
                                      </p:to>
                                    </p:set>
                                    <p:animEffect transition="in" filter="wipe(left)">
                                      <p:cBhvr>
                                        <p:cTn id="20" dur="500"/>
                                        <p:tgtEl>
                                          <p:spTgt spid="30"/>
                                        </p:tgtEl>
                                      </p:cBhvr>
                                    </p:animEffect>
                                  </p:childTnLst>
                                </p:cTn>
                              </p:par>
                              <p:par>
                                <p:cTn id="21" presetID="22" presetClass="entr" presetSubtype="8" fill="hold" nodeType="with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left)">
                                      <p:cBhvr>
                                        <p:cTn id="23" dur="500"/>
                                        <p:tgtEl>
                                          <p:spTgt spid="4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par>
                          <p:cTn id="27" fill="hold">
                            <p:stCondLst>
                              <p:cond delay="1350"/>
                            </p:stCondLst>
                            <p:childTnLst>
                              <p:par>
                                <p:cTn id="28" presetID="22" presetClass="entr" presetSubtype="8" fill="hold" grpId="0" nodeType="after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wipe(left)">
                                      <p:cBhvr>
                                        <p:cTn id="30" dur="500"/>
                                        <p:tgtEl>
                                          <p:spTgt spid="36"/>
                                        </p:tgtEl>
                                      </p:cBhvr>
                                    </p:animEffect>
                                  </p:childTnLst>
                                </p:cTn>
                              </p:par>
                              <p:par>
                                <p:cTn id="31" presetID="22" presetClass="entr" presetSubtype="8" fill="hold" nodeType="withEffect">
                                  <p:stCondLst>
                                    <p:cond delay="0"/>
                                  </p:stCondLst>
                                  <p:childTnLst>
                                    <p:set>
                                      <p:cBhvr>
                                        <p:cTn id="32" dur="1" fill="hold">
                                          <p:stCondLst>
                                            <p:cond delay="0"/>
                                          </p:stCondLst>
                                        </p:cTn>
                                        <p:tgtEl>
                                          <p:spTgt spid="44"/>
                                        </p:tgtEl>
                                        <p:attrNameLst>
                                          <p:attrName>style.visibility</p:attrName>
                                        </p:attrNameLst>
                                      </p:cBhvr>
                                      <p:to>
                                        <p:strVal val="visible"/>
                                      </p:to>
                                    </p:set>
                                    <p:animEffect transition="in" filter="wipe(left)">
                                      <p:cBhvr>
                                        <p:cTn id="33" dur="500"/>
                                        <p:tgtEl>
                                          <p:spTgt spid="44"/>
                                        </p:tgtEl>
                                      </p:cBhvr>
                                    </p:animEffect>
                                  </p:childTnLst>
                                </p:cTn>
                              </p:par>
                            </p:childTnLst>
                          </p:cTn>
                        </p:par>
                        <p:par>
                          <p:cTn id="34" fill="hold">
                            <p:stCondLst>
                              <p:cond delay="1850"/>
                            </p:stCondLst>
                            <p:childTnLst>
                              <p:par>
                                <p:cTn id="35" presetID="2" presetClass="entr" presetSubtype="2" fill="hold" nodeType="afterEffect">
                                  <p:stCondLst>
                                    <p:cond delay="0"/>
                                  </p:stCondLst>
                                  <p:childTnLst>
                                    <p:set>
                                      <p:cBhvr>
                                        <p:cTn id="36" dur="1" fill="hold">
                                          <p:stCondLst>
                                            <p:cond delay="0"/>
                                          </p:stCondLst>
                                        </p:cTn>
                                        <p:tgtEl>
                                          <p:spTgt spid="18"/>
                                        </p:tgtEl>
                                        <p:attrNameLst>
                                          <p:attrName>style.visibility</p:attrName>
                                        </p:attrNameLst>
                                      </p:cBhvr>
                                      <p:to>
                                        <p:strVal val="visible"/>
                                      </p:to>
                                    </p:set>
                                    <p:anim calcmode="lin" valueType="num">
                                      <p:cBhvr additive="base">
                                        <p:cTn id="37" dur="500" fill="hold"/>
                                        <p:tgtEl>
                                          <p:spTgt spid="18"/>
                                        </p:tgtEl>
                                        <p:attrNameLst>
                                          <p:attrName>ppt_x</p:attrName>
                                        </p:attrNameLst>
                                      </p:cBhvr>
                                      <p:tavLst>
                                        <p:tav tm="0">
                                          <p:val>
                                            <p:strVal val="1+#ppt_w/2"/>
                                          </p:val>
                                        </p:tav>
                                        <p:tav tm="100000">
                                          <p:val>
                                            <p:strVal val="#ppt_x"/>
                                          </p:val>
                                        </p:tav>
                                      </p:tavLst>
                                    </p:anim>
                                    <p:anim calcmode="lin" valueType="num">
                                      <p:cBhvr additive="base">
                                        <p:cTn id="38" dur="500" fill="hold"/>
                                        <p:tgtEl>
                                          <p:spTgt spid="18"/>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30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1+#ppt_w/2"/>
                                          </p:val>
                                        </p:tav>
                                        <p:tav tm="100000">
                                          <p:val>
                                            <p:strVal val="#ppt_x"/>
                                          </p:val>
                                        </p:tav>
                                      </p:tavLst>
                                    </p:anim>
                                    <p:anim calcmode="lin" valueType="num">
                                      <p:cBhvr additive="base">
                                        <p:cTn id="42" dur="500" fill="hold"/>
                                        <p:tgtEl>
                                          <p:spTgt spid="43"/>
                                        </p:tgtEl>
                                        <p:attrNameLst>
                                          <p:attrName>ppt_y</p:attrName>
                                        </p:attrNameLst>
                                      </p:cBhvr>
                                      <p:tavLst>
                                        <p:tav tm="0">
                                          <p:val>
                                            <p:strVal val="#ppt_y"/>
                                          </p:val>
                                        </p:tav>
                                        <p:tav tm="100000">
                                          <p:val>
                                            <p:strVal val="#ppt_y"/>
                                          </p:val>
                                        </p:tav>
                                      </p:tavLst>
                                    </p:anim>
                                  </p:childTnLst>
                                </p:cTn>
                              </p:par>
                              <p:par>
                                <p:cTn id="43" presetID="2" presetClass="entr" presetSubtype="2" fill="hold" nodeType="withEffect">
                                  <p:stCondLst>
                                    <p:cond delay="60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1+#ppt_w/2"/>
                                          </p:val>
                                        </p:tav>
                                        <p:tav tm="100000">
                                          <p:val>
                                            <p:strVal val="#ppt_x"/>
                                          </p:val>
                                        </p:tav>
                                      </p:tavLst>
                                    </p:anim>
                                    <p:anim calcmode="lin" valueType="num">
                                      <p:cBhvr additive="base">
                                        <p:cTn id="46" dur="500" fill="hold"/>
                                        <p:tgtEl>
                                          <p:spTgt spid="20"/>
                                        </p:tgtEl>
                                        <p:attrNameLst>
                                          <p:attrName>ppt_y</p:attrName>
                                        </p:attrNameLst>
                                      </p:cBhvr>
                                      <p:tavLst>
                                        <p:tav tm="0">
                                          <p:val>
                                            <p:strVal val="#ppt_y"/>
                                          </p:val>
                                        </p:tav>
                                        <p:tav tm="100000">
                                          <p:val>
                                            <p:strVal val="#ppt_y"/>
                                          </p:val>
                                        </p:tav>
                                      </p:tavLst>
                                    </p:anim>
                                  </p:childTnLst>
                                </p:cTn>
                              </p:par>
                              <p:par>
                                <p:cTn id="47" presetID="2" presetClass="entr" presetSubtype="2" fill="hold" grpId="0" nodeType="withEffect">
                                  <p:stCondLst>
                                    <p:cond delay="900"/>
                                  </p:stCondLst>
                                  <p:childTnLst>
                                    <p:set>
                                      <p:cBhvr>
                                        <p:cTn id="48" dur="1" fill="hold">
                                          <p:stCondLst>
                                            <p:cond delay="0"/>
                                          </p:stCondLst>
                                        </p:cTn>
                                        <p:tgtEl>
                                          <p:spTgt spid="47"/>
                                        </p:tgtEl>
                                        <p:attrNameLst>
                                          <p:attrName>style.visibility</p:attrName>
                                        </p:attrNameLst>
                                      </p:cBhvr>
                                      <p:to>
                                        <p:strVal val="visible"/>
                                      </p:to>
                                    </p:set>
                                    <p:anim calcmode="lin" valueType="num">
                                      <p:cBhvr additive="base">
                                        <p:cTn id="49" dur="500" fill="hold"/>
                                        <p:tgtEl>
                                          <p:spTgt spid="47"/>
                                        </p:tgtEl>
                                        <p:attrNameLst>
                                          <p:attrName>ppt_x</p:attrName>
                                        </p:attrNameLst>
                                      </p:cBhvr>
                                      <p:tavLst>
                                        <p:tav tm="0">
                                          <p:val>
                                            <p:strVal val="1+#ppt_w/2"/>
                                          </p:val>
                                        </p:tav>
                                        <p:tav tm="100000">
                                          <p:val>
                                            <p:strVal val="#ppt_x"/>
                                          </p:val>
                                        </p:tav>
                                      </p:tavLst>
                                    </p:anim>
                                    <p:anim calcmode="lin" valueType="num">
                                      <p:cBhvr additive="base">
                                        <p:cTn id="50" dur="500" fill="hold"/>
                                        <p:tgtEl>
                                          <p:spTgt spid="47"/>
                                        </p:tgtEl>
                                        <p:attrNameLst>
                                          <p:attrName>ppt_y</p:attrName>
                                        </p:attrNameLst>
                                      </p:cBhvr>
                                      <p:tavLst>
                                        <p:tav tm="0">
                                          <p:val>
                                            <p:strVal val="#ppt_y"/>
                                          </p:val>
                                        </p:tav>
                                        <p:tav tm="100000">
                                          <p:val>
                                            <p:strVal val="#ppt_y"/>
                                          </p:val>
                                        </p:tav>
                                      </p:tavLst>
                                    </p:anim>
                                  </p:childTnLst>
                                </p:cTn>
                              </p:par>
                            </p:childTnLst>
                          </p:cTn>
                        </p:par>
                        <p:par>
                          <p:cTn id="51" fill="hold">
                            <p:stCondLst>
                              <p:cond delay="3250"/>
                            </p:stCondLst>
                            <p:childTnLst>
                              <p:par>
                                <p:cTn id="52" presetID="22" presetClass="entr" presetSubtype="8" fill="hold" grpId="0" nodeType="afterEffect">
                                  <p:stCondLst>
                                    <p:cond delay="0"/>
                                  </p:stCondLst>
                                  <p:childTnLst>
                                    <p:set>
                                      <p:cBhvr>
                                        <p:cTn id="53" dur="1" fill="hold">
                                          <p:stCondLst>
                                            <p:cond delay="0"/>
                                          </p:stCondLst>
                                        </p:cTn>
                                        <p:tgtEl>
                                          <p:spTgt spid="19"/>
                                        </p:tgtEl>
                                        <p:attrNameLst>
                                          <p:attrName>style.visibility</p:attrName>
                                        </p:attrNameLst>
                                      </p:cBhvr>
                                      <p:to>
                                        <p:strVal val="visible"/>
                                      </p:to>
                                    </p:set>
                                    <p:animEffect transition="in" filter="wipe(left)">
                                      <p:cBhvr>
                                        <p:cTn id="5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0" grpId="0" animBg="1"/>
      <p:bldP spid="30" grpId="0"/>
      <p:bldP spid="31" grpId="0"/>
      <p:bldP spid="36" grpId="0"/>
      <p:bldP spid="43" grpId="0"/>
      <p:bldP spid="47" grpId="0"/>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场地布置</a:t>
            </a:r>
            <a:endParaRPr lang="zh-CN" altLang="en-US" dirty="0"/>
          </a:p>
        </p:txBody>
      </p:sp>
      <p:sp>
        <p:nvSpPr>
          <p:cNvPr id="32" name="TextBox 24"/>
          <p:cNvSpPr txBox="1"/>
          <p:nvPr/>
        </p:nvSpPr>
        <p:spPr>
          <a:xfrm>
            <a:off x="521494" y="864676"/>
            <a:ext cx="8109590" cy="769441"/>
          </a:xfrm>
          <a:prstGeom prst="rect">
            <a:avLst/>
          </a:prstGeom>
          <a:noFill/>
        </p:spPr>
        <p:txBody>
          <a:bodyPr wrap="square" lIns="0" tIns="0" rIns="0" bIns="0" rtlCol="0">
            <a:spAutoFit/>
          </a:bodyPr>
          <a:lstStyle/>
          <a:p>
            <a:pPr algn="just">
              <a:lnSpc>
                <a:spcPts val="1950"/>
              </a:lnSpc>
            </a:pPr>
            <a:r>
              <a:rPr lang="zh-CN" altLang="en-US" dirty="0" smtClean="0">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点击输入简要文字内容，文字内容需概括精炼，不用多余的文字修饰，言简意赅的说明分项内容。点击输入简要文字内容，文字内容需概括精炼，言简意赅的说明分项</a:t>
            </a:r>
            <a:r>
              <a:rPr lang="zh-CN" altLang="en-US" dirty="0" smtClean="0">
                <a:latin typeface="微软雅黑 Light" pitchFamily="34" charset="-122"/>
                <a:ea typeface="微软雅黑 Light" pitchFamily="34" charset="-122"/>
              </a:rPr>
              <a:t>内容</a:t>
            </a:r>
            <a:r>
              <a:rPr lang="en-US" altLang="zh-CN" dirty="0">
                <a:solidFill>
                  <a:schemeClr val="tx1">
                    <a:lumMod val="75000"/>
                    <a:lumOff val="25000"/>
                  </a:schemeClr>
                </a:solidFill>
                <a:latin typeface="微软雅黑" pitchFamily="34" charset="-122"/>
                <a:ea typeface="微软雅黑" pitchFamily="34" charset="-122"/>
              </a:rPr>
              <a:t>COOLLA</a:t>
            </a:r>
            <a:r>
              <a:rPr lang="zh-CN" altLang="en-US" dirty="0" smtClean="0">
                <a:solidFill>
                  <a:schemeClr val="tx1">
                    <a:lumMod val="75000"/>
                    <a:lumOff val="25000"/>
                  </a:schemeClr>
                </a:solidFill>
                <a:latin typeface="微软雅黑" pitchFamily="34" charset="-122"/>
                <a:ea typeface="微软雅黑" pitchFamily="34" charset="-122"/>
              </a:rPr>
              <a:t>专业</a:t>
            </a:r>
            <a:r>
              <a:rPr lang="zh-CN" altLang="en-US" dirty="0" smtClean="0">
                <a:solidFill>
                  <a:schemeClr val="tx1">
                    <a:lumMod val="75000"/>
                    <a:lumOff val="25000"/>
                  </a:schemeClr>
                </a:solidFill>
                <a:latin typeface="微软雅黑" pitchFamily="34" charset="-122"/>
                <a:ea typeface="微软雅黑" pitchFamily="34" charset="-122"/>
              </a:rPr>
              <a:t>设计</a:t>
            </a:r>
            <a:r>
              <a:rPr lang="en-US" altLang="zh-CN" dirty="0" smtClean="0">
                <a:latin typeface="微软雅黑 Light" pitchFamily="34" charset="-122"/>
                <a:ea typeface="微软雅黑 Light" pitchFamily="34" charset="-122"/>
              </a:rPr>
              <a:t>……</a:t>
            </a:r>
          </a:p>
        </p:txBody>
      </p:sp>
      <p:sp>
        <p:nvSpPr>
          <p:cNvPr id="6" name="椭圆 5"/>
          <p:cNvSpPr/>
          <p:nvPr/>
        </p:nvSpPr>
        <p:spPr>
          <a:xfrm>
            <a:off x="3769826" y="2436580"/>
            <a:ext cx="1600200" cy="16002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7" name="TextBox 19"/>
          <p:cNvSpPr txBox="1"/>
          <p:nvPr/>
        </p:nvSpPr>
        <p:spPr>
          <a:xfrm>
            <a:off x="4136133" y="2775015"/>
            <a:ext cx="867586" cy="923330"/>
          </a:xfrm>
          <a:prstGeom prst="rect">
            <a:avLst/>
          </a:prstGeom>
          <a:noFill/>
        </p:spPr>
        <p:txBody>
          <a:bodyPr wrap="square" lIns="0" tIns="0" rIns="0" bIns="0" rtlCol="0">
            <a:spAutoFit/>
          </a:bodyPr>
          <a:lstStyle/>
          <a:p>
            <a:pPr algn="ctr"/>
            <a:r>
              <a:rPr lang="zh-CN" altLang="en-US" sz="3000" b="1" dirty="0">
                <a:solidFill>
                  <a:schemeClr val="bg1"/>
                </a:solidFill>
                <a:latin typeface="微软雅黑" panose="020B0503020204020204" pitchFamily="34" charset="-122"/>
                <a:ea typeface="微软雅黑" panose="020B0503020204020204" pitchFamily="34" charset="-122"/>
              </a:rPr>
              <a:t>四点建议 </a:t>
            </a:r>
          </a:p>
        </p:txBody>
      </p:sp>
      <p:sp>
        <p:nvSpPr>
          <p:cNvPr id="45" name="任意多边形 44"/>
          <p:cNvSpPr/>
          <p:nvPr/>
        </p:nvSpPr>
        <p:spPr>
          <a:xfrm>
            <a:off x="521494" y="1653648"/>
            <a:ext cx="3919271" cy="1464264"/>
          </a:xfrm>
          <a:custGeom>
            <a:avLst/>
            <a:gdLst>
              <a:gd name="connsiteX0" fmla="*/ 206207 w 5225694"/>
              <a:gd name="connsiteY0" fmla="*/ 0 h 1952352"/>
              <a:gd name="connsiteX1" fmla="*/ 5019487 w 5225694"/>
              <a:gd name="connsiteY1" fmla="*/ 0 h 1952352"/>
              <a:gd name="connsiteX2" fmla="*/ 5225694 w 5225694"/>
              <a:gd name="connsiteY2" fmla="*/ 206207 h 1952352"/>
              <a:gd name="connsiteX3" fmla="*/ 5225694 w 5225694"/>
              <a:gd name="connsiteY3" fmla="*/ 825272 h 1952352"/>
              <a:gd name="connsiteX4" fmla="*/ 5136284 w 5225694"/>
              <a:gd name="connsiteY4" fmla="*/ 838917 h 1952352"/>
              <a:gd name="connsiteX5" fmla="*/ 4126117 w 5225694"/>
              <a:gd name="connsiteY5" fmla="*/ 1849083 h 1952352"/>
              <a:gd name="connsiteX6" fmla="*/ 4115707 w 5225694"/>
              <a:gd name="connsiteY6" fmla="*/ 1952352 h 1952352"/>
              <a:gd name="connsiteX7" fmla="*/ 206207 w 5225694"/>
              <a:gd name="connsiteY7" fmla="*/ 1952352 h 1952352"/>
              <a:gd name="connsiteX8" fmla="*/ 0 w 5225694"/>
              <a:gd name="connsiteY8" fmla="*/ 1746145 h 1952352"/>
              <a:gd name="connsiteX9" fmla="*/ 0 w 5225694"/>
              <a:gd name="connsiteY9" fmla="*/ 206207 h 1952352"/>
              <a:gd name="connsiteX10" fmla="*/ 206207 w 5225694"/>
              <a:gd name="connsiteY10" fmla="*/ 0 h 195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5694" h="1952352">
                <a:moveTo>
                  <a:pt x="206207" y="0"/>
                </a:moveTo>
                <a:lnTo>
                  <a:pt x="5019487" y="0"/>
                </a:lnTo>
                <a:cubicBezTo>
                  <a:pt x="5133372" y="0"/>
                  <a:pt x="5225694" y="92322"/>
                  <a:pt x="5225694" y="206207"/>
                </a:cubicBezTo>
                <a:lnTo>
                  <a:pt x="5225694" y="825272"/>
                </a:lnTo>
                <a:lnTo>
                  <a:pt x="5136284" y="838917"/>
                </a:lnTo>
                <a:cubicBezTo>
                  <a:pt x="4629239" y="942674"/>
                  <a:pt x="4229874" y="1342039"/>
                  <a:pt x="4126117" y="1849083"/>
                </a:cubicBezTo>
                <a:lnTo>
                  <a:pt x="4115707" y="1952352"/>
                </a:lnTo>
                <a:lnTo>
                  <a:pt x="206207" y="1952352"/>
                </a:lnTo>
                <a:cubicBezTo>
                  <a:pt x="92322" y="1952352"/>
                  <a:pt x="0" y="1860030"/>
                  <a:pt x="0" y="1746145"/>
                </a:cubicBezTo>
                <a:lnTo>
                  <a:pt x="0" y="206207"/>
                </a:lnTo>
                <a:cubicBezTo>
                  <a:pt x="0" y="92322"/>
                  <a:pt x="92322" y="0"/>
                  <a:pt x="206207" y="0"/>
                </a:cubicBezTo>
                <a:close/>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6" name="任意多边形 45"/>
          <p:cNvSpPr/>
          <p:nvPr/>
        </p:nvSpPr>
        <p:spPr>
          <a:xfrm>
            <a:off x="4699087" y="1653648"/>
            <a:ext cx="3919271" cy="1464264"/>
          </a:xfrm>
          <a:custGeom>
            <a:avLst/>
            <a:gdLst>
              <a:gd name="connsiteX0" fmla="*/ 206207 w 5225694"/>
              <a:gd name="connsiteY0" fmla="*/ 0 h 1952352"/>
              <a:gd name="connsiteX1" fmla="*/ 5019487 w 5225694"/>
              <a:gd name="connsiteY1" fmla="*/ 0 h 1952352"/>
              <a:gd name="connsiteX2" fmla="*/ 5225694 w 5225694"/>
              <a:gd name="connsiteY2" fmla="*/ 206207 h 1952352"/>
              <a:gd name="connsiteX3" fmla="*/ 5225694 w 5225694"/>
              <a:gd name="connsiteY3" fmla="*/ 1746145 h 1952352"/>
              <a:gd name="connsiteX4" fmla="*/ 5019487 w 5225694"/>
              <a:gd name="connsiteY4" fmla="*/ 1952352 h 1952352"/>
              <a:gd name="connsiteX5" fmla="*/ 1109988 w 5225694"/>
              <a:gd name="connsiteY5" fmla="*/ 1952352 h 1952352"/>
              <a:gd name="connsiteX6" fmla="*/ 1099577 w 5225694"/>
              <a:gd name="connsiteY6" fmla="*/ 1849083 h 1952352"/>
              <a:gd name="connsiteX7" fmla="*/ 89411 w 5225694"/>
              <a:gd name="connsiteY7" fmla="*/ 838917 h 1952352"/>
              <a:gd name="connsiteX8" fmla="*/ 0 w 5225694"/>
              <a:gd name="connsiteY8" fmla="*/ 825272 h 1952352"/>
              <a:gd name="connsiteX9" fmla="*/ 0 w 5225694"/>
              <a:gd name="connsiteY9" fmla="*/ 206207 h 1952352"/>
              <a:gd name="connsiteX10" fmla="*/ 206207 w 5225694"/>
              <a:gd name="connsiteY10" fmla="*/ 0 h 195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5694" h="1952352">
                <a:moveTo>
                  <a:pt x="206207" y="0"/>
                </a:moveTo>
                <a:lnTo>
                  <a:pt x="5019487" y="0"/>
                </a:lnTo>
                <a:cubicBezTo>
                  <a:pt x="5133372" y="0"/>
                  <a:pt x="5225694" y="92322"/>
                  <a:pt x="5225694" y="206207"/>
                </a:cubicBezTo>
                <a:lnTo>
                  <a:pt x="5225694" y="1746145"/>
                </a:lnTo>
                <a:cubicBezTo>
                  <a:pt x="5225694" y="1860030"/>
                  <a:pt x="5133372" y="1952352"/>
                  <a:pt x="5019487" y="1952352"/>
                </a:cubicBezTo>
                <a:lnTo>
                  <a:pt x="1109988" y="1952352"/>
                </a:lnTo>
                <a:lnTo>
                  <a:pt x="1099577" y="1849083"/>
                </a:lnTo>
                <a:cubicBezTo>
                  <a:pt x="995821" y="1342039"/>
                  <a:pt x="596456" y="942674"/>
                  <a:pt x="89411" y="838917"/>
                </a:cubicBezTo>
                <a:lnTo>
                  <a:pt x="0" y="825272"/>
                </a:lnTo>
                <a:lnTo>
                  <a:pt x="0" y="206207"/>
                </a:lnTo>
                <a:cubicBezTo>
                  <a:pt x="0" y="92322"/>
                  <a:pt x="92322" y="0"/>
                  <a:pt x="206207" y="0"/>
                </a:cubicBezTo>
                <a:close/>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8" name="任意多边形 47"/>
          <p:cNvSpPr/>
          <p:nvPr/>
        </p:nvSpPr>
        <p:spPr>
          <a:xfrm>
            <a:off x="521494" y="3355448"/>
            <a:ext cx="3919271" cy="1464264"/>
          </a:xfrm>
          <a:custGeom>
            <a:avLst/>
            <a:gdLst>
              <a:gd name="connsiteX0" fmla="*/ 206207 w 5225694"/>
              <a:gd name="connsiteY0" fmla="*/ 0 h 1952352"/>
              <a:gd name="connsiteX1" fmla="*/ 4115707 w 5225694"/>
              <a:gd name="connsiteY1" fmla="*/ 0 h 1952352"/>
              <a:gd name="connsiteX2" fmla="*/ 4126117 w 5225694"/>
              <a:gd name="connsiteY2" fmla="*/ 103268 h 1952352"/>
              <a:gd name="connsiteX3" fmla="*/ 5136284 w 5225694"/>
              <a:gd name="connsiteY3" fmla="*/ 1113434 h 1952352"/>
              <a:gd name="connsiteX4" fmla="*/ 5225694 w 5225694"/>
              <a:gd name="connsiteY4" fmla="*/ 1127080 h 1952352"/>
              <a:gd name="connsiteX5" fmla="*/ 5225694 w 5225694"/>
              <a:gd name="connsiteY5" fmla="*/ 1746145 h 1952352"/>
              <a:gd name="connsiteX6" fmla="*/ 5019487 w 5225694"/>
              <a:gd name="connsiteY6" fmla="*/ 1952352 h 1952352"/>
              <a:gd name="connsiteX7" fmla="*/ 206207 w 5225694"/>
              <a:gd name="connsiteY7" fmla="*/ 1952352 h 1952352"/>
              <a:gd name="connsiteX8" fmla="*/ 0 w 5225694"/>
              <a:gd name="connsiteY8" fmla="*/ 1746145 h 1952352"/>
              <a:gd name="connsiteX9" fmla="*/ 0 w 5225694"/>
              <a:gd name="connsiteY9" fmla="*/ 206207 h 1952352"/>
              <a:gd name="connsiteX10" fmla="*/ 206207 w 5225694"/>
              <a:gd name="connsiteY10" fmla="*/ 0 h 195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225694" h="1952352">
                <a:moveTo>
                  <a:pt x="206207" y="0"/>
                </a:moveTo>
                <a:lnTo>
                  <a:pt x="4115707" y="0"/>
                </a:lnTo>
                <a:lnTo>
                  <a:pt x="4126117" y="103268"/>
                </a:lnTo>
                <a:cubicBezTo>
                  <a:pt x="4229874" y="610313"/>
                  <a:pt x="4629239" y="1009678"/>
                  <a:pt x="5136284" y="1113434"/>
                </a:cubicBezTo>
                <a:lnTo>
                  <a:pt x="5225694" y="1127080"/>
                </a:lnTo>
                <a:lnTo>
                  <a:pt x="5225694" y="1746145"/>
                </a:lnTo>
                <a:cubicBezTo>
                  <a:pt x="5225694" y="1860030"/>
                  <a:pt x="5133372" y="1952352"/>
                  <a:pt x="5019487" y="1952352"/>
                </a:cubicBezTo>
                <a:lnTo>
                  <a:pt x="206207" y="1952352"/>
                </a:lnTo>
                <a:cubicBezTo>
                  <a:pt x="92322" y="1952352"/>
                  <a:pt x="0" y="1860030"/>
                  <a:pt x="0" y="1746145"/>
                </a:cubicBezTo>
                <a:lnTo>
                  <a:pt x="0" y="206207"/>
                </a:lnTo>
                <a:cubicBezTo>
                  <a:pt x="0" y="92322"/>
                  <a:pt x="92322" y="0"/>
                  <a:pt x="206207" y="0"/>
                </a:cubicBezTo>
                <a:close/>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7" name="任意多边形 46"/>
          <p:cNvSpPr/>
          <p:nvPr/>
        </p:nvSpPr>
        <p:spPr>
          <a:xfrm>
            <a:off x="4699087" y="3355448"/>
            <a:ext cx="3919271" cy="1464264"/>
          </a:xfrm>
          <a:custGeom>
            <a:avLst/>
            <a:gdLst>
              <a:gd name="connsiteX0" fmla="*/ 1109987 w 5225694"/>
              <a:gd name="connsiteY0" fmla="*/ 0 h 1952352"/>
              <a:gd name="connsiteX1" fmla="*/ 5019487 w 5225694"/>
              <a:gd name="connsiteY1" fmla="*/ 0 h 1952352"/>
              <a:gd name="connsiteX2" fmla="*/ 5225694 w 5225694"/>
              <a:gd name="connsiteY2" fmla="*/ 206207 h 1952352"/>
              <a:gd name="connsiteX3" fmla="*/ 5225694 w 5225694"/>
              <a:gd name="connsiteY3" fmla="*/ 1746145 h 1952352"/>
              <a:gd name="connsiteX4" fmla="*/ 5019487 w 5225694"/>
              <a:gd name="connsiteY4" fmla="*/ 1952352 h 1952352"/>
              <a:gd name="connsiteX5" fmla="*/ 206207 w 5225694"/>
              <a:gd name="connsiteY5" fmla="*/ 1952352 h 1952352"/>
              <a:gd name="connsiteX6" fmla="*/ 0 w 5225694"/>
              <a:gd name="connsiteY6" fmla="*/ 1746145 h 1952352"/>
              <a:gd name="connsiteX7" fmla="*/ 0 w 5225694"/>
              <a:gd name="connsiteY7" fmla="*/ 1127080 h 1952352"/>
              <a:gd name="connsiteX8" fmla="*/ 89411 w 5225694"/>
              <a:gd name="connsiteY8" fmla="*/ 1113434 h 1952352"/>
              <a:gd name="connsiteX9" fmla="*/ 1099577 w 5225694"/>
              <a:gd name="connsiteY9" fmla="*/ 103268 h 1952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225694" h="1952352">
                <a:moveTo>
                  <a:pt x="1109987" y="0"/>
                </a:moveTo>
                <a:lnTo>
                  <a:pt x="5019487" y="0"/>
                </a:lnTo>
                <a:cubicBezTo>
                  <a:pt x="5133372" y="0"/>
                  <a:pt x="5225694" y="92322"/>
                  <a:pt x="5225694" y="206207"/>
                </a:cubicBezTo>
                <a:lnTo>
                  <a:pt x="5225694" y="1746145"/>
                </a:lnTo>
                <a:cubicBezTo>
                  <a:pt x="5225694" y="1860030"/>
                  <a:pt x="5133372" y="1952352"/>
                  <a:pt x="5019487" y="1952352"/>
                </a:cubicBezTo>
                <a:lnTo>
                  <a:pt x="206207" y="1952352"/>
                </a:lnTo>
                <a:cubicBezTo>
                  <a:pt x="92322" y="1952352"/>
                  <a:pt x="0" y="1860030"/>
                  <a:pt x="0" y="1746145"/>
                </a:cubicBezTo>
                <a:lnTo>
                  <a:pt x="0" y="1127080"/>
                </a:lnTo>
                <a:lnTo>
                  <a:pt x="89411" y="1113434"/>
                </a:lnTo>
                <a:cubicBezTo>
                  <a:pt x="596456" y="1009678"/>
                  <a:pt x="995821" y="610313"/>
                  <a:pt x="1099577" y="103268"/>
                </a:cubicBezTo>
                <a:close/>
              </a:path>
            </a:pathLst>
          </a:cu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9" name="TextBox 29"/>
          <p:cNvSpPr txBox="1"/>
          <p:nvPr/>
        </p:nvSpPr>
        <p:spPr>
          <a:xfrm>
            <a:off x="845586" y="2319132"/>
            <a:ext cx="2484276"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50" name="TextBox 30"/>
          <p:cNvSpPr txBox="1"/>
          <p:nvPr/>
        </p:nvSpPr>
        <p:spPr>
          <a:xfrm>
            <a:off x="845586" y="1849288"/>
            <a:ext cx="1397126"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建议之一</a:t>
            </a:r>
          </a:p>
        </p:txBody>
      </p:sp>
      <p:sp>
        <p:nvSpPr>
          <p:cNvPr id="51" name="TextBox 29"/>
          <p:cNvSpPr txBox="1"/>
          <p:nvPr/>
        </p:nvSpPr>
        <p:spPr>
          <a:xfrm>
            <a:off x="5803181" y="2319132"/>
            <a:ext cx="2484276"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52" name="TextBox 30"/>
          <p:cNvSpPr txBox="1"/>
          <p:nvPr/>
        </p:nvSpPr>
        <p:spPr>
          <a:xfrm>
            <a:off x="5803180" y="1849288"/>
            <a:ext cx="1397126"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建议之二</a:t>
            </a:r>
          </a:p>
        </p:txBody>
      </p:sp>
      <p:sp>
        <p:nvSpPr>
          <p:cNvPr id="53" name="TextBox 29"/>
          <p:cNvSpPr txBox="1"/>
          <p:nvPr/>
        </p:nvSpPr>
        <p:spPr>
          <a:xfrm>
            <a:off x="845586" y="4047920"/>
            <a:ext cx="2484276"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54" name="TextBox 30"/>
          <p:cNvSpPr txBox="1"/>
          <p:nvPr/>
        </p:nvSpPr>
        <p:spPr>
          <a:xfrm>
            <a:off x="845586" y="3578076"/>
            <a:ext cx="1397126"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建议之三</a:t>
            </a:r>
          </a:p>
        </p:txBody>
      </p:sp>
      <p:sp>
        <p:nvSpPr>
          <p:cNvPr id="55" name="TextBox 29"/>
          <p:cNvSpPr txBox="1"/>
          <p:nvPr/>
        </p:nvSpPr>
        <p:spPr>
          <a:xfrm>
            <a:off x="5803181" y="4047920"/>
            <a:ext cx="2484276"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点击输入简要文字内容，文字内容</a:t>
            </a:r>
            <a:r>
              <a:rPr lang="zh-CN" altLang="en-US" sz="1200" dirty="0" smtClean="0">
                <a:solidFill>
                  <a:schemeClr val="tx1">
                    <a:lumMod val="65000"/>
                    <a:lumOff val="35000"/>
                  </a:schemeClr>
                </a:solidFill>
                <a:latin typeface="微软雅黑" pitchFamily="34" charset="-122"/>
                <a:ea typeface="微软雅黑" pitchFamily="34" charset="-122"/>
              </a:rPr>
              <a:t>需概括精炼，言简意赅的说明分项内容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56" name="TextBox 30"/>
          <p:cNvSpPr txBox="1"/>
          <p:nvPr/>
        </p:nvSpPr>
        <p:spPr>
          <a:xfrm>
            <a:off x="5803180" y="3578076"/>
            <a:ext cx="1397126"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建议之四</a:t>
            </a:r>
          </a:p>
        </p:txBody>
      </p:sp>
      <p:sp>
        <p:nvSpPr>
          <p:cNvPr id="18"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3489028"/>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barn(inVertical)">
                                      <p:cBhvr>
                                        <p:cTn id="7" dur="500"/>
                                        <p:tgtEl>
                                          <p:spTgt spid="3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500" fill="hold"/>
                                        <p:tgtEl>
                                          <p:spTgt spid="37"/>
                                        </p:tgtEl>
                                        <p:attrNameLst>
                                          <p:attrName>ppt_w</p:attrName>
                                        </p:attrNameLst>
                                      </p:cBhvr>
                                      <p:tavLst>
                                        <p:tav tm="0">
                                          <p:val>
                                            <p:fltVal val="0"/>
                                          </p:val>
                                        </p:tav>
                                        <p:tav tm="100000">
                                          <p:val>
                                            <p:strVal val="#ppt_w"/>
                                          </p:val>
                                        </p:tav>
                                      </p:tavLst>
                                    </p:anim>
                                    <p:anim calcmode="lin" valueType="num">
                                      <p:cBhvr>
                                        <p:cTn id="12" dur="500" fill="hold"/>
                                        <p:tgtEl>
                                          <p:spTgt spid="37"/>
                                        </p:tgtEl>
                                        <p:attrNameLst>
                                          <p:attrName>ppt_h</p:attrName>
                                        </p:attrNameLst>
                                      </p:cBhvr>
                                      <p:tavLst>
                                        <p:tav tm="0">
                                          <p:val>
                                            <p:fltVal val="0"/>
                                          </p:val>
                                        </p:tav>
                                        <p:tav tm="100000">
                                          <p:val>
                                            <p:strVal val="#ppt_h"/>
                                          </p:val>
                                        </p:tav>
                                      </p:tavLst>
                                    </p:anim>
                                    <p:animEffect transition="in" filter="fade">
                                      <p:cBhvr>
                                        <p:cTn id="13" dur="500"/>
                                        <p:tgtEl>
                                          <p:spTgt spid="37"/>
                                        </p:tgtEl>
                                      </p:cBhvr>
                                    </p:animEffect>
                                  </p:childTnLst>
                                </p:cTn>
                              </p:par>
                              <p:par>
                                <p:cTn id="14" presetID="53" presetClass="entr" presetSubtype="16"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animEffect transition="in" filter="fade">
                                      <p:cBhvr>
                                        <p:cTn id="18" dur="500"/>
                                        <p:tgtEl>
                                          <p:spTgt spid="6"/>
                                        </p:tgtEl>
                                      </p:cBhvr>
                                    </p:animEffect>
                                  </p:childTnLst>
                                </p:cTn>
                              </p:par>
                            </p:childTnLst>
                          </p:cTn>
                        </p:par>
                        <p:par>
                          <p:cTn id="19" fill="hold">
                            <p:stCondLst>
                              <p:cond delay="1000"/>
                            </p:stCondLst>
                            <p:childTnLst>
                              <p:par>
                                <p:cTn id="20" presetID="52" presetClass="entr" presetSubtype="0" fill="hold" grpId="1" nodeType="afterEffect">
                                  <p:stCondLst>
                                    <p:cond delay="0"/>
                                  </p:stCondLst>
                                  <p:childTnLst>
                                    <p:set>
                                      <p:cBhvr>
                                        <p:cTn id="21" dur="1" fill="hold">
                                          <p:stCondLst>
                                            <p:cond delay="0"/>
                                          </p:stCondLst>
                                        </p:cTn>
                                        <p:tgtEl>
                                          <p:spTgt spid="50"/>
                                        </p:tgtEl>
                                        <p:attrNameLst>
                                          <p:attrName>style.visibility</p:attrName>
                                        </p:attrNameLst>
                                      </p:cBhvr>
                                      <p:to>
                                        <p:strVal val="visible"/>
                                      </p:to>
                                    </p:set>
                                    <p:animScale>
                                      <p:cBhvr>
                                        <p:cTn id="22" dur="1000" decel="50000" fill="hold">
                                          <p:stCondLst>
                                            <p:cond delay="0"/>
                                          </p:stCondLst>
                                        </p:cTn>
                                        <p:tgtEl>
                                          <p:spTgt spid="5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50"/>
                                        </p:tgtEl>
                                        <p:attrNameLst>
                                          <p:attrName>ppt_x</p:attrName>
                                          <p:attrName>ppt_y</p:attrName>
                                        </p:attrNameLst>
                                      </p:cBhvr>
                                    </p:animMotion>
                                    <p:animEffect transition="in" filter="fade">
                                      <p:cBhvr>
                                        <p:cTn id="24" dur="1000"/>
                                        <p:tgtEl>
                                          <p:spTgt spid="50"/>
                                        </p:tgtEl>
                                      </p:cBhvr>
                                    </p:animEffect>
                                  </p:childTnLst>
                                </p:cTn>
                              </p:par>
                              <p:par>
                                <p:cTn id="25" presetID="52" presetClass="entr" presetSubtype="0" fill="hold" grpId="1" nodeType="withEffect">
                                  <p:stCondLst>
                                    <p:cond delay="0"/>
                                  </p:stCondLst>
                                  <p:childTnLst>
                                    <p:set>
                                      <p:cBhvr>
                                        <p:cTn id="26" dur="1" fill="hold">
                                          <p:stCondLst>
                                            <p:cond delay="0"/>
                                          </p:stCondLst>
                                        </p:cTn>
                                        <p:tgtEl>
                                          <p:spTgt spid="49"/>
                                        </p:tgtEl>
                                        <p:attrNameLst>
                                          <p:attrName>style.visibility</p:attrName>
                                        </p:attrNameLst>
                                      </p:cBhvr>
                                      <p:to>
                                        <p:strVal val="visible"/>
                                      </p:to>
                                    </p:set>
                                    <p:animScale>
                                      <p:cBhvr>
                                        <p:cTn id="27" dur="1000" decel="50000" fill="hold">
                                          <p:stCondLst>
                                            <p:cond delay="0"/>
                                          </p:stCondLst>
                                        </p:cTn>
                                        <p:tgtEl>
                                          <p:spTgt spid="49"/>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49"/>
                                        </p:tgtEl>
                                        <p:attrNameLst>
                                          <p:attrName>ppt_x</p:attrName>
                                          <p:attrName>ppt_y</p:attrName>
                                        </p:attrNameLst>
                                      </p:cBhvr>
                                    </p:animMotion>
                                    <p:animEffect transition="in" filter="fade">
                                      <p:cBhvr>
                                        <p:cTn id="29" dur="1000"/>
                                        <p:tgtEl>
                                          <p:spTgt spid="49"/>
                                        </p:tgtEl>
                                      </p:cBhvr>
                                    </p:animEffect>
                                  </p:childTnLst>
                                </p:cTn>
                              </p:par>
                              <p:par>
                                <p:cTn id="30" presetID="52" presetClass="entr" presetSubtype="0" fill="hold" grpId="0" nodeType="withEffect">
                                  <p:stCondLst>
                                    <p:cond delay="0"/>
                                  </p:stCondLst>
                                  <p:childTnLst>
                                    <p:set>
                                      <p:cBhvr>
                                        <p:cTn id="31" dur="1" fill="hold">
                                          <p:stCondLst>
                                            <p:cond delay="0"/>
                                          </p:stCondLst>
                                        </p:cTn>
                                        <p:tgtEl>
                                          <p:spTgt spid="45"/>
                                        </p:tgtEl>
                                        <p:attrNameLst>
                                          <p:attrName>style.visibility</p:attrName>
                                        </p:attrNameLst>
                                      </p:cBhvr>
                                      <p:to>
                                        <p:strVal val="visible"/>
                                      </p:to>
                                    </p:set>
                                    <p:animScale>
                                      <p:cBhvr>
                                        <p:cTn id="32" dur="1000" decel="50000" fill="hold">
                                          <p:stCondLst>
                                            <p:cond delay="0"/>
                                          </p:stCondLst>
                                        </p:cTn>
                                        <p:tgtEl>
                                          <p:spTgt spid="4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45"/>
                                        </p:tgtEl>
                                        <p:attrNameLst>
                                          <p:attrName>ppt_x</p:attrName>
                                          <p:attrName>ppt_y</p:attrName>
                                        </p:attrNameLst>
                                      </p:cBhvr>
                                    </p:animMotion>
                                    <p:animEffect transition="in" filter="fade">
                                      <p:cBhvr>
                                        <p:cTn id="34" dur="1000"/>
                                        <p:tgtEl>
                                          <p:spTgt spid="45"/>
                                        </p:tgtEl>
                                      </p:cBhvr>
                                    </p:animEffect>
                                  </p:childTnLst>
                                </p:cTn>
                              </p:par>
                              <p:par>
                                <p:cTn id="35" presetID="52" presetClass="entr" presetSubtype="0" fill="hold" grpId="1" nodeType="withEffect">
                                  <p:stCondLst>
                                    <p:cond delay="800"/>
                                  </p:stCondLst>
                                  <p:childTnLst>
                                    <p:set>
                                      <p:cBhvr>
                                        <p:cTn id="36" dur="1" fill="hold">
                                          <p:stCondLst>
                                            <p:cond delay="0"/>
                                          </p:stCondLst>
                                        </p:cTn>
                                        <p:tgtEl>
                                          <p:spTgt spid="52"/>
                                        </p:tgtEl>
                                        <p:attrNameLst>
                                          <p:attrName>style.visibility</p:attrName>
                                        </p:attrNameLst>
                                      </p:cBhvr>
                                      <p:to>
                                        <p:strVal val="visible"/>
                                      </p:to>
                                    </p:set>
                                    <p:animScale>
                                      <p:cBhvr>
                                        <p:cTn id="37" dur="1000" decel="50000" fill="hold">
                                          <p:stCondLst>
                                            <p:cond delay="0"/>
                                          </p:stCondLst>
                                        </p:cTn>
                                        <p:tgtEl>
                                          <p:spTgt spid="5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52"/>
                                        </p:tgtEl>
                                        <p:attrNameLst>
                                          <p:attrName>ppt_x</p:attrName>
                                          <p:attrName>ppt_y</p:attrName>
                                        </p:attrNameLst>
                                      </p:cBhvr>
                                    </p:animMotion>
                                    <p:animEffect transition="in" filter="fade">
                                      <p:cBhvr>
                                        <p:cTn id="39" dur="1000"/>
                                        <p:tgtEl>
                                          <p:spTgt spid="52"/>
                                        </p:tgtEl>
                                      </p:cBhvr>
                                    </p:animEffect>
                                  </p:childTnLst>
                                </p:cTn>
                              </p:par>
                              <p:par>
                                <p:cTn id="40" presetID="52" presetClass="entr" presetSubtype="0" fill="hold" grpId="1" nodeType="withEffect">
                                  <p:stCondLst>
                                    <p:cond delay="800"/>
                                  </p:stCondLst>
                                  <p:childTnLst>
                                    <p:set>
                                      <p:cBhvr>
                                        <p:cTn id="41" dur="1" fill="hold">
                                          <p:stCondLst>
                                            <p:cond delay="0"/>
                                          </p:stCondLst>
                                        </p:cTn>
                                        <p:tgtEl>
                                          <p:spTgt spid="51"/>
                                        </p:tgtEl>
                                        <p:attrNameLst>
                                          <p:attrName>style.visibility</p:attrName>
                                        </p:attrNameLst>
                                      </p:cBhvr>
                                      <p:to>
                                        <p:strVal val="visible"/>
                                      </p:to>
                                    </p:set>
                                    <p:animScale>
                                      <p:cBhvr>
                                        <p:cTn id="42" dur="1000" decel="50000" fill="hold">
                                          <p:stCondLst>
                                            <p:cond delay="0"/>
                                          </p:stCondLst>
                                        </p:cTn>
                                        <p:tgtEl>
                                          <p:spTgt spid="5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51"/>
                                        </p:tgtEl>
                                        <p:attrNameLst>
                                          <p:attrName>ppt_x</p:attrName>
                                          <p:attrName>ppt_y</p:attrName>
                                        </p:attrNameLst>
                                      </p:cBhvr>
                                    </p:animMotion>
                                    <p:animEffect transition="in" filter="fade">
                                      <p:cBhvr>
                                        <p:cTn id="44" dur="1000"/>
                                        <p:tgtEl>
                                          <p:spTgt spid="51"/>
                                        </p:tgtEl>
                                      </p:cBhvr>
                                    </p:animEffect>
                                  </p:childTnLst>
                                </p:cTn>
                              </p:par>
                              <p:par>
                                <p:cTn id="45" presetID="52" presetClass="entr" presetSubtype="0" fill="hold" grpId="0" nodeType="withEffect">
                                  <p:stCondLst>
                                    <p:cond delay="800"/>
                                  </p:stCondLst>
                                  <p:childTnLst>
                                    <p:set>
                                      <p:cBhvr>
                                        <p:cTn id="46" dur="1" fill="hold">
                                          <p:stCondLst>
                                            <p:cond delay="0"/>
                                          </p:stCondLst>
                                        </p:cTn>
                                        <p:tgtEl>
                                          <p:spTgt spid="46"/>
                                        </p:tgtEl>
                                        <p:attrNameLst>
                                          <p:attrName>style.visibility</p:attrName>
                                        </p:attrNameLst>
                                      </p:cBhvr>
                                      <p:to>
                                        <p:strVal val="visible"/>
                                      </p:to>
                                    </p:set>
                                    <p:animScale>
                                      <p:cBhvr>
                                        <p:cTn id="47"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46"/>
                                        </p:tgtEl>
                                        <p:attrNameLst>
                                          <p:attrName>ppt_x</p:attrName>
                                          <p:attrName>ppt_y</p:attrName>
                                        </p:attrNameLst>
                                      </p:cBhvr>
                                    </p:animMotion>
                                    <p:animEffect transition="in" filter="fade">
                                      <p:cBhvr>
                                        <p:cTn id="49" dur="1000"/>
                                        <p:tgtEl>
                                          <p:spTgt spid="46"/>
                                        </p:tgtEl>
                                      </p:cBhvr>
                                    </p:animEffect>
                                  </p:childTnLst>
                                </p:cTn>
                              </p:par>
                              <p:par>
                                <p:cTn id="50" presetID="52" presetClass="entr" presetSubtype="0" fill="hold" grpId="1" nodeType="withEffect">
                                  <p:stCondLst>
                                    <p:cond delay="400"/>
                                  </p:stCondLst>
                                  <p:childTnLst>
                                    <p:set>
                                      <p:cBhvr>
                                        <p:cTn id="51" dur="1" fill="hold">
                                          <p:stCondLst>
                                            <p:cond delay="0"/>
                                          </p:stCondLst>
                                        </p:cTn>
                                        <p:tgtEl>
                                          <p:spTgt spid="54"/>
                                        </p:tgtEl>
                                        <p:attrNameLst>
                                          <p:attrName>style.visibility</p:attrName>
                                        </p:attrNameLst>
                                      </p:cBhvr>
                                      <p:to>
                                        <p:strVal val="visible"/>
                                      </p:to>
                                    </p:set>
                                    <p:animScale>
                                      <p:cBhvr>
                                        <p:cTn id="52" dur="1000" decel="50000" fill="hold">
                                          <p:stCondLst>
                                            <p:cond delay="0"/>
                                          </p:stCondLst>
                                        </p:cTn>
                                        <p:tgtEl>
                                          <p:spTgt spid="5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54"/>
                                        </p:tgtEl>
                                        <p:attrNameLst>
                                          <p:attrName>ppt_x</p:attrName>
                                          <p:attrName>ppt_y</p:attrName>
                                        </p:attrNameLst>
                                      </p:cBhvr>
                                    </p:animMotion>
                                    <p:animEffect transition="in" filter="fade">
                                      <p:cBhvr>
                                        <p:cTn id="54" dur="1000"/>
                                        <p:tgtEl>
                                          <p:spTgt spid="54"/>
                                        </p:tgtEl>
                                      </p:cBhvr>
                                    </p:animEffect>
                                  </p:childTnLst>
                                </p:cTn>
                              </p:par>
                              <p:par>
                                <p:cTn id="55" presetID="52" presetClass="entr" presetSubtype="0" fill="hold" grpId="1" nodeType="withEffect">
                                  <p:stCondLst>
                                    <p:cond delay="400"/>
                                  </p:stCondLst>
                                  <p:childTnLst>
                                    <p:set>
                                      <p:cBhvr>
                                        <p:cTn id="56" dur="1" fill="hold">
                                          <p:stCondLst>
                                            <p:cond delay="0"/>
                                          </p:stCondLst>
                                        </p:cTn>
                                        <p:tgtEl>
                                          <p:spTgt spid="53"/>
                                        </p:tgtEl>
                                        <p:attrNameLst>
                                          <p:attrName>style.visibility</p:attrName>
                                        </p:attrNameLst>
                                      </p:cBhvr>
                                      <p:to>
                                        <p:strVal val="visible"/>
                                      </p:to>
                                    </p:set>
                                    <p:animScale>
                                      <p:cBhvr>
                                        <p:cTn id="57" dur="1000" decel="50000" fill="hold">
                                          <p:stCondLst>
                                            <p:cond delay="0"/>
                                          </p:stCondLst>
                                        </p:cTn>
                                        <p:tgtEl>
                                          <p:spTgt spid="5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53"/>
                                        </p:tgtEl>
                                        <p:attrNameLst>
                                          <p:attrName>ppt_x</p:attrName>
                                          <p:attrName>ppt_y</p:attrName>
                                        </p:attrNameLst>
                                      </p:cBhvr>
                                    </p:animMotion>
                                    <p:animEffect transition="in" filter="fade">
                                      <p:cBhvr>
                                        <p:cTn id="59" dur="1000"/>
                                        <p:tgtEl>
                                          <p:spTgt spid="53"/>
                                        </p:tgtEl>
                                      </p:cBhvr>
                                    </p:animEffect>
                                  </p:childTnLst>
                                </p:cTn>
                              </p:par>
                              <p:par>
                                <p:cTn id="60" presetID="52" presetClass="entr" presetSubtype="0" fill="hold" grpId="0" nodeType="withEffect">
                                  <p:stCondLst>
                                    <p:cond delay="400"/>
                                  </p:stCondLst>
                                  <p:childTnLst>
                                    <p:set>
                                      <p:cBhvr>
                                        <p:cTn id="61" dur="1" fill="hold">
                                          <p:stCondLst>
                                            <p:cond delay="0"/>
                                          </p:stCondLst>
                                        </p:cTn>
                                        <p:tgtEl>
                                          <p:spTgt spid="48"/>
                                        </p:tgtEl>
                                        <p:attrNameLst>
                                          <p:attrName>style.visibility</p:attrName>
                                        </p:attrNameLst>
                                      </p:cBhvr>
                                      <p:to>
                                        <p:strVal val="visible"/>
                                      </p:to>
                                    </p:set>
                                    <p:animScale>
                                      <p:cBhvr>
                                        <p:cTn id="62" dur="1000" decel="50000" fill="hold">
                                          <p:stCondLst>
                                            <p:cond delay="0"/>
                                          </p:stCondLst>
                                        </p:cTn>
                                        <p:tgtEl>
                                          <p:spTgt spid="4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48"/>
                                        </p:tgtEl>
                                        <p:attrNameLst>
                                          <p:attrName>ppt_x</p:attrName>
                                          <p:attrName>ppt_y</p:attrName>
                                        </p:attrNameLst>
                                      </p:cBhvr>
                                    </p:animMotion>
                                    <p:animEffect transition="in" filter="fade">
                                      <p:cBhvr>
                                        <p:cTn id="64" dur="1000"/>
                                        <p:tgtEl>
                                          <p:spTgt spid="48"/>
                                        </p:tgtEl>
                                      </p:cBhvr>
                                    </p:animEffect>
                                  </p:childTnLst>
                                </p:cTn>
                              </p:par>
                              <p:par>
                                <p:cTn id="65" presetID="52" presetClass="entr" presetSubtype="0" fill="hold" grpId="1" nodeType="withEffect">
                                  <p:stCondLst>
                                    <p:cond delay="1200"/>
                                  </p:stCondLst>
                                  <p:childTnLst>
                                    <p:set>
                                      <p:cBhvr>
                                        <p:cTn id="66" dur="1" fill="hold">
                                          <p:stCondLst>
                                            <p:cond delay="0"/>
                                          </p:stCondLst>
                                        </p:cTn>
                                        <p:tgtEl>
                                          <p:spTgt spid="56"/>
                                        </p:tgtEl>
                                        <p:attrNameLst>
                                          <p:attrName>style.visibility</p:attrName>
                                        </p:attrNameLst>
                                      </p:cBhvr>
                                      <p:to>
                                        <p:strVal val="visible"/>
                                      </p:to>
                                    </p:set>
                                    <p:animScale>
                                      <p:cBhvr>
                                        <p:cTn id="67" dur="1000" decel="50000" fill="hold">
                                          <p:stCondLst>
                                            <p:cond delay="0"/>
                                          </p:stCondLst>
                                        </p:cTn>
                                        <p:tgtEl>
                                          <p:spTgt spid="5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8" dur="1000" decel="50000" fill="hold">
                                          <p:stCondLst>
                                            <p:cond delay="0"/>
                                          </p:stCondLst>
                                        </p:cTn>
                                        <p:tgtEl>
                                          <p:spTgt spid="56"/>
                                        </p:tgtEl>
                                        <p:attrNameLst>
                                          <p:attrName>ppt_x</p:attrName>
                                          <p:attrName>ppt_y</p:attrName>
                                        </p:attrNameLst>
                                      </p:cBhvr>
                                    </p:animMotion>
                                    <p:animEffect transition="in" filter="fade">
                                      <p:cBhvr>
                                        <p:cTn id="69" dur="1000"/>
                                        <p:tgtEl>
                                          <p:spTgt spid="56"/>
                                        </p:tgtEl>
                                      </p:cBhvr>
                                    </p:animEffect>
                                  </p:childTnLst>
                                </p:cTn>
                              </p:par>
                              <p:par>
                                <p:cTn id="70" presetID="52" presetClass="entr" presetSubtype="0" fill="hold" grpId="1" nodeType="withEffect">
                                  <p:stCondLst>
                                    <p:cond delay="1200"/>
                                  </p:stCondLst>
                                  <p:childTnLst>
                                    <p:set>
                                      <p:cBhvr>
                                        <p:cTn id="71" dur="1" fill="hold">
                                          <p:stCondLst>
                                            <p:cond delay="0"/>
                                          </p:stCondLst>
                                        </p:cTn>
                                        <p:tgtEl>
                                          <p:spTgt spid="55"/>
                                        </p:tgtEl>
                                        <p:attrNameLst>
                                          <p:attrName>style.visibility</p:attrName>
                                        </p:attrNameLst>
                                      </p:cBhvr>
                                      <p:to>
                                        <p:strVal val="visible"/>
                                      </p:to>
                                    </p:set>
                                    <p:animScale>
                                      <p:cBhvr>
                                        <p:cTn id="72" dur="1000" decel="50000" fill="hold">
                                          <p:stCondLst>
                                            <p:cond delay="0"/>
                                          </p:stCondLst>
                                        </p:cTn>
                                        <p:tgtEl>
                                          <p:spTgt spid="5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3" dur="1000" decel="50000" fill="hold">
                                          <p:stCondLst>
                                            <p:cond delay="0"/>
                                          </p:stCondLst>
                                        </p:cTn>
                                        <p:tgtEl>
                                          <p:spTgt spid="55"/>
                                        </p:tgtEl>
                                        <p:attrNameLst>
                                          <p:attrName>ppt_x</p:attrName>
                                          <p:attrName>ppt_y</p:attrName>
                                        </p:attrNameLst>
                                      </p:cBhvr>
                                    </p:animMotion>
                                    <p:animEffect transition="in" filter="fade">
                                      <p:cBhvr>
                                        <p:cTn id="74" dur="1000"/>
                                        <p:tgtEl>
                                          <p:spTgt spid="55"/>
                                        </p:tgtEl>
                                      </p:cBhvr>
                                    </p:animEffect>
                                  </p:childTnLst>
                                </p:cTn>
                              </p:par>
                              <p:par>
                                <p:cTn id="75" presetID="52" presetClass="entr" presetSubtype="0" fill="hold" grpId="0" nodeType="withEffect">
                                  <p:stCondLst>
                                    <p:cond delay="1200"/>
                                  </p:stCondLst>
                                  <p:childTnLst>
                                    <p:set>
                                      <p:cBhvr>
                                        <p:cTn id="76" dur="1" fill="hold">
                                          <p:stCondLst>
                                            <p:cond delay="0"/>
                                          </p:stCondLst>
                                        </p:cTn>
                                        <p:tgtEl>
                                          <p:spTgt spid="47"/>
                                        </p:tgtEl>
                                        <p:attrNameLst>
                                          <p:attrName>style.visibility</p:attrName>
                                        </p:attrNameLst>
                                      </p:cBhvr>
                                      <p:to>
                                        <p:strVal val="visible"/>
                                      </p:to>
                                    </p:set>
                                    <p:animScale>
                                      <p:cBhvr>
                                        <p:cTn id="77"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78" dur="1000" decel="50000" fill="hold">
                                          <p:stCondLst>
                                            <p:cond delay="0"/>
                                          </p:stCondLst>
                                        </p:cTn>
                                        <p:tgtEl>
                                          <p:spTgt spid="47"/>
                                        </p:tgtEl>
                                        <p:attrNameLst>
                                          <p:attrName>ppt_x</p:attrName>
                                          <p:attrName>ppt_y</p:attrName>
                                        </p:attrNameLst>
                                      </p:cBhvr>
                                    </p:animMotion>
                                    <p:animEffect transition="in" filter="fade">
                                      <p:cBhvr>
                                        <p:cTn id="79" dur="1000"/>
                                        <p:tgtEl>
                                          <p:spTgt spid="47"/>
                                        </p:tgtEl>
                                      </p:cBhvr>
                                    </p:animEffect>
                                  </p:childTnLst>
                                </p:cTn>
                              </p:par>
                            </p:childTnLst>
                          </p:cTn>
                        </p:par>
                        <p:par>
                          <p:cTn id="80" fill="hold">
                            <p:stCondLst>
                              <p:cond delay="3200"/>
                            </p:stCondLst>
                            <p:childTnLst>
                              <p:par>
                                <p:cTn id="81" presetID="22" presetClass="entr" presetSubtype="8"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wipe(left)">
                                      <p:cBhvr>
                                        <p:cTn id="83"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6" grpId="0" animBg="1"/>
      <p:bldP spid="37" grpId="0"/>
      <p:bldP spid="45" grpId="0" animBg="1"/>
      <p:bldP spid="46" grpId="0" animBg="1"/>
      <p:bldP spid="48" grpId="0" animBg="1"/>
      <p:bldP spid="47" grpId="0" animBg="1"/>
      <p:bldP spid="49" grpId="1"/>
      <p:bldP spid="50" grpId="1"/>
      <p:bldP spid="51" grpId="1"/>
      <p:bldP spid="52" grpId="1"/>
      <p:bldP spid="53" grpId="1"/>
      <p:bldP spid="54" grpId="1"/>
      <p:bldP spid="55" grpId="1"/>
      <p:bldP spid="56" grpId="1"/>
      <p:bldP spid="1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现场掌控</a:t>
            </a:r>
            <a:endParaRPr lang="zh-CN" altLang="en-US" dirty="0"/>
          </a:p>
        </p:txBody>
      </p:sp>
      <p:grpSp>
        <p:nvGrpSpPr>
          <p:cNvPr id="80" name="组合 79"/>
          <p:cNvGrpSpPr/>
          <p:nvPr/>
        </p:nvGrpSpPr>
        <p:grpSpPr>
          <a:xfrm>
            <a:off x="2215032" y="3309333"/>
            <a:ext cx="682782" cy="682782"/>
            <a:chOff x="2953376" y="4412444"/>
            <a:chExt cx="910376" cy="910376"/>
          </a:xfrm>
        </p:grpSpPr>
        <p:sp>
          <p:nvSpPr>
            <p:cNvPr id="25" name="椭圆 24"/>
            <p:cNvSpPr/>
            <p:nvPr/>
          </p:nvSpPr>
          <p:spPr>
            <a:xfrm>
              <a:off x="2953376" y="4412444"/>
              <a:ext cx="910376" cy="9103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TextBox 20"/>
            <p:cNvSpPr txBox="1"/>
            <p:nvPr/>
          </p:nvSpPr>
          <p:spPr>
            <a:xfrm>
              <a:off x="3209792" y="4590633"/>
              <a:ext cx="397545" cy="553998"/>
            </a:xfrm>
            <a:prstGeom prst="rect">
              <a:avLst/>
            </a:prstGeom>
            <a:noFill/>
          </p:spPr>
          <p:txBody>
            <a:bodyPr wrap="none" lIns="0" tIns="0" rIns="0" bIns="0" rtlCol="0">
              <a:spAutoFit/>
            </a:bodyPr>
            <a:lstStyle/>
            <a:p>
              <a:pPr algn="ctr"/>
              <a:r>
                <a:rPr lang="en-US" altLang="zh-CN" sz="2700" spc="300" dirty="0">
                  <a:solidFill>
                    <a:schemeClr val="bg1">
                      <a:lumMod val="95000"/>
                    </a:schemeClr>
                  </a:solidFill>
                  <a:latin typeface="Agency FB" panose="020B0503020202020204" pitchFamily="34" charset="0"/>
                  <a:ea typeface="微软雅黑" pitchFamily="34" charset="-122"/>
                </a:rPr>
                <a:t>01</a:t>
              </a:r>
              <a:endParaRPr lang="zh-CN" altLang="en-US" sz="2700" spc="300" dirty="0">
                <a:solidFill>
                  <a:schemeClr val="bg1">
                    <a:lumMod val="95000"/>
                  </a:schemeClr>
                </a:solidFill>
                <a:latin typeface="Agency FB" panose="020B0503020202020204" pitchFamily="34" charset="0"/>
                <a:ea typeface="微软雅黑" pitchFamily="34" charset="-122"/>
              </a:endParaRPr>
            </a:p>
          </p:txBody>
        </p:sp>
      </p:grpSp>
      <p:grpSp>
        <p:nvGrpSpPr>
          <p:cNvPr id="81" name="组合 80"/>
          <p:cNvGrpSpPr/>
          <p:nvPr/>
        </p:nvGrpSpPr>
        <p:grpSpPr>
          <a:xfrm>
            <a:off x="3025122" y="2229314"/>
            <a:ext cx="682782" cy="682782"/>
            <a:chOff x="4033496" y="2972418"/>
            <a:chExt cx="910376" cy="910376"/>
          </a:xfrm>
        </p:grpSpPr>
        <p:sp>
          <p:nvSpPr>
            <p:cNvPr id="30" name="椭圆 29"/>
            <p:cNvSpPr/>
            <p:nvPr/>
          </p:nvSpPr>
          <p:spPr>
            <a:xfrm>
              <a:off x="4033496" y="2972418"/>
              <a:ext cx="910376" cy="9103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Box 20"/>
            <p:cNvSpPr txBox="1"/>
            <p:nvPr/>
          </p:nvSpPr>
          <p:spPr>
            <a:xfrm>
              <a:off x="4298729" y="3152001"/>
              <a:ext cx="379911" cy="553998"/>
            </a:xfrm>
            <a:prstGeom prst="rect">
              <a:avLst/>
            </a:prstGeom>
            <a:noFill/>
          </p:spPr>
          <p:txBody>
            <a:bodyPr wrap="none" lIns="0" tIns="0" rIns="0" bIns="0" rtlCol="0">
              <a:spAutoFit/>
            </a:bodyPr>
            <a:lstStyle/>
            <a:p>
              <a:pPr algn="ctr"/>
              <a:r>
                <a:rPr lang="en-US" altLang="zh-CN" sz="2700" dirty="0">
                  <a:solidFill>
                    <a:schemeClr val="bg1">
                      <a:lumMod val="95000"/>
                    </a:schemeClr>
                  </a:solidFill>
                  <a:latin typeface="Agency FB" panose="020B0503020202020204" pitchFamily="34" charset="0"/>
                  <a:ea typeface="微软雅黑" pitchFamily="34" charset="-122"/>
                </a:rPr>
                <a:t>02</a:t>
              </a:r>
              <a:endParaRPr lang="zh-CN" altLang="en-US" sz="2700" dirty="0">
                <a:solidFill>
                  <a:schemeClr val="bg1">
                    <a:lumMod val="95000"/>
                  </a:schemeClr>
                </a:solidFill>
                <a:latin typeface="Agency FB" panose="020B0503020202020204" pitchFamily="34" charset="0"/>
                <a:ea typeface="微软雅黑" pitchFamily="34" charset="-122"/>
              </a:endParaRPr>
            </a:p>
          </p:txBody>
        </p:sp>
      </p:grpSp>
      <p:grpSp>
        <p:nvGrpSpPr>
          <p:cNvPr id="82" name="组合 81"/>
          <p:cNvGrpSpPr/>
          <p:nvPr/>
        </p:nvGrpSpPr>
        <p:grpSpPr>
          <a:xfrm>
            <a:off x="4221594" y="1771354"/>
            <a:ext cx="682782" cy="682782"/>
            <a:chOff x="5628792" y="2361805"/>
            <a:chExt cx="910376" cy="910376"/>
          </a:xfrm>
        </p:grpSpPr>
        <p:sp>
          <p:nvSpPr>
            <p:cNvPr id="27" name="椭圆 26"/>
            <p:cNvSpPr/>
            <p:nvPr/>
          </p:nvSpPr>
          <p:spPr>
            <a:xfrm>
              <a:off x="5628792" y="2361805"/>
              <a:ext cx="910376" cy="9103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20"/>
            <p:cNvSpPr txBox="1"/>
            <p:nvPr/>
          </p:nvSpPr>
          <p:spPr>
            <a:xfrm>
              <a:off x="5886009" y="2559728"/>
              <a:ext cx="395942" cy="553998"/>
            </a:xfrm>
            <a:prstGeom prst="rect">
              <a:avLst/>
            </a:prstGeom>
            <a:noFill/>
          </p:spPr>
          <p:txBody>
            <a:bodyPr wrap="none" lIns="0" tIns="0" rIns="0" bIns="0" rtlCol="0">
              <a:spAutoFit/>
            </a:bodyPr>
            <a:lstStyle/>
            <a:p>
              <a:pPr algn="ctr"/>
              <a:r>
                <a:rPr lang="en-US" altLang="zh-CN" sz="2700" dirty="0">
                  <a:solidFill>
                    <a:schemeClr val="bg1">
                      <a:lumMod val="95000"/>
                    </a:schemeClr>
                  </a:solidFill>
                  <a:latin typeface="Agency FB" panose="020B0503020202020204" pitchFamily="34" charset="0"/>
                  <a:ea typeface="微软雅黑" pitchFamily="34" charset="-122"/>
                </a:rPr>
                <a:t>03</a:t>
              </a:r>
              <a:endParaRPr lang="zh-CN" altLang="en-US" sz="2700" dirty="0">
                <a:solidFill>
                  <a:schemeClr val="bg1">
                    <a:lumMod val="95000"/>
                  </a:schemeClr>
                </a:solidFill>
                <a:latin typeface="Agency FB" panose="020B0503020202020204" pitchFamily="34" charset="0"/>
                <a:ea typeface="微软雅黑" pitchFamily="34" charset="-122"/>
              </a:endParaRPr>
            </a:p>
          </p:txBody>
        </p:sp>
      </p:grpSp>
      <p:grpSp>
        <p:nvGrpSpPr>
          <p:cNvPr id="83" name="组合 82"/>
          <p:cNvGrpSpPr/>
          <p:nvPr/>
        </p:nvGrpSpPr>
        <p:grpSpPr>
          <a:xfrm>
            <a:off x="5490102" y="2229314"/>
            <a:ext cx="682782" cy="682782"/>
            <a:chOff x="7320136" y="2972418"/>
            <a:chExt cx="910376" cy="910376"/>
          </a:xfrm>
        </p:grpSpPr>
        <p:sp>
          <p:nvSpPr>
            <p:cNvPr id="28" name="椭圆 27"/>
            <p:cNvSpPr/>
            <p:nvPr/>
          </p:nvSpPr>
          <p:spPr>
            <a:xfrm>
              <a:off x="7320136" y="2972418"/>
              <a:ext cx="910376" cy="9103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20"/>
            <p:cNvSpPr txBox="1"/>
            <p:nvPr/>
          </p:nvSpPr>
          <p:spPr>
            <a:xfrm>
              <a:off x="7586971" y="3152001"/>
              <a:ext cx="376706" cy="553998"/>
            </a:xfrm>
            <a:prstGeom prst="rect">
              <a:avLst/>
            </a:prstGeom>
            <a:noFill/>
          </p:spPr>
          <p:txBody>
            <a:bodyPr wrap="none" lIns="0" tIns="0" rIns="0" bIns="0" rtlCol="0">
              <a:spAutoFit/>
            </a:bodyPr>
            <a:lstStyle/>
            <a:p>
              <a:pPr algn="ctr"/>
              <a:r>
                <a:rPr lang="en-US" altLang="zh-CN" sz="2700" dirty="0">
                  <a:solidFill>
                    <a:schemeClr val="bg1">
                      <a:lumMod val="95000"/>
                    </a:schemeClr>
                  </a:solidFill>
                  <a:latin typeface="Agency FB" panose="020B0503020202020204" pitchFamily="34" charset="0"/>
                  <a:ea typeface="微软雅黑" pitchFamily="34" charset="-122"/>
                </a:rPr>
                <a:t>04</a:t>
              </a:r>
              <a:endParaRPr lang="zh-CN" altLang="en-US" sz="2700" dirty="0">
                <a:solidFill>
                  <a:schemeClr val="bg1">
                    <a:lumMod val="95000"/>
                  </a:schemeClr>
                </a:solidFill>
                <a:latin typeface="Agency FB" panose="020B0503020202020204" pitchFamily="34" charset="0"/>
                <a:ea typeface="微软雅黑" pitchFamily="34" charset="-122"/>
              </a:endParaRPr>
            </a:p>
          </p:txBody>
        </p:sp>
      </p:grpSp>
      <p:grpSp>
        <p:nvGrpSpPr>
          <p:cNvPr id="84" name="组合 83"/>
          <p:cNvGrpSpPr/>
          <p:nvPr/>
        </p:nvGrpSpPr>
        <p:grpSpPr>
          <a:xfrm>
            <a:off x="6192180" y="3347130"/>
            <a:ext cx="682782" cy="682782"/>
            <a:chOff x="8256240" y="4462840"/>
            <a:chExt cx="910376" cy="910376"/>
          </a:xfrm>
        </p:grpSpPr>
        <p:sp>
          <p:nvSpPr>
            <p:cNvPr id="29" name="椭圆 28"/>
            <p:cNvSpPr/>
            <p:nvPr/>
          </p:nvSpPr>
          <p:spPr>
            <a:xfrm>
              <a:off x="8256240" y="4462840"/>
              <a:ext cx="910376" cy="9103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20"/>
            <p:cNvSpPr txBox="1"/>
            <p:nvPr/>
          </p:nvSpPr>
          <p:spPr>
            <a:xfrm>
              <a:off x="8516663" y="4651687"/>
              <a:ext cx="389530" cy="553998"/>
            </a:xfrm>
            <a:prstGeom prst="rect">
              <a:avLst/>
            </a:prstGeom>
            <a:noFill/>
          </p:spPr>
          <p:txBody>
            <a:bodyPr wrap="none" lIns="0" tIns="0" rIns="0" bIns="0" rtlCol="0">
              <a:spAutoFit/>
            </a:bodyPr>
            <a:lstStyle/>
            <a:p>
              <a:pPr algn="ctr"/>
              <a:r>
                <a:rPr lang="en-US" altLang="zh-CN" sz="2700" dirty="0">
                  <a:solidFill>
                    <a:schemeClr val="bg1">
                      <a:lumMod val="95000"/>
                    </a:schemeClr>
                  </a:solidFill>
                  <a:latin typeface="Agency FB" panose="020B0503020202020204" pitchFamily="34" charset="0"/>
                  <a:ea typeface="微软雅黑" pitchFamily="34" charset="-122"/>
                </a:rPr>
                <a:t>05</a:t>
              </a:r>
              <a:endParaRPr lang="zh-CN" altLang="en-US" sz="2700" dirty="0">
                <a:solidFill>
                  <a:schemeClr val="bg1">
                    <a:lumMod val="95000"/>
                  </a:schemeClr>
                </a:solidFill>
                <a:latin typeface="Agency FB" panose="020B0503020202020204" pitchFamily="34" charset="0"/>
                <a:ea typeface="微软雅黑" pitchFamily="34" charset="-122"/>
              </a:endParaRPr>
            </a:p>
          </p:txBody>
        </p:sp>
      </p:grpSp>
      <p:sp>
        <p:nvSpPr>
          <p:cNvPr id="67" name="TextBox 29"/>
          <p:cNvSpPr txBox="1"/>
          <p:nvPr/>
        </p:nvSpPr>
        <p:spPr>
          <a:xfrm>
            <a:off x="527168" y="3018108"/>
            <a:ext cx="1684859" cy="333425"/>
          </a:xfrm>
          <a:prstGeom prst="rect">
            <a:avLst/>
          </a:prstGeom>
          <a:noFill/>
        </p:spPr>
        <p:txBody>
          <a:bodyPr wrap="square" lIns="0" tIns="0" rIns="0" bIns="0" rtlCol="0">
            <a:spAutoFit/>
          </a:bodyPr>
          <a:lstStyle/>
          <a:p>
            <a:pPr algn="just">
              <a:lnSpc>
                <a:spcPts val="1300"/>
              </a:lnSpc>
            </a:pPr>
            <a:r>
              <a:rPr lang="zh-CN" altLang="en-US" sz="1200" dirty="0">
                <a:solidFill>
                  <a:schemeClr val="tx1">
                    <a:lumMod val="65000"/>
                    <a:lumOff val="35000"/>
                  </a:schemeClr>
                </a:solidFill>
                <a:latin typeface="微软雅黑" pitchFamily="34" charset="-122"/>
                <a:ea typeface="微软雅黑" pitchFamily="34" charset="-122"/>
              </a:rPr>
              <a:t>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68" name="TextBox 30"/>
          <p:cNvSpPr txBox="1"/>
          <p:nvPr/>
        </p:nvSpPr>
        <p:spPr>
          <a:xfrm>
            <a:off x="671035" y="3450969"/>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活跃气氛</a:t>
            </a:r>
          </a:p>
        </p:txBody>
      </p:sp>
      <p:sp>
        <p:nvSpPr>
          <p:cNvPr id="70" name="TextBox 29"/>
          <p:cNvSpPr txBox="1"/>
          <p:nvPr/>
        </p:nvSpPr>
        <p:spPr>
          <a:xfrm>
            <a:off x="1251207" y="1660031"/>
            <a:ext cx="1718008" cy="333425"/>
          </a:xfrm>
          <a:prstGeom prst="rect">
            <a:avLst/>
          </a:prstGeom>
          <a:noFill/>
        </p:spPr>
        <p:txBody>
          <a:bodyPr wrap="square" lIns="0" tIns="0" rIns="0" bIns="0" rtlCol="0">
            <a:spAutoFit/>
          </a:bodyPr>
          <a:lstStyle/>
          <a:p>
            <a:pPr algn="just">
              <a:lnSpc>
                <a:spcPts val="1300"/>
              </a:lnSpc>
            </a:pPr>
            <a:r>
              <a:rPr lang="zh-CN" altLang="en-US" sz="1200" dirty="0">
                <a:solidFill>
                  <a:schemeClr val="tx1">
                    <a:lumMod val="65000"/>
                    <a:lumOff val="35000"/>
                  </a:schemeClr>
                </a:solidFill>
                <a:latin typeface="微软雅黑" pitchFamily="34" charset="-122"/>
                <a:ea typeface="微软雅黑" pitchFamily="34" charset="-122"/>
              </a:rPr>
              <a:t>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71" name="TextBox 30"/>
          <p:cNvSpPr txBox="1"/>
          <p:nvPr/>
        </p:nvSpPr>
        <p:spPr>
          <a:xfrm>
            <a:off x="1411648" y="2092891"/>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维护秩序</a:t>
            </a:r>
          </a:p>
        </p:txBody>
      </p:sp>
      <p:sp>
        <p:nvSpPr>
          <p:cNvPr id="74" name="TextBox 29"/>
          <p:cNvSpPr txBox="1"/>
          <p:nvPr/>
        </p:nvSpPr>
        <p:spPr>
          <a:xfrm>
            <a:off x="3712997" y="816391"/>
            <a:ext cx="1718008" cy="333425"/>
          </a:xfrm>
          <a:prstGeom prst="rect">
            <a:avLst/>
          </a:prstGeom>
          <a:noFill/>
        </p:spPr>
        <p:txBody>
          <a:bodyPr wrap="square" lIns="0" tIns="0" rIns="0" bIns="0" rtlCol="0">
            <a:spAutoFit/>
          </a:bodyPr>
          <a:lstStyle/>
          <a:p>
            <a:pPr algn="just">
              <a:lnSpc>
                <a:spcPts val="1300"/>
              </a:lnSpc>
            </a:pPr>
            <a:r>
              <a:rPr lang="zh-CN" altLang="en-US" sz="1200" dirty="0">
                <a:solidFill>
                  <a:schemeClr val="tx1">
                    <a:lumMod val="65000"/>
                    <a:lumOff val="35000"/>
                  </a:schemeClr>
                </a:solidFill>
                <a:latin typeface="微软雅黑" pitchFamily="34" charset="-122"/>
                <a:ea typeface="微软雅黑" pitchFamily="34" charset="-122"/>
              </a:rPr>
              <a:t>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75" name="TextBox 30"/>
          <p:cNvSpPr txBox="1"/>
          <p:nvPr/>
        </p:nvSpPr>
        <p:spPr>
          <a:xfrm>
            <a:off x="3873437" y="1249252"/>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嘉宾接待</a:t>
            </a:r>
          </a:p>
        </p:txBody>
      </p:sp>
      <p:sp>
        <p:nvSpPr>
          <p:cNvPr id="76" name="TextBox 29"/>
          <p:cNvSpPr txBox="1"/>
          <p:nvPr/>
        </p:nvSpPr>
        <p:spPr>
          <a:xfrm>
            <a:off x="6080382" y="1660031"/>
            <a:ext cx="1718008" cy="333425"/>
          </a:xfrm>
          <a:prstGeom prst="rect">
            <a:avLst/>
          </a:prstGeom>
          <a:noFill/>
        </p:spPr>
        <p:txBody>
          <a:bodyPr wrap="square" lIns="0" tIns="0" rIns="0" bIns="0" rtlCol="0">
            <a:spAutoFit/>
          </a:bodyPr>
          <a:lstStyle/>
          <a:p>
            <a:pPr algn="just">
              <a:lnSpc>
                <a:spcPts val="1300"/>
              </a:lnSpc>
            </a:pPr>
            <a:r>
              <a:rPr lang="zh-CN" altLang="en-US" sz="1200" dirty="0" smtClean="0">
                <a:solidFill>
                  <a:schemeClr val="tx1">
                    <a:lumMod val="65000"/>
                    <a:lumOff val="35000"/>
                  </a:schemeClr>
                </a:solidFill>
                <a:latin typeface="微软雅黑" pitchFamily="34" charset="-122"/>
                <a:ea typeface="微软雅黑" pitchFamily="34" charset="-122"/>
              </a:rPr>
              <a:t>言简意赅的说明分项内容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77" name="TextBox 30"/>
          <p:cNvSpPr txBox="1"/>
          <p:nvPr/>
        </p:nvSpPr>
        <p:spPr>
          <a:xfrm>
            <a:off x="6240823" y="2092891"/>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人员协调</a:t>
            </a:r>
          </a:p>
        </p:txBody>
      </p:sp>
      <p:sp>
        <p:nvSpPr>
          <p:cNvPr id="78" name="TextBox 29"/>
          <p:cNvSpPr txBox="1"/>
          <p:nvPr/>
        </p:nvSpPr>
        <p:spPr>
          <a:xfrm>
            <a:off x="6948264" y="3018108"/>
            <a:ext cx="1684859" cy="333425"/>
          </a:xfrm>
          <a:prstGeom prst="rect">
            <a:avLst/>
          </a:prstGeom>
          <a:noFill/>
        </p:spPr>
        <p:txBody>
          <a:bodyPr wrap="square" lIns="0" tIns="0" rIns="0" bIns="0" rtlCol="0">
            <a:spAutoFit/>
          </a:bodyPr>
          <a:lstStyle/>
          <a:p>
            <a:pPr algn="just">
              <a:lnSpc>
                <a:spcPts val="1300"/>
              </a:lnSpc>
            </a:pPr>
            <a:r>
              <a:rPr lang="zh-CN" altLang="en-US" sz="1200" dirty="0">
                <a:solidFill>
                  <a:schemeClr val="tx1">
                    <a:lumMod val="65000"/>
                    <a:lumOff val="35000"/>
                  </a:schemeClr>
                </a:solidFill>
                <a:latin typeface="微软雅黑" pitchFamily="34" charset="-122"/>
                <a:ea typeface="微软雅黑" pitchFamily="34" charset="-122"/>
              </a:rPr>
              <a:t>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79" name="TextBox 30"/>
          <p:cNvSpPr txBox="1"/>
          <p:nvPr/>
        </p:nvSpPr>
        <p:spPr>
          <a:xfrm>
            <a:off x="7092130" y="3450969"/>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紧急应变</a:t>
            </a:r>
          </a:p>
        </p:txBody>
      </p:sp>
      <p:sp>
        <p:nvSpPr>
          <p:cNvPr id="53" name="任意多边形 52"/>
          <p:cNvSpPr>
            <a:spLocks/>
          </p:cNvSpPr>
          <p:nvPr/>
        </p:nvSpPr>
        <p:spPr bwMode="auto">
          <a:xfrm>
            <a:off x="3405516" y="2696406"/>
            <a:ext cx="2300610" cy="2467336"/>
          </a:xfrm>
          <a:custGeom>
            <a:avLst/>
            <a:gdLst>
              <a:gd name="connsiteX0" fmla="*/ 2273319 w 4114465"/>
              <a:gd name="connsiteY0" fmla="*/ 3058 h 4412641"/>
              <a:gd name="connsiteX1" fmla="*/ 2468913 w 4114465"/>
              <a:gd name="connsiteY1" fmla="*/ 540587 h 4412641"/>
              <a:gd name="connsiteX2" fmla="*/ 2378639 w 4114465"/>
              <a:gd name="connsiteY2" fmla="*/ 1536705 h 4412641"/>
              <a:gd name="connsiteX3" fmla="*/ 2574233 w 4114465"/>
              <a:gd name="connsiteY3" fmla="*/ 1585572 h 4412641"/>
              <a:gd name="connsiteX4" fmla="*/ 2837533 w 4114465"/>
              <a:gd name="connsiteY4" fmla="*/ 1025490 h 4412641"/>
              <a:gd name="connsiteX5" fmla="*/ 3311472 w 4114465"/>
              <a:gd name="connsiteY5" fmla="*/ 514274 h 4412641"/>
              <a:gd name="connsiteX6" fmla="*/ 3247528 w 4114465"/>
              <a:gd name="connsiteY6" fmla="*/ 1228472 h 4412641"/>
              <a:gd name="connsiteX7" fmla="*/ 2999274 w 4114465"/>
              <a:gd name="connsiteY7" fmla="*/ 1762242 h 4412641"/>
              <a:gd name="connsiteX8" fmla="*/ 3206152 w 4114465"/>
              <a:gd name="connsiteY8" fmla="*/ 1984019 h 4412641"/>
              <a:gd name="connsiteX9" fmla="*/ 3582294 w 4114465"/>
              <a:gd name="connsiteY9" fmla="*/ 1660750 h 4412641"/>
              <a:gd name="connsiteX10" fmla="*/ 4052472 w 4114465"/>
              <a:gd name="connsiteY10" fmla="*/ 1397625 h 4412641"/>
              <a:gd name="connsiteX11" fmla="*/ 3691376 w 4114465"/>
              <a:gd name="connsiteY11" fmla="*/ 2104305 h 4412641"/>
              <a:gd name="connsiteX12" fmla="*/ 3315233 w 4114465"/>
              <a:gd name="connsiteY12" fmla="*/ 3092906 h 4412641"/>
              <a:gd name="connsiteX13" fmla="*/ 3054593 w 4114465"/>
              <a:gd name="connsiteY13" fmla="*/ 3765485 h 4412641"/>
              <a:gd name="connsiteX14" fmla="*/ 3051010 w 4114465"/>
              <a:gd name="connsiteY14" fmla="*/ 3769741 h 4412641"/>
              <a:gd name="connsiteX15" fmla="*/ 3051516 w 4114465"/>
              <a:gd name="connsiteY15" fmla="*/ 3769703 h 4412641"/>
              <a:gd name="connsiteX16" fmla="*/ 3066551 w 4114465"/>
              <a:gd name="connsiteY16" fmla="*/ 4412641 h 4412641"/>
              <a:gd name="connsiteX17" fmla="*/ 1773527 w 4114465"/>
              <a:gd name="connsiteY17" fmla="*/ 4412641 h 4412641"/>
              <a:gd name="connsiteX18" fmla="*/ 1455322 w 4114465"/>
              <a:gd name="connsiteY18" fmla="*/ 4021380 h 4412641"/>
              <a:gd name="connsiteX19" fmla="*/ 1349499 w 4114465"/>
              <a:gd name="connsiteY19" fmla="*/ 3942923 h 4412641"/>
              <a:gd name="connsiteX20" fmla="*/ 1344471 w 4114465"/>
              <a:gd name="connsiteY20" fmla="*/ 3939882 h 4412641"/>
              <a:gd name="connsiteX21" fmla="*/ 1336849 w 4114465"/>
              <a:gd name="connsiteY21" fmla="*/ 3933544 h 4412641"/>
              <a:gd name="connsiteX22" fmla="*/ 1318713 w 4114465"/>
              <a:gd name="connsiteY22" fmla="*/ 3920098 h 4412641"/>
              <a:gd name="connsiteX23" fmla="*/ 1320637 w 4114465"/>
              <a:gd name="connsiteY23" fmla="*/ 3920084 h 4412641"/>
              <a:gd name="connsiteX24" fmla="*/ 1320661 w 4114465"/>
              <a:gd name="connsiteY24" fmla="*/ 3920083 h 4412641"/>
              <a:gd name="connsiteX25" fmla="*/ 1242572 w 4114465"/>
              <a:gd name="connsiteY25" fmla="*/ 3855149 h 4412641"/>
              <a:gd name="connsiteX26" fmla="*/ 151877 w 4114465"/>
              <a:gd name="connsiteY26" fmla="*/ 2653111 h 4412641"/>
              <a:gd name="connsiteX27" fmla="*/ 373801 w 4114465"/>
              <a:gd name="connsiteY27" fmla="*/ 2209556 h 4412641"/>
              <a:gd name="connsiteX28" fmla="*/ 1148654 w 4114465"/>
              <a:gd name="connsiteY28" fmla="*/ 2784673 h 4412641"/>
              <a:gd name="connsiteX29" fmla="*/ 1468375 w 4114465"/>
              <a:gd name="connsiteY29" fmla="*/ 3224469 h 4412641"/>
              <a:gd name="connsiteX30" fmla="*/ 1776812 w 4114465"/>
              <a:gd name="connsiteY30" fmla="*/ 3562774 h 4412641"/>
              <a:gd name="connsiteX31" fmla="*/ 1983690 w 4114465"/>
              <a:gd name="connsiteY31" fmla="*/ 3807105 h 4412641"/>
              <a:gd name="connsiteX32" fmla="*/ 1938553 w 4114465"/>
              <a:gd name="connsiteY32" fmla="*/ 3589086 h 4412641"/>
              <a:gd name="connsiteX33" fmla="*/ 1897177 w 4114465"/>
              <a:gd name="connsiteY33" fmla="*/ 3453765 h 4412641"/>
              <a:gd name="connsiteX34" fmla="*/ 2006258 w 4114465"/>
              <a:gd name="connsiteY34" fmla="*/ 3393622 h 4412641"/>
              <a:gd name="connsiteX35" fmla="*/ 2134147 w 4114465"/>
              <a:gd name="connsiteY35" fmla="*/ 3574051 h 4412641"/>
              <a:gd name="connsiteX36" fmla="*/ 2359832 w 4114465"/>
              <a:gd name="connsiteY36" fmla="*/ 3761998 h 4412641"/>
              <a:gd name="connsiteX37" fmla="*/ 2262035 w 4114465"/>
              <a:gd name="connsiteY37" fmla="*/ 3465041 h 4412641"/>
              <a:gd name="connsiteX38" fmla="*/ 2149192 w 4114465"/>
              <a:gd name="connsiteY38" fmla="*/ 3273335 h 4412641"/>
              <a:gd name="connsiteX39" fmla="*/ 2224421 w 4114465"/>
              <a:gd name="connsiteY39" fmla="*/ 3201916 h 4412641"/>
              <a:gd name="connsiteX40" fmla="*/ 2517812 w 4114465"/>
              <a:gd name="connsiteY40" fmla="*/ 3404898 h 4412641"/>
              <a:gd name="connsiteX41" fmla="*/ 2766066 w 4114465"/>
              <a:gd name="connsiteY41" fmla="*/ 3442488 h 4412641"/>
              <a:gd name="connsiteX42" fmla="*/ 2593040 w 4114465"/>
              <a:gd name="connsiteY42" fmla="*/ 3231987 h 4412641"/>
              <a:gd name="connsiteX43" fmla="*/ 2307172 w 4114465"/>
              <a:gd name="connsiteY43" fmla="*/ 3032763 h 4412641"/>
              <a:gd name="connsiteX44" fmla="*/ 2344786 w 4114465"/>
              <a:gd name="connsiteY44" fmla="*/ 2935031 h 4412641"/>
              <a:gd name="connsiteX45" fmla="*/ 2608086 w 4114465"/>
              <a:gd name="connsiteY45" fmla="*/ 2987656 h 4412641"/>
              <a:gd name="connsiteX46" fmla="*/ 2852578 w 4114465"/>
              <a:gd name="connsiteY46" fmla="*/ 2938790 h 4412641"/>
              <a:gd name="connsiteX47" fmla="*/ 2502766 w 4114465"/>
              <a:gd name="connsiteY47" fmla="*/ 2765879 h 4412641"/>
              <a:gd name="connsiteX48" fmla="*/ 2145431 w 4114465"/>
              <a:gd name="connsiteY48" fmla="*/ 2656869 h 4412641"/>
              <a:gd name="connsiteX49" fmla="*/ 2036350 w 4114465"/>
              <a:gd name="connsiteY49" fmla="*/ 2487717 h 4412641"/>
              <a:gd name="connsiteX50" fmla="*/ 2352309 w 4114465"/>
              <a:gd name="connsiteY50" fmla="*/ 2446369 h 4412641"/>
              <a:gd name="connsiteX51" fmla="*/ 2299649 w 4114465"/>
              <a:gd name="connsiteY51" fmla="*/ 2262181 h 4412641"/>
              <a:gd name="connsiteX52" fmla="*/ 1863324 w 4114465"/>
              <a:gd name="connsiteY52" fmla="*/ 2288493 h 4412641"/>
              <a:gd name="connsiteX53" fmla="*/ 1543603 w 4114465"/>
              <a:gd name="connsiteY53" fmla="*/ 2262181 h 4412641"/>
              <a:gd name="connsiteX54" fmla="*/ 1231405 w 4114465"/>
              <a:gd name="connsiteY54" fmla="*/ 1923876 h 4412641"/>
              <a:gd name="connsiteX55" fmla="*/ 1024527 w 4114465"/>
              <a:gd name="connsiteY55" fmla="*/ 1033008 h 4412641"/>
              <a:gd name="connsiteX56" fmla="*/ 1077187 w 4114465"/>
              <a:gd name="connsiteY56" fmla="*/ 393988 h 4412641"/>
              <a:gd name="connsiteX57" fmla="*/ 1457091 w 4114465"/>
              <a:gd name="connsiteY57" fmla="*/ 833784 h 4412641"/>
              <a:gd name="connsiteX58" fmla="*/ 1645162 w 4114465"/>
              <a:gd name="connsiteY58" fmla="*/ 1506634 h 4412641"/>
              <a:gd name="connsiteX59" fmla="*/ 1855802 w 4114465"/>
              <a:gd name="connsiteY59" fmla="*/ 1547982 h 4412641"/>
              <a:gd name="connsiteX60" fmla="*/ 1976167 w 4114465"/>
              <a:gd name="connsiteY60" fmla="*/ 510515 h 4412641"/>
              <a:gd name="connsiteX61" fmla="*/ 2273319 w 4114465"/>
              <a:gd name="connsiteY61" fmla="*/ 3058 h 4412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114465" h="4412641">
                <a:moveTo>
                  <a:pt x="2273319" y="3058"/>
                </a:moveTo>
                <a:cubicBezTo>
                  <a:pt x="2499005" y="36889"/>
                  <a:pt x="2495243" y="251148"/>
                  <a:pt x="2468913" y="540587"/>
                </a:cubicBezTo>
                <a:cubicBezTo>
                  <a:pt x="2435061" y="905204"/>
                  <a:pt x="2401208" y="1160812"/>
                  <a:pt x="2378639" y="1536705"/>
                </a:cubicBezTo>
                <a:cubicBezTo>
                  <a:pt x="2359832" y="1912599"/>
                  <a:pt x="2442583" y="1799831"/>
                  <a:pt x="2574233" y="1585572"/>
                </a:cubicBezTo>
                <a:cubicBezTo>
                  <a:pt x="2705883" y="1371312"/>
                  <a:pt x="2694599" y="1341241"/>
                  <a:pt x="2837533" y="1025490"/>
                </a:cubicBezTo>
                <a:cubicBezTo>
                  <a:pt x="2976705" y="713498"/>
                  <a:pt x="3059457" y="367675"/>
                  <a:pt x="3311472" y="514274"/>
                </a:cubicBezTo>
                <a:cubicBezTo>
                  <a:pt x="3563487" y="664632"/>
                  <a:pt x="3371655" y="961588"/>
                  <a:pt x="3247528" y="1228472"/>
                </a:cubicBezTo>
                <a:cubicBezTo>
                  <a:pt x="3123401" y="1495357"/>
                  <a:pt x="3108355" y="1517911"/>
                  <a:pt x="2999274" y="1762242"/>
                </a:cubicBezTo>
                <a:cubicBezTo>
                  <a:pt x="2882670" y="2017850"/>
                  <a:pt x="2961660" y="2187002"/>
                  <a:pt x="3206152" y="1984019"/>
                </a:cubicBezTo>
                <a:cubicBezTo>
                  <a:pt x="3424315" y="1799831"/>
                  <a:pt x="3416792" y="1811108"/>
                  <a:pt x="3582294" y="1660750"/>
                </a:cubicBezTo>
                <a:cubicBezTo>
                  <a:pt x="3747797" y="1514152"/>
                  <a:pt x="3947152" y="1288615"/>
                  <a:pt x="4052472" y="1397625"/>
                </a:cubicBezTo>
                <a:cubicBezTo>
                  <a:pt x="4255589" y="1608125"/>
                  <a:pt x="3913300" y="1882528"/>
                  <a:pt x="3691376" y="2104305"/>
                </a:cubicBezTo>
                <a:cubicBezTo>
                  <a:pt x="3469452" y="2322324"/>
                  <a:pt x="3371655" y="2630557"/>
                  <a:pt x="3315233" y="3092906"/>
                </a:cubicBezTo>
                <a:cubicBezTo>
                  <a:pt x="3285612" y="3333948"/>
                  <a:pt x="3199922" y="3572876"/>
                  <a:pt x="3054593" y="3765485"/>
                </a:cubicBezTo>
                <a:lnTo>
                  <a:pt x="3051010" y="3769741"/>
                </a:lnTo>
                <a:lnTo>
                  <a:pt x="3051516" y="3769703"/>
                </a:lnTo>
                <a:cubicBezTo>
                  <a:pt x="2953787" y="3968976"/>
                  <a:pt x="3028963" y="4281046"/>
                  <a:pt x="3066551" y="4412641"/>
                </a:cubicBezTo>
                <a:cubicBezTo>
                  <a:pt x="3066551" y="4412641"/>
                  <a:pt x="3066551" y="4412641"/>
                  <a:pt x="1773527" y="4412641"/>
                </a:cubicBezTo>
                <a:cubicBezTo>
                  <a:pt x="1725603" y="4229348"/>
                  <a:pt x="1593105" y="4122191"/>
                  <a:pt x="1455322" y="4021380"/>
                </a:cubicBezTo>
                <a:lnTo>
                  <a:pt x="1349499" y="3942923"/>
                </a:lnTo>
                <a:lnTo>
                  <a:pt x="1344471" y="3939882"/>
                </a:lnTo>
                <a:lnTo>
                  <a:pt x="1336849" y="3933544"/>
                </a:lnTo>
                <a:lnTo>
                  <a:pt x="1318713" y="3920098"/>
                </a:lnTo>
                <a:cubicBezTo>
                  <a:pt x="1318713" y="3920098"/>
                  <a:pt x="1318713" y="3920098"/>
                  <a:pt x="1320637" y="3920084"/>
                </a:cubicBezTo>
                <a:lnTo>
                  <a:pt x="1320661" y="3920083"/>
                </a:lnTo>
                <a:lnTo>
                  <a:pt x="1242572" y="3855149"/>
                </a:lnTo>
                <a:cubicBezTo>
                  <a:pt x="876891" y="3500986"/>
                  <a:pt x="975628" y="2974500"/>
                  <a:pt x="151877" y="2653111"/>
                </a:cubicBezTo>
                <a:cubicBezTo>
                  <a:pt x="-194174" y="2517789"/>
                  <a:pt x="125547" y="2239627"/>
                  <a:pt x="373801" y="2209556"/>
                </a:cubicBezTo>
                <a:cubicBezTo>
                  <a:pt x="768750" y="2153172"/>
                  <a:pt x="1035811" y="2468922"/>
                  <a:pt x="1148654" y="2784673"/>
                </a:cubicBezTo>
                <a:cubicBezTo>
                  <a:pt x="1231405" y="3013969"/>
                  <a:pt x="1310395" y="3138014"/>
                  <a:pt x="1468375" y="3224469"/>
                </a:cubicBezTo>
                <a:cubicBezTo>
                  <a:pt x="1633878" y="3318443"/>
                  <a:pt x="1727913" y="3442488"/>
                  <a:pt x="1776812" y="3562774"/>
                </a:cubicBezTo>
                <a:cubicBezTo>
                  <a:pt x="1825710" y="3679301"/>
                  <a:pt x="1889654" y="3814623"/>
                  <a:pt x="1983690" y="3807105"/>
                </a:cubicBezTo>
                <a:cubicBezTo>
                  <a:pt x="2066441" y="3799587"/>
                  <a:pt x="1968644" y="3675542"/>
                  <a:pt x="1938553" y="3589086"/>
                </a:cubicBezTo>
                <a:cubicBezTo>
                  <a:pt x="1908461" y="3506390"/>
                  <a:pt x="1934791" y="3566533"/>
                  <a:pt x="1897177" y="3453765"/>
                </a:cubicBezTo>
                <a:cubicBezTo>
                  <a:pt x="1863324" y="3344755"/>
                  <a:pt x="1934791" y="3310925"/>
                  <a:pt x="2006258" y="3393622"/>
                </a:cubicBezTo>
                <a:cubicBezTo>
                  <a:pt x="2070203" y="3465041"/>
                  <a:pt x="2085248" y="3480077"/>
                  <a:pt x="2134147" y="3574051"/>
                </a:cubicBezTo>
                <a:cubicBezTo>
                  <a:pt x="2194330" y="3679301"/>
                  <a:pt x="2280842" y="3807105"/>
                  <a:pt x="2359832" y="3761998"/>
                </a:cubicBezTo>
                <a:cubicBezTo>
                  <a:pt x="2450106" y="3713131"/>
                  <a:pt x="2329741" y="3570292"/>
                  <a:pt x="2262035" y="3465041"/>
                </a:cubicBezTo>
                <a:cubicBezTo>
                  <a:pt x="2205614" y="3374827"/>
                  <a:pt x="2186807" y="3367309"/>
                  <a:pt x="2149192" y="3273335"/>
                </a:cubicBezTo>
                <a:cubicBezTo>
                  <a:pt x="2107817" y="3175603"/>
                  <a:pt x="2149192" y="3168085"/>
                  <a:pt x="2224421" y="3201916"/>
                </a:cubicBezTo>
                <a:cubicBezTo>
                  <a:pt x="2363594" y="3269577"/>
                  <a:pt x="2401208" y="3337237"/>
                  <a:pt x="2517812" y="3404898"/>
                </a:cubicBezTo>
                <a:cubicBezTo>
                  <a:pt x="2630655" y="3472559"/>
                  <a:pt x="2724690" y="3502631"/>
                  <a:pt x="2766066" y="3442488"/>
                </a:cubicBezTo>
                <a:cubicBezTo>
                  <a:pt x="2811203" y="3374827"/>
                  <a:pt x="2709644" y="3310925"/>
                  <a:pt x="2593040" y="3231987"/>
                </a:cubicBezTo>
                <a:cubicBezTo>
                  <a:pt x="2487720" y="3164326"/>
                  <a:pt x="2404969" y="3115460"/>
                  <a:pt x="2307172" y="3032763"/>
                </a:cubicBezTo>
                <a:cubicBezTo>
                  <a:pt x="2220659" y="2961344"/>
                  <a:pt x="2307172" y="2927513"/>
                  <a:pt x="2344786" y="2935031"/>
                </a:cubicBezTo>
                <a:cubicBezTo>
                  <a:pt x="2446345" y="2957585"/>
                  <a:pt x="2510289" y="2968861"/>
                  <a:pt x="2608086" y="2987656"/>
                </a:cubicBezTo>
                <a:cubicBezTo>
                  <a:pt x="2705883" y="3010210"/>
                  <a:pt x="2852578" y="3021487"/>
                  <a:pt x="2852578" y="2938790"/>
                </a:cubicBezTo>
                <a:cubicBezTo>
                  <a:pt x="2852578" y="2848575"/>
                  <a:pt x="2679553" y="2795950"/>
                  <a:pt x="2502766" y="2765879"/>
                </a:cubicBezTo>
                <a:cubicBezTo>
                  <a:pt x="2382401" y="2743325"/>
                  <a:pt x="2318456" y="2743325"/>
                  <a:pt x="2145431" y="2656869"/>
                </a:cubicBezTo>
                <a:cubicBezTo>
                  <a:pt x="2089010" y="2626798"/>
                  <a:pt x="1957360" y="2547860"/>
                  <a:pt x="2036350" y="2487717"/>
                </a:cubicBezTo>
                <a:cubicBezTo>
                  <a:pt x="2096533" y="2442610"/>
                  <a:pt x="2216898" y="2514030"/>
                  <a:pt x="2352309" y="2446369"/>
                </a:cubicBezTo>
                <a:cubicBezTo>
                  <a:pt x="2457629" y="2389985"/>
                  <a:pt x="2544142" y="2171966"/>
                  <a:pt x="2299649" y="2262181"/>
                </a:cubicBezTo>
                <a:cubicBezTo>
                  <a:pt x="2149192" y="2318565"/>
                  <a:pt x="2006258" y="2337360"/>
                  <a:pt x="1863324" y="2288493"/>
                </a:cubicBezTo>
                <a:cubicBezTo>
                  <a:pt x="1784335" y="2258422"/>
                  <a:pt x="1709106" y="2250904"/>
                  <a:pt x="1543603" y="2262181"/>
                </a:cubicBezTo>
                <a:cubicBezTo>
                  <a:pt x="1385624" y="2269699"/>
                  <a:pt x="1287826" y="2153172"/>
                  <a:pt x="1231405" y="1923876"/>
                </a:cubicBezTo>
                <a:cubicBezTo>
                  <a:pt x="1114801" y="1457768"/>
                  <a:pt x="1095994" y="1322446"/>
                  <a:pt x="1024527" y="1033008"/>
                </a:cubicBezTo>
                <a:cubicBezTo>
                  <a:pt x="945537" y="709739"/>
                  <a:pt x="862786" y="480444"/>
                  <a:pt x="1077187" y="393988"/>
                </a:cubicBezTo>
                <a:cubicBezTo>
                  <a:pt x="1340487" y="292497"/>
                  <a:pt x="1419477" y="653355"/>
                  <a:pt x="1457091" y="833784"/>
                </a:cubicBezTo>
                <a:cubicBezTo>
                  <a:pt x="1490944" y="1014213"/>
                  <a:pt x="1554888" y="1269821"/>
                  <a:pt x="1645162" y="1506634"/>
                </a:cubicBezTo>
                <a:cubicBezTo>
                  <a:pt x="1739197" y="1743447"/>
                  <a:pt x="1806903" y="1807349"/>
                  <a:pt x="1855802" y="1547982"/>
                </a:cubicBezTo>
                <a:cubicBezTo>
                  <a:pt x="1904700" y="1284857"/>
                  <a:pt x="1946076" y="848820"/>
                  <a:pt x="1976167" y="510515"/>
                </a:cubicBezTo>
                <a:cubicBezTo>
                  <a:pt x="2002497" y="221077"/>
                  <a:pt x="2047634" y="-30772"/>
                  <a:pt x="2273319" y="3058"/>
                </a:cubicBezTo>
                <a:close/>
              </a:path>
            </a:pathLst>
          </a:custGeom>
          <a:solidFill>
            <a:schemeClr val="accent3"/>
          </a:solidFill>
          <a:ln>
            <a:noFill/>
          </a:ln>
        </p:spPr>
        <p:txBody>
          <a:bodyPr vert="horz" wrap="square" lIns="68580" tIns="34290" rIns="68580" bIns="34290" numCol="1" anchor="t" anchorCtr="0" compatLnSpc="1">
            <a:prstTxWarp prst="textNoShape">
              <a:avLst/>
            </a:prstTxWarp>
            <a:noAutofit/>
          </a:bodyPr>
          <a:lstStyle/>
          <a:p>
            <a:endParaRPr lang="zh-CN" altLang="en-US"/>
          </a:p>
        </p:txBody>
      </p:sp>
      <p:sp>
        <p:nvSpPr>
          <p:cNvPr id="31"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0557352"/>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3"/>
                                        </p:tgtEl>
                                        <p:attrNameLst>
                                          <p:attrName>style.visibility</p:attrName>
                                        </p:attrNameLst>
                                      </p:cBhvr>
                                      <p:to>
                                        <p:strVal val="visible"/>
                                      </p:to>
                                    </p:set>
                                    <p:anim calcmode="lin" valueType="num">
                                      <p:cBhvr additive="base">
                                        <p:cTn id="7" dur="500" fill="hold"/>
                                        <p:tgtEl>
                                          <p:spTgt spid="53"/>
                                        </p:tgtEl>
                                        <p:attrNameLst>
                                          <p:attrName>ppt_x</p:attrName>
                                        </p:attrNameLst>
                                      </p:cBhvr>
                                      <p:tavLst>
                                        <p:tav tm="0">
                                          <p:val>
                                            <p:strVal val="#ppt_x"/>
                                          </p:val>
                                        </p:tav>
                                        <p:tav tm="100000">
                                          <p:val>
                                            <p:strVal val="#ppt_x"/>
                                          </p:val>
                                        </p:tav>
                                      </p:tavLst>
                                    </p:anim>
                                    <p:anim calcmode="lin" valueType="num">
                                      <p:cBhvr additive="base">
                                        <p:cTn id="8" dur="500" fill="hold"/>
                                        <p:tgtEl>
                                          <p:spTgt spid="5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 presetClass="entr" presetSubtype="0" fill="hold" nodeType="afterEffect">
                                  <p:stCondLst>
                                    <p:cond delay="0"/>
                                  </p:stCondLst>
                                  <p:childTnLst>
                                    <p:set>
                                      <p:cBhvr>
                                        <p:cTn id="11" dur="1" fill="hold">
                                          <p:stCondLst>
                                            <p:cond delay="0"/>
                                          </p:stCondLst>
                                        </p:cTn>
                                        <p:tgtEl>
                                          <p:spTgt spid="80"/>
                                        </p:tgtEl>
                                        <p:attrNameLst>
                                          <p:attrName>style.visibility</p:attrName>
                                        </p:attrNameLst>
                                      </p:cBhvr>
                                      <p:to>
                                        <p:strVal val="visible"/>
                                      </p:to>
                                    </p:set>
                                  </p:childTnLst>
                                </p:cTn>
                              </p:par>
                              <p:par>
                                <p:cTn id="12" presetID="42" presetClass="path" presetSubtype="0" accel="50000" decel="50000" fill="hold" nodeType="withEffect">
                                  <p:stCondLst>
                                    <p:cond delay="0"/>
                                  </p:stCondLst>
                                  <p:childTnLst>
                                    <p:animMotion origin="layout" path="M 2.70833E-6 -2.22222E-6 L 0.23997 0.28889 " pathEditMode="relative" rAng="0" ptsTypes="AA">
                                      <p:cBhvr>
                                        <p:cTn id="13" dur="650" spd="-100000" fill="hold"/>
                                        <p:tgtEl>
                                          <p:spTgt spid="80"/>
                                        </p:tgtEl>
                                        <p:attrNameLst>
                                          <p:attrName>ppt_x</p:attrName>
                                          <p:attrName>ppt_y</p:attrName>
                                        </p:attrNameLst>
                                      </p:cBhvr>
                                      <p:rCtr x="11992" y="14444"/>
                                    </p:animMotion>
                                  </p:childTnLst>
                                </p:cTn>
                              </p:par>
                              <p:par>
                                <p:cTn id="14" presetID="1" presetClass="entr" presetSubtype="0" fill="hold" nodeType="withEffect">
                                  <p:stCondLst>
                                    <p:cond delay="300"/>
                                  </p:stCondLst>
                                  <p:childTnLst>
                                    <p:set>
                                      <p:cBhvr>
                                        <p:cTn id="15" dur="1" fill="hold">
                                          <p:stCondLst>
                                            <p:cond delay="0"/>
                                          </p:stCondLst>
                                        </p:cTn>
                                        <p:tgtEl>
                                          <p:spTgt spid="81"/>
                                        </p:tgtEl>
                                        <p:attrNameLst>
                                          <p:attrName>style.visibility</p:attrName>
                                        </p:attrNameLst>
                                      </p:cBhvr>
                                      <p:to>
                                        <p:strVal val="visible"/>
                                      </p:to>
                                    </p:set>
                                  </p:childTnLst>
                                </p:cTn>
                              </p:par>
                              <p:par>
                                <p:cTn id="16" presetID="42" presetClass="path" presetSubtype="0" accel="50000" decel="50000" fill="hold" nodeType="withEffect">
                                  <p:stCondLst>
                                    <p:cond delay="300"/>
                                  </p:stCondLst>
                                  <p:childTnLst>
                                    <p:animMotion origin="layout" path="M 1.04167E-6 1.48148E-6 L 0.15143 0.50023 " pathEditMode="relative" rAng="0" ptsTypes="AA">
                                      <p:cBhvr>
                                        <p:cTn id="17" dur="650" spd="-100000" fill="hold"/>
                                        <p:tgtEl>
                                          <p:spTgt spid="81"/>
                                        </p:tgtEl>
                                        <p:attrNameLst>
                                          <p:attrName>ppt_x</p:attrName>
                                          <p:attrName>ppt_y</p:attrName>
                                        </p:attrNameLst>
                                      </p:cBhvr>
                                      <p:rCtr x="7565" y="25000"/>
                                    </p:animMotion>
                                  </p:childTnLst>
                                </p:cTn>
                              </p:par>
                              <p:par>
                                <p:cTn id="18" presetID="1" presetClass="entr" presetSubtype="0" fill="hold" nodeType="withEffect">
                                  <p:stCondLst>
                                    <p:cond delay="600"/>
                                  </p:stCondLst>
                                  <p:childTnLst>
                                    <p:set>
                                      <p:cBhvr>
                                        <p:cTn id="19" dur="1" fill="hold">
                                          <p:stCondLst>
                                            <p:cond delay="0"/>
                                          </p:stCondLst>
                                        </p:cTn>
                                        <p:tgtEl>
                                          <p:spTgt spid="82"/>
                                        </p:tgtEl>
                                        <p:attrNameLst>
                                          <p:attrName>style.visibility</p:attrName>
                                        </p:attrNameLst>
                                      </p:cBhvr>
                                      <p:to>
                                        <p:strVal val="visible"/>
                                      </p:to>
                                    </p:set>
                                  </p:childTnLst>
                                </p:cTn>
                              </p:par>
                              <p:par>
                                <p:cTn id="20" presetID="42" presetClass="path" presetSubtype="0" accel="50000" decel="50000" fill="hold" nodeType="withEffect">
                                  <p:stCondLst>
                                    <p:cond delay="600"/>
                                  </p:stCondLst>
                                  <p:childTnLst>
                                    <p:animMotion origin="layout" path="M 1.66667E-6 1.85185E-6 L 0.02057 0.58935 " pathEditMode="relative" rAng="0" ptsTypes="AA">
                                      <p:cBhvr>
                                        <p:cTn id="21" dur="650" spd="-100000" fill="hold"/>
                                        <p:tgtEl>
                                          <p:spTgt spid="82"/>
                                        </p:tgtEl>
                                        <p:attrNameLst>
                                          <p:attrName>ppt_x</p:attrName>
                                          <p:attrName>ppt_y</p:attrName>
                                        </p:attrNameLst>
                                      </p:cBhvr>
                                      <p:rCtr x="1029" y="29468"/>
                                    </p:animMotion>
                                  </p:childTnLst>
                                </p:cTn>
                              </p:par>
                              <p:par>
                                <p:cTn id="22" presetID="1" presetClass="entr" presetSubtype="0" fill="hold" nodeType="withEffect">
                                  <p:stCondLst>
                                    <p:cond delay="900"/>
                                  </p:stCondLst>
                                  <p:childTnLst>
                                    <p:set>
                                      <p:cBhvr>
                                        <p:cTn id="23" dur="1" fill="hold">
                                          <p:stCondLst>
                                            <p:cond delay="0"/>
                                          </p:stCondLst>
                                        </p:cTn>
                                        <p:tgtEl>
                                          <p:spTgt spid="83"/>
                                        </p:tgtEl>
                                        <p:attrNameLst>
                                          <p:attrName>style.visibility</p:attrName>
                                        </p:attrNameLst>
                                      </p:cBhvr>
                                      <p:to>
                                        <p:strVal val="visible"/>
                                      </p:to>
                                    </p:set>
                                  </p:childTnLst>
                                </p:cTn>
                              </p:par>
                              <p:par>
                                <p:cTn id="24" presetID="42" presetClass="path" presetSubtype="0" accel="50000" decel="50000" fill="hold" nodeType="withEffect">
                                  <p:stCondLst>
                                    <p:cond delay="900"/>
                                  </p:stCondLst>
                                  <p:childTnLst>
                                    <p:animMotion origin="layout" path="M -4.16667E-7 1.48148E-6 L -0.11823 0.50023 " pathEditMode="relative" rAng="0" ptsTypes="AA">
                                      <p:cBhvr>
                                        <p:cTn id="25" dur="650" spd="-100000" fill="hold"/>
                                        <p:tgtEl>
                                          <p:spTgt spid="83"/>
                                        </p:tgtEl>
                                        <p:attrNameLst>
                                          <p:attrName>ppt_x</p:attrName>
                                          <p:attrName>ppt_y</p:attrName>
                                        </p:attrNameLst>
                                      </p:cBhvr>
                                      <p:rCtr x="-5911" y="25000"/>
                                    </p:animMotion>
                                  </p:childTnLst>
                                </p:cTn>
                              </p:par>
                              <p:par>
                                <p:cTn id="26" presetID="1" presetClass="entr" presetSubtype="0" fill="hold" nodeType="withEffect">
                                  <p:stCondLst>
                                    <p:cond delay="1200"/>
                                  </p:stCondLst>
                                  <p:childTnLst>
                                    <p:set>
                                      <p:cBhvr>
                                        <p:cTn id="27" dur="1" fill="hold">
                                          <p:stCondLst>
                                            <p:cond delay="0"/>
                                          </p:stCondLst>
                                        </p:cTn>
                                        <p:tgtEl>
                                          <p:spTgt spid="84"/>
                                        </p:tgtEl>
                                        <p:attrNameLst>
                                          <p:attrName>style.visibility</p:attrName>
                                        </p:attrNameLst>
                                      </p:cBhvr>
                                      <p:to>
                                        <p:strVal val="visible"/>
                                      </p:to>
                                    </p:set>
                                  </p:childTnLst>
                                </p:cTn>
                              </p:par>
                              <p:par>
                                <p:cTn id="28" presetID="42" presetClass="path" presetSubtype="0" accel="50000" decel="50000" fill="hold" nodeType="withEffect">
                                  <p:stCondLst>
                                    <p:cond delay="1200"/>
                                  </p:stCondLst>
                                  <p:childTnLst>
                                    <p:animMotion origin="layout" path="M -3.125E-6 3.7037E-7 L -0.19414 0.28426 " pathEditMode="relative" rAng="0" ptsTypes="AA">
                                      <p:cBhvr>
                                        <p:cTn id="29" dur="650" spd="-100000" fill="hold"/>
                                        <p:tgtEl>
                                          <p:spTgt spid="84"/>
                                        </p:tgtEl>
                                        <p:attrNameLst>
                                          <p:attrName>ppt_x</p:attrName>
                                          <p:attrName>ppt_y</p:attrName>
                                        </p:attrNameLst>
                                      </p:cBhvr>
                                      <p:rCtr x="-9714" y="14213"/>
                                    </p:animMotion>
                                  </p:childTnLst>
                                </p:cTn>
                              </p:par>
                            </p:childTnLst>
                          </p:cTn>
                        </p:par>
                        <p:par>
                          <p:cTn id="30" fill="hold">
                            <p:stCondLst>
                              <p:cond delay="2350"/>
                            </p:stCondLst>
                            <p:childTnLst>
                              <p:par>
                                <p:cTn id="31" presetID="16" presetClass="entr" presetSubtype="21" fill="hold" grpId="0" nodeType="afterEffect">
                                  <p:stCondLst>
                                    <p:cond delay="0"/>
                                  </p:stCondLst>
                                  <p:childTnLst>
                                    <p:set>
                                      <p:cBhvr>
                                        <p:cTn id="32" dur="1" fill="hold">
                                          <p:stCondLst>
                                            <p:cond delay="0"/>
                                          </p:stCondLst>
                                        </p:cTn>
                                        <p:tgtEl>
                                          <p:spTgt spid="68"/>
                                        </p:tgtEl>
                                        <p:attrNameLst>
                                          <p:attrName>style.visibility</p:attrName>
                                        </p:attrNameLst>
                                      </p:cBhvr>
                                      <p:to>
                                        <p:strVal val="visible"/>
                                      </p:to>
                                    </p:set>
                                    <p:animEffect transition="in" filter="barn(inVertical)">
                                      <p:cBhvr>
                                        <p:cTn id="33" dur="500"/>
                                        <p:tgtEl>
                                          <p:spTgt spid="68"/>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67"/>
                                        </p:tgtEl>
                                        <p:attrNameLst>
                                          <p:attrName>style.visibility</p:attrName>
                                        </p:attrNameLst>
                                      </p:cBhvr>
                                      <p:to>
                                        <p:strVal val="visible"/>
                                      </p:to>
                                    </p:set>
                                    <p:animEffect transition="in" filter="barn(inVertical)">
                                      <p:cBhvr>
                                        <p:cTn id="36" dur="500"/>
                                        <p:tgtEl>
                                          <p:spTgt spid="67"/>
                                        </p:tgtEl>
                                      </p:cBhvr>
                                    </p:animEffect>
                                  </p:childTnLst>
                                </p:cTn>
                              </p:par>
                              <p:par>
                                <p:cTn id="37" presetID="16" presetClass="entr" presetSubtype="21" fill="hold" grpId="0" nodeType="withEffect">
                                  <p:stCondLst>
                                    <p:cond delay="300"/>
                                  </p:stCondLst>
                                  <p:childTnLst>
                                    <p:set>
                                      <p:cBhvr>
                                        <p:cTn id="38" dur="1" fill="hold">
                                          <p:stCondLst>
                                            <p:cond delay="0"/>
                                          </p:stCondLst>
                                        </p:cTn>
                                        <p:tgtEl>
                                          <p:spTgt spid="71"/>
                                        </p:tgtEl>
                                        <p:attrNameLst>
                                          <p:attrName>style.visibility</p:attrName>
                                        </p:attrNameLst>
                                      </p:cBhvr>
                                      <p:to>
                                        <p:strVal val="visible"/>
                                      </p:to>
                                    </p:set>
                                    <p:animEffect transition="in" filter="barn(inVertical)">
                                      <p:cBhvr>
                                        <p:cTn id="39" dur="500"/>
                                        <p:tgtEl>
                                          <p:spTgt spid="71"/>
                                        </p:tgtEl>
                                      </p:cBhvr>
                                    </p:animEffect>
                                  </p:childTnLst>
                                </p:cTn>
                              </p:par>
                              <p:par>
                                <p:cTn id="40" presetID="16" presetClass="entr" presetSubtype="21" fill="hold" grpId="0" nodeType="withEffect">
                                  <p:stCondLst>
                                    <p:cond delay="300"/>
                                  </p:stCondLst>
                                  <p:childTnLst>
                                    <p:set>
                                      <p:cBhvr>
                                        <p:cTn id="41" dur="1" fill="hold">
                                          <p:stCondLst>
                                            <p:cond delay="0"/>
                                          </p:stCondLst>
                                        </p:cTn>
                                        <p:tgtEl>
                                          <p:spTgt spid="70"/>
                                        </p:tgtEl>
                                        <p:attrNameLst>
                                          <p:attrName>style.visibility</p:attrName>
                                        </p:attrNameLst>
                                      </p:cBhvr>
                                      <p:to>
                                        <p:strVal val="visible"/>
                                      </p:to>
                                    </p:set>
                                    <p:animEffect transition="in" filter="barn(inVertical)">
                                      <p:cBhvr>
                                        <p:cTn id="42" dur="500"/>
                                        <p:tgtEl>
                                          <p:spTgt spid="70"/>
                                        </p:tgtEl>
                                      </p:cBhvr>
                                    </p:animEffect>
                                  </p:childTnLst>
                                </p:cTn>
                              </p:par>
                              <p:par>
                                <p:cTn id="43" presetID="16" presetClass="entr" presetSubtype="21" fill="hold" grpId="0" nodeType="withEffect">
                                  <p:stCondLst>
                                    <p:cond delay="600"/>
                                  </p:stCondLst>
                                  <p:childTnLst>
                                    <p:set>
                                      <p:cBhvr>
                                        <p:cTn id="44" dur="1" fill="hold">
                                          <p:stCondLst>
                                            <p:cond delay="0"/>
                                          </p:stCondLst>
                                        </p:cTn>
                                        <p:tgtEl>
                                          <p:spTgt spid="75"/>
                                        </p:tgtEl>
                                        <p:attrNameLst>
                                          <p:attrName>style.visibility</p:attrName>
                                        </p:attrNameLst>
                                      </p:cBhvr>
                                      <p:to>
                                        <p:strVal val="visible"/>
                                      </p:to>
                                    </p:set>
                                    <p:animEffect transition="in" filter="barn(inVertical)">
                                      <p:cBhvr>
                                        <p:cTn id="45" dur="500"/>
                                        <p:tgtEl>
                                          <p:spTgt spid="75"/>
                                        </p:tgtEl>
                                      </p:cBhvr>
                                    </p:animEffect>
                                  </p:childTnLst>
                                </p:cTn>
                              </p:par>
                              <p:par>
                                <p:cTn id="46" presetID="16" presetClass="entr" presetSubtype="21" fill="hold" grpId="0" nodeType="withEffect">
                                  <p:stCondLst>
                                    <p:cond delay="600"/>
                                  </p:stCondLst>
                                  <p:childTnLst>
                                    <p:set>
                                      <p:cBhvr>
                                        <p:cTn id="47" dur="1" fill="hold">
                                          <p:stCondLst>
                                            <p:cond delay="0"/>
                                          </p:stCondLst>
                                        </p:cTn>
                                        <p:tgtEl>
                                          <p:spTgt spid="74"/>
                                        </p:tgtEl>
                                        <p:attrNameLst>
                                          <p:attrName>style.visibility</p:attrName>
                                        </p:attrNameLst>
                                      </p:cBhvr>
                                      <p:to>
                                        <p:strVal val="visible"/>
                                      </p:to>
                                    </p:set>
                                    <p:animEffect transition="in" filter="barn(inVertical)">
                                      <p:cBhvr>
                                        <p:cTn id="48" dur="500"/>
                                        <p:tgtEl>
                                          <p:spTgt spid="74"/>
                                        </p:tgtEl>
                                      </p:cBhvr>
                                    </p:animEffect>
                                  </p:childTnLst>
                                </p:cTn>
                              </p:par>
                              <p:par>
                                <p:cTn id="49" presetID="16" presetClass="entr" presetSubtype="21" fill="hold" grpId="0" nodeType="withEffect">
                                  <p:stCondLst>
                                    <p:cond delay="900"/>
                                  </p:stCondLst>
                                  <p:childTnLst>
                                    <p:set>
                                      <p:cBhvr>
                                        <p:cTn id="50" dur="1" fill="hold">
                                          <p:stCondLst>
                                            <p:cond delay="0"/>
                                          </p:stCondLst>
                                        </p:cTn>
                                        <p:tgtEl>
                                          <p:spTgt spid="77"/>
                                        </p:tgtEl>
                                        <p:attrNameLst>
                                          <p:attrName>style.visibility</p:attrName>
                                        </p:attrNameLst>
                                      </p:cBhvr>
                                      <p:to>
                                        <p:strVal val="visible"/>
                                      </p:to>
                                    </p:set>
                                    <p:animEffect transition="in" filter="barn(inVertical)">
                                      <p:cBhvr>
                                        <p:cTn id="51" dur="500"/>
                                        <p:tgtEl>
                                          <p:spTgt spid="77"/>
                                        </p:tgtEl>
                                      </p:cBhvr>
                                    </p:animEffect>
                                  </p:childTnLst>
                                </p:cTn>
                              </p:par>
                              <p:par>
                                <p:cTn id="52" presetID="16" presetClass="entr" presetSubtype="21" fill="hold" grpId="0" nodeType="withEffect">
                                  <p:stCondLst>
                                    <p:cond delay="900"/>
                                  </p:stCondLst>
                                  <p:childTnLst>
                                    <p:set>
                                      <p:cBhvr>
                                        <p:cTn id="53" dur="1" fill="hold">
                                          <p:stCondLst>
                                            <p:cond delay="0"/>
                                          </p:stCondLst>
                                        </p:cTn>
                                        <p:tgtEl>
                                          <p:spTgt spid="76"/>
                                        </p:tgtEl>
                                        <p:attrNameLst>
                                          <p:attrName>style.visibility</p:attrName>
                                        </p:attrNameLst>
                                      </p:cBhvr>
                                      <p:to>
                                        <p:strVal val="visible"/>
                                      </p:to>
                                    </p:set>
                                    <p:animEffect transition="in" filter="barn(inVertical)">
                                      <p:cBhvr>
                                        <p:cTn id="54" dur="500"/>
                                        <p:tgtEl>
                                          <p:spTgt spid="76"/>
                                        </p:tgtEl>
                                      </p:cBhvr>
                                    </p:animEffect>
                                  </p:childTnLst>
                                </p:cTn>
                              </p:par>
                              <p:par>
                                <p:cTn id="55" presetID="16" presetClass="entr" presetSubtype="21" fill="hold" grpId="0" nodeType="withEffect">
                                  <p:stCondLst>
                                    <p:cond delay="1200"/>
                                  </p:stCondLst>
                                  <p:childTnLst>
                                    <p:set>
                                      <p:cBhvr>
                                        <p:cTn id="56" dur="1" fill="hold">
                                          <p:stCondLst>
                                            <p:cond delay="0"/>
                                          </p:stCondLst>
                                        </p:cTn>
                                        <p:tgtEl>
                                          <p:spTgt spid="79"/>
                                        </p:tgtEl>
                                        <p:attrNameLst>
                                          <p:attrName>style.visibility</p:attrName>
                                        </p:attrNameLst>
                                      </p:cBhvr>
                                      <p:to>
                                        <p:strVal val="visible"/>
                                      </p:to>
                                    </p:set>
                                    <p:animEffect transition="in" filter="barn(inVertical)">
                                      <p:cBhvr>
                                        <p:cTn id="57" dur="500"/>
                                        <p:tgtEl>
                                          <p:spTgt spid="79"/>
                                        </p:tgtEl>
                                      </p:cBhvr>
                                    </p:animEffect>
                                  </p:childTnLst>
                                </p:cTn>
                              </p:par>
                              <p:par>
                                <p:cTn id="58" presetID="16" presetClass="entr" presetSubtype="21" fill="hold" grpId="0" nodeType="withEffect">
                                  <p:stCondLst>
                                    <p:cond delay="1200"/>
                                  </p:stCondLst>
                                  <p:childTnLst>
                                    <p:set>
                                      <p:cBhvr>
                                        <p:cTn id="59" dur="1" fill="hold">
                                          <p:stCondLst>
                                            <p:cond delay="0"/>
                                          </p:stCondLst>
                                        </p:cTn>
                                        <p:tgtEl>
                                          <p:spTgt spid="78"/>
                                        </p:tgtEl>
                                        <p:attrNameLst>
                                          <p:attrName>style.visibility</p:attrName>
                                        </p:attrNameLst>
                                      </p:cBhvr>
                                      <p:to>
                                        <p:strVal val="visible"/>
                                      </p:to>
                                    </p:set>
                                    <p:animEffect transition="in" filter="barn(inVertical)">
                                      <p:cBhvr>
                                        <p:cTn id="60" dur="500"/>
                                        <p:tgtEl>
                                          <p:spTgt spid="78"/>
                                        </p:tgtEl>
                                      </p:cBhvr>
                                    </p:animEffect>
                                  </p:childTnLst>
                                </p:cTn>
                              </p:par>
                            </p:childTnLst>
                          </p:cTn>
                        </p:par>
                        <p:par>
                          <p:cTn id="61" fill="hold">
                            <p:stCondLst>
                              <p:cond delay="4050"/>
                            </p:stCondLst>
                            <p:childTnLst>
                              <p:par>
                                <p:cTn id="62" presetID="22" presetClass="entr" presetSubtype="8" fill="hold" grpId="0" nodeType="afterEffect">
                                  <p:stCondLst>
                                    <p:cond delay="0"/>
                                  </p:stCondLst>
                                  <p:childTnLst>
                                    <p:set>
                                      <p:cBhvr>
                                        <p:cTn id="63" dur="1" fill="hold">
                                          <p:stCondLst>
                                            <p:cond delay="0"/>
                                          </p:stCondLst>
                                        </p:cTn>
                                        <p:tgtEl>
                                          <p:spTgt spid="31"/>
                                        </p:tgtEl>
                                        <p:attrNameLst>
                                          <p:attrName>style.visibility</p:attrName>
                                        </p:attrNameLst>
                                      </p:cBhvr>
                                      <p:to>
                                        <p:strVal val="visible"/>
                                      </p:to>
                                    </p:set>
                                    <p:animEffect transition="in" filter="wipe(left)">
                                      <p:cBhvr>
                                        <p:cTn id="64"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68" grpId="0"/>
      <p:bldP spid="70" grpId="0"/>
      <p:bldP spid="71" grpId="0"/>
      <p:bldP spid="74" grpId="0"/>
      <p:bldP spid="75" grpId="0"/>
      <p:bldP spid="76" grpId="0"/>
      <p:bldP spid="77" grpId="0"/>
      <p:bldP spid="78" grpId="0"/>
      <p:bldP spid="79" grpId="0"/>
      <p:bldP spid="53" grpId="0" animBg="1"/>
      <p:bldP spid="3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543902" y="-7714"/>
            <a:ext cx="576651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圆角矩形 25"/>
          <p:cNvSpPr/>
          <p:nvPr/>
        </p:nvSpPr>
        <p:spPr>
          <a:xfrm>
            <a:off x="2527687" y="2043431"/>
            <a:ext cx="1056638" cy="105663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8" name="文本框 9"/>
          <p:cNvSpPr txBox="1"/>
          <p:nvPr/>
        </p:nvSpPr>
        <p:spPr>
          <a:xfrm>
            <a:off x="3823832" y="2638830"/>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不确定因素</a:t>
            </a:r>
          </a:p>
        </p:txBody>
      </p:sp>
      <p:sp>
        <p:nvSpPr>
          <p:cNvPr id="29" name="文本框 9"/>
          <p:cNvSpPr txBox="1"/>
          <p:nvPr/>
        </p:nvSpPr>
        <p:spPr>
          <a:xfrm>
            <a:off x="5238192" y="264341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损耗问题</a:t>
            </a:r>
          </a:p>
        </p:txBody>
      </p:sp>
      <p:sp>
        <p:nvSpPr>
          <p:cNvPr id="31" name="文本框 9"/>
          <p:cNvSpPr txBox="1"/>
          <p:nvPr/>
        </p:nvSpPr>
        <p:spPr>
          <a:xfrm>
            <a:off x="3823832" y="2916773"/>
            <a:ext cx="1440160"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应变措施</a:t>
            </a:r>
          </a:p>
        </p:txBody>
      </p:sp>
      <p:sp>
        <p:nvSpPr>
          <p:cNvPr id="32" name="文本框 9"/>
          <p:cNvSpPr txBox="1"/>
          <p:nvPr/>
        </p:nvSpPr>
        <p:spPr>
          <a:xfrm>
            <a:off x="5238192" y="291677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执行细节</a:t>
            </a:r>
          </a:p>
        </p:txBody>
      </p:sp>
      <p:sp>
        <p:nvSpPr>
          <p:cNvPr id="33" name="文本框 9"/>
          <p:cNvSpPr txBox="1"/>
          <p:nvPr/>
        </p:nvSpPr>
        <p:spPr>
          <a:xfrm>
            <a:off x="3823831" y="1963431"/>
            <a:ext cx="3232445" cy="553998"/>
          </a:xfrm>
          <a:prstGeom prst="rect">
            <a:avLst/>
          </a:prstGeom>
          <a:noFill/>
        </p:spPr>
        <p:txBody>
          <a:bodyPr wrap="square" lIns="0" tIns="0" rIns="0" bIns="0" rtlCol="0">
            <a:spAutoFit/>
          </a:bodyPr>
          <a:lstStyle/>
          <a:p>
            <a:pPr marL="0" lvl="1"/>
            <a:r>
              <a:rPr lang="zh-CN" altLang="en-US" sz="3600" b="1" dirty="0">
                <a:solidFill>
                  <a:schemeClr val="accent1"/>
                </a:solidFill>
                <a:latin typeface="微软雅黑" pitchFamily="34" charset="-122"/>
                <a:ea typeface="微软雅黑" pitchFamily="34" charset="-122"/>
              </a:rPr>
              <a:t>问题及细节把握</a:t>
            </a:r>
          </a:p>
        </p:txBody>
      </p:sp>
      <p:sp>
        <p:nvSpPr>
          <p:cNvPr id="34" name="TextBox 20"/>
          <p:cNvSpPr txBox="1"/>
          <p:nvPr/>
        </p:nvSpPr>
        <p:spPr>
          <a:xfrm>
            <a:off x="2671285" y="2063919"/>
            <a:ext cx="769442" cy="1015663"/>
          </a:xfrm>
          <a:prstGeom prst="rect">
            <a:avLst/>
          </a:prstGeom>
          <a:noFill/>
        </p:spPr>
        <p:txBody>
          <a:bodyPr wrap="none" lIns="0" tIns="0" rIns="0" bIns="0" rtlCol="0">
            <a:spAutoFit/>
          </a:bodyPr>
          <a:lstStyle/>
          <a:p>
            <a:pPr algn="ctr"/>
            <a:r>
              <a:rPr lang="en-US" altLang="zh-CN" sz="6600" spc="300" dirty="0">
                <a:solidFill>
                  <a:schemeClr val="accent1"/>
                </a:solidFill>
                <a:latin typeface="Agency FB" panose="020B0503020202020204" pitchFamily="34" charset="0"/>
                <a:ea typeface="微软雅黑" pitchFamily="34" charset="-122"/>
              </a:rPr>
              <a:t>04</a:t>
            </a:r>
            <a:endParaRPr lang="zh-CN" altLang="en-US" sz="6600" spc="300" dirty="0">
              <a:solidFill>
                <a:schemeClr val="accent1"/>
              </a:solidFill>
              <a:latin typeface="Agency FB" panose="020B0503020202020204" pitchFamily="34" charset="0"/>
              <a:ea typeface="微软雅黑" pitchFamily="34" charset="-122"/>
            </a:endParaRPr>
          </a:p>
        </p:txBody>
      </p:sp>
      <p:sp>
        <p:nvSpPr>
          <p:cNvPr id="39" name="KSO_Shape"/>
          <p:cNvSpPr>
            <a:spLocks/>
          </p:cNvSpPr>
          <p:nvPr/>
        </p:nvSpPr>
        <p:spPr bwMode="auto">
          <a:xfrm>
            <a:off x="4225544" y="4715263"/>
            <a:ext cx="214740" cy="2125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lumMod val="65000"/>
            </a:schemeClr>
          </a:solidFill>
          <a:ln>
            <a:noFill/>
          </a:ln>
          <a:ex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40" name="Freeform 151"/>
          <p:cNvSpPr>
            <a:spLocks noEditPoints="1"/>
          </p:cNvSpPr>
          <p:nvPr/>
        </p:nvSpPr>
        <p:spPr bwMode="auto">
          <a:xfrm>
            <a:off x="3351058" y="4713874"/>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lumMod val="65000"/>
            </a:schemeClr>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nvGrpSpPr>
          <p:cNvPr id="41" name="组合 40"/>
          <p:cNvGrpSpPr/>
          <p:nvPr/>
        </p:nvGrpSpPr>
        <p:grpSpPr>
          <a:xfrm>
            <a:off x="5180602" y="4710983"/>
            <a:ext cx="189663" cy="221151"/>
            <a:chOff x="944563" y="3860794"/>
            <a:chExt cx="392112" cy="457207"/>
          </a:xfrm>
          <a:solidFill>
            <a:schemeClr val="bg1">
              <a:lumMod val="65000"/>
            </a:schemeClr>
          </a:solidFill>
        </p:grpSpPr>
        <p:sp>
          <p:nvSpPr>
            <p:cNvPr id="42" name="Freeform 12"/>
            <p:cNvSpPr>
              <a:spLocks/>
            </p:cNvSpPr>
            <p:nvPr/>
          </p:nvSpPr>
          <p:spPr bwMode="auto">
            <a:xfrm>
              <a:off x="1065213" y="3990974"/>
              <a:ext cx="146051" cy="33339"/>
            </a:xfrm>
            <a:custGeom>
              <a:avLst/>
              <a:gdLst>
                <a:gd name="T0" fmla="*/ 11 w 109"/>
                <a:gd name="T1" fmla="*/ 0 h 25"/>
                <a:gd name="T2" fmla="*/ 0 w 109"/>
                <a:gd name="T3" fmla="*/ 10 h 25"/>
                <a:gd name="T4" fmla="*/ 10 w 109"/>
                <a:gd name="T5" fmla="*/ 20 h 25"/>
                <a:gd name="T6" fmla="*/ 98 w 109"/>
                <a:gd name="T7" fmla="*/ 25 h 25"/>
                <a:gd name="T8" fmla="*/ 108 w 109"/>
                <a:gd name="T9" fmla="*/ 16 h 25"/>
                <a:gd name="T10" fmla="*/ 99 w 109"/>
                <a:gd name="T11" fmla="*/ 5 h 25"/>
                <a:gd name="T12" fmla="*/ 11 w 10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09" h="25">
                  <a:moveTo>
                    <a:pt x="11" y="0"/>
                  </a:moveTo>
                  <a:cubicBezTo>
                    <a:pt x="5" y="0"/>
                    <a:pt x="1" y="4"/>
                    <a:pt x="0" y="10"/>
                  </a:cubicBezTo>
                  <a:cubicBezTo>
                    <a:pt x="0" y="15"/>
                    <a:pt x="4" y="20"/>
                    <a:pt x="10" y="20"/>
                  </a:cubicBezTo>
                  <a:cubicBezTo>
                    <a:pt x="98" y="25"/>
                    <a:pt x="98" y="25"/>
                    <a:pt x="98" y="25"/>
                  </a:cubicBezTo>
                  <a:cubicBezTo>
                    <a:pt x="103" y="25"/>
                    <a:pt x="108" y="21"/>
                    <a:pt x="108" y="16"/>
                  </a:cubicBezTo>
                  <a:cubicBezTo>
                    <a:pt x="109" y="10"/>
                    <a:pt x="104" y="6"/>
                    <a:pt x="99" y="5"/>
                  </a:cubicBezTo>
                  <a:lnTo>
                    <a:pt x="11"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43" name="Freeform 13"/>
            <p:cNvSpPr>
              <a:spLocks/>
            </p:cNvSpPr>
            <p:nvPr/>
          </p:nvSpPr>
          <p:spPr bwMode="auto">
            <a:xfrm>
              <a:off x="1063625" y="3860794"/>
              <a:ext cx="141287" cy="125413"/>
            </a:xfrm>
            <a:custGeom>
              <a:avLst/>
              <a:gdLst>
                <a:gd name="T0" fmla="*/ 75 w 89"/>
                <a:gd name="T1" fmla="*/ 79 h 79"/>
                <a:gd name="T2" fmla="*/ 89 w 89"/>
                <a:gd name="T3" fmla="*/ 36 h 79"/>
                <a:gd name="T4" fmla="*/ 63 w 89"/>
                <a:gd name="T5" fmla="*/ 20 h 79"/>
                <a:gd name="T6" fmla="*/ 57 w 89"/>
                <a:gd name="T7" fmla="*/ 57 h 79"/>
                <a:gd name="T8" fmla="*/ 56 w 89"/>
                <a:gd name="T9" fmla="*/ 10 h 79"/>
                <a:gd name="T10" fmla="*/ 42 w 89"/>
                <a:gd name="T11" fmla="*/ 9 h 79"/>
                <a:gd name="T12" fmla="*/ 44 w 89"/>
                <a:gd name="T13" fmla="*/ 53 h 79"/>
                <a:gd name="T14" fmla="*/ 29 w 89"/>
                <a:gd name="T15" fmla="*/ 0 h 79"/>
                <a:gd name="T16" fmla="*/ 0 w 89"/>
                <a:gd name="T17" fmla="*/ 9 h 79"/>
                <a:gd name="T18" fmla="*/ 23 w 89"/>
                <a:gd name="T19" fmla="*/ 73 h 79"/>
                <a:gd name="T20" fmla="*/ 75 w 89"/>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9">
                  <a:moveTo>
                    <a:pt x="75" y="79"/>
                  </a:moveTo>
                  <a:lnTo>
                    <a:pt x="89" y="36"/>
                  </a:lnTo>
                  <a:lnTo>
                    <a:pt x="63" y="20"/>
                  </a:lnTo>
                  <a:lnTo>
                    <a:pt x="57" y="57"/>
                  </a:lnTo>
                  <a:lnTo>
                    <a:pt x="56" y="10"/>
                  </a:lnTo>
                  <a:lnTo>
                    <a:pt x="42" y="9"/>
                  </a:lnTo>
                  <a:lnTo>
                    <a:pt x="44" y="53"/>
                  </a:lnTo>
                  <a:lnTo>
                    <a:pt x="29" y="0"/>
                  </a:lnTo>
                  <a:lnTo>
                    <a:pt x="0" y="9"/>
                  </a:lnTo>
                  <a:lnTo>
                    <a:pt x="23" y="73"/>
                  </a:lnTo>
                  <a:lnTo>
                    <a:pt x="75" y="79"/>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44" name="Freeform 14"/>
            <p:cNvSpPr>
              <a:spLocks noEditPoints="1"/>
            </p:cNvSpPr>
            <p:nvPr/>
          </p:nvSpPr>
          <p:spPr bwMode="auto">
            <a:xfrm>
              <a:off x="944563" y="4030664"/>
              <a:ext cx="392112" cy="287337"/>
            </a:xfrm>
            <a:custGeom>
              <a:avLst/>
              <a:gdLst>
                <a:gd name="T0" fmla="*/ 285 w 294"/>
                <a:gd name="T1" fmla="*/ 204 h 215"/>
                <a:gd name="T2" fmla="*/ 261 w 294"/>
                <a:gd name="T3" fmla="*/ 190 h 215"/>
                <a:gd name="T4" fmla="*/ 266 w 294"/>
                <a:gd name="T5" fmla="*/ 153 h 215"/>
                <a:gd name="T6" fmla="*/ 256 w 294"/>
                <a:gd name="T7" fmla="*/ 139 h 215"/>
                <a:gd name="T8" fmla="*/ 266 w 294"/>
                <a:gd name="T9" fmla="*/ 133 h 215"/>
                <a:gd name="T10" fmla="*/ 242 w 294"/>
                <a:gd name="T11" fmla="*/ 60 h 215"/>
                <a:gd name="T12" fmla="*/ 230 w 294"/>
                <a:gd name="T13" fmla="*/ 55 h 215"/>
                <a:gd name="T14" fmla="*/ 229 w 294"/>
                <a:gd name="T15" fmla="*/ 43 h 215"/>
                <a:gd name="T16" fmla="*/ 187 w 294"/>
                <a:gd name="T17" fmla="*/ 4 h 215"/>
                <a:gd name="T18" fmla="*/ 99 w 294"/>
                <a:gd name="T19" fmla="*/ 0 h 215"/>
                <a:gd name="T20" fmla="*/ 46 w 294"/>
                <a:gd name="T21" fmla="*/ 73 h 215"/>
                <a:gd name="T22" fmla="*/ 55 w 294"/>
                <a:gd name="T23" fmla="*/ 80 h 215"/>
                <a:gd name="T24" fmla="*/ 40 w 294"/>
                <a:gd name="T25" fmla="*/ 85 h 215"/>
                <a:gd name="T26" fmla="*/ 29 w 294"/>
                <a:gd name="T27" fmla="*/ 197 h 215"/>
                <a:gd name="T28" fmla="*/ 5 w 294"/>
                <a:gd name="T29" fmla="*/ 200 h 215"/>
                <a:gd name="T30" fmla="*/ 0 w 294"/>
                <a:gd name="T31" fmla="*/ 215 h 215"/>
                <a:gd name="T32" fmla="*/ 294 w 294"/>
                <a:gd name="T33" fmla="*/ 215 h 215"/>
                <a:gd name="T34" fmla="*/ 285 w 294"/>
                <a:gd name="T35" fmla="*/ 204 h 215"/>
                <a:gd name="T36" fmla="*/ 177 w 294"/>
                <a:gd name="T37" fmla="*/ 161 h 215"/>
                <a:gd name="T38" fmla="*/ 153 w 294"/>
                <a:gd name="T39" fmla="*/ 173 h 215"/>
                <a:gd name="T40" fmla="*/ 153 w 294"/>
                <a:gd name="T41" fmla="*/ 184 h 215"/>
                <a:gd name="T42" fmla="*/ 139 w 294"/>
                <a:gd name="T43" fmla="*/ 184 h 215"/>
                <a:gd name="T44" fmla="*/ 139 w 294"/>
                <a:gd name="T45" fmla="*/ 172 h 215"/>
                <a:gd name="T46" fmla="*/ 117 w 294"/>
                <a:gd name="T47" fmla="*/ 163 h 215"/>
                <a:gd name="T48" fmla="*/ 107 w 294"/>
                <a:gd name="T49" fmla="*/ 133 h 215"/>
                <a:gd name="T50" fmla="*/ 107 w 294"/>
                <a:gd name="T51" fmla="*/ 127 h 215"/>
                <a:gd name="T52" fmla="*/ 139 w 294"/>
                <a:gd name="T53" fmla="*/ 127 h 215"/>
                <a:gd name="T54" fmla="*/ 139 w 294"/>
                <a:gd name="T55" fmla="*/ 135 h 215"/>
                <a:gd name="T56" fmla="*/ 140 w 294"/>
                <a:gd name="T57" fmla="*/ 150 h 215"/>
                <a:gd name="T58" fmla="*/ 144 w 294"/>
                <a:gd name="T59" fmla="*/ 153 h 215"/>
                <a:gd name="T60" fmla="*/ 149 w 294"/>
                <a:gd name="T61" fmla="*/ 151 h 215"/>
                <a:gd name="T62" fmla="*/ 150 w 294"/>
                <a:gd name="T63" fmla="*/ 145 h 215"/>
                <a:gd name="T64" fmla="*/ 149 w 294"/>
                <a:gd name="T65" fmla="*/ 130 h 215"/>
                <a:gd name="T66" fmla="*/ 139 w 294"/>
                <a:gd name="T67" fmla="*/ 120 h 215"/>
                <a:gd name="T68" fmla="*/ 119 w 294"/>
                <a:gd name="T69" fmla="*/ 107 h 215"/>
                <a:gd name="T70" fmla="*/ 110 w 294"/>
                <a:gd name="T71" fmla="*/ 95 h 215"/>
                <a:gd name="T72" fmla="*/ 107 w 294"/>
                <a:gd name="T73" fmla="*/ 77 h 215"/>
                <a:gd name="T74" fmla="*/ 115 w 294"/>
                <a:gd name="T75" fmla="*/ 55 h 215"/>
                <a:gd name="T76" fmla="*/ 139 w 294"/>
                <a:gd name="T77" fmla="*/ 45 h 215"/>
                <a:gd name="T78" fmla="*/ 139 w 294"/>
                <a:gd name="T79" fmla="*/ 35 h 215"/>
                <a:gd name="T80" fmla="*/ 153 w 294"/>
                <a:gd name="T81" fmla="*/ 35 h 215"/>
                <a:gd name="T82" fmla="*/ 153 w 294"/>
                <a:gd name="T83" fmla="*/ 45 h 215"/>
                <a:gd name="T84" fmla="*/ 175 w 294"/>
                <a:gd name="T85" fmla="*/ 55 h 215"/>
                <a:gd name="T86" fmla="*/ 182 w 294"/>
                <a:gd name="T87" fmla="*/ 77 h 215"/>
                <a:gd name="T88" fmla="*/ 182 w 294"/>
                <a:gd name="T89" fmla="*/ 83 h 215"/>
                <a:gd name="T90" fmla="*/ 150 w 294"/>
                <a:gd name="T91" fmla="*/ 83 h 215"/>
                <a:gd name="T92" fmla="*/ 150 w 294"/>
                <a:gd name="T93" fmla="*/ 78 h 215"/>
                <a:gd name="T94" fmla="*/ 149 w 294"/>
                <a:gd name="T95" fmla="*/ 67 h 215"/>
                <a:gd name="T96" fmla="*/ 145 w 294"/>
                <a:gd name="T97" fmla="*/ 64 h 215"/>
                <a:gd name="T98" fmla="*/ 140 w 294"/>
                <a:gd name="T99" fmla="*/ 66 h 215"/>
                <a:gd name="T100" fmla="*/ 139 w 294"/>
                <a:gd name="T101" fmla="*/ 73 h 215"/>
                <a:gd name="T102" fmla="*/ 142 w 294"/>
                <a:gd name="T103" fmla="*/ 83 h 215"/>
                <a:gd name="T104" fmla="*/ 159 w 294"/>
                <a:gd name="T105" fmla="*/ 95 h 215"/>
                <a:gd name="T106" fmla="*/ 175 w 294"/>
                <a:gd name="T107" fmla="*/ 106 h 215"/>
                <a:gd name="T108" fmla="*/ 182 w 294"/>
                <a:gd name="T109" fmla="*/ 117 h 215"/>
                <a:gd name="T110" fmla="*/ 185 w 294"/>
                <a:gd name="T111" fmla="*/ 134 h 215"/>
                <a:gd name="T112" fmla="*/ 177 w 294"/>
                <a:gd name="T113" fmla="*/ 16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4" h="215">
                  <a:moveTo>
                    <a:pt x="285" y="204"/>
                  </a:moveTo>
                  <a:cubicBezTo>
                    <a:pt x="277" y="199"/>
                    <a:pt x="269" y="195"/>
                    <a:pt x="261" y="190"/>
                  </a:cubicBezTo>
                  <a:cubicBezTo>
                    <a:pt x="264" y="177"/>
                    <a:pt x="266" y="165"/>
                    <a:pt x="266" y="153"/>
                  </a:cubicBezTo>
                  <a:cubicBezTo>
                    <a:pt x="256" y="139"/>
                    <a:pt x="256" y="139"/>
                    <a:pt x="256" y="139"/>
                  </a:cubicBezTo>
                  <a:cubicBezTo>
                    <a:pt x="266" y="133"/>
                    <a:pt x="266" y="133"/>
                    <a:pt x="266" y="133"/>
                  </a:cubicBezTo>
                  <a:cubicBezTo>
                    <a:pt x="264" y="106"/>
                    <a:pt x="255" y="82"/>
                    <a:pt x="242" y="60"/>
                  </a:cubicBezTo>
                  <a:cubicBezTo>
                    <a:pt x="230" y="55"/>
                    <a:pt x="230" y="55"/>
                    <a:pt x="230" y="55"/>
                  </a:cubicBezTo>
                  <a:cubicBezTo>
                    <a:pt x="229" y="43"/>
                    <a:pt x="229" y="43"/>
                    <a:pt x="229" y="43"/>
                  </a:cubicBezTo>
                  <a:cubicBezTo>
                    <a:pt x="217" y="29"/>
                    <a:pt x="203" y="16"/>
                    <a:pt x="187" y="4"/>
                  </a:cubicBezTo>
                  <a:cubicBezTo>
                    <a:pt x="158" y="3"/>
                    <a:pt x="129" y="1"/>
                    <a:pt x="99" y="0"/>
                  </a:cubicBezTo>
                  <a:cubicBezTo>
                    <a:pt x="78" y="24"/>
                    <a:pt x="60" y="48"/>
                    <a:pt x="46" y="73"/>
                  </a:cubicBezTo>
                  <a:cubicBezTo>
                    <a:pt x="55" y="80"/>
                    <a:pt x="55" y="80"/>
                    <a:pt x="55" y="80"/>
                  </a:cubicBezTo>
                  <a:cubicBezTo>
                    <a:pt x="40" y="85"/>
                    <a:pt x="40" y="85"/>
                    <a:pt x="40" y="85"/>
                  </a:cubicBezTo>
                  <a:cubicBezTo>
                    <a:pt x="24" y="121"/>
                    <a:pt x="18" y="158"/>
                    <a:pt x="29" y="197"/>
                  </a:cubicBezTo>
                  <a:cubicBezTo>
                    <a:pt x="21" y="198"/>
                    <a:pt x="13" y="199"/>
                    <a:pt x="5" y="200"/>
                  </a:cubicBezTo>
                  <a:cubicBezTo>
                    <a:pt x="3" y="205"/>
                    <a:pt x="2" y="210"/>
                    <a:pt x="0" y="215"/>
                  </a:cubicBezTo>
                  <a:cubicBezTo>
                    <a:pt x="98" y="215"/>
                    <a:pt x="196" y="215"/>
                    <a:pt x="294" y="215"/>
                  </a:cubicBezTo>
                  <a:cubicBezTo>
                    <a:pt x="291" y="211"/>
                    <a:pt x="288" y="207"/>
                    <a:pt x="285" y="204"/>
                  </a:cubicBezTo>
                  <a:close/>
                  <a:moveTo>
                    <a:pt x="177" y="161"/>
                  </a:moveTo>
                  <a:cubicBezTo>
                    <a:pt x="172" y="167"/>
                    <a:pt x="164" y="171"/>
                    <a:pt x="153" y="173"/>
                  </a:cubicBezTo>
                  <a:cubicBezTo>
                    <a:pt x="153" y="184"/>
                    <a:pt x="153" y="184"/>
                    <a:pt x="153" y="184"/>
                  </a:cubicBezTo>
                  <a:cubicBezTo>
                    <a:pt x="139" y="184"/>
                    <a:pt x="139" y="184"/>
                    <a:pt x="139" y="184"/>
                  </a:cubicBezTo>
                  <a:cubicBezTo>
                    <a:pt x="139" y="172"/>
                    <a:pt x="139" y="172"/>
                    <a:pt x="139" y="172"/>
                  </a:cubicBezTo>
                  <a:cubicBezTo>
                    <a:pt x="130" y="171"/>
                    <a:pt x="123" y="168"/>
                    <a:pt x="117" y="163"/>
                  </a:cubicBezTo>
                  <a:cubicBezTo>
                    <a:pt x="110" y="157"/>
                    <a:pt x="107" y="147"/>
                    <a:pt x="107" y="133"/>
                  </a:cubicBezTo>
                  <a:cubicBezTo>
                    <a:pt x="107" y="127"/>
                    <a:pt x="107" y="127"/>
                    <a:pt x="107" y="127"/>
                  </a:cubicBezTo>
                  <a:cubicBezTo>
                    <a:pt x="139" y="127"/>
                    <a:pt x="139" y="127"/>
                    <a:pt x="139" y="127"/>
                  </a:cubicBezTo>
                  <a:cubicBezTo>
                    <a:pt x="139" y="135"/>
                    <a:pt x="139" y="135"/>
                    <a:pt x="139" y="135"/>
                  </a:cubicBezTo>
                  <a:cubicBezTo>
                    <a:pt x="139" y="143"/>
                    <a:pt x="139" y="148"/>
                    <a:pt x="140" y="150"/>
                  </a:cubicBezTo>
                  <a:cubicBezTo>
                    <a:pt x="140" y="152"/>
                    <a:pt x="142" y="153"/>
                    <a:pt x="144" y="153"/>
                  </a:cubicBezTo>
                  <a:cubicBezTo>
                    <a:pt x="146" y="153"/>
                    <a:pt x="148" y="153"/>
                    <a:pt x="149" y="151"/>
                  </a:cubicBezTo>
                  <a:cubicBezTo>
                    <a:pt x="150" y="150"/>
                    <a:pt x="150" y="148"/>
                    <a:pt x="150" y="145"/>
                  </a:cubicBezTo>
                  <a:cubicBezTo>
                    <a:pt x="150" y="138"/>
                    <a:pt x="150" y="133"/>
                    <a:pt x="149" y="130"/>
                  </a:cubicBezTo>
                  <a:cubicBezTo>
                    <a:pt x="148" y="127"/>
                    <a:pt x="145" y="123"/>
                    <a:pt x="139" y="120"/>
                  </a:cubicBezTo>
                  <a:cubicBezTo>
                    <a:pt x="129" y="114"/>
                    <a:pt x="123" y="109"/>
                    <a:pt x="119" y="107"/>
                  </a:cubicBezTo>
                  <a:cubicBezTo>
                    <a:pt x="116" y="104"/>
                    <a:pt x="113" y="100"/>
                    <a:pt x="110" y="95"/>
                  </a:cubicBezTo>
                  <a:cubicBezTo>
                    <a:pt x="108" y="90"/>
                    <a:pt x="107" y="84"/>
                    <a:pt x="107" y="77"/>
                  </a:cubicBezTo>
                  <a:cubicBezTo>
                    <a:pt x="107" y="68"/>
                    <a:pt x="109" y="61"/>
                    <a:pt x="115" y="55"/>
                  </a:cubicBezTo>
                  <a:cubicBezTo>
                    <a:pt x="120" y="50"/>
                    <a:pt x="128" y="47"/>
                    <a:pt x="139" y="45"/>
                  </a:cubicBezTo>
                  <a:cubicBezTo>
                    <a:pt x="139" y="35"/>
                    <a:pt x="139" y="35"/>
                    <a:pt x="139" y="35"/>
                  </a:cubicBezTo>
                  <a:cubicBezTo>
                    <a:pt x="153" y="35"/>
                    <a:pt x="153" y="35"/>
                    <a:pt x="153" y="35"/>
                  </a:cubicBezTo>
                  <a:cubicBezTo>
                    <a:pt x="153" y="45"/>
                    <a:pt x="153" y="45"/>
                    <a:pt x="153" y="45"/>
                  </a:cubicBezTo>
                  <a:cubicBezTo>
                    <a:pt x="163" y="47"/>
                    <a:pt x="170" y="50"/>
                    <a:pt x="175" y="55"/>
                  </a:cubicBezTo>
                  <a:cubicBezTo>
                    <a:pt x="180" y="60"/>
                    <a:pt x="182" y="68"/>
                    <a:pt x="182" y="77"/>
                  </a:cubicBezTo>
                  <a:cubicBezTo>
                    <a:pt x="182" y="78"/>
                    <a:pt x="182" y="80"/>
                    <a:pt x="182" y="83"/>
                  </a:cubicBezTo>
                  <a:cubicBezTo>
                    <a:pt x="150" y="83"/>
                    <a:pt x="150" y="83"/>
                    <a:pt x="150" y="83"/>
                  </a:cubicBezTo>
                  <a:cubicBezTo>
                    <a:pt x="150" y="78"/>
                    <a:pt x="150" y="78"/>
                    <a:pt x="150" y="78"/>
                  </a:cubicBezTo>
                  <a:cubicBezTo>
                    <a:pt x="150" y="72"/>
                    <a:pt x="150" y="68"/>
                    <a:pt x="149" y="67"/>
                  </a:cubicBezTo>
                  <a:cubicBezTo>
                    <a:pt x="149" y="65"/>
                    <a:pt x="147" y="64"/>
                    <a:pt x="145" y="64"/>
                  </a:cubicBezTo>
                  <a:cubicBezTo>
                    <a:pt x="143" y="64"/>
                    <a:pt x="141" y="65"/>
                    <a:pt x="140" y="66"/>
                  </a:cubicBezTo>
                  <a:cubicBezTo>
                    <a:pt x="139" y="68"/>
                    <a:pt x="139" y="70"/>
                    <a:pt x="139" y="73"/>
                  </a:cubicBezTo>
                  <a:cubicBezTo>
                    <a:pt x="139" y="78"/>
                    <a:pt x="140" y="81"/>
                    <a:pt x="142" y="83"/>
                  </a:cubicBezTo>
                  <a:cubicBezTo>
                    <a:pt x="144" y="85"/>
                    <a:pt x="149" y="89"/>
                    <a:pt x="159" y="95"/>
                  </a:cubicBezTo>
                  <a:cubicBezTo>
                    <a:pt x="167" y="100"/>
                    <a:pt x="172" y="103"/>
                    <a:pt x="175" y="106"/>
                  </a:cubicBezTo>
                  <a:cubicBezTo>
                    <a:pt x="178" y="109"/>
                    <a:pt x="180" y="112"/>
                    <a:pt x="182" y="117"/>
                  </a:cubicBezTo>
                  <a:cubicBezTo>
                    <a:pt x="184" y="122"/>
                    <a:pt x="185" y="127"/>
                    <a:pt x="185" y="134"/>
                  </a:cubicBezTo>
                  <a:cubicBezTo>
                    <a:pt x="185" y="146"/>
                    <a:pt x="183" y="154"/>
                    <a:pt x="177" y="16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45" name="Freeform 15"/>
          <p:cNvSpPr>
            <a:spLocks noEditPoints="1"/>
          </p:cNvSpPr>
          <p:nvPr/>
        </p:nvSpPr>
        <p:spPr bwMode="auto">
          <a:xfrm>
            <a:off x="3739865" y="4729354"/>
            <a:ext cx="230312" cy="184410"/>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6" name="Freeform 17"/>
          <p:cNvSpPr>
            <a:spLocks noEditPoints="1"/>
          </p:cNvSpPr>
          <p:nvPr/>
        </p:nvSpPr>
        <p:spPr bwMode="auto">
          <a:xfrm>
            <a:off x="4695988" y="4724312"/>
            <a:ext cx="232599" cy="194493"/>
          </a:xfrm>
          <a:custGeom>
            <a:avLst/>
            <a:gdLst>
              <a:gd name="T0" fmla="*/ 80 w 349"/>
              <a:gd name="T1" fmla="*/ 247 h 290"/>
              <a:gd name="T2" fmla="*/ 111 w 349"/>
              <a:gd name="T3" fmla="*/ 247 h 290"/>
              <a:gd name="T4" fmla="*/ 111 w 349"/>
              <a:gd name="T5" fmla="*/ 232 h 290"/>
              <a:gd name="T6" fmla="*/ 153 w 349"/>
              <a:gd name="T7" fmla="*/ 232 h 290"/>
              <a:gd name="T8" fmla="*/ 153 w 349"/>
              <a:gd name="T9" fmla="*/ 44 h 290"/>
              <a:gd name="T10" fmla="*/ 76 w 349"/>
              <a:gd name="T11" fmla="*/ 61 h 290"/>
              <a:gd name="T12" fmla="*/ 78 w 349"/>
              <a:gd name="T13" fmla="*/ 69 h 290"/>
              <a:gd name="T14" fmla="*/ 76 w 349"/>
              <a:gd name="T15" fmla="*/ 77 h 290"/>
              <a:gd name="T16" fmla="*/ 121 w 349"/>
              <a:gd name="T17" fmla="*/ 155 h 290"/>
              <a:gd name="T18" fmla="*/ 125 w 349"/>
              <a:gd name="T19" fmla="*/ 155 h 290"/>
              <a:gd name="T20" fmla="*/ 2 w 349"/>
              <a:gd name="T21" fmla="*/ 155 h 290"/>
              <a:gd name="T22" fmla="*/ 6 w 349"/>
              <a:gd name="T23" fmla="*/ 155 h 290"/>
              <a:gd name="T24" fmla="*/ 6 w 349"/>
              <a:gd name="T25" fmla="*/ 155 h 290"/>
              <a:gd name="T26" fmla="*/ 52 w 349"/>
              <a:gd name="T27" fmla="*/ 77 h 290"/>
              <a:gd name="T28" fmla="*/ 50 w 349"/>
              <a:gd name="T29" fmla="*/ 69 h 290"/>
              <a:gd name="T30" fmla="*/ 62 w 349"/>
              <a:gd name="T31" fmla="*/ 55 h 290"/>
              <a:gd name="T32" fmla="*/ 62 w 349"/>
              <a:gd name="T33" fmla="*/ 51 h 290"/>
              <a:gd name="T34" fmla="*/ 155 w 349"/>
              <a:gd name="T35" fmla="*/ 17 h 290"/>
              <a:gd name="T36" fmla="*/ 170 w 349"/>
              <a:gd name="T37" fmla="*/ 2 h 290"/>
              <a:gd name="T38" fmla="*/ 190 w 349"/>
              <a:gd name="T39" fmla="*/ 9 h 290"/>
              <a:gd name="T40" fmla="*/ 288 w 349"/>
              <a:gd name="T41" fmla="*/ 1 h 290"/>
              <a:gd name="T42" fmla="*/ 290 w 349"/>
              <a:gd name="T43" fmla="*/ 4 h 290"/>
              <a:gd name="T44" fmla="*/ 302 w 349"/>
              <a:gd name="T45" fmla="*/ 18 h 290"/>
              <a:gd name="T46" fmla="*/ 300 w 349"/>
              <a:gd name="T47" fmla="*/ 26 h 290"/>
              <a:gd name="T48" fmla="*/ 344 w 349"/>
              <a:gd name="T49" fmla="*/ 104 h 290"/>
              <a:gd name="T50" fmla="*/ 349 w 349"/>
              <a:gd name="T51" fmla="*/ 104 h 290"/>
              <a:gd name="T52" fmla="*/ 226 w 349"/>
              <a:gd name="T53" fmla="*/ 104 h 290"/>
              <a:gd name="T54" fmla="*/ 230 w 349"/>
              <a:gd name="T55" fmla="*/ 104 h 290"/>
              <a:gd name="T56" fmla="*/ 230 w 349"/>
              <a:gd name="T57" fmla="*/ 104 h 290"/>
              <a:gd name="T58" fmla="*/ 276 w 349"/>
              <a:gd name="T59" fmla="*/ 26 h 290"/>
              <a:gd name="T60" fmla="*/ 273 w 349"/>
              <a:gd name="T61" fmla="*/ 18 h 290"/>
              <a:gd name="T62" fmla="*/ 274 w 349"/>
              <a:gd name="T63" fmla="*/ 17 h 290"/>
              <a:gd name="T64" fmla="*/ 196 w 349"/>
              <a:gd name="T65" fmla="*/ 34 h 290"/>
              <a:gd name="T66" fmla="*/ 196 w 349"/>
              <a:gd name="T67" fmla="*/ 232 h 290"/>
              <a:gd name="T68" fmla="*/ 235 w 349"/>
              <a:gd name="T69" fmla="*/ 232 h 290"/>
              <a:gd name="T70" fmla="*/ 235 w 349"/>
              <a:gd name="T71" fmla="*/ 247 h 290"/>
              <a:gd name="T72" fmla="*/ 265 w 349"/>
              <a:gd name="T73" fmla="*/ 247 h 290"/>
              <a:gd name="T74" fmla="*/ 265 w 349"/>
              <a:gd name="T75" fmla="*/ 290 h 290"/>
              <a:gd name="T76" fmla="*/ 80 w 349"/>
              <a:gd name="T77" fmla="*/ 290 h 290"/>
              <a:gd name="T78" fmla="*/ 80 w 349"/>
              <a:gd name="T79" fmla="*/ 247 h 290"/>
              <a:gd name="T80" fmla="*/ 292 w 349"/>
              <a:gd name="T81" fmla="*/ 32 h 290"/>
              <a:gd name="T82" fmla="*/ 288 w 349"/>
              <a:gd name="T83" fmla="*/ 33 h 290"/>
              <a:gd name="T84" fmla="*/ 284 w 349"/>
              <a:gd name="T85" fmla="*/ 32 h 290"/>
              <a:gd name="T86" fmla="*/ 241 w 349"/>
              <a:gd name="T87" fmla="*/ 104 h 290"/>
              <a:gd name="T88" fmla="*/ 333 w 349"/>
              <a:gd name="T89" fmla="*/ 104 h 290"/>
              <a:gd name="T90" fmla="*/ 292 w 349"/>
              <a:gd name="T91" fmla="*/ 32 h 290"/>
              <a:gd name="T92" fmla="*/ 68 w 349"/>
              <a:gd name="T93" fmla="*/ 83 h 290"/>
              <a:gd name="T94" fmla="*/ 64 w 349"/>
              <a:gd name="T95" fmla="*/ 83 h 290"/>
              <a:gd name="T96" fmla="*/ 60 w 349"/>
              <a:gd name="T97" fmla="*/ 83 h 290"/>
              <a:gd name="T98" fmla="*/ 17 w 349"/>
              <a:gd name="T99" fmla="*/ 155 h 290"/>
              <a:gd name="T100" fmla="*/ 110 w 349"/>
              <a:gd name="T101" fmla="*/ 155 h 290"/>
              <a:gd name="T102" fmla="*/ 68 w 349"/>
              <a:gd name="T103" fmla="*/ 8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9" h="290">
                <a:moveTo>
                  <a:pt x="80" y="247"/>
                </a:moveTo>
                <a:cubicBezTo>
                  <a:pt x="111" y="247"/>
                  <a:pt x="111" y="247"/>
                  <a:pt x="111" y="247"/>
                </a:cubicBezTo>
                <a:cubicBezTo>
                  <a:pt x="111" y="232"/>
                  <a:pt x="111" y="232"/>
                  <a:pt x="111" y="232"/>
                </a:cubicBezTo>
                <a:cubicBezTo>
                  <a:pt x="153" y="232"/>
                  <a:pt x="153" y="232"/>
                  <a:pt x="153" y="232"/>
                </a:cubicBezTo>
                <a:cubicBezTo>
                  <a:pt x="153" y="44"/>
                  <a:pt x="153" y="44"/>
                  <a:pt x="153" y="44"/>
                </a:cubicBezTo>
                <a:cubicBezTo>
                  <a:pt x="76" y="61"/>
                  <a:pt x="76" y="61"/>
                  <a:pt x="76" y="61"/>
                </a:cubicBezTo>
                <a:cubicBezTo>
                  <a:pt x="78" y="63"/>
                  <a:pt x="78" y="66"/>
                  <a:pt x="78" y="69"/>
                </a:cubicBezTo>
                <a:cubicBezTo>
                  <a:pt x="78" y="72"/>
                  <a:pt x="78" y="75"/>
                  <a:pt x="76" y="77"/>
                </a:cubicBezTo>
                <a:cubicBezTo>
                  <a:pt x="121" y="155"/>
                  <a:pt x="121" y="155"/>
                  <a:pt x="121" y="155"/>
                </a:cubicBezTo>
                <a:cubicBezTo>
                  <a:pt x="125" y="155"/>
                  <a:pt x="125" y="155"/>
                  <a:pt x="125" y="155"/>
                </a:cubicBezTo>
                <a:cubicBezTo>
                  <a:pt x="123" y="201"/>
                  <a:pt x="0" y="200"/>
                  <a:pt x="2" y="155"/>
                </a:cubicBezTo>
                <a:cubicBezTo>
                  <a:pt x="6" y="155"/>
                  <a:pt x="6" y="155"/>
                  <a:pt x="6" y="155"/>
                </a:cubicBezTo>
                <a:cubicBezTo>
                  <a:pt x="6" y="155"/>
                  <a:pt x="6" y="155"/>
                  <a:pt x="6" y="155"/>
                </a:cubicBezTo>
                <a:cubicBezTo>
                  <a:pt x="52" y="77"/>
                  <a:pt x="52" y="77"/>
                  <a:pt x="52" y="77"/>
                </a:cubicBezTo>
                <a:cubicBezTo>
                  <a:pt x="51" y="75"/>
                  <a:pt x="50" y="72"/>
                  <a:pt x="50" y="69"/>
                </a:cubicBezTo>
                <a:cubicBezTo>
                  <a:pt x="50" y="62"/>
                  <a:pt x="55" y="56"/>
                  <a:pt x="62" y="55"/>
                </a:cubicBezTo>
                <a:cubicBezTo>
                  <a:pt x="62" y="51"/>
                  <a:pt x="62" y="51"/>
                  <a:pt x="62" y="51"/>
                </a:cubicBezTo>
                <a:cubicBezTo>
                  <a:pt x="155" y="17"/>
                  <a:pt x="155" y="17"/>
                  <a:pt x="155" y="17"/>
                </a:cubicBezTo>
                <a:cubicBezTo>
                  <a:pt x="156" y="10"/>
                  <a:pt x="162" y="4"/>
                  <a:pt x="170" y="2"/>
                </a:cubicBezTo>
                <a:cubicBezTo>
                  <a:pt x="178" y="0"/>
                  <a:pt x="186" y="3"/>
                  <a:pt x="190" y="9"/>
                </a:cubicBezTo>
                <a:cubicBezTo>
                  <a:pt x="288" y="1"/>
                  <a:pt x="288" y="1"/>
                  <a:pt x="288" y="1"/>
                </a:cubicBezTo>
                <a:cubicBezTo>
                  <a:pt x="290" y="4"/>
                  <a:pt x="290" y="4"/>
                  <a:pt x="290" y="4"/>
                </a:cubicBezTo>
                <a:cubicBezTo>
                  <a:pt x="297" y="5"/>
                  <a:pt x="302" y="11"/>
                  <a:pt x="302" y="18"/>
                </a:cubicBezTo>
                <a:cubicBezTo>
                  <a:pt x="302" y="21"/>
                  <a:pt x="301" y="24"/>
                  <a:pt x="300" y="26"/>
                </a:cubicBezTo>
                <a:cubicBezTo>
                  <a:pt x="344" y="104"/>
                  <a:pt x="344" y="104"/>
                  <a:pt x="344" y="104"/>
                </a:cubicBezTo>
                <a:cubicBezTo>
                  <a:pt x="349" y="104"/>
                  <a:pt x="349" y="104"/>
                  <a:pt x="349" y="104"/>
                </a:cubicBezTo>
                <a:cubicBezTo>
                  <a:pt x="347" y="150"/>
                  <a:pt x="224" y="150"/>
                  <a:pt x="226" y="104"/>
                </a:cubicBezTo>
                <a:cubicBezTo>
                  <a:pt x="230" y="104"/>
                  <a:pt x="230" y="104"/>
                  <a:pt x="230" y="104"/>
                </a:cubicBezTo>
                <a:cubicBezTo>
                  <a:pt x="230" y="104"/>
                  <a:pt x="230" y="104"/>
                  <a:pt x="230" y="104"/>
                </a:cubicBezTo>
                <a:cubicBezTo>
                  <a:pt x="276" y="26"/>
                  <a:pt x="276" y="26"/>
                  <a:pt x="276" y="26"/>
                </a:cubicBezTo>
                <a:cubicBezTo>
                  <a:pt x="274" y="24"/>
                  <a:pt x="273" y="21"/>
                  <a:pt x="273" y="18"/>
                </a:cubicBezTo>
                <a:cubicBezTo>
                  <a:pt x="273" y="18"/>
                  <a:pt x="273" y="17"/>
                  <a:pt x="274" y="17"/>
                </a:cubicBezTo>
                <a:cubicBezTo>
                  <a:pt x="196" y="34"/>
                  <a:pt x="196" y="34"/>
                  <a:pt x="196" y="34"/>
                </a:cubicBezTo>
                <a:cubicBezTo>
                  <a:pt x="196" y="232"/>
                  <a:pt x="196" y="232"/>
                  <a:pt x="196" y="232"/>
                </a:cubicBezTo>
                <a:cubicBezTo>
                  <a:pt x="235" y="232"/>
                  <a:pt x="235" y="232"/>
                  <a:pt x="235" y="232"/>
                </a:cubicBezTo>
                <a:cubicBezTo>
                  <a:pt x="235" y="247"/>
                  <a:pt x="235" y="247"/>
                  <a:pt x="235" y="247"/>
                </a:cubicBezTo>
                <a:cubicBezTo>
                  <a:pt x="265" y="247"/>
                  <a:pt x="265" y="247"/>
                  <a:pt x="265" y="247"/>
                </a:cubicBezTo>
                <a:cubicBezTo>
                  <a:pt x="265" y="290"/>
                  <a:pt x="265" y="290"/>
                  <a:pt x="265" y="290"/>
                </a:cubicBezTo>
                <a:cubicBezTo>
                  <a:pt x="80" y="290"/>
                  <a:pt x="80" y="290"/>
                  <a:pt x="80" y="290"/>
                </a:cubicBezTo>
                <a:cubicBezTo>
                  <a:pt x="80" y="247"/>
                  <a:pt x="80" y="247"/>
                  <a:pt x="80" y="247"/>
                </a:cubicBezTo>
                <a:close/>
                <a:moveTo>
                  <a:pt x="292" y="32"/>
                </a:moveTo>
                <a:cubicBezTo>
                  <a:pt x="291" y="32"/>
                  <a:pt x="289" y="33"/>
                  <a:pt x="288" y="33"/>
                </a:cubicBezTo>
                <a:cubicBezTo>
                  <a:pt x="286" y="33"/>
                  <a:pt x="285" y="32"/>
                  <a:pt x="284" y="32"/>
                </a:cubicBezTo>
                <a:cubicBezTo>
                  <a:pt x="241" y="104"/>
                  <a:pt x="241" y="104"/>
                  <a:pt x="241" y="104"/>
                </a:cubicBezTo>
                <a:cubicBezTo>
                  <a:pt x="333" y="104"/>
                  <a:pt x="333" y="104"/>
                  <a:pt x="333" y="104"/>
                </a:cubicBezTo>
                <a:cubicBezTo>
                  <a:pt x="292" y="32"/>
                  <a:pt x="292" y="32"/>
                  <a:pt x="292" y="32"/>
                </a:cubicBezTo>
                <a:close/>
                <a:moveTo>
                  <a:pt x="68" y="83"/>
                </a:moveTo>
                <a:cubicBezTo>
                  <a:pt x="67" y="83"/>
                  <a:pt x="65" y="83"/>
                  <a:pt x="64" y="83"/>
                </a:cubicBezTo>
                <a:cubicBezTo>
                  <a:pt x="63" y="83"/>
                  <a:pt x="61" y="83"/>
                  <a:pt x="60" y="83"/>
                </a:cubicBezTo>
                <a:cubicBezTo>
                  <a:pt x="17" y="155"/>
                  <a:pt x="17" y="155"/>
                  <a:pt x="17" y="155"/>
                </a:cubicBezTo>
                <a:cubicBezTo>
                  <a:pt x="110" y="155"/>
                  <a:pt x="110" y="155"/>
                  <a:pt x="110" y="155"/>
                </a:cubicBezTo>
                <a:lnTo>
                  <a:pt x="68" y="8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47" name="组合 46"/>
          <p:cNvGrpSpPr/>
          <p:nvPr/>
        </p:nvGrpSpPr>
        <p:grpSpPr>
          <a:xfrm>
            <a:off x="5622921" y="4740665"/>
            <a:ext cx="236964" cy="161787"/>
            <a:chOff x="4913498" y="4006828"/>
            <a:chExt cx="359542" cy="245478"/>
          </a:xfrm>
          <a:solidFill>
            <a:schemeClr val="bg1">
              <a:lumMod val="65000"/>
            </a:schemeClr>
          </a:solidFill>
        </p:grpSpPr>
        <p:sp>
          <p:nvSpPr>
            <p:cNvPr id="48" name="任意多边形 47"/>
            <p:cNvSpPr>
              <a:spLocks/>
            </p:cNvSpPr>
            <p:nvPr/>
          </p:nvSpPr>
          <p:spPr bwMode="auto">
            <a:xfrm>
              <a:off x="4956891" y="4126421"/>
              <a:ext cx="251679" cy="37860"/>
            </a:xfrm>
            <a:custGeom>
              <a:avLst/>
              <a:gdLst>
                <a:gd name="connsiteX0" fmla="*/ 251679 w 251679"/>
                <a:gd name="connsiteY0" fmla="*/ 1038 h 37860"/>
                <a:gd name="connsiteX1" fmla="*/ 189689 w 251679"/>
                <a:gd name="connsiteY1" fmla="*/ 37860 h 37860"/>
                <a:gd name="connsiteX2" fmla="*/ 251679 w 251679"/>
                <a:gd name="connsiteY2" fmla="*/ 1038 h 37860"/>
                <a:gd name="connsiteX3" fmla="*/ 63229 w 251679"/>
                <a:gd name="connsiteY3" fmla="*/ 1038 h 37860"/>
                <a:gd name="connsiteX4" fmla="*/ 0 w 251679"/>
                <a:gd name="connsiteY4" fmla="*/ 37860 h 37860"/>
                <a:gd name="connsiteX5" fmla="*/ 63229 w 251679"/>
                <a:gd name="connsiteY5" fmla="*/ 1038 h 3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679" h="37860">
                  <a:moveTo>
                    <a:pt x="251679" y="1038"/>
                  </a:moveTo>
                  <a:cubicBezTo>
                    <a:pt x="223784" y="9221"/>
                    <a:pt x="204154" y="22518"/>
                    <a:pt x="189689" y="37860"/>
                  </a:cubicBezTo>
                  <a:cubicBezTo>
                    <a:pt x="191756" y="4107"/>
                    <a:pt x="224817" y="-3053"/>
                    <a:pt x="251679" y="1038"/>
                  </a:cubicBezTo>
                  <a:close/>
                  <a:moveTo>
                    <a:pt x="63229" y="1038"/>
                  </a:moveTo>
                  <a:cubicBezTo>
                    <a:pt x="34206" y="9221"/>
                    <a:pt x="15548" y="22518"/>
                    <a:pt x="0" y="37860"/>
                  </a:cubicBezTo>
                  <a:cubicBezTo>
                    <a:pt x="3109" y="4107"/>
                    <a:pt x="35242" y="-3053"/>
                    <a:pt x="63229" y="1038"/>
                  </a:cubicBezTo>
                  <a:close/>
                </a:path>
              </a:pathLst>
            </a:custGeom>
            <a:grpFill/>
            <a:ln>
              <a:noFill/>
            </a:ln>
          </p:spPr>
          <p:txBody>
            <a:bodyPr vert="horz" wrap="square" lIns="121920" tIns="60960" rIns="121920" bIns="60960" numCol="1" anchor="t" anchorCtr="0" compatLnSpc="1">
              <a:prstTxWarp prst="textNoShape">
                <a:avLst/>
              </a:prstTxWarp>
              <a:noAutofit/>
            </a:bodyPr>
            <a:lstStyle/>
            <a:p>
              <a:endParaRPr lang="zh-CN" altLang="en-US"/>
            </a:p>
          </p:txBody>
        </p:sp>
        <p:sp>
          <p:nvSpPr>
            <p:cNvPr id="49" name="Freeform 20"/>
            <p:cNvSpPr>
              <a:spLocks noEditPoints="1"/>
            </p:cNvSpPr>
            <p:nvPr/>
          </p:nvSpPr>
          <p:spPr bwMode="auto">
            <a:xfrm>
              <a:off x="4913498" y="4006828"/>
              <a:ext cx="359542" cy="245478"/>
            </a:xfrm>
            <a:custGeom>
              <a:avLst/>
              <a:gdLst>
                <a:gd name="T0" fmla="*/ 323 w 346"/>
                <a:gd name="T1" fmla="*/ 96 h 235"/>
                <a:gd name="T2" fmla="*/ 306 w 346"/>
                <a:gd name="T3" fmla="*/ 83 h 235"/>
                <a:gd name="T4" fmla="*/ 268 w 346"/>
                <a:gd name="T5" fmla="*/ 37 h 235"/>
                <a:gd name="T6" fmla="*/ 255 w 346"/>
                <a:gd name="T7" fmla="*/ 13 h 235"/>
                <a:gd name="T8" fmla="*/ 255 w 346"/>
                <a:gd name="T9" fmla="*/ 13 h 235"/>
                <a:gd name="T10" fmla="*/ 225 w 346"/>
                <a:gd name="T11" fmla="*/ 0 h 235"/>
                <a:gd name="T12" fmla="*/ 194 w 346"/>
                <a:gd name="T13" fmla="*/ 13 h 235"/>
                <a:gd name="T14" fmla="*/ 194 w 346"/>
                <a:gd name="T15" fmla="*/ 13 h 235"/>
                <a:gd name="T16" fmla="*/ 181 w 346"/>
                <a:gd name="T17" fmla="*/ 44 h 235"/>
                <a:gd name="T18" fmla="*/ 189 w 346"/>
                <a:gd name="T19" fmla="*/ 68 h 235"/>
                <a:gd name="T20" fmla="*/ 189 w 346"/>
                <a:gd name="T21" fmla="*/ 75 h 235"/>
                <a:gd name="T22" fmla="*/ 179 w 346"/>
                <a:gd name="T23" fmla="*/ 75 h 235"/>
                <a:gd name="T24" fmla="*/ 158 w 346"/>
                <a:gd name="T25" fmla="*/ 75 h 235"/>
                <a:gd name="T26" fmla="*/ 158 w 346"/>
                <a:gd name="T27" fmla="*/ 68 h 235"/>
                <a:gd name="T28" fmla="*/ 166 w 346"/>
                <a:gd name="T29" fmla="*/ 44 h 235"/>
                <a:gd name="T30" fmla="*/ 153 w 346"/>
                <a:gd name="T31" fmla="*/ 13 h 235"/>
                <a:gd name="T32" fmla="*/ 153 w 346"/>
                <a:gd name="T33" fmla="*/ 13 h 235"/>
                <a:gd name="T34" fmla="*/ 122 w 346"/>
                <a:gd name="T35" fmla="*/ 0 h 235"/>
                <a:gd name="T36" fmla="*/ 91 w 346"/>
                <a:gd name="T37" fmla="*/ 13 h 235"/>
                <a:gd name="T38" fmla="*/ 91 w 346"/>
                <a:gd name="T39" fmla="*/ 13 h 235"/>
                <a:gd name="T40" fmla="*/ 79 w 346"/>
                <a:gd name="T41" fmla="*/ 37 h 235"/>
                <a:gd name="T42" fmla="*/ 41 w 346"/>
                <a:gd name="T43" fmla="*/ 83 h 235"/>
                <a:gd name="T44" fmla="*/ 24 w 346"/>
                <a:gd name="T45" fmla="*/ 96 h 235"/>
                <a:gd name="T46" fmla="*/ 0 w 346"/>
                <a:gd name="T47" fmla="*/ 153 h 235"/>
                <a:gd name="T48" fmla="*/ 24 w 346"/>
                <a:gd name="T49" fmla="*/ 211 h 235"/>
                <a:gd name="T50" fmla="*/ 82 w 346"/>
                <a:gd name="T51" fmla="*/ 235 h 235"/>
                <a:gd name="T52" fmla="*/ 140 w 346"/>
                <a:gd name="T53" fmla="*/ 211 h 235"/>
                <a:gd name="T54" fmla="*/ 164 w 346"/>
                <a:gd name="T55" fmla="*/ 153 h 235"/>
                <a:gd name="T56" fmla="*/ 157 w 346"/>
                <a:gd name="T57" fmla="*/ 122 h 235"/>
                <a:gd name="T58" fmla="*/ 157 w 346"/>
                <a:gd name="T59" fmla="*/ 114 h 235"/>
                <a:gd name="T60" fmla="*/ 190 w 346"/>
                <a:gd name="T61" fmla="*/ 114 h 235"/>
                <a:gd name="T62" fmla="*/ 190 w 346"/>
                <a:gd name="T63" fmla="*/ 122 h 235"/>
                <a:gd name="T64" fmla="*/ 183 w 346"/>
                <a:gd name="T65" fmla="*/ 153 h 235"/>
                <a:gd name="T66" fmla="*/ 207 w 346"/>
                <a:gd name="T67" fmla="*/ 211 h 235"/>
                <a:gd name="T68" fmla="*/ 265 w 346"/>
                <a:gd name="T69" fmla="*/ 235 h 235"/>
                <a:gd name="T70" fmla="*/ 323 w 346"/>
                <a:gd name="T71" fmla="*/ 211 h 235"/>
                <a:gd name="T72" fmla="*/ 346 w 346"/>
                <a:gd name="T73" fmla="*/ 153 h 235"/>
                <a:gd name="T74" fmla="*/ 323 w 346"/>
                <a:gd name="T75" fmla="*/ 96 h 235"/>
                <a:gd name="T76" fmla="*/ 119 w 346"/>
                <a:gd name="T77" fmla="*/ 191 h 235"/>
                <a:gd name="T78" fmla="*/ 82 w 346"/>
                <a:gd name="T79" fmla="*/ 206 h 235"/>
                <a:gd name="T80" fmla="*/ 45 w 346"/>
                <a:gd name="T81" fmla="*/ 191 h 235"/>
                <a:gd name="T82" fmla="*/ 29 w 346"/>
                <a:gd name="T83" fmla="*/ 153 h 235"/>
                <a:gd name="T84" fmla="*/ 45 w 346"/>
                <a:gd name="T85" fmla="*/ 116 h 235"/>
                <a:gd name="T86" fmla="*/ 82 w 346"/>
                <a:gd name="T87" fmla="*/ 101 h 235"/>
                <a:gd name="T88" fmla="*/ 119 w 346"/>
                <a:gd name="T89" fmla="*/ 116 h 235"/>
                <a:gd name="T90" fmla="*/ 135 w 346"/>
                <a:gd name="T91" fmla="*/ 153 h 235"/>
                <a:gd name="T92" fmla="*/ 119 w 346"/>
                <a:gd name="T93" fmla="*/ 191 h 235"/>
                <a:gd name="T94" fmla="*/ 302 w 346"/>
                <a:gd name="T95" fmla="*/ 191 h 235"/>
                <a:gd name="T96" fmla="*/ 265 w 346"/>
                <a:gd name="T97" fmla="*/ 206 h 235"/>
                <a:gd name="T98" fmla="*/ 228 w 346"/>
                <a:gd name="T99" fmla="*/ 191 h 235"/>
                <a:gd name="T100" fmla="*/ 212 w 346"/>
                <a:gd name="T101" fmla="*/ 153 h 235"/>
                <a:gd name="T102" fmla="*/ 228 w 346"/>
                <a:gd name="T103" fmla="*/ 116 h 235"/>
                <a:gd name="T104" fmla="*/ 265 w 346"/>
                <a:gd name="T105" fmla="*/ 101 h 235"/>
                <a:gd name="T106" fmla="*/ 302 w 346"/>
                <a:gd name="T107" fmla="*/ 116 h 235"/>
                <a:gd name="T108" fmla="*/ 318 w 346"/>
                <a:gd name="T109" fmla="*/ 153 h 235"/>
                <a:gd name="T110" fmla="*/ 302 w 346"/>
                <a:gd name="T111"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235">
                  <a:moveTo>
                    <a:pt x="323" y="96"/>
                  </a:moveTo>
                  <a:cubicBezTo>
                    <a:pt x="318" y="91"/>
                    <a:pt x="312" y="87"/>
                    <a:pt x="306" y="83"/>
                  </a:cubicBezTo>
                  <a:cubicBezTo>
                    <a:pt x="268" y="37"/>
                    <a:pt x="268" y="37"/>
                    <a:pt x="268" y="37"/>
                  </a:cubicBezTo>
                  <a:cubicBezTo>
                    <a:pt x="266" y="28"/>
                    <a:pt x="262" y="19"/>
                    <a:pt x="255" y="13"/>
                  </a:cubicBezTo>
                  <a:cubicBezTo>
                    <a:pt x="255" y="13"/>
                    <a:pt x="255" y="13"/>
                    <a:pt x="255" y="13"/>
                  </a:cubicBezTo>
                  <a:cubicBezTo>
                    <a:pt x="248" y="5"/>
                    <a:pt x="237" y="0"/>
                    <a:pt x="225" y="0"/>
                  </a:cubicBezTo>
                  <a:cubicBezTo>
                    <a:pt x="213" y="0"/>
                    <a:pt x="202" y="5"/>
                    <a:pt x="194" y="13"/>
                  </a:cubicBezTo>
                  <a:cubicBezTo>
                    <a:pt x="194" y="13"/>
                    <a:pt x="194" y="13"/>
                    <a:pt x="194" y="13"/>
                  </a:cubicBezTo>
                  <a:cubicBezTo>
                    <a:pt x="186" y="21"/>
                    <a:pt x="181" y="32"/>
                    <a:pt x="181" y="44"/>
                  </a:cubicBezTo>
                  <a:cubicBezTo>
                    <a:pt x="181" y="53"/>
                    <a:pt x="184" y="61"/>
                    <a:pt x="189" y="68"/>
                  </a:cubicBezTo>
                  <a:cubicBezTo>
                    <a:pt x="189" y="75"/>
                    <a:pt x="189" y="75"/>
                    <a:pt x="189" y="75"/>
                  </a:cubicBezTo>
                  <a:cubicBezTo>
                    <a:pt x="179" y="75"/>
                    <a:pt x="179" y="75"/>
                    <a:pt x="179" y="75"/>
                  </a:cubicBezTo>
                  <a:cubicBezTo>
                    <a:pt x="158" y="75"/>
                    <a:pt x="158" y="75"/>
                    <a:pt x="158" y="75"/>
                  </a:cubicBezTo>
                  <a:cubicBezTo>
                    <a:pt x="158" y="68"/>
                    <a:pt x="158" y="68"/>
                    <a:pt x="158" y="68"/>
                  </a:cubicBezTo>
                  <a:cubicBezTo>
                    <a:pt x="163" y="61"/>
                    <a:pt x="166" y="53"/>
                    <a:pt x="166" y="44"/>
                  </a:cubicBezTo>
                  <a:cubicBezTo>
                    <a:pt x="166" y="32"/>
                    <a:pt x="161" y="21"/>
                    <a:pt x="153" y="13"/>
                  </a:cubicBezTo>
                  <a:cubicBezTo>
                    <a:pt x="153" y="13"/>
                    <a:pt x="153" y="13"/>
                    <a:pt x="153" y="13"/>
                  </a:cubicBezTo>
                  <a:cubicBezTo>
                    <a:pt x="145" y="5"/>
                    <a:pt x="134" y="0"/>
                    <a:pt x="122" y="0"/>
                  </a:cubicBezTo>
                  <a:cubicBezTo>
                    <a:pt x="110" y="0"/>
                    <a:pt x="99" y="5"/>
                    <a:pt x="91" y="13"/>
                  </a:cubicBezTo>
                  <a:cubicBezTo>
                    <a:pt x="91" y="13"/>
                    <a:pt x="91" y="13"/>
                    <a:pt x="91" y="13"/>
                  </a:cubicBezTo>
                  <a:cubicBezTo>
                    <a:pt x="85" y="19"/>
                    <a:pt x="81" y="28"/>
                    <a:pt x="79" y="37"/>
                  </a:cubicBezTo>
                  <a:cubicBezTo>
                    <a:pt x="41" y="83"/>
                    <a:pt x="41" y="83"/>
                    <a:pt x="41" y="83"/>
                  </a:cubicBezTo>
                  <a:cubicBezTo>
                    <a:pt x="35" y="87"/>
                    <a:pt x="29" y="91"/>
                    <a:pt x="24" y="96"/>
                  </a:cubicBezTo>
                  <a:cubicBezTo>
                    <a:pt x="10" y="111"/>
                    <a:pt x="0" y="131"/>
                    <a:pt x="0" y="153"/>
                  </a:cubicBezTo>
                  <a:cubicBezTo>
                    <a:pt x="0" y="176"/>
                    <a:pt x="10" y="196"/>
                    <a:pt x="24" y="211"/>
                  </a:cubicBezTo>
                  <a:cubicBezTo>
                    <a:pt x="39" y="226"/>
                    <a:pt x="59" y="235"/>
                    <a:pt x="82" y="235"/>
                  </a:cubicBezTo>
                  <a:cubicBezTo>
                    <a:pt x="105" y="235"/>
                    <a:pt x="125" y="226"/>
                    <a:pt x="140" y="211"/>
                  </a:cubicBezTo>
                  <a:cubicBezTo>
                    <a:pt x="154" y="196"/>
                    <a:pt x="164" y="176"/>
                    <a:pt x="164" y="153"/>
                  </a:cubicBezTo>
                  <a:cubicBezTo>
                    <a:pt x="164" y="142"/>
                    <a:pt x="161" y="131"/>
                    <a:pt x="157" y="122"/>
                  </a:cubicBezTo>
                  <a:cubicBezTo>
                    <a:pt x="157" y="114"/>
                    <a:pt x="157" y="114"/>
                    <a:pt x="157" y="114"/>
                  </a:cubicBezTo>
                  <a:cubicBezTo>
                    <a:pt x="190" y="114"/>
                    <a:pt x="190" y="114"/>
                    <a:pt x="190" y="114"/>
                  </a:cubicBezTo>
                  <a:cubicBezTo>
                    <a:pt x="190" y="122"/>
                    <a:pt x="190" y="122"/>
                    <a:pt x="190" y="122"/>
                  </a:cubicBezTo>
                  <a:cubicBezTo>
                    <a:pt x="186" y="131"/>
                    <a:pt x="183" y="142"/>
                    <a:pt x="183" y="153"/>
                  </a:cubicBezTo>
                  <a:cubicBezTo>
                    <a:pt x="183" y="176"/>
                    <a:pt x="192" y="196"/>
                    <a:pt x="207" y="211"/>
                  </a:cubicBezTo>
                  <a:cubicBezTo>
                    <a:pt x="222" y="226"/>
                    <a:pt x="242" y="235"/>
                    <a:pt x="265" y="235"/>
                  </a:cubicBezTo>
                  <a:cubicBezTo>
                    <a:pt x="287" y="235"/>
                    <a:pt x="308" y="226"/>
                    <a:pt x="323" y="211"/>
                  </a:cubicBezTo>
                  <a:cubicBezTo>
                    <a:pt x="337" y="196"/>
                    <a:pt x="346" y="176"/>
                    <a:pt x="346" y="153"/>
                  </a:cubicBezTo>
                  <a:cubicBezTo>
                    <a:pt x="346" y="131"/>
                    <a:pt x="337" y="111"/>
                    <a:pt x="323" y="96"/>
                  </a:cubicBezTo>
                  <a:close/>
                  <a:moveTo>
                    <a:pt x="119" y="191"/>
                  </a:moveTo>
                  <a:cubicBezTo>
                    <a:pt x="110" y="200"/>
                    <a:pt x="97" y="206"/>
                    <a:pt x="82" y="206"/>
                  </a:cubicBezTo>
                  <a:cubicBezTo>
                    <a:pt x="67" y="206"/>
                    <a:pt x="54" y="200"/>
                    <a:pt x="45" y="191"/>
                  </a:cubicBezTo>
                  <a:cubicBezTo>
                    <a:pt x="35" y="181"/>
                    <a:pt x="29" y="168"/>
                    <a:pt x="29" y="153"/>
                  </a:cubicBezTo>
                  <a:cubicBezTo>
                    <a:pt x="29" y="139"/>
                    <a:pt x="35" y="126"/>
                    <a:pt x="45" y="116"/>
                  </a:cubicBezTo>
                  <a:cubicBezTo>
                    <a:pt x="54" y="107"/>
                    <a:pt x="67" y="101"/>
                    <a:pt x="82" y="101"/>
                  </a:cubicBezTo>
                  <a:cubicBezTo>
                    <a:pt x="97" y="101"/>
                    <a:pt x="110" y="107"/>
                    <a:pt x="119" y="116"/>
                  </a:cubicBezTo>
                  <a:cubicBezTo>
                    <a:pt x="129" y="126"/>
                    <a:pt x="135" y="139"/>
                    <a:pt x="135" y="153"/>
                  </a:cubicBezTo>
                  <a:cubicBezTo>
                    <a:pt x="135" y="168"/>
                    <a:pt x="129" y="181"/>
                    <a:pt x="119" y="191"/>
                  </a:cubicBezTo>
                  <a:close/>
                  <a:moveTo>
                    <a:pt x="302" y="191"/>
                  </a:moveTo>
                  <a:cubicBezTo>
                    <a:pt x="293" y="200"/>
                    <a:pt x="279" y="206"/>
                    <a:pt x="265" y="206"/>
                  </a:cubicBezTo>
                  <a:cubicBezTo>
                    <a:pt x="250" y="206"/>
                    <a:pt x="237" y="200"/>
                    <a:pt x="228" y="191"/>
                  </a:cubicBezTo>
                  <a:cubicBezTo>
                    <a:pt x="218" y="181"/>
                    <a:pt x="212" y="168"/>
                    <a:pt x="212" y="153"/>
                  </a:cubicBezTo>
                  <a:cubicBezTo>
                    <a:pt x="212" y="139"/>
                    <a:pt x="218" y="126"/>
                    <a:pt x="228" y="116"/>
                  </a:cubicBezTo>
                  <a:cubicBezTo>
                    <a:pt x="237" y="107"/>
                    <a:pt x="250" y="101"/>
                    <a:pt x="265" y="101"/>
                  </a:cubicBezTo>
                  <a:cubicBezTo>
                    <a:pt x="279" y="101"/>
                    <a:pt x="293" y="107"/>
                    <a:pt x="302" y="116"/>
                  </a:cubicBezTo>
                  <a:cubicBezTo>
                    <a:pt x="312" y="126"/>
                    <a:pt x="318" y="139"/>
                    <a:pt x="318" y="153"/>
                  </a:cubicBezTo>
                  <a:cubicBezTo>
                    <a:pt x="318" y="168"/>
                    <a:pt x="312" y="181"/>
                    <a:pt x="302" y="19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25" name="五边形 24"/>
          <p:cNvSpPr/>
          <p:nvPr/>
        </p:nvSpPr>
        <p:spPr>
          <a:xfrm flipH="1">
            <a:off x="6948264" y="2091150"/>
            <a:ext cx="2195736" cy="961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0852415"/>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4"/>
                                        </p:tgtEl>
                                        <p:attrNameLst>
                                          <p:attrName>style.visibility</p:attrName>
                                        </p:attrNameLst>
                                      </p:cBhvr>
                                      <p:to>
                                        <p:strVal val="visible"/>
                                      </p:to>
                                    </p:set>
                                    <p:anim calcmode="lin" valueType="num">
                                      <p:cBhvr>
                                        <p:cTn id="16" dur="500" fill="hold"/>
                                        <p:tgtEl>
                                          <p:spTgt spid="34"/>
                                        </p:tgtEl>
                                        <p:attrNameLst>
                                          <p:attrName>ppt_w</p:attrName>
                                        </p:attrNameLst>
                                      </p:cBhvr>
                                      <p:tavLst>
                                        <p:tav tm="0">
                                          <p:val>
                                            <p:fltVal val="0"/>
                                          </p:val>
                                        </p:tav>
                                        <p:tav tm="100000">
                                          <p:val>
                                            <p:strVal val="#ppt_w"/>
                                          </p:val>
                                        </p:tav>
                                      </p:tavLst>
                                    </p:anim>
                                    <p:anim calcmode="lin" valueType="num">
                                      <p:cBhvr>
                                        <p:cTn id="17" dur="500" fill="hold"/>
                                        <p:tgtEl>
                                          <p:spTgt spid="34"/>
                                        </p:tgtEl>
                                        <p:attrNameLst>
                                          <p:attrName>ppt_h</p:attrName>
                                        </p:attrNameLst>
                                      </p:cBhvr>
                                      <p:tavLst>
                                        <p:tav tm="0">
                                          <p:val>
                                            <p:fltVal val="0"/>
                                          </p:val>
                                        </p:tav>
                                        <p:tav tm="100000">
                                          <p:val>
                                            <p:strVal val="#ppt_h"/>
                                          </p:val>
                                        </p:tav>
                                      </p:tavLst>
                                    </p:anim>
                                    <p:animEffect transition="in" filter="fade">
                                      <p:cBhvr>
                                        <p:cTn id="18" dur="500"/>
                                        <p:tgtEl>
                                          <p:spTgt spid="34"/>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 calcmode="lin" valueType="num">
                                      <p:cBhvr>
                                        <p:cTn id="21" dur="500" fill="hold"/>
                                        <p:tgtEl>
                                          <p:spTgt spid="26"/>
                                        </p:tgtEl>
                                        <p:attrNameLst>
                                          <p:attrName>ppt_w</p:attrName>
                                        </p:attrNameLst>
                                      </p:cBhvr>
                                      <p:tavLst>
                                        <p:tav tm="0">
                                          <p:val>
                                            <p:fltVal val="0"/>
                                          </p:val>
                                        </p:tav>
                                        <p:tav tm="100000">
                                          <p:val>
                                            <p:strVal val="#ppt_w"/>
                                          </p:val>
                                        </p:tav>
                                      </p:tavLst>
                                    </p:anim>
                                    <p:anim calcmode="lin" valueType="num">
                                      <p:cBhvr>
                                        <p:cTn id="22" dur="500" fill="hold"/>
                                        <p:tgtEl>
                                          <p:spTgt spid="26"/>
                                        </p:tgtEl>
                                        <p:attrNameLst>
                                          <p:attrName>ppt_h</p:attrName>
                                        </p:attrNameLst>
                                      </p:cBhvr>
                                      <p:tavLst>
                                        <p:tav tm="0">
                                          <p:val>
                                            <p:fltVal val="0"/>
                                          </p:val>
                                        </p:tav>
                                        <p:tav tm="100000">
                                          <p:val>
                                            <p:strVal val="#ppt_h"/>
                                          </p:val>
                                        </p:tav>
                                      </p:tavLst>
                                    </p:anim>
                                    <p:animEffect transition="in" filter="fade">
                                      <p:cBhvr>
                                        <p:cTn id="23" dur="500"/>
                                        <p:tgtEl>
                                          <p:spTgt spid="26"/>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wipe(left)">
                                      <p:cBhvr>
                                        <p:cTn id="27" dur="300"/>
                                        <p:tgtEl>
                                          <p:spTgt spid="33"/>
                                        </p:tgtEl>
                                      </p:cBhvr>
                                    </p:animEffect>
                                  </p:childTnLst>
                                </p:cTn>
                              </p:par>
                            </p:childTnLst>
                          </p:cTn>
                        </p:par>
                        <p:par>
                          <p:cTn id="28" fill="hold">
                            <p:stCondLst>
                              <p:cond delay="1800"/>
                            </p:stCondLst>
                            <p:childTnLst>
                              <p:par>
                                <p:cTn id="29" presetID="22" presetClass="entr" presetSubtype="8"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Effect transition="in" filter="wipe(left)">
                                      <p:cBhvr>
                                        <p:cTn id="31" dur="500"/>
                                        <p:tgtEl>
                                          <p:spTgt spid="28"/>
                                        </p:tgtEl>
                                      </p:cBhvr>
                                    </p:animEffect>
                                  </p:childTnLst>
                                </p:cTn>
                              </p:par>
                              <p:par>
                                <p:cTn id="32" presetID="22" presetClass="entr" presetSubtype="8" fill="hold" grpId="0" nodeType="withEffect">
                                  <p:stCondLst>
                                    <p:cond delay="200"/>
                                  </p:stCondLst>
                                  <p:childTnLst>
                                    <p:set>
                                      <p:cBhvr>
                                        <p:cTn id="33" dur="1" fill="hold">
                                          <p:stCondLst>
                                            <p:cond delay="0"/>
                                          </p:stCondLst>
                                        </p:cTn>
                                        <p:tgtEl>
                                          <p:spTgt spid="29"/>
                                        </p:tgtEl>
                                        <p:attrNameLst>
                                          <p:attrName>style.visibility</p:attrName>
                                        </p:attrNameLst>
                                      </p:cBhvr>
                                      <p:to>
                                        <p:strVal val="visible"/>
                                      </p:to>
                                    </p:set>
                                    <p:animEffect transition="in" filter="wipe(left)">
                                      <p:cBhvr>
                                        <p:cTn id="34" dur="500"/>
                                        <p:tgtEl>
                                          <p:spTgt spid="29"/>
                                        </p:tgtEl>
                                      </p:cBhvr>
                                    </p:animEffect>
                                  </p:childTnLst>
                                </p:cTn>
                              </p:par>
                              <p:par>
                                <p:cTn id="35" presetID="22" presetClass="entr" presetSubtype="8" fill="hold" grpId="0" nodeType="withEffect">
                                  <p:stCondLst>
                                    <p:cond delay="600"/>
                                  </p:stCondLst>
                                  <p:childTnLst>
                                    <p:set>
                                      <p:cBhvr>
                                        <p:cTn id="36" dur="1" fill="hold">
                                          <p:stCondLst>
                                            <p:cond delay="0"/>
                                          </p:stCondLst>
                                        </p:cTn>
                                        <p:tgtEl>
                                          <p:spTgt spid="31"/>
                                        </p:tgtEl>
                                        <p:attrNameLst>
                                          <p:attrName>style.visibility</p:attrName>
                                        </p:attrNameLst>
                                      </p:cBhvr>
                                      <p:to>
                                        <p:strVal val="visible"/>
                                      </p:to>
                                    </p:set>
                                    <p:animEffect transition="in" filter="wipe(left)">
                                      <p:cBhvr>
                                        <p:cTn id="37" dur="500"/>
                                        <p:tgtEl>
                                          <p:spTgt spid="31"/>
                                        </p:tgtEl>
                                      </p:cBhvr>
                                    </p:animEffect>
                                  </p:childTnLst>
                                </p:cTn>
                              </p:par>
                              <p:par>
                                <p:cTn id="38" presetID="22" presetClass="entr" presetSubtype="8" fill="hold" grpId="0" nodeType="withEffect">
                                  <p:stCondLst>
                                    <p:cond delay="800"/>
                                  </p:stCondLst>
                                  <p:childTnLst>
                                    <p:set>
                                      <p:cBhvr>
                                        <p:cTn id="39" dur="1" fill="hold">
                                          <p:stCondLst>
                                            <p:cond delay="0"/>
                                          </p:stCondLst>
                                        </p:cTn>
                                        <p:tgtEl>
                                          <p:spTgt spid="32"/>
                                        </p:tgtEl>
                                        <p:attrNameLst>
                                          <p:attrName>style.visibility</p:attrName>
                                        </p:attrNameLst>
                                      </p:cBhvr>
                                      <p:to>
                                        <p:strVal val="visible"/>
                                      </p:to>
                                    </p:set>
                                    <p:animEffect transition="in" filter="wipe(left)">
                                      <p:cBhvr>
                                        <p:cTn id="40" dur="500"/>
                                        <p:tgtEl>
                                          <p:spTgt spid="32"/>
                                        </p:tgtEl>
                                      </p:cBhvr>
                                    </p:animEffect>
                                  </p:childTnLst>
                                </p:cTn>
                              </p:par>
                            </p:childTnLst>
                          </p:cTn>
                        </p:par>
                        <p:par>
                          <p:cTn id="41" fill="hold">
                            <p:stCondLst>
                              <p:cond delay="3100"/>
                            </p:stCondLst>
                            <p:childTnLst>
                              <p:par>
                                <p:cTn id="42" presetID="10" presetClass="entr" presetSubtype="0" fill="hold" grpId="0" nodeType="afterEffect">
                                  <p:stCondLst>
                                    <p:cond delay="0"/>
                                  </p:stCondLst>
                                  <p:childTnLst>
                                    <p:set>
                                      <p:cBhvr>
                                        <p:cTn id="43" dur="1" fill="hold">
                                          <p:stCondLst>
                                            <p:cond delay="0"/>
                                          </p:stCondLst>
                                        </p:cTn>
                                        <p:tgtEl>
                                          <p:spTgt spid="40"/>
                                        </p:tgtEl>
                                        <p:attrNameLst>
                                          <p:attrName>style.visibility</p:attrName>
                                        </p:attrNameLst>
                                      </p:cBhvr>
                                      <p:to>
                                        <p:strVal val="visible"/>
                                      </p:to>
                                    </p:set>
                                    <p:animEffect transition="in" filter="fade">
                                      <p:cBhvr>
                                        <p:cTn id="44" dur="500"/>
                                        <p:tgtEl>
                                          <p:spTgt spid="40"/>
                                        </p:tgtEl>
                                      </p:cBhvr>
                                    </p:animEffect>
                                  </p:childTnLst>
                                </p:cTn>
                              </p:par>
                              <p:par>
                                <p:cTn id="45" presetID="10" presetClass="entr" presetSubtype="0" fill="hold" grpId="0" nodeType="withEffect">
                                  <p:stCondLst>
                                    <p:cond delay="150"/>
                                  </p:stCondLst>
                                  <p:childTnLst>
                                    <p:set>
                                      <p:cBhvr>
                                        <p:cTn id="46" dur="1" fill="hold">
                                          <p:stCondLst>
                                            <p:cond delay="0"/>
                                          </p:stCondLst>
                                        </p:cTn>
                                        <p:tgtEl>
                                          <p:spTgt spid="45"/>
                                        </p:tgtEl>
                                        <p:attrNameLst>
                                          <p:attrName>style.visibility</p:attrName>
                                        </p:attrNameLst>
                                      </p:cBhvr>
                                      <p:to>
                                        <p:strVal val="visible"/>
                                      </p:to>
                                    </p:set>
                                    <p:animEffect transition="in" filter="fade">
                                      <p:cBhvr>
                                        <p:cTn id="47" dur="500"/>
                                        <p:tgtEl>
                                          <p:spTgt spid="45"/>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39"/>
                                        </p:tgtEl>
                                        <p:attrNameLst>
                                          <p:attrName>style.visibility</p:attrName>
                                        </p:attrNameLst>
                                      </p:cBhvr>
                                      <p:to>
                                        <p:strVal val="visible"/>
                                      </p:to>
                                    </p:set>
                                    <p:animEffect transition="in" filter="fade">
                                      <p:cBhvr>
                                        <p:cTn id="50" dur="500"/>
                                        <p:tgtEl>
                                          <p:spTgt spid="39"/>
                                        </p:tgtEl>
                                      </p:cBhvr>
                                    </p:animEffect>
                                  </p:childTnLst>
                                </p:cTn>
                              </p:par>
                              <p:par>
                                <p:cTn id="51" presetID="10" presetClass="entr" presetSubtype="0" fill="hold" grpId="0" nodeType="withEffect">
                                  <p:stCondLst>
                                    <p:cond delay="450"/>
                                  </p:stCondLst>
                                  <p:childTnLst>
                                    <p:set>
                                      <p:cBhvr>
                                        <p:cTn id="52" dur="1" fill="hold">
                                          <p:stCondLst>
                                            <p:cond delay="0"/>
                                          </p:stCondLst>
                                        </p:cTn>
                                        <p:tgtEl>
                                          <p:spTgt spid="46"/>
                                        </p:tgtEl>
                                        <p:attrNameLst>
                                          <p:attrName>style.visibility</p:attrName>
                                        </p:attrNameLst>
                                      </p:cBhvr>
                                      <p:to>
                                        <p:strVal val="visible"/>
                                      </p:to>
                                    </p:set>
                                    <p:animEffect transition="in" filter="fade">
                                      <p:cBhvr>
                                        <p:cTn id="53" dur="500"/>
                                        <p:tgtEl>
                                          <p:spTgt spid="46"/>
                                        </p:tgtEl>
                                      </p:cBhvr>
                                    </p:animEffect>
                                  </p:childTnLst>
                                </p:cTn>
                              </p:par>
                              <p:par>
                                <p:cTn id="54" presetID="10" presetClass="entr" presetSubtype="0" fill="hold" nodeType="withEffect">
                                  <p:stCondLst>
                                    <p:cond delay="600"/>
                                  </p:stCondLst>
                                  <p:childTnLst>
                                    <p:set>
                                      <p:cBhvr>
                                        <p:cTn id="55" dur="1" fill="hold">
                                          <p:stCondLst>
                                            <p:cond delay="0"/>
                                          </p:stCondLst>
                                        </p:cTn>
                                        <p:tgtEl>
                                          <p:spTgt spid="41"/>
                                        </p:tgtEl>
                                        <p:attrNameLst>
                                          <p:attrName>style.visibility</p:attrName>
                                        </p:attrNameLst>
                                      </p:cBhvr>
                                      <p:to>
                                        <p:strVal val="visible"/>
                                      </p:to>
                                    </p:set>
                                    <p:animEffect transition="in" filter="fade">
                                      <p:cBhvr>
                                        <p:cTn id="56" dur="500"/>
                                        <p:tgtEl>
                                          <p:spTgt spid="41"/>
                                        </p:tgtEl>
                                      </p:cBhvr>
                                    </p:animEffect>
                                  </p:childTnLst>
                                </p:cTn>
                              </p:par>
                              <p:par>
                                <p:cTn id="57" presetID="10" presetClass="entr" presetSubtype="0" fill="hold" nodeType="withEffect">
                                  <p:stCondLst>
                                    <p:cond delay="750"/>
                                  </p:stCondLst>
                                  <p:childTnLst>
                                    <p:set>
                                      <p:cBhvr>
                                        <p:cTn id="58" dur="1" fill="hold">
                                          <p:stCondLst>
                                            <p:cond delay="0"/>
                                          </p:stCondLst>
                                        </p:cTn>
                                        <p:tgtEl>
                                          <p:spTgt spid="47"/>
                                        </p:tgtEl>
                                        <p:attrNameLst>
                                          <p:attrName>style.visibility</p:attrName>
                                        </p:attrNameLst>
                                      </p:cBhvr>
                                      <p:to>
                                        <p:strVal val="visible"/>
                                      </p:to>
                                    </p:set>
                                    <p:animEffect transition="in" filter="fade">
                                      <p:cBhvr>
                                        <p:cTn id="59" dur="500"/>
                                        <p:tgtEl>
                                          <p:spTgt spid="47"/>
                                        </p:tgtEl>
                                      </p:cBhvr>
                                    </p:animEffect>
                                  </p:childTnLst>
                                </p:cTn>
                              </p:par>
                            </p:childTnLst>
                          </p:cTn>
                        </p:par>
                        <p:par>
                          <p:cTn id="60" fill="hold">
                            <p:stCondLst>
                              <p:cond delay="4350"/>
                            </p:stCondLst>
                            <p:childTnLst>
                              <p:par>
                                <p:cTn id="61" presetID="22" presetClass="entr" presetSubtype="8"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left)">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p:bldP spid="29" grpId="0"/>
      <p:bldP spid="31" grpId="0"/>
      <p:bldP spid="32" grpId="0"/>
      <p:bldP spid="33" grpId="0"/>
      <p:bldP spid="34" grpId="0"/>
      <p:bldP spid="39" grpId="0" animBg="1"/>
      <p:bldP spid="40" grpId="0" animBg="1"/>
      <p:bldP spid="45" grpId="0" animBg="1"/>
      <p:bldP spid="46" grpId="0" animBg="1"/>
      <p:bldP spid="25" grpId="0" animBg="1"/>
      <p:bldP spid="2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不确定因素</a:t>
            </a:r>
            <a:endParaRPr lang="zh-CN" altLang="en-US" dirty="0"/>
          </a:p>
        </p:txBody>
      </p:sp>
      <p:grpSp>
        <p:nvGrpSpPr>
          <p:cNvPr id="47" name="组合 46"/>
          <p:cNvGrpSpPr/>
          <p:nvPr/>
        </p:nvGrpSpPr>
        <p:grpSpPr>
          <a:xfrm>
            <a:off x="524774" y="932613"/>
            <a:ext cx="1892961" cy="3853383"/>
            <a:chOff x="699698" y="1340769"/>
            <a:chExt cx="2523948" cy="5137844"/>
          </a:xfrm>
        </p:grpSpPr>
        <p:sp>
          <p:nvSpPr>
            <p:cNvPr id="71" name="任意多边形 70"/>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solidFill>
              <a:schemeClr val="accent1"/>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46" name="矩形 45"/>
            <p:cNvSpPr/>
            <p:nvPr/>
          </p:nvSpPr>
          <p:spPr>
            <a:xfrm>
              <a:off x="773540" y="2423160"/>
              <a:ext cx="2376264" cy="626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6" name="TextBox 29"/>
          <p:cNvSpPr txBox="1"/>
          <p:nvPr/>
        </p:nvSpPr>
        <p:spPr>
          <a:xfrm>
            <a:off x="818545" y="2523660"/>
            <a:ext cx="1264683" cy="1154162"/>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75000"/>
                    <a:lumOff val="2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75000"/>
                    <a:lumOff val="25000"/>
                  </a:schemeClr>
                </a:solidFill>
                <a:latin typeface="微软雅黑" pitchFamily="34" charset="-122"/>
                <a:ea typeface="微软雅黑" pitchFamily="34" charset="-122"/>
              </a:rPr>
              <a:t>……</a:t>
            </a:r>
          </a:p>
        </p:txBody>
      </p:sp>
      <p:sp>
        <p:nvSpPr>
          <p:cNvPr id="67" name="TextBox 30"/>
          <p:cNvSpPr txBox="1"/>
          <p:nvPr/>
        </p:nvSpPr>
        <p:spPr>
          <a:xfrm>
            <a:off x="636844" y="1817842"/>
            <a:ext cx="1662128" cy="323165"/>
          </a:xfrm>
          <a:prstGeom prst="rect">
            <a:avLst/>
          </a:prstGeom>
          <a:noFill/>
        </p:spPr>
        <p:txBody>
          <a:bodyPr wrap="square" lIns="0" tIns="0" rIns="0" bIns="0" rtlCol="0">
            <a:spAutoFit/>
          </a:bodyPr>
          <a:lstStyle/>
          <a:p>
            <a:r>
              <a:rPr lang="zh-CN" altLang="en-US" sz="2100" b="1" dirty="0">
                <a:solidFill>
                  <a:schemeClr val="bg1"/>
                </a:solidFill>
                <a:latin typeface="微软雅黑" pitchFamily="34" charset="-122"/>
                <a:ea typeface="微软雅黑" pitchFamily="34" charset="-122"/>
              </a:rPr>
              <a:t>内部环境问题</a:t>
            </a:r>
          </a:p>
        </p:txBody>
      </p:sp>
      <p:sp>
        <p:nvSpPr>
          <p:cNvPr id="72" name="TextBox 20"/>
          <p:cNvSpPr txBox="1"/>
          <p:nvPr/>
        </p:nvSpPr>
        <p:spPr>
          <a:xfrm>
            <a:off x="1310152" y="1206322"/>
            <a:ext cx="322205" cy="461665"/>
          </a:xfrm>
          <a:prstGeom prst="rect">
            <a:avLst/>
          </a:prstGeom>
          <a:noFill/>
        </p:spPr>
        <p:txBody>
          <a:bodyPr wrap="none" lIns="0" tIns="0" rIns="0" bIns="0" rtlCol="0">
            <a:spAutoFit/>
          </a:bodyPr>
          <a:lstStyle/>
          <a:p>
            <a:pPr algn="ctr"/>
            <a:r>
              <a:rPr lang="en-US" altLang="zh-CN" sz="3000" spc="300" dirty="0">
                <a:solidFill>
                  <a:schemeClr val="accent1"/>
                </a:solidFill>
                <a:latin typeface="Agency FB" panose="020B0503020202020204" pitchFamily="34" charset="0"/>
                <a:ea typeface="微软雅黑" pitchFamily="34" charset="-122"/>
              </a:rPr>
              <a:t>01</a:t>
            </a:r>
            <a:endParaRPr lang="zh-CN" altLang="en-US" sz="3000" spc="300" dirty="0">
              <a:solidFill>
                <a:schemeClr val="accent1"/>
              </a:solidFill>
              <a:latin typeface="Agency FB" panose="020B0503020202020204" pitchFamily="34" charset="0"/>
              <a:ea typeface="微软雅黑" pitchFamily="34" charset="-122"/>
            </a:endParaRPr>
          </a:p>
        </p:txBody>
      </p:sp>
      <p:grpSp>
        <p:nvGrpSpPr>
          <p:cNvPr id="78" name="组合 77"/>
          <p:cNvGrpSpPr/>
          <p:nvPr/>
        </p:nvGrpSpPr>
        <p:grpSpPr>
          <a:xfrm>
            <a:off x="2592221" y="932613"/>
            <a:ext cx="1892961" cy="3853383"/>
            <a:chOff x="699698" y="1340769"/>
            <a:chExt cx="2523948" cy="5137844"/>
          </a:xfrm>
          <a:solidFill>
            <a:schemeClr val="tx1">
              <a:lumMod val="75000"/>
              <a:lumOff val="25000"/>
            </a:schemeClr>
          </a:solidFill>
        </p:grpSpPr>
        <p:sp>
          <p:nvSpPr>
            <p:cNvPr id="79" name="任意多边形 78"/>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solidFill>
              <a:schemeClr val="accent3"/>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80" name="矩形 79"/>
            <p:cNvSpPr/>
            <p:nvPr/>
          </p:nvSpPr>
          <p:spPr>
            <a:xfrm>
              <a:off x="773540" y="2423160"/>
              <a:ext cx="2376264" cy="6267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1" name="TextBox 29"/>
          <p:cNvSpPr txBox="1"/>
          <p:nvPr/>
        </p:nvSpPr>
        <p:spPr>
          <a:xfrm>
            <a:off x="2906360" y="2523660"/>
            <a:ext cx="1264683" cy="1154162"/>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75000"/>
                    <a:lumOff val="2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75000"/>
                    <a:lumOff val="25000"/>
                  </a:schemeClr>
                </a:solidFill>
                <a:latin typeface="微软雅黑" pitchFamily="34" charset="-122"/>
                <a:ea typeface="微软雅黑" pitchFamily="34" charset="-122"/>
              </a:rPr>
              <a:t>……</a:t>
            </a:r>
          </a:p>
        </p:txBody>
      </p:sp>
      <p:sp>
        <p:nvSpPr>
          <p:cNvPr id="82" name="TextBox 30"/>
          <p:cNvSpPr txBox="1"/>
          <p:nvPr/>
        </p:nvSpPr>
        <p:spPr>
          <a:xfrm>
            <a:off x="2707638" y="1817842"/>
            <a:ext cx="1662128" cy="323165"/>
          </a:xfrm>
          <a:prstGeom prst="rect">
            <a:avLst/>
          </a:prstGeom>
          <a:noFill/>
        </p:spPr>
        <p:txBody>
          <a:bodyPr wrap="square" lIns="0" tIns="0" rIns="0" bIns="0" rtlCol="0">
            <a:spAutoFit/>
          </a:bodyPr>
          <a:lstStyle/>
          <a:p>
            <a:r>
              <a:rPr lang="zh-CN" altLang="en-US" sz="2100" b="1" dirty="0">
                <a:solidFill>
                  <a:schemeClr val="bg1"/>
                </a:solidFill>
                <a:latin typeface="微软雅黑" pitchFamily="34" charset="-122"/>
                <a:ea typeface="微软雅黑" pitchFamily="34" charset="-122"/>
              </a:rPr>
              <a:t>场地限制问题</a:t>
            </a:r>
          </a:p>
        </p:txBody>
      </p:sp>
      <p:sp>
        <p:nvSpPr>
          <p:cNvPr id="84" name="TextBox 20"/>
          <p:cNvSpPr txBox="1"/>
          <p:nvPr/>
        </p:nvSpPr>
        <p:spPr>
          <a:xfrm>
            <a:off x="3380005" y="1206322"/>
            <a:ext cx="317395" cy="461665"/>
          </a:xfrm>
          <a:prstGeom prst="rect">
            <a:avLst/>
          </a:prstGeom>
          <a:noFill/>
        </p:spPr>
        <p:txBody>
          <a:bodyPr wrap="none" lIns="0" tIns="0" rIns="0" bIns="0" rtlCol="0">
            <a:spAutoFit/>
          </a:bodyPr>
          <a:lstStyle/>
          <a:p>
            <a:pPr algn="ctr"/>
            <a:r>
              <a:rPr lang="en-US" altLang="zh-CN" sz="3000" dirty="0">
                <a:solidFill>
                  <a:schemeClr val="accent1"/>
                </a:solidFill>
                <a:latin typeface="Agency FB" panose="020B0503020202020204" pitchFamily="34" charset="0"/>
                <a:ea typeface="微软雅黑" pitchFamily="34" charset="-122"/>
              </a:rPr>
              <a:t>02</a:t>
            </a:r>
            <a:endParaRPr lang="zh-CN" altLang="en-US" sz="3000" dirty="0">
              <a:solidFill>
                <a:schemeClr val="accent1"/>
              </a:solidFill>
              <a:latin typeface="Agency FB" panose="020B0503020202020204" pitchFamily="34" charset="0"/>
              <a:ea typeface="微软雅黑" pitchFamily="34" charset="-122"/>
            </a:endParaRPr>
          </a:p>
        </p:txBody>
      </p:sp>
      <p:grpSp>
        <p:nvGrpSpPr>
          <p:cNvPr id="85" name="组合 84"/>
          <p:cNvGrpSpPr/>
          <p:nvPr/>
        </p:nvGrpSpPr>
        <p:grpSpPr>
          <a:xfrm>
            <a:off x="4659669" y="932613"/>
            <a:ext cx="1892961" cy="3853383"/>
            <a:chOff x="699698" y="1340769"/>
            <a:chExt cx="2523948" cy="5137844"/>
          </a:xfrm>
        </p:grpSpPr>
        <p:sp>
          <p:nvSpPr>
            <p:cNvPr id="86" name="任意多边形 85"/>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solidFill>
              <a:schemeClr val="accent1"/>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87" name="矩形 86"/>
            <p:cNvSpPr/>
            <p:nvPr/>
          </p:nvSpPr>
          <p:spPr>
            <a:xfrm>
              <a:off x="773540" y="2423160"/>
              <a:ext cx="2376264" cy="62671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8" name="TextBox 29"/>
          <p:cNvSpPr txBox="1"/>
          <p:nvPr/>
        </p:nvSpPr>
        <p:spPr>
          <a:xfrm>
            <a:off x="4971026" y="2523660"/>
            <a:ext cx="1264683" cy="1154162"/>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75000"/>
                    <a:lumOff val="2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75000"/>
                    <a:lumOff val="25000"/>
                  </a:schemeClr>
                </a:solidFill>
                <a:latin typeface="微软雅黑" pitchFamily="34" charset="-122"/>
                <a:ea typeface="微软雅黑" pitchFamily="34" charset="-122"/>
              </a:rPr>
              <a:t>……</a:t>
            </a:r>
          </a:p>
        </p:txBody>
      </p:sp>
      <p:sp>
        <p:nvSpPr>
          <p:cNvPr id="89" name="TextBox 30"/>
          <p:cNvSpPr txBox="1"/>
          <p:nvPr/>
        </p:nvSpPr>
        <p:spPr>
          <a:xfrm>
            <a:off x="4789324" y="1817842"/>
            <a:ext cx="1662128" cy="323165"/>
          </a:xfrm>
          <a:prstGeom prst="rect">
            <a:avLst/>
          </a:prstGeom>
          <a:noFill/>
        </p:spPr>
        <p:txBody>
          <a:bodyPr wrap="square" lIns="0" tIns="0" rIns="0" bIns="0" rtlCol="0">
            <a:spAutoFit/>
          </a:bodyPr>
          <a:lstStyle/>
          <a:p>
            <a:r>
              <a:rPr lang="zh-CN" altLang="en-US" sz="2100" b="1" dirty="0">
                <a:solidFill>
                  <a:schemeClr val="bg1"/>
                </a:solidFill>
                <a:latin typeface="微软雅黑" pitchFamily="34" charset="-122"/>
                <a:ea typeface="微软雅黑" pitchFamily="34" charset="-122"/>
              </a:rPr>
              <a:t>人员应变能力</a:t>
            </a:r>
          </a:p>
        </p:txBody>
      </p:sp>
      <p:grpSp>
        <p:nvGrpSpPr>
          <p:cNvPr id="91" name="组合 90"/>
          <p:cNvGrpSpPr/>
          <p:nvPr/>
        </p:nvGrpSpPr>
        <p:grpSpPr>
          <a:xfrm>
            <a:off x="6727118" y="932613"/>
            <a:ext cx="1892961" cy="3853383"/>
            <a:chOff x="699698" y="1340769"/>
            <a:chExt cx="2523948" cy="5137844"/>
          </a:xfrm>
          <a:solidFill>
            <a:schemeClr val="tx1">
              <a:lumMod val="75000"/>
              <a:lumOff val="25000"/>
            </a:schemeClr>
          </a:solidFill>
        </p:grpSpPr>
        <p:sp>
          <p:nvSpPr>
            <p:cNvPr id="92" name="任意多边形 91"/>
            <p:cNvSpPr>
              <a:spLocks/>
            </p:cNvSpPr>
            <p:nvPr/>
          </p:nvSpPr>
          <p:spPr bwMode="auto">
            <a:xfrm rot="5400000">
              <a:off x="-607250" y="2647717"/>
              <a:ext cx="5137844" cy="2523948"/>
            </a:xfrm>
            <a:custGeom>
              <a:avLst/>
              <a:gdLst>
                <a:gd name="connsiteX0" fmla="*/ 135606 w 5137844"/>
                <a:gd name="connsiteY0" fmla="*/ 1261974 h 2523948"/>
                <a:gd name="connsiteX1" fmla="*/ 162467 w 5137844"/>
                <a:gd name="connsiteY1" fmla="*/ 1378906 h 2523948"/>
                <a:gd name="connsiteX2" fmla="*/ 690261 w 5137844"/>
                <a:gd name="connsiteY2" fmla="*/ 2293610 h 2523948"/>
                <a:gd name="connsiteX3" fmla="*/ 893838 w 5137844"/>
                <a:gd name="connsiteY3" fmla="*/ 2410541 h 2523948"/>
                <a:gd name="connsiteX4" fmla="*/ 1084338 w 5137844"/>
                <a:gd name="connsiteY4" fmla="*/ 2410541 h 2523948"/>
                <a:gd name="connsiteX5" fmla="*/ 1934122 w 5137844"/>
                <a:gd name="connsiteY5" fmla="*/ 2410541 h 2523948"/>
                <a:gd name="connsiteX6" fmla="*/ 1949425 w 5137844"/>
                <a:gd name="connsiteY6" fmla="*/ 2410541 h 2523948"/>
                <a:gd name="connsiteX7" fmla="*/ 1956221 w 5137844"/>
                <a:gd name="connsiteY7" fmla="*/ 2410541 h 2523948"/>
                <a:gd name="connsiteX8" fmla="*/ 2124622 w 5137844"/>
                <a:gd name="connsiteY8" fmla="*/ 2410541 h 2523948"/>
                <a:gd name="connsiteX9" fmla="*/ 2139925 w 5137844"/>
                <a:gd name="connsiteY9" fmla="*/ 2410541 h 2523948"/>
                <a:gd name="connsiteX10" fmla="*/ 2146721 w 5137844"/>
                <a:gd name="connsiteY10" fmla="*/ 2410541 h 2523948"/>
                <a:gd name="connsiteX11" fmla="*/ 2989710 w 5137844"/>
                <a:gd name="connsiteY11" fmla="*/ 2410541 h 2523948"/>
                <a:gd name="connsiteX12" fmla="*/ 2996506 w 5137844"/>
                <a:gd name="connsiteY12" fmla="*/ 2410541 h 2523948"/>
                <a:gd name="connsiteX13" fmla="*/ 3011809 w 5137844"/>
                <a:gd name="connsiteY13" fmla="*/ 2410541 h 2523948"/>
                <a:gd name="connsiteX14" fmla="*/ 3180210 w 5137844"/>
                <a:gd name="connsiteY14" fmla="*/ 2410541 h 2523948"/>
                <a:gd name="connsiteX15" fmla="*/ 3187006 w 5137844"/>
                <a:gd name="connsiteY15" fmla="*/ 2410541 h 2523948"/>
                <a:gd name="connsiteX16" fmla="*/ 3202309 w 5137844"/>
                <a:gd name="connsiteY16" fmla="*/ 2410541 h 2523948"/>
                <a:gd name="connsiteX17" fmla="*/ 4052093 w 5137844"/>
                <a:gd name="connsiteY17" fmla="*/ 2410541 h 2523948"/>
                <a:gd name="connsiteX18" fmla="*/ 4242593 w 5137844"/>
                <a:gd name="connsiteY18" fmla="*/ 2410541 h 2523948"/>
                <a:gd name="connsiteX19" fmla="*/ 4446171 w 5137844"/>
                <a:gd name="connsiteY19" fmla="*/ 2293610 h 2523948"/>
                <a:gd name="connsiteX20" fmla="*/ 4973965 w 5137844"/>
                <a:gd name="connsiteY20" fmla="*/ 1378906 h 2523948"/>
                <a:gd name="connsiteX21" fmla="*/ 4973965 w 5137844"/>
                <a:gd name="connsiteY21" fmla="*/ 1145043 h 2523948"/>
                <a:gd name="connsiteX22" fmla="*/ 4446171 w 5137844"/>
                <a:gd name="connsiteY22" fmla="*/ 230339 h 2523948"/>
                <a:gd name="connsiteX23" fmla="*/ 4242593 w 5137844"/>
                <a:gd name="connsiteY23" fmla="*/ 113407 h 2523948"/>
                <a:gd name="connsiteX24" fmla="*/ 4133871 w 5137844"/>
                <a:gd name="connsiteY24" fmla="*/ 113407 h 2523948"/>
                <a:gd name="connsiteX25" fmla="*/ 4052093 w 5137844"/>
                <a:gd name="connsiteY25" fmla="*/ 113407 h 2523948"/>
                <a:gd name="connsiteX26" fmla="*/ 4050394 w 5137844"/>
                <a:gd name="connsiteY26" fmla="*/ 113407 h 2523948"/>
                <a:gd name="connsiteX27" fmla="*/ 4038503 w 5137844"/>
                <a:gd name="connsiteY27" fmla="*/ 113407 h 2523948"/>
                <a:gd name="connsiteX28" fmla="*/ 4030245 w 5137844"/>
                <a:gd name="connsiteY28" fmla="*/ 113407 h 2523948"/>
                <a:gd name="connsiteX29" fmla="*/ 4006226 w 5137844"/>
                <a:gd name="connsiteY29" fmla="*/ 113407 h 2523948"/>
                <a:gd name="connsiteX30" fmla="*/ 3943371 w 5137844"/>
                <a:gd name="connsiteY30" fmla="*/ 113407 h 2523948"/>
                <a:gd name="connsiteX31" fmla="*/ 3875656 w 5137844"/>
                <a:gd name="connsiteY31" fmla="*/ 113407 h 2523948"/>
                <a:gd name="connsiteX32" fmla="*/ 3839745 w 5137844"/>
                <a:gd name="connsiteY32" fmla="*/ 113407 h 2523948"/>
                <a:gd name="connsiteX33" fmla="*/ 3776065 w 5137844"/>
                <a:gd name="connsiteY33" fmla="*/ 113407 h 2523948"/>
                <a:gd name="connsiteX34" fmla="*/ 3685156 w 5137844"/>
                <a:gd name="connsiteY34" fmla="*/ 113407 h 2523948"/>
                <a:gd name="connsiteX35" fmla="*/ 3659911 w 5137844"/>
                <a:gd name="connsiteY35" fmla="*/ 113407 h 2523948"/>
                <a:gd name="connsiteX36" fmla="*/ 3585565 w 5137844"/>
                <a:gd name="connsiteY36" fmla="*/ 113407 h 2523948"/>
                <a:gd name="connsiteX37" fmla="*/ 3525919 w 5137844"/>
                <a:gd name="connsiteY37" fmla="*/ 113407 h 2523948"/>
                <a:gd name="connsiteX38" fmla="*/ 3469411 w 5137844"/>
                <a:gd name="connsiteY38" fmla="*/ 113407 h 2523948"/>
                <a:gd name="connsiteX39" fmla="*/ 3372816 w 5137844"/>
                <a:gd name="connsiteY39" fmla="*/ 113407 h 2523948"/>
                <a:gd name="connsiteX40" fmla="*/ 3335419 w 5137844"/>
                <a:gd name="connsiteY40" fmla="*/ 113407 h 2523948"/>
                <a:gd name="connsiteX41" fmla="*/ 3202309 w 5137844"/>
                <a:gd name="connsiteY41" fmla="*/ 113407 h 2523948"/>
                <a:gd name="connsiteX42" fmla="*/ 3200246 w 5137844"/>
                <a:gd name="connsiteY42" fmla="*/ 113407 h 2523948"/>
                <a:gd name="connsiteX43" fmla="*/ 3187006 w 5137844"/>
                <a:gd name="connsiteY43" fmla="*/ 113407 h 2523948"/>
                <a:gd name="connsiteX44" fmla="*/ 3185815 w 5137844"/>
                <a:gd name="connsiteY44" fmla="*/ 113407 h 2523948"/>
                <a:gd name="connsiteX45" fmla="*/ 3182316 w 5137844"/>
                <a:gd name="connsiteY45" fmla="*/ 113407 h 2523948"/>
                <a:gd name="connsiteX46" fmla="*/ 3180210 w 5137844"/>
                <a:gd name="connsiteY46" fmla="*/ 113407 h 2523948"/>
                <a:gd name="connsiteX47" fmla="*/ 3163716 w 5137844"/>
                <a:gd name="connsiteY47" fmla="*/ 113407 h 2523948"/>
                <a:gd name="connsiteX48" fmla="*/ 3146643 w 5137844"/>
                <a:gd name="connsiteY48" fmla="*/ 113407 h 2523948"/>
                <a:gd name="connsiteX49" fmla="*/ 3124544 w 5137844"/>
                <a:gd name="connsiteY49" fmla="*/ 113407 h 2523948"/>
                <a:gd name="connsiteX50" fmla="*/ 3070360 w 5137844"/>
                <a:gd name="connsiteY50" fmla="*/ 113407 h 2523948"/>
                <a:gd name="connsiteX51" fmla="*/ 3048262 w 5137844"/>
                <a:gd name="connsiteY51" fmla="*/ 113407 h 2523948"/>
                <a:gd name="connsiteX52" fmla="*/ 3014437 w 5137844"/>
                <a:gd name="connsiteY52" fmla="*/ 113407 h 2523948"/>
                <a:gd name="connsiteX53" fmla="*/ 3011809 w 5137844"/>
                <a:gd name="connsiteY53" fmla="*/ 113407 h 2523948"/>
                <a:gd name="connsiteX54" fmla="*/ 3009746 w 5137844"/>
                <a:gd name="connsiteY54" fmla="*/ 113407 h 2523948"/>
                <a:gd name="connsiteX55" fmla="*/ 2996506 w 5137844"/>
                <a:gd name="connsiteY55" fmla="*/ 113407 h 2523948"/>
                <a:gd name="connsiteX56" fmla="*/ 2995315 w 5137844"/>
                <a:gd name="connsiteY56" fmla="*/ 113407 h 2523948"/>
                <a:gd name="connsiteX57" fmla="*/ 2992338 w 5137844"/>
                <a:gd name="connsiteY57" fmla="*/ 113407 h 2523948"/>
                <a:gd name="connsiteX58" fmla="*/ 2989710 w 5137844"/>
                <a:gd name="connsiteY58" fmla="*/ 113407 h 2523948"/>
                <a:gd name="connsiteX59" fmla="*/ 2987648 w 5137844"/>
                <a:gd name="connsiteY59" fmla="*/ 113407 h 2523948"/>
                <a:gd name="connsiteX60" fmla="*/ 2973216 w 5137844"/>
                <a:gd name="connsiteY60" fmla="*/ 113407 h 2523948"/>
                <a:gd name="connsiteX61" fmla="*/ 2956143 w 5137844"/>
                <a:gd name="connsiteY61" fmla="*/ 113407 h 2523948"/>
                <a:gd name="connsiteX62" fmla="*/ 2944597 w 5137844"/>
                <a:gd name="connsiteY62" fmla="*/ 113407 h 2523948"/>
                <a:gd name="connsiteX63" fmla="*/ 2934044 w 5137844"/>
                <a:gd name="connsiteY63" fmla="*/ 113407 h 2523948"/>
                <a:gd name="connsiteX64" fmla="*/ 2922498 w 5137844"/>
                <a:gd name="connsiteY64" fmla="*/ 113407 h 2523948"/>
                <a:gd name="connsiteX65" fmla="*/ 2879860 w 5137844"/>
                <a:gd name="connsiteY65" fmla="*/ 113407 h 2523948"/>
                <a:gd name="connsiteX66" fmla="*/ 2859294 w 5137844"/>
                <a:gd name="connsiteY66" fmla="*/ 113407 h 2523948"/>
                <a:gd name="connsiteX67" fmla="*/ 2857762 w 5137844"/>
                <a:gd name="connsiteY67" fmla="*/ 113407 h 2523948"/>
                <a:gd name="connsiteX68" fmla="*/ 2837195 w 5137844"/>
                <a:gd name="connsiteY68" fmla="*/ 113407 h 2523948"/>
                <a:gd name="connsiteX69" fmla="*/ 2823937 w 5137844"/>
                <a:gd name="connsiteY69" fmla="*/ 113407 h 2523948"/>
                <a:gd name="connsiteX70" fmla="*/ 2801838 w 5137844"/>
                <a:gd name="connsiteY70" fmla="*/ 113407 h 2523948"/>
                <a:gd name="connsiteX71" fmla="*/ 2756982 w 5137844"/>
                <a:gd name="connsiteY71" fmla="*/ 113407 h 2523948"/>
                <a:gd name="connsiteX72" fmla="*/ 2754097 w 5137844"/>
                <a:gd name="connsiteY72" fmla="*/ 113407 h 2523948"/>
                <a:gd name="connsiteX73" fmla="*/ 2734884 w 5137844"/>
                <a:gd name="connsiteY73" fmla="*/ 113407 h 2523948"/>
                <a:gd name="connsiteX74" fmla="*/ 2731998 w 5137844"/>
                <a:gd name="connsiteY74" fmla="*/ 113407 h 2523948"/>
                <a:gd name="connsiteX75" fmla="*/ 2668794 w 5137844"/>
                <a:gd name="connsiteY75" fmla="*/ 113407 h 2523948"/>
                <a:gd name="connsiteX76" fmla="*/ 2646695 w 5137844"/>
                <a:gd name="connsiteY76" fmla="*/ 113407 h 2523948"/>
                <a:gd name="connsiteX77" fmla="*/ 2636115 w 5137844"/>
                <a:gd name="connsiteY77" fmla="*/ 113407 h 2523948"/>
                <a:gd name="connsiteX78" fmla="*/ 2614017 w 5137844"/>
                <a:gd name="connsiteY78" fmla="*/ 113407 h 2523948"/>
                <a:gd name="connsiteX79" fmla="*/ 2566482 w 5137844"/>
                <a:gd name="connsiteY79" fmla="*/ 113407 h 2523948"/>
                <a:gd name="connsiteX80" fmla="*/ 2544384 w 5137844"/>
                <a:gd name="connsiteY80" fmla="*/ 113407 h 2523948"/>
                <a:gd name="connsiteX81" fmla="*/ 2495147 w 5137844"/>
                <a:gd name="connsiteY81" fmla="*/ 113407 h 2523948"/>
                <a:gd name="connsiteX82" fmla="*/ 2473049 w 5137844"/>
                <a:gd name="connsiteY82" fmla="*/ 113407 h 2523948"/>
                <a:gd name="connsiteX83" fmla="*/ 2445615 w 5137844"/>
                <a:gd name="connsiteY83" fmla="*/ 113407 h 2523948"/>
                <a:gd name="connsiteX84" fmla="*/ 2423517 w 5137844"/>
                <a:gd name="connsiteY84" fmla="*/ 113407 h 2523948"/>
                <a:gd name="connsiteX85" fmla="*/ 2332532 w 5137844"/>
                <a:gd name="connsiteY85" fmla="*/ 113407 h 2523948"/>
                <a:gd name="connsiteX86" fmla="*/ 2310433 w 5137844"/>
                <a:gd name="connsiteY86" fmla="*/ 113407 h 2523948"/>
                <a:gd name="connsiteX87" fmla="*/ 2304647 w 5137844"/>
                <a:gd name="connsiteY87" fmla="*/ 113407 h 2523948"/>
                <a:gd name="connsiteX88" fmla="*/ 2282549 w 5137844"/>
                <a:gd name="connsiteY88" fmla="*/ 113407 h 2523948"/>
                <a:gd name="connsiteX89" fmla="*/ 2146721 w 5137844"/>
                <a:gd name="connsiteY89" fmla="*/ 113407 h 2523948"/>
                <a:gd name="connsiteX90" fmla="*/ 2142032 w 5137844"/>
                <a:gd name="connsiteY90" fmla="*/ 113407 h 2523948"/>
                <a:gd name="connsiteX91" fmla="*/ 2139925 w 5137844"/>
                <a:gd name="connsiteY91" fmla="*/ 113407 h 2523948"/>
                <a:gd name="connsiteX92" fmla="*/ 2137864 w 5137844"/>
                <a:gd name="connsiteY92" fmla="*/ 113407 h 2523948"/>
                <a:gd name="connsiteX93" fmla="*/ 2124622 w 5137844"/>
                <a:gd name="connsiteY93" fmla="*/ 113407 h 2523948"/>
                <a:gd name="connsiteX94" fmla="*/ 2123432 w 5137844"/>
                <a:gd name="connsiteY94" fmla="*/ 113407 h 2523948"/>
                <a:gd name="connsiteX95" fmla="*/ 2119933 w 5137844"/>
                <a:gd name="connsiteY95" fmla="*/ 113407 h 2523948"/>
                <a:gd name="connsiteX96" fmla="*/ 2097049 w 5137844"/>
                <a:gd name="connsiteY96" fmla="*/ 113407 h 2523948"/>
                <a:gd name="connsiteX97" fmla="*/ 1981658 w 5137844"/>
                <a:gd name="connsiteY97" fmla="*/ 113407 h 2523948"/>
                <a:gd name="connsiteX98" fmla="*/ 1956221 w 5137844"/>
                <a:gd name="connsiteY98" fmla="*/ 113407 h 2523948"/>
                <a:gd name="connsiteX99" fmla="*/ 1949425 w 5137844"/>
                <a:gd name="connsiteY99" fmla="*/ 113407 h 2523948"/>
                <a:gd name="connsiteX100" fmla="*/ 1947364 w 5137844"/>
                <a:gd name="connsiteY100" fmla="*/ 113407 h 2523948"/>
                <a:gd name="connsiteX101" fmla="*/ 1934122 w 5137844"/>
                <a:gd name="connsiteY101" fmla="*/ 113407 h 2523948"/>
                <a:gd name="connsiteX102" fmla="*/ 1932932 w 5137844"/>
                <a:gd name="connsiteY102" fmla="*/ 113407 h 2523948"/>
                <a:gd name="connsiteX103" fmla="*/ 1906549 w 5137844"/>
                <a:gd name="connsiteY103" fmla="*/ 113407 h 2523948"/>
                <a:gd name="connsiteX104" fmla="*/ 1882214 w 5137844"/>
                <a:gd name="connsiteY104" fmla="*/ 113407 h 2523948"/>
                <a:gd name="connsiteX105" fmla="*/ 1861030 w 5137844"/>
                <a:gd name="connsiteY105" fmla="*/ 113407 h 2523948"/>
                <a:gd name="connsiteX106" fmla="*/ 1791158 w 5137844"/>
                <a:gd name="connsiteY106" fmla="*/ 113407 h 2523948"/>
                <a:gd name="connsiteX107" fmla="*/ 1747978 w 5137844"/>
                <a:gd name="connsiteY107" fmla="*/ 113407 h 2523948"/>
                <a:gd name="connsiteX108" fmla="*/ 1691714 w 5137844"/>
                <a:gd name="connsiteY108" fmla="*/ 113407 h 2523948"/>
                <a:gd name="connsiteX109" fmla="*/ 1573733 w 5137844"/>
                <a:gd name="connsiteY109" fmla="*/ 113407 h 2523948"/>
                <a:gd name="connsiteX110" fmla="*/ 1557478 w 5137844"/>
                <a:gd name="connsiteY110" fmla="*/ 113407 h 2523948"/>
                <a:gd name="connsiteX111" fmla="*/ 1383233 w 5137844"/>
                <a:gd name="connsiteY111" fmla="*/ 113407 h 2523948"/>
                <a:gd name="connsiteX112" fmla="*/ 1354259 w 5137844"/>
                <a:gd name="connsiteY112" fmla="*/ 113407 h 2523948"/>
                <a:gd name="connsiteX113" fmla="*/ 1163759 w 5137844"/>
                <a:gd name="connsiteY113" fmla="*/ 113407 h 2523948"/>
                <a:gd name="connsiteX114" fmla="*/ 1084338 w 5137844"/>
                <a:gd name="connsiteY114" fmla="*/ 113407 h 2523948"/>
                <a:gd name="connsiteX115" fmla="*/ 893838 w 5137844"/>
                <a:gd name="connsiteY115" fmla="*/ 113407 h 2523948"/>
                <a:gd name="connsiteX116" fmla="*/ 690261 w 5137844"/>
                <a:gd name="connsiteY116" fmla="*/ 230339 h 2523948"/>
                <a:gd name="connsiteX117" fmla="*/ 162467 w 5137844"/>
                <a:gd name="connsiteY117" fmla="*/ 1145043 h 2523948"/>
                <a:gd name="connsiteX118" fmla="*/ 135606 w 5137844"/>
                <a:gd name="connsiteY118" fmla="*/ 1261974 h 2523948"/>
                <a:gd name="connsiteX119" fmla="*/ 0 w 5137844"/>
                <a:gd name="connsiteY119" fmla="*/ 1261974 h 2523948"/>
                <a:gd name="connsiteX120" fmla="*/ 29513 w 5137844"/>
                <a:gd name="connsiteY120" fmla="*/ 1133497 h 2523948"/>
                <a:gd name="connsiteX121" fmla="*/ 609420 w 5137844"/>
                <a:gd name="connsiteY121" fmla="*/ 128477 h 2523948"/>
                <a:gd name="connsiteX122" fmla="*/ 833098 w 5137844"/>
                <a:gd name="connsiteY122" fmla="*/ 0 h 2523948"/>
                <a:gd name="connsiteX123" fmla="*/ 1974790 w 5137844"/>
                <a:gd name="connsiteY123" fmla="*/ 0 h 2523948"/>
                <a:gd name="connsiteX124" fmla="*/ 1976098 w 5137844"/>
                <a:gd name="connsiteY124" fmla="*/ 0 h 2523948"/>
                <a:gd name="connsiteX125" fmla="*/ 1990647 w 5137844"/>
                <a:gd name="connsiteY125" fmla="*/ 0 h 2523948"/>
                <a:gd name="connsiteX126" fmla="*/ 1992912 w 5137844"/>
                <a:gd name="connsiteY126" fmla="*/ 0 h 2523948"/>
                <a:gd name="connsiteX127" fmla="*/ 2000379 w 5137844"/>
                <a:gd name="connsiteY127" fmla="*/ 0 h 2523948"/>
                <a:gd name="connsiteX128" fmla="*/ 2180255 w 5137844"/>
                <a:gd name="connsiteY128" fmla="*/ 0 h 2523948"/>
                <a:gd name="connsiteX129" fmla="*/ 2204536 w 5137844"/>
                <a:gd name="connsiteY129" fmla="*/ 0 h 2523948"/>
                <a:gd name="connsiteX130" fmla="*/ 2358928 w 5137844"/>
                <a:gd name="connsiteY130" fmla="*/ 0 h 2523948"/>
                <a:gd name="connsiteX131" fmla="*/ 2383208 w 5137844"/>
                <a:gd name="connsiteY131" fmla="*/ 0 h 2523948"/>
                <a:gd name="connsiteX132" fmla="*/ 2513815 w 5137844"/>
                <a:gd name="connsiteY132" fmla="*/ 0 h 2523948"/>
                <a:gd name="connsiteX133" fmla="*/ 2538095 w 5137844"/>
                <a:gd name="connsiteY133" fmla="*/ 0 h 2523948"/>
                <a:gd name="connsiteX134" fmla="*/ 2646616 w 5137844"/>
                <a:gd name="connsiteY134" fmla="*/ 0 h 2523948"/>
                <a:gd name="connsiteX135" fmla="*/ 2670896 w 5137844"/>
                <a:gd name="connsiteY135" fmla="*/ 0 h 2523948"/>
                <a:gd name="connsiteX136" fmla="*/ 2759029 w 5137844"/>
                <a:gd name="connsiteY136" fmla="*/ 0 h 2523948"/>
                <a:gd name="connsiteX137" fmla="*/ 2783310 w 5137844"/>
                <a:gd name="connsiteY137" fmla="*/ 0 h 2523948"/>
                <a:gd name="connsiteX138" fmla="*/ 2852754 w 5137844"/>
                <a:gd name="connsiteY138" fmla="*/ 0 h 2523948"/>
                <a:gd name="connsiteX139" fmla="*/ 2877035 w 5137844"/>
                <a:gd name="connsiteY139" fmla="*/ 0 h 2523948"/>
                <a:gd name="connsiteX140" fmla="*/ 2929490 w 5137844"/>
                <a:gd name="connsiteY140" fmla="*/ 0 h 2523948"/>
                <a:gd name="connsiteX141" fmla="*/ 2953771 w 5137844"/>
                <a:gd name="connsiteY141" fmla="*/ 0 h 2523948"/>
                <a:gd name="connsiteX142" fmla="*/ 2990936 w 5137844"/>
                <a:gd name="connsiteY142" fmla="*/ 0 h 2523948"/>
                <a:gd name="connsiteX143" fmla="*/ 3015216 w 5137844"/>
                <a:gd name="connsiteY143" fmla="*/ 0 h 2523948"/>
                <a:gd name="connsiteX144" fmla="*/ 3074750 w 5137844"/>
                <a:gd name="connsiteY144" fmla="*/ 0 h 2523948"/>
                <a:gd name="connsiteX145" fmla="*/ 3099031 w 5137844"/>
                <a:gd name="connsiteY145" fmla="*/ 0 h 2523948"/>
                <a:gd name="connsiteX146" fmla="*/ 3117790 w 5137844"/>
                <a:gd name="connsiteY146" fmla="*/ 0 h 2523948"/>
                <a:gd name="connsiteX147" fmla="*/ 3135912 w 5137844"/>
                <a:gd name="connsiteY147" fmla="*/ 0 h 2523948"/>
                <a:gd name="connsiteX148" fmla="*/ 3142071 w 5137844"/>
                <a:gd name="connsiteY148" fmla="*/ 0 h 2523948"/>
                <a:gd name="connsiteX149" fmla="*/ 3143379 w 5137844"/>
                <a:gd name="connsiteY149" fmla="*/ 0 h 2523948"/>
                <a:gd name="connsiteX150" fmla="*/ 3157927 w 5137844"/>
                <a:gd name="connsiteY150" fmla="*/ 0 h 2523948"/>
                <a:gd name="connsiteX151" fmla="*/ 3160193 w 5137844"/>
                <a:gd name="connsiteY151" fmla="*/ 0 h 2523948"/>
                <a:gd name="connsiteX152" fmla="*/ 3347536 w 5137844"/>
                <a:gd name="connsiteY152" fmla="*/ 0 h 2523948"/>
                <a:gd name="connsiteX153" fmla="*/ 4303193 w 5137844"/>
                <a:gd name="connsiteY153" fmla="*/ 0 h 2523948"/>
                <a:gd name="connsiteX154" fmla="*/ 4526872 w 5137844"/>
                <a:gd name="connsiteY154" fmla="*/ 128477 h 2523948"/>
                <a:gd name="connsiteX155" fmla="*/ 5106779 w 5137844"/>
                <a:gd name="connsiteY155" fmla="*/ 1133497 h 2523948"/>
                <a:gd name="connsiteX156" fmla="*/ 5106779 w 5137844"/>
                <a:gd name="connsiteY156" fmla="*/ 1390451 h 2523948"/>
                <a:gd name="connsiteX157" fmla="*/ 4526872 w 5137844"/>
                <a:gd name="connsiteY157" fmla="*/ 2395471 h 2523948"/>
                <a:gd name="connsiteX158" fmla="*/ 4303193 w 5137844"/>
                <a:gd name="connsiteY158" fmla="*/ 2523948 h 2523948"/>
                <a:gd name="connsiteX159" fmla="*/ 3160193 w 5137844"/>
                <a:gd name="connsiteY159" fmla="*/ 2523948 h 2523948"/>
                <a:gd name="connsiteX160" fmla="*/ 3143379 w 5137844"/>
                <a:gd name="connsiteY160" fmla="*/ 2523948 h 2523948"/>
                <a:gd name="connsiteX161" fmla="*/ 3135912 w 5137844"/>
                <a:gd name="connsiteY161" fmla="*/ 2523948 h 2523948"/>
                <a:gd name="connsiteX162" fmla="*/ 2000379 w 5137844"/>
                <a:gd name="connsiteY162" fmla="*/ 2523948 h 2523948"/>
                <a:gd name="connsiteX163" fmla="*/ 1992912 w 5137844"/>
                <a:gd name="connsiteY163" fmla="*/ 2523948 h 2523948"/>
                <a:gd name="connsiteX164" fmla="*/ 1976098 w 5137844"/>
                <a:gd name="connsiteY164" fmla="*/ 2523948 h 2523948"/>
                <a:gd name="connsiteX165" fmla="*/ 833098 w 5137844"/>
                <a:gd name="connsiteY165" fmla="*/ 2523948 h 2523948"/>
                <a:gd name="connsiteX166" fmla="*/ 609420 w 5137844"/>
                <a:gd name="connsiteY166" fmla="*/ 2395471 h 2523948"/>
                <a:gd name="connsiteX167" fmla="*/ 29513 w 5137844"/>
                <a:gd name="connsiteY167" fmla="*/ 1390451 h 2523948"/>
                <a:gd name="connsiteX168" fmla="*/ 0 w 5137844"/>
                <a:gd name="connsiteY168" fmla="*/ 1261974 h 25239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5137844" h="2523948">
                  <a:moveTo>
                    <a:pt x="135606" y="1261974"/>
                  </a:moveTo>
                  <a:cubicBezTo>
                    <a:pt x="135606" y="1304409"/>
                    <a:pt x="144559" y="1346843"/>
                    <a:pt x="162467" y="1378906"/>
                  </a:cubicBezTo>
                  <a:cubicBezTo>
                    <a:pt x="162467" y="1378906"/>
                    <a:pt x="162467" y="1378906"/>
                    <a:pt x="690261" y="2293610"/>
                  </a:cubicBezTo>
                  <a:cubicBezTo>
                    <a:pt x="727960" y="2357733"/>
                    <a:pt x="820324" y="2410541"/>
                    <a:pt x="893838" y="2410541"/>
                  </a:cubicBezTo>
                  <a:lnTo>
                    <a:pt x="1084338" y="2410541"/>
                  </a:lnTo>
                  <a:lnTo>
                    <a:pt x="1934122" y="2410541"/>
                  </a:lnTo>
                  <a:lnTo>
                    <a:pt x="1949425" y="2410541"/>
                  </a:lnTo>
                  <a:lnTo>
                    <a:pt x="1956221" y="2410541"/>
                  </a:lnTo>
                  <a:lnTo>
                    <a:pt x="2124622" y="2410541"/>
                  </a:lnTo>
                  <a:lnTo>
                    <a:pt x="2139925" y="2410541"/>
                  </a:lnTo>
                  <a:lnTo>
                    <a:pt x="2146721" y="2410541"/>
                  </a:lnTo>
                  <a:lnTo>
                    <a:pt x="2989710" y="2410541"/>
                  </a:lnTo>
                  <a:lnTo>
                    <a:pt x="2996506" y="2410541"/>
                  </a:lnTo>
                  <a:lnTo>
                    <a:pt x="3011809" y="2410541"/>
                  </a:lnTo>
                  <a:lnTo>
                    <a:pt x="3180210" y="2410541"/>
                  </a:lnTo>
                  <a:lnTo>
                    <a:pt x="3187006" y="2410541"/>
                  </a:lnTo>
                  <a:lnTo>
                    <a:pt x="3202309" y="2410541"/>
                  </a:lnTo>
                  <a:lnTo>
                    <a:pt x="4052093" y="2410541"/>
                  </a:lnTo>
                  <a:lnTo>
                    <a:pt x="4242593" y="2410541"/>
                  </a:lnTo>
                  <a:cubicBezTo>
                    <a:pt x="4317992" y="2410541"/>
                    <a:pt x="4408471" y="2357733"/>
                    <a:pt x="4446171" y="2293610"/>
                  </a:cubicBezTo>
                  <a:cubicBezTo>
                    <a:pt x="4446171" y="2293610"/>
                    <a:pt x="4446171" y="2293610"/>
                    <a:pt x="4973965" y="1378906"/>
                  </a:cubicBezTo>
                  <a:cubicBezTo>
                    <a:pt x="5011664" y="1314782"/>
                    <a:pt x="5011664" y="1209166"/>
                    <a:pt x="4973965" y="1145043"/>
                  </a:cubicBezTo>
                  <a:cubicBezTo>
                    <a:pt x="4973965" y="1145043"/>
                    <a:pt x="4973965" y="1145043"/>
                    <a:pt x="4446171" y="230339"/>
                  </a:cubicBezTo>
                  <a:cubicBezTo>
                    <a:pt x="4408471" y="166215"/>
                    <a:pt x="4317992" y="113407"/>
                    <a:pt x="4242593" y="113407"/>
                  </a:cubicBezTo>
                  <a:cubicBezTo>
                    <a:pt x="4242593" y="113407"/>
                    <a:pt x="4242593" y="113407"/>
                    <a:pt x="4133871" y="113407"/>
                  </a:cubicBezTo>
                  <a:lnTo>
                    <a:pt x="4052093" y="113407"/>
                  </a:lnTo>
                  <a:lnTo>
                    <a:pt x="4050394" y="113407"/>
                  </a:lnTo>
                  <a:lnTo>
                    <a:pt x="4038503" y="113407"/>
                  </a:lnTo>
                  <a:lnTo>
                    <a:pt x="4030245" y="113407"/>
                  </a:lnTo>
                  <a:lnTo>
                    <a:pt x="4006226" y="113407"/>
                  </a:lnTo>
                  <a:lnTo>
                    <a:pt x="3943371" y="113407"/>
                  </a:lnTo>
                  <a:lnTo>
                    <a:pt x="3875656" y="113407"/>
                  </a:lnTo>
                  <a:lnTo>
                    <a:pt x="3839745" y="113407"/>
                  </a:lnTo>
                  <a:lnTo>
                    <a:pt x="3776065" y="113407"/>
                  </a:lnTo>
                  <a:lnTo>
                    <a:pt x="3685156" y="113407"/>
                  </a:lnTo>
                  <a:lnTo>
                    <a:pt x="3659911" y="113407"/>
                  </a:lnTo>
                  <a:lnTo>
                    <a:pt x="3585565" y="113407"/>
                  </a:lnTo>
                  <a:lnTo>
                    <a:pt x="3525919" y="113407"/>
                  </a:lnTo>
                  <a:lnTo>
                    <a:pt x="3469411" y="113407"/>
                  </a:lnTo>
                  <a:lnTo>
                    <a:pt x="3372816" y="113407"/>
                  </a:lnTo>
                  <a:lnTo>
                    <a:pt x="3335419" y="113407"/>
                  </a:lnTo>
                  <a:lnTo>
                    <a:pt x="3202309" y="113407"/>
                  </a:lnTo>
                  <a:lnTo>
                    <a:pt x="3200246" y="113407"/>
                  </a:lnTo>
                  <a:lnTo>
                    <a:pt x="3187006" y="113407"/>
                  </a:lnTo>
                  <a:lnTo>
                    <a:pt x="3185815" y="113407"/>
                  </a:lnTo>
                  <a:lnTo>
                    <a:pt x="3182316" y="113407"/>
                  </a:lnTo>
                  <a:lnTo>
                    <a:pt x="3180210" y="113407"/>
                  </a:lnTo>
                  <a:cubicBezTo>
                    <a:pt x="3180210" y="113407"/>
                    <a:pt x="3180210" y="113407"/>
                    <a:pt x="3163716" y="113407"/>
                  </a:cubicBezTo>
                  <a:lnTo>
                    <a:pt x="3146643" y="113407"/>
                  </a:lnTo>
                  <a:lnTo>
                    <a:pt x="3124544" y="113407"/>
                  </a:lnTo>
                  <a:lnTo>
                    <a:pt x="3070360" y="113407"/>
                  </a:lnTo>
                  <a:lnTo>
                    <a:pt x="3048262" y="113407"/>
                  </a:lnTo>
                  <a:lnTo>
                    <a:pt x="3014437" y="113407"/>
                  </a:lnTo>
                  <a:lnTo>
                    <a:pt x="3011809" y="113407"/>
                  </a:lnTo>
                  <a:lnTo>
                    <a:pt x="3009746" y="113407"/>
                  </a:lnTo>
                  <a:lnTo>
                    <a:pt x="2996506" y="113407"/>
                  </a:lnTo>
                  <a:lnTo>
                    <a:pt x="2995315" y="113407"/>
                  </a:lnTo>
                  <a:lnTo>
                    <a:pt x="2992338" y="113407"/>
                  </a:lnTo>
                  <a:lnTo>
                    <a:pt x="2989710" y="113407"/>
                  </a:lnTo>
                  <a:lnTo>
                    <a:pt x="2987648" y="113407"/>
                  </a:lnTo>
                  <a:lnTo>
                    <a:pt x="2973216" y="113407"/>
                  </a:lnTo>
                  <a:lnTo>
                    <a:pt x="2956143" y="113407"/>
                  </a:lnTo>
                  <a:lnTo>
                    <a:pt x="2944597" y="113407"/>
                  </a:lnTo>
                  <a:lnTo>
                    <a:pt x="2934044" y="113407"/>
                  </a:lnTo>
                  <a:lnTo>
                    <a:pt x="2922498" y="113407"/>
                  </a:lnTo>
                  <a:lnTo>
                    <a:pt x="2879860" y="113407"/>
                  </a:lnTo>
                  <a:lnTo>
                    <a:pt x="2859294" y="113407"/>
                  </a:lnTo>
                  <a:lnTo>
                    <a:pt x="2857762" y="113407"/>
                  </a:lnTo>
                  <a:lnTo>
                    <a:pt x="2837195" y="113407"/>
                  </a:lnTo>
                  <a:lnTo>
                    <a:pt x="2823937" y="113407"/>
                  </a:lnTo>
                  <a:lnTo>
                    <a:pt x="2801838" y="113407"/>
                  </a:lnTo>
                  <a:lnTo>
                    <a:pt x="2756982" y="113407"/>
                  </a:lnTo>
                  <a:lnTo>
                    <a:pt x="2754097" y="113407"/>
                  </a:lnTo>
                  <a:lnTo>
                    <a:pt x="2734884" y="113407"/>
                  </a:lnTo>
                  <a:lnTo>
                    <a:pt x="2731998" y="113407"/>
                  </a:lnTo>
                  <a:lnTo>
                    <a:pt x="2668794" y="113407"/>
                  </a:lnTo>
                  <a:lnTo>
                    <a:pt x="2646695" y="113407"/>
                  </a:lnTo>
                  <a:lnTo>
                    <a:pt x="2636115" y="113407"/>
                  </a:lnTo>
                  <a:lnTo>
                    <a:pt x="2614017" y="113407"/>
                  </a:lnTo>
                  <a:lnTo>
                    <a:pt x="2566482" y="113407"/>
                  </a:lnTo>
                  <a:lnTo>
                    <a:pt x="2544384" y="113407"/>
                  </a:lnTo>
                  <a:lnTo>
                    <a:pt x="2495147" y="113407"/>
                  </a:lnTo>
                  <a:lnTo>
                    <a:pt x="2473049" y="113407"/>
                  </a:lnTo>
                  <a:lnTo>
                    <a:pt x="2445615" y="113407"/>
                  </a:lnTo>
                  <a:lnTo>
                    <a:pt x="2423517" y="113407"/>
                  </a:lnTo>
                  <a:lnTo>
                    <a:pt x="2332532" y="113407"/>
                  </a:lnTo>
                  <a:lnTo>
                    <a:pt x="2310433" y="113407"/>
                  </a:lnTo>
                  <a:lnTo>
                    <a:pt x="2304647" y="113407"/>
                  </a:lnTo>
                  <a:lnTo>
                    <a:pt x="2282549" y="113407"/>
                  </a:lnTo>
                  <a:lnTo>
                    <a:pt x="2146721" y="113407"/>
                  </a:lnTo>
                  <a:lnTo>
                    <a:pt x="2142032" y="113407"/>
                  </a:lnTo>
                  <a:lnTo>
                    <a:pt x="2139925" y="113407"/>
                  </a:lnTo>
                  <a:lnTo>
                    <a:pt x="2137864" y="113407"/>
                  </a:lnTo>
                  <a:lnTo>
                    <a:pt x="2124622" y="113407"/>
                  </a:lnTo>
                  <a:lnTo>
                    <a:pt x="2123432" y="113407"/>
                  </a:lnTo>
                  <a:lnTo>
                    <a:pt x="2119933" y="113407"/>
                  </a:lnTo>
                  <a:lnTo>
                    <a:pt x="2097049" y="113407"/>
                  </a:lnTo>
                  <a:cubicBezTo>
                    <a:pt x="2073661" y="113407"/>
                    <a:pt x="2037517" y="113407"/>
                    <a:pt x="1981658" y="113407"/>
                  </a:cubicBezTo>
                  <a:lnTo>
                    <a:pt x="1956221" y="113407"/>
                  </a:lnTo>
                  <a:lnTo>
                    <a:pt x="1949425" y="113407"/>
                  </a:lnTo>
                  <a:lnTo>
                    <a:pt x="1947364" y="113407"/>
                  </a:lnTo>
                  <a:lnTo>
                    <a:pt x="1934122" y="113407"/>
                  </a:lnTo>
                  <a:lnTo>
                    <a:pt x="1932932" y="113407"/>
                  </a:lnTo>
                  <a:lnTo>
                    <a:pt x="1906549" y="113407"/>
                  </a:lnTo>
                  <a:lnTo>
                    <a:pt x="1882214" y="113407"/>
                  </a:lnTo>
                  <a:lnTo>
                    <a:pt x="1861030" y="113407"/>
                  </a:lnTo>
                  <a:lnTo>
                    <a:pt x="1791158" y="113407"/>
                  </a:lnTo>
                  <a:lnTo>
                    <a:pt x="1747978" y="113407"/>
                  </a:lnTo>
                  <a:lnTo>
                    <a:pt x="1691714" y="113407"/>
                  </a:lnTo>
                  <a:lnTo>
                    <a:pt x="1573733" y="113407"/>
                  </a:lnTo>
                  <a:lnTo>
                    <a:pt x="1557478" y="113407"/>
                  </a:lnTo>
                  <a:lnTo>
                    <a:pt x="1383233" y="113407"/>
                  </a:lnTo>
                  <a:lnTo>
                    <a:pt x="1354259" y="113407"/>
                  </a:lnTo>
                  <a:lnTo>
                    <a:pt x="1163759" y="113407"/>
                  </a:lnTo>
                  <a:lnTo>
                    <a:pt x="1084338" y="113407"/>
                  </a:lnTo>
                  <a:lnTo>
                    <a:pt x="893838" y="113407"/>
                  </a:lnTo>
                  <a:cubicBezTo>
                    <a:pt x="820324" y="113407"/>
                    <a:pt x="727960" y="166215"/>
                    <a:pt x="690261" y="230339"/>
                  </a:cubicBezTo>
                  <a:cubicBezTo>
                    <a:pt x="690261" y="230339"/>
                    <a:pt x="690261" y="230339"/>
                    <a:pt x="162467" y="1145043"/>
                  </a:cubicBezTo>
                  <a:cubicBezTo>
                    <a:pt x="144559" y="1177105"/>
                    <a:pt x="135606" y="1219539"/>
                    <a:pt x="135606" y="1261974"/>
                  </a:cubicBezTo>
                  <a:close/>
                  <a:moveTo>
                    <a:pt x="0" y="1261974"/>
                  </a:moveTo>
                  <a:cubicBezTo>
                    <a:pt x="0" y="1215349"/>
                    <a:pt x="9837" y="1168725"/>
                    <a:pt x="29513" y="1133497"/>
                  </a:cubicBezTo>
                  <a:cubicBezTo>
                    <a:pt x="609420" y="128477"/>
                    <a:pt x="609420" y="128477"/>
                    <a:pt x="609420" y="128477"/>
                  </a:cubicBezTo>
                  <a:cubicBezTo>
                    <a:pt x="650842" y="58022"/>
                    <a:pt x="752325" y="0"/>
                    <a:pt x="833098" y="0"/>
                  </a:cubicBezTo>
                  <a:cubicBezTo>
                    <a:pt x="1702959" y="0"/>
                    <a:pt x="1920424" y="0"/>
                    <a:pt x="1974790" y="0"/>
                  </a:cubicBezTo>
                  <a:lnTo>
                    <a:pt x="1976098" y="0"/>
                  </a:lnTo>
                  <a:lnTo>
                    <a:pt x="1990647" y="0"/>
                  </a:lnTo>
                  <a:lnTo>
                    <a:pt x="1992912" y="0"/>
                  </a:lnTo>
                  <a:lnTo>
                    <a:pt x="2000379" y="0"/>
                  </a:lnTo>
                  <a:lnTo>
                    <a:pt x="2180255" y="0"/>
                  </a:lnTo>
                  <a:lnTo>
                    <a:pt x="2204536" y="0"/>
                  </a:lnTo>
                  <a:lnTo>
                    <a:pt x="2358928" y="0"/>
                  </a:lnTo>
                  <a:lnTo>
                    <a:pt x="2383208" y="0"/>
                  </a:lnTo>
                  <a:lnTo>
                    <a:pt x="2513815" y="0"/>
                  </a:lnTo>
                  <a:lnTo>
                    <a:pt x="2538095" y="0"/>
                  </a:lnTo>
                  <a:lnTo>
                    <a:pt x="2646616" y="0"/>
                  </a:lnTo>
                  <a:lnTo>
                    <a:pt x="2670896" y="0"/>
                  </a:lnTo>
                  <a:lnTo>
                    <a:pt x="2759029" y="0"/>
                  </a:lnTo>
                  <a:lnTo>
                    <a:pt x="2783310" y="0"/>
                  </a:lnTo>
                  <a:lnTo>
                    <a:pt x="2852754" y="0"/>
                  </a:lnTo>
                  <a:lnTo>
                    <a:pt x="2877035" y="0"/>
                  </a:lnTo>
                  <a:lnTo>
                    <a:pt x="2929490" y="0"/>
                  </a:lnTo>
                  <a:lnTo>
                    <a:pt x="2953771" y="0"/>
                  </a:lnTo>
                  <a:lnTo>
                    <a:pt x="2990936" y="0"/>
                  </a:lnTo>
                  <a:lnTo>
                    <a:pt x="3015216" y="0"/>
                  </a:lnTo>
                  <a:lnTo>
                    <a:pt x="3074750" y="0"/>
                  </a:lnTo>
                  <a:lnTo>
                    <a:pt x="3099031" y="0"/>
                  </a:lnTo>
                  <a:lnTo>
                    <a:pt x="3117790" y="0"/>
                  </a:lnTo>
                  <a:cubicBezTo>
                    <a:pt x="3135912" y="0"/>
                    <a:pt x="3135912" y="0"/>
                    <a:pt x="3135912" y="0"/>
                  </a:cubicBezTo>
                  <a:lnTo>
                    <a:pt x="3142071" y="0"/>
                  </a:lnTo>
                  <a:lnTo>
                    <a:pt x="3143379" y="0"/>
                  </a:lnTo>
                  <a:lnTo>
                    <a:pt x="3157927" y="0"/>
                  </a:lnTo>
                  <a:lnTo>
                    <a:pt x="3160193" y="0"/>
                  </a:lnTo>
                  <a:lnTo>
                    <a:pt x="3347536" y="0"/>
                  </a:lnTo>
                  <a:cubicBezTo>
                    <a:pt x="4303193" y="0"/>
                    <a:pt x="4303193" y="0"/>
                    <a:pt x="4303193" y="0"/>
                  </a:cubicBezTo>
                  <a:cubicBezTo>
                    <a:pt x="4386037" y="0"/>
                    <a:pt x="4485449" y="58022"/>
                    <a:pt x="4526872" y="128477"/>
                  </a:cubicBezTo>
                  <a:cubicBezTo>
                    <a:pt x="5106779" y="1133497"/>
                    <a:pt x="5106779" y="1133497"/>
                    <a:pt x="5106779" y="1133497"/>
                  </a:cubicBezTo>
                  <a:cubicBezTo>
                    <a:pt x="5148200" y="1203952"/>
                    <a:pt x="5148200" y="1319996"/>
                    <a:pt x="5106779" y="1390451"/>
                  </a:cubicBezTo>
                  <a:cubicBezTo>
                    <a:pt x="4526872" y="2395471"/>
                    <a:pt x="4526872" y="2395471"/>
                    <a:pt x="4526872" y="2395471"/>
                  </a:cubicBezTo>
                  <a:cubicBezTo>
                    <a:pt x="4485449" y="2465926"/>
                    <a:pt x="4386037" y="2523948"/>
                    <a:pt x="4303193" y="2523948"/>
                  </a:cubicBezTo>
                  <a:lnTo>
                    <a:pt x="3160193" y="2523948"/>
                  </a:lnTo>
                  <a:lnTo>
                    <a:pt x="3143379" y="2523948"/>
                  </a:lnTo>
                  <a:lnTo>
                    <a:pt x="3135912" y="2523948"/>
                  </a:lnTo>
                  <a:lnTo>
                    <a:pt x="2000379" y="2523948"/>
                  </a:lnTo>
                  <a:lnTo>
                    <a:pt x="1992912" y="2523948"/>
                  </a:lnTo>
                  <a:lnTo>
                    <a:pt x="1976098" y="2523948"/>
                  </a:lnTo>
                  <a:lnTo>
                    <a:pt x="833098" y="2523948"/>
                  </a:lnTo>
                  <a:cubicBezTo>
                    <a:pt x="752325" y="2523948"/>
                    <a:pt x="650842" y="2465926"/>
                    <a:pt x="609420" y="2395471"/>
                  </a:cubicBezTo>
                  <a:cubicBezTo>
                    <a:pt x="29513" y="1390451"/>
                    <a:pt x="29513" y="1390451"/>
                    <a:pt x="29513" y="1390451"/>
                  </a:cubicBezTo>
                  <a:cubicBezTo>
                    <a:pt x="9837" y="1355223"/>
                    <a:pt x="0" y="1308599"/>
                    <a:pt x="0" y="1261974"/>
                  </a:cubicBezTo>
                  <a:close/>
                </a:path>
              </a:pathLst>
            </a:custGeom>
            <a:solidFill>
              <a:schemeClr val="accent3"/>
            </a:solidFill>
            <a:ln w="25400">
              <a:noFill/>
            </a:ln>
            <a:effectLst/>
          </p:spPr>
          <p:txBody>
            <a:bodyPr vert="horz" wrap="square" lIns="91440" tIns="45720" rIns="91440" bIns="45720" numCol="1" anchor="t" anchorCtr="0" compatLnSpc="1">
              <a:prstTxWarp prst="textNoShape">
                <a:avLst/>
              </a:prstTxWarp>
              <a:noAutofit/>
            </a:bodyPr>
            <a:lstStyle/>
            <a:p>
              <a:endParaRPr lang="zh-CN" altLang="en-US">
                <a:solidFill>
                  <a:prstClr val="black"/>
                </a:solidFill>
              </a:endParaRPr>
            </a:p>
          </p:txBody>
        </p:sp>
        <p:sp>
          <p:nvSpPr>
            <p:cNvPr id="93" name="矩形 92"/>
            <p:cNvSpPr/>
            <p:nvPr/>
          </p:nvSpPr>
          <p:spPr>
            <a:xfrm>
              <a:off x="773540" y="2423160"/>
              <a:ext cx="2376264" cy="62671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4" name="TextBox 29"/>
          <p:cNvSpPr txBox="1"/>
          <p:nvPr/>
        </p:nvSpPr>
        <p:spPr>
          <a:xfrm>
            <a:off x="7020889" y="2523660"/>
            <a:ext cx="1264683" cy="1154162"/>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75000"/>
                    <a:lumOff val="2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75000"/>
                    <a:lumOff val="2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75000"/>
                    <a:lumOff val="25000"/>
                  </a:schemeClr>
                </a:solidFill>
                <a:latin typeface="微软雅黑" pitchFamily="34" charset="-122"/>
                <a:ea typeface="微软雅黑" pitchFamily="34" charset="-122"/>
              </a:rPr>
              <a:t>……</a:t>
            </a:r>
          </a:p>
        </p:txBody>
      </p:sp>
      <p:sp>
        <p:nvSpPr>
          <p:cNvPr id="95" name="TextBox 30"/>
          <p:cNvSpPr txBox="1"/>
          <p:nvPr/>
        </p:nvSpPr>
        <p:spPr>
          <a:xfrm>
            <a:off x="6839188" y="1817842"/>
            <a:ext cx="1662128" cy="323165"/>
          </a:xfrm>
          <a:prstGeom prst="rect">
            <a:avLst/>
          </a:prstGeom>
          <a:noFill/>
        </p:spPr>
        <p:txBody>
          <a:bodyPr wrap="square" lIns="0" tIns="0" rIns="0" bIns="0" rtlCol="0">
            <a:spAutoFit/>
          </a:bodyPr>
          <a:lstStyle/>
          <a:p>
            <a:r>
              <a:rPr lang="zh-CN" altLang="en-US" sz="2100" b="1" dirty="0">
                <a:solidFill>
                  <a:schemeClr val="bg1"/>
                </a:solidFill>
                <a:latin typeface="微软雅黑" pitchFamily="34" charset="-122"/>
                <a:ea typeface="微软雅黑" pitchFamily="34" charset="-122"/>
              </a:rPr>
              <a:t>现场气氛问题</a:t>
            </a:r>
          </a:p>
        </p:txBody>
      </p:sp>
      <p:sp>
        <p:nvSpPr>
          <p:cNvPr id="96" name="TextBox 20"/>
          <p:cNvSpPr txBox="1"/>
          <p:nvPr/>
        </p:nvSpPr>
        <p:spPr>
          <a:xfrm>
            <a:off x="7511554" y="1206322"/>
            <a:ext cx="317395" cy="461665"/>
          </a:xfrm>
          <a:prstGeom prst="rect">
            <a:avLst/>
          </a:prstGeom>
          <a:noFill/>
        </p:spPr>
        <p:txBody>
          <a:bodyPr wrap="none" lIns="0" tIns="0" rIns="0" bIns="0" rtlCol="0">
            <a:spAutoFit/>
          </a:bodyPr>
          <a:lstStyle/>
          <a:p>
            <a:pPr algn="ctr"/>
            <a:r>
              <a:rPr lang="en-US" altLang="zh-CN" sz="3000" dirty="0">
                <a:solidFill>
                  <a:schemeClr val="accent1"/>
                </a:solidFill>
                <a:latin typeface="Agency FB" panose="020B0503020202020204" pitchFamily="34" charset="0"/>
                <a:ea typeface="微软雅黑" pitchFamily="34" charset="-122"/>
              </a:rPr>
              <a:t>02</a:t>
            </a:r>
            <a:endParaRPr lang="zh-CN" altLang="en-US" sz="3000" dirty="0">
              <a:solidFill>
                <a:schemeClr val="accent1"/>
              </a:solidFill>
              <a:latin typeface="Agency FB" panose="020B0503020202020204" pitchFamily="34" charset="0"/>
              <a:ea typeface="微软雅黑" pitchFamily="34" charset="-122"/>
            </a:endParaRPr>
          </a:p>
        </p:txBody>
      </p:sp>
      <p:sp>
        <p:nvSpPr>
          <p:cNvPr id="97" name="TextBox 20"/>
          <p:cNvSpPr txBox="1"/>
          <p:nvPr/>
        </p:nvSpPr>
        <p:spPr>
          <a:xfrm>
            <a:off x="5438658" y="1206322"/>
            <a:ext cx="329418" cy="461665"/>
          </a:xfrm>
          <a:prstGeom prst="rect">
            <a:avLst/>
          </a:prstGeom>
          <a:noFill/>
        </p:spPr>
        <p:txBody>
          <a:bodyPr wrap="none" lIns="0" tIns="0" rIns="0" bIns="0" rtlCol="0">
            <a:spAutoFit/>
          </a:bodyPr>
          <a:lstStyle/>
          <a:p>
            <a:pPr algn="ctr"/>
            <a:r>
              <a:rPr lang="en-US" altLang="zh-CN" sz="3000" dirty="0">
                <a:solidFill>
                  <a:schemeClr val="accent1"/>
                </a:solidFill>
                <a:latin typeface="Agency FB" panose="020B0503020202020204" pitchFamily="34" charset="0"/>
                <a:ea typeface="微软雅黑" pitchFamily="34" charset="-122"/>
              </a:rPr>
              <a:t>03</a:t>
            </a:r>
            <a:endParaRPr lang="zh-CN" altLang="en-US" sz="3000" dirty="0">
              <a:solidFill>
                <a:schemeClr val="accent1"/>
              </a:solidFill>
              <a:latin typeface="Agency FB" panose="020B0503020202020204" pitchFamily="34" charset="0"/>
              <a:ea typeface="微软雅黑" pitchFamily="34" charset="-122"/>
            </a:endParaRPr>
          </a:p>
        </p:txBody>
      </p:sp>
      <p:sp>
        <p:nvSpPr>
          <p:cNvPr id="27"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9671601"/>
      </p:ext>
    </p:extLst>
  </p:cSld>
  <p:clrMapOvr>
    <a:masterClrMapping/>
  </p:clrMapOvr>
  <mc:AlternateContent xmlns:mc="http://schemas.openxmlformats.org/markup-compatibility/2006" xmlns:p14="http://schemas.microsoft.com/office/powerpoint/2010/main">
    <mc:Choice Requires="p14">
      <p:transition spd="slow" p14:dur="1600" advClick="0" advTm="0">
        <p:blinds dir="vert"/>
      </p:transition>
    </mc:Choice>
    <mc:Fallback xmlns="">
      <p:transition spd="slow" advClick="0" advTm="0">
        <p:blinds dir="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000"/>
                                        <p:tgtEl>
                                          <p:spTgt spid="67"/>
                                        </p:tgtEl>
                                      </p:cBhvr>
                                    </p:animEffect>
                                    <p:anim calcmode="lin" valueType="num">
                                      <p:cBhvr>
                                        <p:cTn id="8" dur="1000" fill="hold"/>
                                        <p:tgtEl>
                                          <p:spTgt spid="67"/>
                                        </p:tgtEl>
                                        <p:attrNameLst>
                                          <p:attrName>ppt_x</p:attrName>
                                        </p:attrNameLst>
                                      </p:cBhvr>
                                      <p:tavLst>
                                        <p:tav tm="0">
                                          <p:val>
                                            <p:strVal val="#ppt_x"/>
                                          </p:val>
                                        </p:tav>
                                        <p:tav tm="100000">
                                          <p:val>
                                            <p:strVal val="#ppt_x"/>
                                          </p:val>
                                        </p:tav>
                                      </p:tavLst>
                                    </p:anim>
                                    <p:anim calcmode="lin" valueType="num">
                                      <p:cBhvr>
                                        <p:cTn id="9" dur="1000" fill="hold"/>
                                        <p:tgtEl>
                                          <p:spTgt spid="6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66"/>
                                        </p:tgtEl>
                                        <p:attrNameLst>
                                          <p:attrName>style.visibility</p:attrName>
                                        </p:attrNameLst>
                                      </p:cBhvr>
                                      <p:to>
                                        <p:strVal val="visible"/>
                                      </p:to>
                                    </p:set>
                                    <p:animEffect transition="in" filter="fade">
                                      <p:cBhvr>
                                        <p:cTn id="12" dur="1000"/>
                                        <p:tgtEl>
                                          <p:spTgt spid="66"/>
                                        </p:tgtEl>
                                      </p:cBhvr>
                                    </p:animEffect>
                                    <p:anim calcmode="lin" valueType="num">
                                      <p:cBhvr>
                                        <p:cTn id="13" dur="1000" fill="hold"/>
                                        <p:tgtEl>
                                          <p:spTgt spid="66"/>
                                        </p:tgtEl>
                                        <p:attrNameLst>
                                          <p:attrName>ppt_x</p:attrName>
                                        </p:attrNameLst>
                                      </p:cBhvr>
                                      <p:tavLst>
                                        <p:tav tm="0">
                                          <p:val>
                                            <p:strVal val="#ppt_x"/>
                                          </p:val>
                                        </p:tav>
                                        <p:tav tm="100000">
                                          <p:val>
                                            <p:strVal val="#ppt_x"/>
                                          </p:val>
                                        </p:tav>
                                      </p:tavLst>
                                    </p:anim>
                                    <p:anim calcmode="lin" valueType="num">
                                      <p:cBhvr>
                                        <p:cTn id="14" dur="1000" fill="hold"/>
                                        <p:tgtEl>
                                          <p:spTgt spid="6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1000"/>
                                        <p:tgtEl>
                                          <p:spTgt spid="47"/>
                                        </p:tgtEl>
                                      </p:cBhvr>
                                    </p:animEffect>
                                    <p:anim calcmode="lin" valueType="num">
                                      <p:cBhvr>
                                        <p:cTn id="18" dur="1000" fill="hold"/>
                                        <p:tgtEl>
                                          <p:spTgt spid="47"/>
                                        </p:tgtEl>
                                        <p:attrNameLst>
                                          <p:attrName>ppt_x</p:attrName>
                                        </p:attrNameLst>
                                      </p:cBhvr>
                                      <p:tavLst>
                                        <p:tav tm="0">
                                          <p:val>
                                            <p:strVal val="#ppt_x"/>
                                          </p:val>
                                        </p:tav>
                                        <p:tav tm="100000">
                                          <p:val>
                                            <p:strVal val="#ppt_x"/>
                                          </p:val>
                                        </p:tav>
                                      </p:tavLst>
                                    </p:anim>
                                    <p:anim calcmode="lin" valueType="num">
                                      <p:cBhvr>
                                        <p:cTn id="19" dur="1000" fill="hold"/>
                                        <p:tgtEl>
                                          <p:spTgt spid="4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1000"/>
                                        <p:tgtEl>
                                          <p:spTgt spid="72"/>
                                        </p:tgtEl>
                                      </p:cBhvr>
                                    </p:animEffect>
                                    <p:anim calcmode="lin" valueType="num">
                                      <p:cBhvr>
                                        <p:cTn id="23" dur="1000" fill="hold"/>
                                        <p:tgtEl>
                                          <p:spTgt spid="72"/>
                                        </p:tgtEl>
                                        <p:attrNameLst>
                                          <p:attrName>ppt_x</p:attrName>
                                        </p:attrNameLst>
                                      </p:cBhvr>
                                      <p:tavLst>
                                        <p:tav tm="0">
                                          <p:val>
                                            <p:strVal val="#ppt_x"/>
                                          </p:val>
                                        </p:tav>
                                        <p:tav tm="100000">
                                          <p:val>
                                            <p:strVal val="#ppt_x"/>
                                          </p:val>
                                        </p:tav>
                                      </p:tavLst>
                                    </p:anim>
                                    <p:anim calcmode="lin" valueType="num">
                                      <p:cBhvr>
                                        <p:cTn id="24" dur="1000" fill="hold"/>
                                        <p:tgtEl>
                                          <p:spTgt spid="72"/>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500"/>
                                  </p:stCondLst>
                                  <p:childTnLst>
                                    <p:set>
                                      <p:cBhvr>
                                        <p:cTn id="26" dur="1" fill="hold">
                                          <p:stCondLst>
                                            <p:cond delay="0"/>
                                          </p:stCondLst>
                                        </p:cTn>
                                        <p:tgtEl>
                                          <p:spTgt spid="82"/>
                                        </p:tgtEl>
                                        <p:attrNameLst>
                                          <p:attrName>style.visibility</p:attrName>
                                        </p:attrNameLst>
                                      </p:cBhvr>
                                      <p:to>
                                        <p:strVal val="visible"/>
                                      </p:to>
                                    </p:set>
                                    <p:animEffect transition="in" filter="fade">
                                      <p:cBhvr>
                                        <p:cTn id="27" dur="1000"/>
                                        <p:tgtEl>
                                          <p:spTgt spid="82"/>
                                        </p:tgtEl>
                                      </p:cBhvr>
                                    </p:animEffect>
                                    <p:anim calcmode="lin" valueType="num">
                                      <p:cBhvr>
                                        <p:cTn id="28" dur="1000" fill="hold"/>
                                        <p:tgtEl>
                                          <p:spTgt spid="82"/>
                                        </p:tgtEl>
                                        <p:attrNameLst>
                                          <p:attrName>ppt_x</p:attrName>
                                        </p:attrNameLst>
                                      </p:cBhvr>
                                      <p:tavLst>
                                        <p:tav tm="0">
                                          <p:val>
                                            <p:strVal val="#ppt_x"/>
                                          </p:val>
                                        </p:tav>
                                        <p:tav tm="100000">
                                          <p:val>
                                            <p:strVal val="#ppt_x"/>
                                          </p:val>
                                        </p:tav>
                                      </p:tavLst>
                                    </p:anim>
                                    <p:anim calcmode="lin" valueType="num">
                                      <p:cBhvr>
                                        <p:cTn id="29" dur="1000" fill="hold"/>
                                        <p:tgtEl>
                                          <p:spTgt spid="82"/>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500"/>
                                  </p:stCondLst>
                                  <p:childTnLst>
                                    <p:set>
                                      <p:cBhvr>
                                        <p:cTn id="31" dur="1" fill="hold">
                                          <p:stCondLst>
                                            <p:cond delay="0"/>
                                          </p:stCondLst>
                                        </p:cTn>
                                        <p:tgtEl>
                                          <p:spTgt spid="81"/>
                                        </p:tgtEl>
                                        <p:attrNameLst>
                                          <p:attrName>style.visibility</p:attrName>
                                        </p:attrNameLst>
                                      </p:cBhvr>
                                      <p:to>
                                        <p:strVal val="visible"/>
                                      </p:to>
                                    </p:set>
                                    <p:animEffect transition="in" filter="fade">
                                      <p:cBhvr>
                                        <p:cTn id="32" dur="1000"/>
                                        <p:tgtEl>
                                          <p:spTgt spid="81"/>
                                        </p:tgtEl>
                                      </p:cBhvr>
                                    </p:animEffect>
                                    <p:anim calcmode="lin" valueType="num">
                                      <p:cBhvr>
                                        <p:cTn id="33" dur="1000" fill="hold"/>
                                        <p:tgtEl>
                                          <p:spTgt spid="81"/>
                                        </p:tgtEl>
                                        <p:attrNameLst>
                                          <p:attrName>ppt_x</p:attrName>
                                        </p:attrNameLst>
                                      </p:cBhvr>
                                      <p:tavLst>
                                        <p:tav tm="0">
                                          <p:val>
                                            <p:strVal val="#ppt_x"/>
                                          </p:val>
                                        </p:tav>
                                        <p:tav tm="100000">
                                          <p:val>
                                            <p:strVal val="#ppt_x"/>
                                          </p:val>
                                        </p:tav>
                                      </p:tavLst>
                                    </p:anim>
                                    <p:anim calcmode="lin" valueType="num">
                                      <p:cBhvr>
                                        <p:cTn id="34" dur="1000" fill="hold"/>
                                        <p:tgtEl>
                                          <p:spTgt spid="81"/>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500"/>
                                  </p:stCondLst>
                                  <p:childTnLst>
                                    <p:set>
                                      <p:cBhvr>
                                        <p:cTn id="36" dur="1" fill="hold">
                                          <p:stCondLst>
                                            <p:cond delay="0"/>
                                          </p:stCondLst>
                                        </p:cTn>
                                        <p:tgtEl>
                                          <p:spTgt spid="78"/>
                                        </p:tgtEl>
                                        <p:attrNameLst>
                                          <p:attrName>style.visibility</p:attrName>
                                        </p:attrNameLst>
                                      </p:cBhvr>
                                      <p:to>
                                        <p:strVal val="visible"/>
                                      </p:to>
                                    </p:set>
                                    <p:animEffect transition="in" filter="fade">
                                      <p:cBhvr>
                                        <p:cTn id="37" dur="1000"/>
                                        <p:tgtEl>
                                          <p:spTgt spid="78"/>
                                        </p:tgtEl>
                                      </p:cBhvr>
                                    </p:animEffect>
                                    <p:anim calcmode="lin" valueType="num">
                                      <p:cBhvr>
                                        <p:cTn id="38" dur="1000" fill="hold"/>
                                        <p:tgtEl>
                                          <p:spTgt spid="78"/>
                                        </p:tgtEl>
                                        <p:attrNameLst>
                                          <p:attrName>ppt_x</p:attrName>
                                        </p:attrNameLst>
                                      </p:cBhvr>
                                      <p:tavLst>
                                        <p:tav tm="0">
                                          <p:val>
                                            <p:strVal val="#ppt_x"/>
                                          </p:val>
                                        </p:tav>
                                        <p:tav tm="100000">
                                          <p:val>
                                            <p:strVal val="#ppt_x"/>
                                          </p:val>
                                        </p:tav>
                                      </p:tavLst>
                                    </p:anim>
                                    <p:anim calcmode="lin" valueType="num">
                                      <p:cBhvr>
                                        <p:cTn id="39" dur="1000" fill="hold"/>
                                        <p:tgtEl>
                                          <p:spTgt spid="78"/>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500"/>
                                  </p:stCondLst>
                                  <p:childTnLst>
                                    <p:set>
                                      <p:cBhvr>
                                        <p:cTn id="41" dur="1" fill="hold">
                                          <p:stCondLst>
                                            <p:cond delay="0"/>
                                          </p:stCondLst>
                                        </p:cTn>
                                        <p:tgtEl>
                                          <p:spTgt spid="84"/>
                                        </p:tgtEl>
                                        <p:attrNameLst>
                                          <p:attrName>style.visibility</p:attrName>
                                        </p:attrNameLst>
                                      </p:cBhvr>
                                      <p:to>
                                        <p:strVal val="visible"/>
                                      </p:to>
                                    </p:set>
                                    <p:animEffect transition="in" filter="fade">
                                      <p:cBhvr>
                                        <p:cTn id="42" dur="1000"/>
                                        <p:tgtEl>
                                          <p:spTgt spid="84"/>
                                        </p:tgtEl>
                                      </p:cBhvr>
                                    </p:animEffect>
                                    <p:anim calcmode="lin" valueType="num">
                                      <p:cBhvr>
                                        <p:cTn id="43" dur="1000" fill="hold"/>
                                        <p:tgtEl>
                                          <p:spTgt spid="84"/>
                                        </p:tgtEl>
                                        <p:attrNameLst>
                                          <p:attrName>ppt_x</p:attrName>
                                        </p:attrNameLst>
                                      </p:cBhvr>
                                      <p:tavLst>
                                        <p:tav tm="0">
                                          <p:val>
                                            <p:strVal val="#ppt_x"/>
                                          </p:val>
                                        </p:tav>
                                        <p:tav tm="100000">
                                          <p:val>
                                            <p:strVal val="#ppt_x"/>
                                          </p:val>
                                        </p:tav>
                                      </p:tavLst>
                                    </p:anim>
                                    <p:anim calcmode="lin" valueType="num">
                                      <p:cBhvr>
                                        <p:cTn id="44" dur="1000" fill="hold"/>
                                        <p:tgtEl>
                                          <p:spTgt spid="84"/>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1000"/>
                                  </p:stCondLst>
                                  <p:childTnLst>
                                    <p:set>
                                      <p:cBhvr>
                                        <p:cTn id="46" dur="1" fill="hold">
                                          <p:stCondLst>
                                            <p:cond delay="0"/>
                                          </p:stCondLst>
                                        </p:cTn>
                                        <p:tgtEl>
                                          <p:spTgt spid="89"/>
                                        </p:tgtEl>
                                        <p:attrNameLst>
                                          <p:attrName>style.visibility</p:attrName>
                                        </p:attrNameLst>
                                      </p:cBhvr>
                                      <p:to>
                                        <p:strVal val="visible"/>
                                      </p:to>
                                    </p:set>
                                    <p:animEffect transition="in" filter="fade">
                                      <p:cBhvr>
                                        <p:cTn id="47" dur="1000"/>
                                        <p:tgtEl>
                                          <p:spTgt spid="89"/>
                                        </p:tgtEl>
                                      </p:cBhvr>
                                    </p:animEffect>
                                    <p:anim calcmode="lin" valueType="num">
                                      <p:cBhvr>
                                        <p:cTn id="48" dur="1000" fill="hold"/>
                                        <p:tgtEl>
                                          <p:spTgt spid="89"/>
                                        </p:tgtEl>
                                        <p:attrNameLst>
                                          <p:attrName>ppt_x</p:attrName>
                                        </p:attrNameLst>
                                      </p:cBhvr>
                                      <p:tavLst>
                                        <p:tav tm="0">
                                          <p:val>
                                            <p:strVal val="#ppt_x"/>
                                          </p:val>
                                        </p:tav>
                                        <p:tav tm="100000">
                                          <p:val>
                                            <p:strVal val="#ppt_x"/>
                                          </p:val>
                                        </p:tav>
                                      </p:tavLst>
                                    </p:anim>
                                    <p:anim calcmode="lin" valueType="num">
                                      <p:cBhvr>
                                        <p:cTn id="49" dur="1000" fill="hold"/>
                                        <p:tgtEl>
                                          <p:spTgt spid="89"/>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1000"/>
                                  </p:stCondLst>
                                  <p:childTnLst>
                                    <p:set>
                                      <p:cBhvr>
                                        <p:cTn id="51" dur="1" fill="hold">
                                          <p:stCondLst>
                                            <p:cond delay="0"/>
                                          </p:stCondLst>
                                        </p:cTn>
                                        <p:tgtEl>
                                          <p:spTgt spid="88"/>
                                        </p:tgtEl>
                                        <p:attrNameLst>
                                          <p:attrName>style.visibility</p:attrName>
                                        </p:attrNameLst>
                                      </p:cBhvr>
                                      <p:to>
                                        <p:strVal val="visible"/>
                                      </p:to>
                                    </p:set>
                                    <p:animEffect transition="in" filter="fade">
                                      <p:cBhvr>
                                        <p:cTn id="52" dur="1000"/>
                                        <p:tgtEl>
                                          <p:spTgt spid="88"/>
                                        </p:tgtEl>
                                      </p:cBhvr>
                                    </p:animEffect>
                                    <p:anim calcmode="lin" valueType="num">
                                      <p:cBhvr>
                                        <p:cTn id="53" dur="1000" fill="hold"/>
                                        <p:tgtEl>
                                          <p:spTgt spid="88"/>
                                        </p:tgtEl>
                                        <p:attrNameLst>
                                          <p:attrName>ppt_x</p:attrName>
                                        </p:attrNameLst>
                                      </p:cBhvr>
                                      <p:tavLst>
                                        <p:tav tm="0">
                                          <p:val>
                                            <p:strVal val="#ppt_x"/>
                                          </p:val>
                                        </p:tav>
                                        <p:tav tm="100000">
                                          <p:val>
                                            <p:strVal val="#ppt_x"/>
                                          </p:val>
                                        </p:tav>
                                      </p:tavLst>
                                    </p:anim>
                                    <p:anim calcmode="lin" valueType="num">
                                      <p:cBhvr>
                                        <p:cTn id="54" dur="1000" fill="hold"/>
                                        <p:tgtEl>
                                          <p:spTgt spid="88"/>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1000"/>
                                  </p:stCondLst>
                                  <p:childTnLst>
                                    <p:set>
                                      <p:cBhvr>
                                        <p:cTn id="56" dur="1" fill="hold">
                                          <p:stCondLst>
                                            <p:cond delay="0"/>
                                          </p:stCondLst>
                                        </p:cTn>
                                        <p:tgtEl>
                                          <p:spTgt spid="85"/>
                                        </p:tgtEl>
                                        <p:attrNameLst>
                                          <p:attrName>style.visibility</p:attrName>
                                        </p:attrNameLst>
                                      </p:cBhvr>
                                      <p:to>
                                        <p:strVal val="visible"/>
                                      </p:to>
                                    </p:set>
                                    <p:animEffect transition="in" filter="fade">
                                      <p:cBhvr>
                                        <p:cTn id="57" dur="1000"/>
                                        <p:tgtEl>
                                          <p:spTgt spid="85"/>
                                        </p:tgtEl>
                                      </p:cBhvr>
                                    </p:animEffect>
                                    <p:anim calcmode="lin" valueType="num">
                                      <p:cBhvr>
                                        <p:cTn id="58" dur="1000" fill="hold"/>
                                        <p:tgtEl>
                                          <p:spTgt spid="85"/>
                                        </p:tgtEl>
                                        <p:attrNameLst>
                                          <p:attrName>ppt_x</p:attrName>
                                        </p:attrNameLst>
                                      </p:cBhvr>
                                      <p:tavLst>
                                        <p:tav tm="0">
                                          <p:val>
                                            <p:strVal val="#ppt_x"/>
                                          </p:val>
                                        </p:tav>
                                        <p:tav tm="100000">
                                          <p:val>
                                            <p:strVal val="#ppt_x"/>
                                          </p:val>
                                        </p:tav>
                                      </p:tavLst>
                                    </p:anim>
                                    <p:anim calcmode="lin" valueType="num">
                                      <p:cBhvr>
                                        <p:cTn id="59" dur="1000" fill="hold"/>
                                        <p:tgtEl>
                                          <p:spTgt spid="8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000"/>
                                  </p:stCondLst>
                                  <p:childTnLst>
                                    <p:set>
                                      <p:cBhvr>
                                        <p:cTn id="61" dur="1" fill="hold">
                                          <p:stCondLst>
                                            <p:cond delay="0"/>
                                          </p:stCondLst>
                                        </p:cTn>
                                        <p:tgtEl>
                                          <p:spTgt spid="97"/>
                                        </p:tgtEl>
                                        <p:attrNameLst>
                                          <p:attrName>style.visibility</p:attrName>
                                        </p:attrNameLst>
                                      </p:cBhvr>
                                      <p:to>
                                        <p:strVal val="visible"/>
                                      </p:to>
                                    </p:set>
                                    <p:animEffect transition="in" filter="fade">
                                      <p:cBhvr>
                                        <p:cTn id="62" dur="1000"/>
                                        <p:tgtEl>
                                          <p:spTgt spid="97"/>
                                        </p:tgtEl>
                                      </p:cBhvr>
                                    </p:animEffect>
                                    <p:anim calcmode="lin" valueType="num">
                                      <p:cBhvr>
                                        <p:cTn id="63" dur="1000" fill="hold"/>
                                        <p:tgtEl>
                                          <p:spTgt spid="97"/>
                                        </p:tgtEl>
                                        <p:attrNameLst>
                                          <p:attrName>ppt_x</p:attrName>
                                        </p:attrNameLst>
                                      </p:cBhvr>
                                      <p:tavLst>
                                        <p:tav tm="0">
                                          <p:val>
                                            <p:strVal val="#ppt_x"/>
                                          </p:val>
                                        </p:tav>
                                        <p:tav tm="100000">
                                          <p:val>
                                            <p:strVal val="#ppt_x"/>
                                          </p:val>
                                        </p:tav>
                                      </p:tavLst>
                                    </p:anim>
                                    <p:anim calcmode="lin" valueType="num">
                                      <p:cBhvr>
                                        <p:cTn id="64" dur="1000" fill="hold"/>
                                        <p:tgtEl>
                                          <p:spTgt spid="97"/>
                                        </p:tgtEl>
                                        <p:attrNameLst>
                                          <p:attrName>ppt_y</p:attrName>
                                        </p:attrNameLst>
                                      </p:cBhvr>
                                      <p:tavLst>
                                        <p:tav tm="0">
                                          <p:val>
                                            <p:strVal val="#ppt_y+.1"/>
                                          </p:val>
                                        </p:tav>
                                        <p:tav tm="100000">
                                          <p:val>
                                            <p:strVal val="#ppt_y"/>
                                          </p:val>
                                        </p:tav>
                                      </p:tavLst>
                                    </p:anim>
                                  </p:childTnLst>
                                </p:cTn>
                              </p:par>
                              <p:par>
                                <p:cTn id="65" presetID="47" presetClass="entr" presetSubtype="0" fill="hold" grpId="0" nodeType="withEffect">
                                  <p:stCondLst>
                                    <p:cond delay="1500"/>
                                  </p:stCondLst>
                                  <p:childTnLst>
                                    <p:set>
                                      <p:cBhvr>
                                        <p:cTn id="66" dur="1" fill="hold">
                                          <p:stCondLst>
                                            <p:cond delay="0"/>
                                          </p:stCondLst>
                                        </p:cTn>
                                        <p:tgtEl>
                                          <p:spTgt spid="95"/>
                                        </p:tgtEl>
                                        <p:attrNameLst>
                                          <p:attrName>style.visibility</p:attrName>
                                        </p:attrNameLst>
                                      </p:cBhvr>
                                      <p:to>
                                        <p:strVal val="visible"/>
                                      </p:to>
                                    </p:set>
                                    <p:animEffect transition="in" filter="fade">
                                      <p:cBhvr>
                                        <p:cTn id="67" dur="1000"/>
                                        <p:tgtEl>
                                          <p:spTgt spid="95"/>
                                        </p:tgtEl>
                                      </p:cBhvr>
                                    </p:animEffect>
                                    <p:anim calcmode="lin" valueType="num">
                                      <p:cBhvr>
                                        <p:cTn id="68" dur="1000" fill="hold"/>
                                        <p:tgtEl>
                                          <p:spTgt spid="95"/>
                                        </p:tgtEl>
                                        <p:attrNameLst>
                                          <p:attrName>ppt_x</p:attrName>
                                        </p:attrNameLst>
                                      </p:cBhvr>
                                      <p:tavLst>
                                        <p:tav tm="0">
                                          <p:val>
                                            <p:strVal val="#ppt_x"/>
                                          </p:val>
                                        </p:tav>
                                        <p:tav tm="100000">
                                          <p:val>
                                            <p:strVal val="#ppt_x"/>
                                          </p:val>
                                        </p:tav>
                                      </p:tavLst>
                                    </p:anim>
                                    <p:anim calcmode="lin" valueType="num">
                                      <p:cBhvr>
                                        <p:cTn id="69" dur="1000" fill="hold"/>
                                        <p:tgtEl>
                                          <p:spTgt spid="95"/>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1500"/>
                                  </p:stCondLst>
                                  <p:childTnLst>
                                    <p:set>
                                      <p:cBhvr>
                                        <p:cTn id="71" dur="1" fill="hold">
                                          <p:stCondLst>
                                            <p:cond delay="0"/>
                                          </p:stCondLst>
                                        </p:cTn>
                                        <p:tgtEl>
                                          <p:spTgt spid="94"/>
                                        </p:tgtEl>
                                        <p:attrNameLst>
                                          <p:attrName>style.visibility</p:attrName>
                                        </p:attrNameLst>
                                      </p:cBhvr>
                                      <p:to>
                                        <p:strVal val="visible"/>
                                      </p:to>
                                    </p:set>
                                    <p:animEffect transition="in" filter="fade">
                                      <p:cBhvr>
                                        <p:cTn id="72" dur="1000"/>
                                        <p:tgtEl>
                                          <p:spTgt spid="94"/>
                                        </p:tgtEl>
                                      </p:cBhvr>
                                    </p:animEffect>
                                    <p:anim calcmode="lin" valueType="num">
                                      <p:cBhvr>
                                        <p:cTn id="73" dur="1000" fill="hold"/>
                                        <p:tgtEl>
                                          <p:spTgt spid="94"/>
                                        </p:tgtEl>
                                        <p:attrNameLst>
                                          <p:attrName>ppt_x</p:attrName>
                                        </p:attrNameLst>
                                      </p:cBhvr>
                                      <p:tavLst>
                                        <p:tav tm="0">
                                          <p:val>
                                            <p:strVal val="#ppt_x"/>
                                          </p:val>
                                        </p:tav>
                                        <p:tav tm="100000">
                                          <p:val>
                                            <p:strVal val="#ppt_x"/>
                                          </p:val>
                                        </p:tav>
                                      </p:tavLst>
                                    </p:anim>
                                    <p:anim calcmode="lin" valueType="num">
                                      <p:cBhvr>
                                        <p:cTn id="74" dur="1000" fill="hold"/>
                                        <p:tgtEl>
                                          <p:spTgt spid="94"/>
                                        </p:tgtEl>
                                        <p:attrNameLst>
                                          <p:attrName>ppt_y</p:attrName>
                                        </p:attrNameLst>
                                      </p:cBhvr>
                                      <p:tavLst>
                                        <p:tav tm="0">
                                          <p:val>
                                            <p:strVal val="#ppt_y-.1"/>
                                          </p:val>
                                        </p:tav>
                                        <p:tav tm="100000">
                                          <p:val>
                                            <p:strVal val="#ppt_y"/>
                                          </p:val>
                                        </p:tav>
                                      </p:tavLst>
                                    </p:anim>
                                  </p:childTnLst>
                                </p:cTn>
                              </p:par>
                              <p:par>
                                <p:cTn id="75" presetID="47" presetClass="entr" presetSubtype="0" fill="hold" nodeType="withEffect">
                                  <p:stCondLst>
                                    <p:cond delay="1500"/>
                                  </p:stCondLst>
                                  <p:childTnLst>
                                    <p:set>
                                      <p:cBhvr>
                                        <p:cTn id="76" dur="1" fill="hold">
                                          <p:stCondLst>
                                            <p:cond delay="0"/>
                                          </p:stCondLst>
                                        </p:cTn>
                                        <p:tgtEl>
                                          <p:spTgt spid="91"/>
                                        </p:tgtEl>
                                        <p:attrNameLst>
                                          <p:attrName>style.visibility</p:attrName>
                                        </p:attrNameLst>
                                      </p:cBhvr>
                                      <p:to>
                                        <p:strVal val="visible"/>
                                      </p:to>
                                    </p:set>
                                    <p:animEffect transition="in" filter="fade">
                                      <p:cBhvr>
                                        <p:cTn id="77" dur="1000"/>
                                        <p:tgtEl>
                                          <p:spTgt spid="91"/>
                                        </p:tgtEl>
                                      </p:cBhvr>
                                    </p:animEffect>
                                    <p:anim calcmode="lin" valueType="num">
                                      <p:cBhvr>
                                        <p:cTn id="78" dur="1000" fill="hold"/>
                                        <p:tgtEl>
                                          <p:spTgt spid="91"/>
                                        </p:tgtEl>
                                        <p:attrNameLst>
                                          <p:attrName>ppt_x</p:attrName>
                                        </p:attrNameLst>
                                      </p:cBhvr>
                                      <p:tavLst>
                                        <p:tav tm="0">
                                          <p:val>
                                            <p:strVal val="#ppt_x"/>
                                          </p:val>
                                        </p:tav>
                                        <p:tav tm="100000">
                                          <p:val>
                                            <p:strVal val="#ppt_x"/>
                                          </p:val>
                                        </p:tav>
                                      </p:tavLst>
                                    </p:anim>
                                    <p:anim calcmode="lin" valueType="num">
                                      <p:cBhvr>
                                        <p:cTn id="79" dur="1000" fill="hold"/>
                                        <p:tgtEl>
                                          <p:spTgt spid="91"/>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1500"/>
                                  </p:stCondLst>
                                  <p:childTnLst>
                                    <p:set>
                                      <p:cBhvr>
                                        <p:cTn id="81" dur="1" fill="hold">
                                          <p:stCondLst>
                                            <p:cond delay="0"/>
                                          </p:stCondLst>
                                        </p:cTn>
                                        <p:tgtEl>
                                          <p:spTgt spid="96"/>
                                        </p:tgtEl>
                                        <p:attrNameLst>
                                          <p:attrName>style.visibility</p:attrName>
                                        </p:attrNameLst>
                                      </p:cBhvr>
                                      <p:to>
                                        <p:strVal val="visible"/>
                                      </p:to>
                                    </p:set>
                                    <p:animEffect transition="in" filter="fade">
                                      <p:cBhvr>
                                        <p:cTn id="82" dur="1000"/>
                                        <p:tgtEl>
                                          <p:spTgt spid="96"/>
                                        </p:tgtEl>
                                      </p:cBhvr>
                                    </p:animEffect>
                                    <p:anim calcmode="lin" valueType="num">
                                      <p:cBhvr>
                                        <p:cTn id="83" dur="1000" fill="hold"/>
                                        <p:tgtEl>
                                          <p:spTgt spid="96"/>
                                        </p:tgtEl>
                                        <p:attrNameLst>
                                          <p:attrName>ppt_x</p:attrName>
                                        </p:attrNameLst>
                                      </p:cBhvr>
                                      <p:tavLst>
                                        <p:tav tm="0">
                                          <p:val>
                                            <p:strVal val="#ppt_x"/>
                                          </p:val>
                                        </p:tav>
                                        <p:tav tm="100000">
                                          <p:val>
                                            <p:strVal val="#ppt_x"/>
                                          </p:val>
                                        </p:tav>
                                      </p:tavLst>
                                    </p:anim>
                                    <p:anim calcmode="lin" valueType="num">
                                      <p:cBhvr>
                                        <p:cTn id="84" dur="1000" fill="hold"/>
                                        <p:tgtEl>
                                          <p:spTgt spid="96"/>
                                        </p:tgtEl>
                                        <p:attrNameLst>
                                          <p:attrName>ppt_y</p:attrName>
                                        </p:attrNameLst>
                                      </p:cBhvr>
                                      <p:tavLst>
                                        <p:tav tm="0">
                                          <p:val>
                                            <p:strVal val="#ppt_y-.1"/>
                                          </p:val>
                                        </p:tav>
                                        <p:tav tm="100000">
                                          <p:val>
                                            <p:strVal val="#ppt_y"/>
                                          </p:val>
                                        </p:tav>
                                      </p:tavLst>
                                    </p:anim>
                                  </p:childTnLst>
                                </p:cTn>
                              </p:par>
                            </p:childTnLst>
                          </p:cTn>
                        </p:par>
                        <p:par>
                          <p:cTn id="85" fill="hold">
                            <p:stCondLst>
                              <p:cond delay="2500"/>
                            </p:stCondLst>
                            <p:childTnLst>
                              <p:par>
                                <p:cTn id="86" presetID="22" presetClass="entr" presetSubtype="8" fill="hold" grpId="0" nodeType="afterEffect">
                                  <p:stCondLst>
                                    <p:cond delay="0"/>
                                  </p:stCondLst>
                                  <p:childTnLst>
                                    <p:set>
                                      <p:cBhvr>
                                        <p:cTn id="87" dur="1" fill="hold">
                                          <p:stCondLst>
                                            <p:cond delay="0"/>
                                          </p:stCondLst>
                                        </p:cTn>
                                        <p:tgtEl>
                                          <p:spTgt spid="27"/>
                                        </p:tgtEl>
                                        <p:attrNameLst>
                                          <p:attrName>style.visibility</p:attrName>
                                        </p:attrNameLst>
                                      </p:cBhvr>
                                      <p:to>
                                        <p:strVal val="visible"/>
                                      </p:to>
                                    </p:set>
                                    <p:animEffect transition="in" filter="wipe(left)">
                                      <p:cBhvr>
                                        <p:cTn id="8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 grpId="0"/>
      <p:bldP spid="67" grpId="0"/>
      <p:bldP spid="72" grpId="0"/>
      <p:bldP spid="81" grpId="0"/>
      <p:bldP spid="82" grpId="0"/>
      <p:bldP spid="84" grpId="0"/>
      <p:bldP spid="88" grpId="0"/>
      <p:bldP spid="89" grpId="0"/>
      <p:bldP spid="94" grpId="0"/>
      <p:bldP spid="95" grpId="0"/>
      <p:bldP spid="96" grpId="0"/>
      <p:bldP spid="97" grpId="0"/>
      <p:bldP spid="2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损耗问题</a:t>
            </a:r>
            <a:endParaRPr lang="zh-CN" altLang="en-US" dirty="0"/>
          </a:p>
        </p:txBody>
      </p:sp>
      <p:sp>
        <p:nvSpPr>
          <p:cNvPr id="17" name="TextBox 30"/>
          <p:cNvSpPr txBox="1"/>
          <p:nvPr/>
        </p:nvSpPr>
        <p:spPr>
          <a:xfrm>
            <a:off x="2310718" y="841393"/>
            <a:ext cx="4752528" cy="692498"/>
          </a:xfrm>
          <a:prstGeom prst="rect">
            <a:avLst/>
          </a:prstGeom>
          <a:noFill/>
        </p:spPr>
        <p:txBody>
          <a:bodyPr wrap="square" lIns="0" tIns="0" rIns="0" bIns="0" rtlCol="0">
            <a:spAutoFit/>
          </a:bodyPr>
          <a:lstStyle/>
          <a:p>
            <a:r>
              <a:rPr lang="zh-CN" altLang="en-US" sz="2400" b="1" dirty="0">
                <a:solidFill>
                  <a:schemeClr val="tx1">
                    <a:lumMod val="75000"/>
                    <a:lumOff val="25000"/>
                  </a:schemeClr>
                </a:solidFill>
                <a:latin typeface="微软雅黑" pitchFamily="34" charset="-122"/>
                <a:ea typeface="微软雅黑" pitchFamily="34" charset="-122"/>
              </a:rPr>
              <a:t>总体损耗概率应控制在 </a:t>
            </a:r>
            <a:r>
              <a:rPr lang="en-US" altLang="zh-CN" sz="4500" b="1" dirty="0">
                <a:solidFill>
                  <a:schemeClr val="accent1"/>
                </a:solidFill>
                <a:latin typeface="Agency FB" panose="020B0503020202020204" pitchFamily="34" charset="0"/>
                <a:ea typeface="微软雅黑" pitchFamily="34" charset="-122"/>
              </a:rPr>
              <a:t>10</a:t>
            </a:r>
            <a:r>
              <a:rPr lang="en-US" altLang="zh-CN" sz="2700" b="1" dirty="0">
                <a:solidFill>
                  <a:schemeClr val="accent1"/>
                </a:solidFill>
                <a:latin typeface="Agency FB" panose="020B0503020202020204" pitchFamily="34" charset="0"/>
                <a:ea typeface="微软雅黑" pitchFamily="34" charset="-122"/>
              </a:rPr>
              <a:t>% </a:t>
            </a:r>
            <a:r>
              <a:rPr lang="zh-CN" altLang="en-US" sz="2400" b="1" dirty="0">
                <a:solidFill>
                  <a:schemeClr val="tx1">
                    <a:lumMod val="75000"/>
                    <a:lumOff val="25000"/>
                  </a:schemeClr>
                </a:solidFill>
                <a:latin typeface="微软雅黑" pitchFamily="34" charset="-122"/>
                <a:ea typeface="微软雅黑" pitchFamily="34" charset="-122"/>
              </a:rPr>
              <a:t>左右</a:t>
            </a:r>
          </a:p>
        </p:txBody>
      </p:sp>
      <p:grpSp>
        <p:nvGrpSpPr>
          <p:cNvPr id="22" name="组合 21"/>
          <p:cNvGrpSpPr/>
          <p:nvPr/>
        </p:nvGrpSpPr>
        <p:grpSpPr>
          <a:xfrm>
            <a:off x="953598" y="1869672"/>
            <a:ext cx="1957983" cy="1957983"/>
            <a:chOff x="1766094" y="2627734"/>
            <a:chExt cx="2610644" cy="2610644"/>
          </a:xfrm>
        </p:grpSpPr>
        <p:sp>
          <p:nvSpPr>
            <p:cNvPr id="25" name="椭圆 24"/>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19"/>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30"/>
          <p:cNvSpPr txBox="1"/>
          <p:nvPr/>
        </p:nvSpPr>
        <p:spPr>
          <a:xfrm>
            <a:off x="1655677" y="2386999"/>
            <a:ext cx="871115" cy="923330"/>
          </a:xfrm>
          <a:prstGeom prst="rect">
            <a:avLst/>
          </a:prstGeom>
          <a:noFill/>
        </p:spPr>
        <p:txBody>
          <a:bodyPr wrap="square" lIns="0" tIns="0" rIns="0" bIns="0" rtlCol="0">
            <a:spAutoFit/>
          </a:bodyPr>
          <a:lstStyle/>
          <a:p>
            <a:r>
              <a:rPr lang="en-US" altLang="zh-CN" sz="6000" spc="225" dirty="0">
                <a:solidFill>
                  <a:schemeClr val="accent1"/>
                </a:solidFill>
                <a:latin typeface="Agency FB" panose="020B0503020202020204" pitchFamily="34" charset="0"/>
                <a:ea typeface="微软雅黑" pitchFamily="34" charset="-122"/>
              </a:rPr>
              <a:t>3</a:t>
            </a:r>
            <a:r>
              <a:rPr lang="en-US" altLang="zh-CN" sz="3600" spc="225" dirty="0">
                <a:solidFill>
                  <a:schemeClr val="accent1"/>
                </a:solidFill>
                <a:latin typeface="Agency FB" panose="020B0503020202020204" pitchFamily="34" charset="0"/>
                <a:ea typeface="微软雅黑" pitchFamily="34" charset="-122"/>
              </a:rPr>
              <a:t>%</a:t>
            </a:r>
            <a:endParaRPr lang="zh-CN" altLang="en-US" sz="3600" spc="225" dirty="0">
              <a:solidFill>
                <a:schemeClr val="accent1"/>
              </a:solidFill>
              <a:latin typeface="微软雅黑" pitchFamily="34" charset="-122"/>
              <a:ea typeface="微软雅黑" pitchFamily="34" charset="-122"/>
            </a:endParaRPr>
          </a:p>
        </p:txBody>
      </p:sp>
      <p:grpSp>
        <p:nvGrpSpPr>
          <p:cNvPr id="21" name="组合 20"/>
          <p:cNvGrpSpPr/>
          <p:nvPr/>
        </p:nvGrpSpPr>
        <p:grpSpPr>
          <a:xfrm>
            <a:off x="953598" y="1869672"/>
            <a:ext cx="1957983" cy="1957983"/>
            <a:chOff x="1766094" y="2627734"/>
            <a:chExt cx="2610644" cy="2610644"/>
          </a:xfrm>
        </p:grpSpPr>
        <p:sp>
          <p:nvSpPr>
            <p:cNvPr id="11" name="弧形 10"/>
            <p:cNvSpPr/>
            <p:nvPr/>
          </p:nvSpPr>
          <p:spPr>
            <a:xfrm>
              <a:off x="1928972" y="2790612"/>
              <a:ext cx="2284888" cy="2284888"/>
            </a:xfrm>
            <a:prstGeom prst="arc">
              <a:avLst>
                <a:gd name="adj1" fmla="val 16200000"/>
                <a:gd name="adj2" fmla="val 758092"/>
              </a:avLst>
            </a:prstGeom>
            <a:ln w="330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椭圆 11"/>
            <p:cNvSpPr/>
            <p:nvPr/>
          </p:nvSpPr>
          <p:spPr>
            <a:xfrm>
              <a:off x="1766094" y="2627734"/>
              <a:ext cx="2610644" cy="2610644"/>
            </a:xfrm>
            <a:prstGeom prst="ellips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TextBox 30"/>
          <p:cNvSpPr txBox="1"/>
          <p:nvPr/>
        </p:nvSpPr>
        <p:spPr>
          <a:xfrm>
            <a:off x="1234027" y="3993374"/>
            <a:ext cx="1397126" cy="276999"/>
          </a:xfrm>
          <a:prstGeom prst="rect">
            <a:avLst/>
          </a:prstGeom>
          <a:noFill/>
        </p:spPr>
        <p:txBody>
          <a:bodyPr wrap="square" lIns="0" tIns="0" rIns="0" bIns="0" rtlCol="0">
            <a:spAutoFit/>
          </a:bodyPr>
          <a:lstStyle/>
          <a:p>
            <a:pPr algn="ctr"/>
            <a:r>
              <a:rPr lang="zh-CN" altLang="en-US" b="1" dirty="0">
                <a:solidFill>
                  <a:schemeClr val="tx1">
                    <a:lumMod val="75000"/>
                    <a:lumOff val="25000"/>
                  </a:schemeClr>
                </a:solidFill>
                <a:latin typeface="微软雅黑" pitchFamily="34" charset="-122"/>
                <a:ea typeface="微软雅黑" pitchFamily="34" charset="-122"/>
              </a:rPr>
              <a:t>物料损耗</a:t>
            </a:r>
          </a:p>
        </p:txBody>
      </p:sp>
      <p:sp>
        <p:nvSpPr>
          <p:cNvPr id="29" name="TextBox 30"/>
          <p:cNvSpPr txBox="1"/>
          <p:nvPr/>
        </p:nvSpPr>
        <p:spPr>
          <a:xfrm>
            <a:off x="3873437" y="3993374"/>
            <a:ext cx="1397126" cy="276999"/>
          </a:xfrm>
          <a:prstGeom prst="rect">
            <a:avLst/>
          </a:prstGeom>
          <a:noFill/>
        </p:spPr>
        <p:txBody>
          <a:bodyPr wrap="square" lIns="0" tIns="0" rIns="0" bIns="0" rtlCol="0">
            <a:spAutoFit/>
          </a:bodyPr>
          <a:lstStyle/>
          <a:p>
            <a:pPr algn="ctr"/>
            <a:r>
              <a:rPr lang="zh-CN" altLang="en-US" b="1" dirty="0">
                <a:solidFill>
                  <a:schemeClr val="tx1">
                    <a:lumMod val="75000"/>
                    <a:lumOff val="25000"/>
                  </a:schemeClr>
                </a:solidFill>
                <a:latin typeface="微软雅黑" pitchFamily="34" charset="-122"/>
                <a:ea typeface="微软雅黑" pitchFamily="34" charset="-122"/>
              </a:rPr>
              <a:t>人员损耗</a:t>
            </a:r>
          </a:p>
        </p:txBody>
      </p:sp>
      <p:sp>
        <p:nvSpPr>
          <p:cNvPr id="30" name="TextBox 30"/>
          <p:cNvSpPr txBox="1"/>
          <p:nvPr/>
        </p:nvSpPr>
        <p:spPr>
          <a:xfrm>
            <a:off x="6536104" y="3993374"/>
            <a:ext cx="1397126" cy="276999"/>
          </a:xfrm>
          <a:prstGeom prst="rect">
            <a:avLst/>
          </a:prstGeom>
          <a:noFill/>
        </p:spPr>
        <p:txBody>
          <a:bodyPr wrap="square" lIns="0" tIns="0" rIns="0" bIns="0" rtlCol="0">
            <a:spAutoFit/>
          </a:bodyPr>
          <a:lstStyle/>
          <a:p>
            <a:pPr algn="ctr"/>
            <a:r>
              <a:rPr lang="zh-CN" altLang="en-US" b="1" dirty="0">
                <a:solidFill>
                  <a:schemeClr val="tx1">
                    <a:lumMod val="75000"/>
                    <a:lumOff val="25000"/>
                  </a:schemeClr>
                </a:solidFill>
                <a:latin typeface="微软雅黑" pitchFamily="34" charset="-122"/>
                <a:ea typeface="微软雅黑" pitchFamily="34" charset="-122"/>
              </a:rPr>
              <a:t>其它损耗</a:t>
            </a:r>
          </a:p>
        </p:txBody>
      </p:sp>
      <p:sp>
        <p:nvSpPr>
          <p:cNvPr id="32" name="TextBox 29"/>
          <p:cNvSpPr txBox="1"/>
          <p:nvPr/>
        </p:nvSpPr>
        <p:spPr>
          <a:xfrm>
            <a:off x="1073586" y="4353948"/>
            <a:ext cx="1718008" cy="333425"/>
          </a:xfrm>
          <a:prstGeom prst="rect">
            <a:avLst/>
          </a:prstGeom>
          <a:noFill/>
        </p:spPr>
        <p:txBody>
          <a:bodyPr wrap="square" lIns="0" tIns="0" rIns="0" bIns="0" rtlCol="0">
            <a:spAutoFit/>
          </a:bodyPr>
          <a:lstStyle/>
          <a:p>
            <a:pPr algn="ctr">
              <a:lnSpc>
                <a:spcPts val="1300"/>
              </a:lnSpc>
            </a:pPr>
            <a:r>
              <a:rPr lang="zh-CN" altLang="en-US" sz="1200" dirty="0">
                <a:solidFill>
                  <a:schemeClr val="tx1">
                    <a:lumMod val="65000"/>
                    <a:lumOff val="35000"/>
                  </a:schemeClr>
                </a:solidFill>
                <a:latin typeface="微软雅黑" pitchFamily="34" charset="-122"/>
                <a:ea typeface="微软雅黑" pitchFamily="34" charset="-122"/>
              </a:rPr>
              <a:t>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33" name="TextBox 29"/>
          <p:cNvSpPr txBox="1"/>
          <p:nvPr/>
        </p:nvSpPr>
        <p:spPr>
          <a:xfrm>
            <a:off x="3712997" y="4353948"/>
            <a:ext cx="1718008" cy="333425"/>
          </a:xfrm>
          <a:prstGeom prst="rect">
            <a:avLst/>
          </a:prstGeom>
          <a:noFill/>
        </p:spPr>
        <p:txBody>
          <a:bodyPr wrap="square" lIns="0" tIns="0" rIns="0" bIns="0" rtlCol="0">
            <a:spAutoFit/>
          </a:bodyPr>
          <a:lstStyle/>
          <a:p>
            <a:pPr algn="ctr">
              <a:lnSpc>
                <a:spcPts val="1300"/>
              </a:lnSpc>
            </a:pPr>
            <a:r>
              <a:rPr lang="zh-CN" altLang="en-US" sz="1200" dirty="0">
                <a:solidFill>
                  <a:schemeClr val="tx1">
                    <a:lumMod val="65000"/>
                    <a:lumOff val="35000"/>
                  </a:schemeClr>
                </a:solidFill>
                <a:latin typeface="微软雅黑" pitchFamily="34" charset="-122"/>
                <a:ea typeface="微软雅黑" pitchFamily="34" charset="-122"/>
              </a:rPr>
              <a:t>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34" name="TextBox 29"/>
          <p:cNvSpPr txBox="1"/>
          <p:nvPr/>
        </p:nvSpPr>
        <p:spPr>
          <a:xfrm>
            <a:off x="6375663" y="4353948"/>
            <a:ext cx="1718008" cy="333425"/>
          </a:xfrm>
          <a:prstGeom prst="rect">
            <a:avLst/>
          </a:prstGeom>
          <a:noFill/>
        </p:spPr>
        <p:txBody>
          <a:bodyPr wrap="square" lIns="0" tIns="0" rIns="0" bIns="0" rtlCol="0">
            <a:spAutoFit/>
          </a:bodyPr>
          <a:lstStyle/>
          <a:p>
            <a:pPr algn="ctr">
              <a:lnSpc>
                <a:spcPts val="1300"/>
              </a:lnSpc>
            </a:pPr>
            <a:r>
              <a:rPr lang="zh-CN" altLang="en-US" sz="1200" dirty="0">
                <a:solidFill>
                  <a:schemeClr val="tx1">
                    <a:lumMod val="65000"/>
                    <a:lumOff val="35000"/>
                  </a:schemeClr>
                </a:solidFill>
                <a:latin typeface="微软雅黑" pitchFamily="34" charset="-122"/>
                <a:ea typeface="微软雅黑" pitchFamily="34" charset="-122"/>
              </a:rPr>
              <a:t>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grpSp>
        <p:nvGrpSpPr>
          <p:cNvPr id="35" name="组合 34"/>
          <p:cNvGrpSpPr/>
          <p:nvPr/>
        </p:nvGrpSpPr>
        <p:grpSpPr>
          <a:xfrm>
            <a:off x="3593009" y="1869672"/>
            <a:ext cx="1957983" cy="1957983"/>
            <a:chOff x="1766094" y="2627734"/>
            <a:chExt cx="2610644" cy="2610644"/>
          </a:xfrm>
        </p:grpSpPr>
        <p:sp>
          <p:nvSpPr>
            <p:cNvPr id="36" name="椭圆 35"/>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任意多边形 36"/>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8" name="TextBox 30"/>
          <p:cNvSpPr txBox="1"/>
          <p:nvPr/>
        </p:nvSpPr>
        <p:spPr>
          <a:xfrm>
            <a:off x="4295087" y="2386999"/>
            <a:ext cx="871115" cy="923330"/>
          </a:xfrm>
          <a:prstGeom prst="rect">
            <a:avLst/>
          </a:prstGeom>
          <a:noFill/>
        </p:spPr>
        <p:txBody>
          <a:bodyPr wrap="square" lIns="0" tIns="0" rIns="0" bIns="0" rtlCol="0">
            <a:spAutoFit/>
          </a:bodyPr>
          <a:lstStyle/>
          <a:p>
            <a:r>
              <a:rPr lang="en-US" altLang="zh-CN" sz="6000" spc="225" dirty="0">
                <a:solidFill>
                  <a:schemeClr val="accent1"/>
                </a:solidFill>
                <a:latin typeface="Agency FB" panose="020B0503020202020204" pitchFamily="34" charset="0"/>
                <a:ea typeface="微软雅黑" pitchFamily="34" charset="-122"/>
              </a:rPr>
              <a:t>3</a:t>
            </a:r>
            <a:r>
              <a:rPr lang="en-US" altLang="zh-CN" sz="3600" spc="225" dirty="0">
                <a:solidFill>
                  <a:schemeClr val="accent1"/>
                </a:solidFill>
                <a:latin typeface="Agency FB" panose="020B0503020202020204" pitchFamily="34" charset="0"/>
                <a:ea typeface="微软雅黑" pitchFamily="34" charset="-122"/>
              </a:rPr>
              <a:t>%</a:t>
            </a:r>
            <a:endParaRPr lang="zh-CN" altLang="en-US" sz="3600" spc="225" dirty="0">
              <a:solidFill>
                <a:schemeClr val="accent1"/>
              </a:solidFill>
              <a:latin typeface="微软雅黑" pitchFamily="34" charset="-122"/>
              <a:ea typeface="微软雅黑" pitchFamily="34" charset="-122"/>
            </a:endParaRPr>
          </a:p>
        </p:txBody>
      </p:sp>
      <p:grpSp>
        <p:nvGrpSpPr>
          <p:cNvPr id="39" name="组合 38"/>
          <p:cNvGrpSpPr/>
          <p:nvPr/>
        </p:nvGrpSpPr>
        <p:grpSpPr>
          <a:xfrm>
            <a:off x="3593009" y="1869672"/>
            <a:ext cx="1957983" cy="1957983"/>
            <a:chOff x="1766094" y="2627734"/>
            <a:chExt cx="2610644" cy="2610644"/>
          </a:xfrm>
        </p:grpSpPr>
        <p:sp>
          <p:nvSpPr>
            <p:cNvPr id="40" name="弧形 39"/>
            <p:cNvSpPr/>
            <p:nvPr/>
          </p:nvSpPr>
          <p:spPr>
            <a:xfrm>
              <a:off x="1928972" y="2790612"/>
              <a:ext cx="2284888" cy="2284888"/>
            </a:xfrm>
            <a:prstGeom prst="arc">
              <a:avLst>
                <a:gd name="adj1" fmla="val 16200000"/>
                <a:gd name="adj2" fmla="val 758092"/>
              </a:avLst>
            </a:prstGeom>
            <a:ln w="330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1" name="椭圆 40"/>
            <p:cNvSpPr/>
            <p:nvPr/>
          </p:nvSpPr>
          <p:spPr>
            <a:xfrm>
              <a:off x="1766094" y="2627734"/>
              <a:ext cx="2610644" cy="2610644"/>
            </a:xfrm>
            <a:prstGeom prst="ellips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a:off x="6250931" y="1869672"/>
            <a:ext cx="1957983" cy="1957983"/>
            <a:chOff x="1766094" y="2627734"/>
            <a:chExt cx="2610644" cy="2610644"/>
          </a:xfrm>
        </p:grpSpPr>
        <p:sp>
          <p:nvSpPr>
            <p:cNvPr id="43" name="椭圆 42"/>
            <p:cNvSpPr/>
            <p:nvPr/>
          </p:nvSpPr>
          <p:spPr>
            <a:xfrm>
              <a:off x="1766094" y="2627734"/>
              <a:ext cx="2610644" cy="2610644"/>
            </a:xfrm>
            <a:prstGeom prst="ellipse">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任意多边形 43"/>
            <p:cNvSpPr/>
            <p:nvPr/>
          </p:nvSpPr>
          <p:spPr>
            <a:xfrm>
              <a:off x="1856582" y="2718222"/>
              <a:ext cx="2429668" cy="2429668"/>
            </a:xfrm>
            <a:custGeom>
              <a:avLst/>
              <a:gdLst>
                <a:gd name="connsiteX0" fmla="*/ 1214834 w 2429668"/>
                <a:gd name="connsiteY0" fmla="*/ 235897 h 2429668"/>
                <a:gd name="connsiteX1" fmla="*/ 235897 w 2429668"/>
                <a:gd name="connsiteY1" fmla="*/ 1214834 h 2429668"/>
                <a:gd name="connsiteX2" fmla="*/ 1214834 w 2429668"/>
                <a:gd name="connsiteY2" fmla="*/ 2193771 h 2429668"/>
                <a:gd name="connsiteX3" fmla="*/ 2193771 w 2429668"/>
                <a:gd name="connsiteY3" fmla="*/ 1214834 h 2429668"/>
                <a:gd name="connsiteX4" fmla="*/ 1214834 w 2429668"/>
                <a:gd name="connsiteY4" fmla="*/ 235897 h 2429668"/>
                <a:gd name="connsiteX5" fmla="*/ 1214834 w 2429668"/>
                <a:gd name="connsiteY5" fmla="*/ 0 h 2429668"/>
                <a:gd name="connsiteX6" fmla="*/ 2429668 w 2429668"/>
                <a:gd name="connsiteY6" fmla="*/ 1214834 h 2429668"/>
                <a:gd name="connsiteX7" fmla="*/ 1214834 w 2429668"/>
                <a:gd name="connsiteY7" fmla="*/ 2429668 h 2429668"/>
                <a:gd name="connsiteX8" fmla="*/ 0 w 2429668"/>
                <a:gd name="connsiteY8" fmla="*/ 1214834 h 2429668"/>
                <a:gd name="connsiteX9" fmla="*/ 1214834 w 2429668"/>
                <a:gd name="connsiteY9" fmla="*/ 0 h 24296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29668" h="2429668">
                  <a:moveTo>
                    <a:pt x="1214834" y="235897"/>
                  </a:moveTo>
                  <a:cubicBezTo>
                    <a:pt x="674182" y="235897"/>
                    <a:pt x="235897" y="674182"/>
                    <a:pt x="235897" y="1214834"/>
                  </a:cubicBezTo>
                  <a:cubicBezTo>
                    <a:pt x="235897" y="1755486"/>
                    <a:pt x="674182" y="2193771"/>
                    <a:pt x="1214834" y="2193771"/>
                  </a:cubicBezTo>
                  <a:cubicBezTo>
                    <a:pt x="1755486" y="2193771"/>
                    <a:pt x="2193771" y="1755486"/>
                    <a:pt x="2193771" y="1214834"/>
                  </a:cubicBezTo>
                  <a:cubicBezTo>
                    <a:pt x="2193771" y="674182"/>
                    <a:pt x="1755486" y="235897"/>
                    <a:pt x="1214834" y="235897"/>
                  </a:cubicBezTo>
                  <a:close/>
                  <a:moveTo>
                    <a:pt x="1214834" y="0"/>
                  </a:moveTo>
                  <a:cubicBezTo>
                    <a:pt x="1885768" y="0"/>
                    <a:pt x="2429668" y="543900"/>
                    <a:pt x="2429668" y="1214834"/>
                  </a:cubicBezTo>
                  <a:cubicBezTo>
                    <a:pt x="2429668" y="1885768"/>
                    <a:pt x="1885768" y="2429668"/>
                    <a:pt x="1214834" y="2429668"/>
                  </a:cubicBezTo>
                  <a:cubicBezTo>
                    <a:pt x="543900" y="2429668"/>
                    <a:pt x="0" y="1885768"/>
                    <a:pt x="0" y="1214834"/>
                  </a:cubicBezTo>
                  <a:cubicBezTo>
                    <a:pt x="0" y="543900"/>
                    <a:pt x="543900" y="0"/>
                    <a:pt x="121483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TextBox 30"/>
          <p:cNvSpPr txBox="1"/>
          <p:nvPr/>
        </p:nvSpPr>
        <p:spPr>
          <a:xfrm>
            <a:off x="6948265" y="2386999"/>
            <a:ext cx="871115" cy="923330"/>
          </a:xfrm>
          <a:prstGeom prst="rect">
            <a:avLst/>
          </a:prstGeom>
          <a:noFill/>
        </p:spPr>
        <p:txBody>
          <a:bodyPr wrap="square" lIns="0" tIns="0" rIns="0" bIns="0" rtlCol="0">
            <a:spAutoFit/>
          </a:bodyPr>
          <a:lstStyle/>
          <a:p>
            <a:r>
              <a:rPr lang="en-US" altLang="zh-CN" sz="6000" spc="225" dirty="0">
                <a:solidFill>
                  <a:schemeClr val="accent1"/>
                </a:solidFill>
                <a:latin typeface="Agency FB" panose="020B0503020202020204" pitchFamily="34" charset="0"/>
                <a:ea typeface="微软雅黑" pitchFamily="34" charset="-122"/>
              </a:rPr>
              <a:t>4</a:t>
            </a:r>
            <a:r>
              <a:rPr lang="en-US" altLang="zh-CN" sz="3600" spc="225" dirty="0">
                <a:solidFill>
                  <a:schemeClr val="accent1"/>
                </a:solidFill>
                <a:latin typeface="Agency FB" panose="020B0503020202020204" pitchFamily="34" charset="0"/>
                <a:ea typeface="微软雅黑" pitchFamily="34" charset="-122"/>
              </a:rPr>
              <a:t>%</a:t>
            </a:r>
            <a:endParaRPr lang="zh-CN" altLang="en-US" sz="3600" spc="225" dirty="0">
              <a:solidFill>
                <a:schemeClr val="accent1"/>
              </a:solidFill>
              <a:latin typeface="微软雅黑" pitchFamily="34" charset="-122"/>
              <a:ea typeface="微软雅黑" pitchFamily="34" charset="-122"/>
            </a:endParaRPr>
          </a:p>
        </p:txBody>
      </p:sp>
      <p:grpSp>
        <p:nvGrpSpPr>
          <p:cNvPr id="46" name="组合 45"/>
          <p:cNvGrpSpPr/>
          <p:nvPr/>
        </p:nvGrpSpPr>
        <p:grpSpPr>
          <a:xfrm>
            <a:off x="6250931" y="1869672"/>
            <a:ext cx="1957983" cy="1957983"/>
            <a:chOff x="1766094" y="2627734"/>
            <a:chExt cx="2610644" cy="2610644"/>
          </a:xfrm>
        </p:grpSpPr>
        <p:sp>
          <p:nvSpPr>
            <p:cNvPr id="47" name="弧形 46"/>
            <p:cNvSpPr/>
            <p:nvPr/>
          </p:nvSpPr>
          <p:spPr>
            <a:xfrm>
              <a:off x="1928972" y="2790612"/>
              <a:ext cx="2284888" cy="2284888"/>
            </a:xfrm>
            <a:prstGeom prst="arc">
              <a:avLst>
                <a:gd name="adj1" fmla="val 16200000"/>
                <a:gd name="adj2" fmla="val 3557642"/>
              </a:avLst>
            </a:prstGeom>
            <a:ln w="3302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8" name="椭圆 47"/>
            <p:cNvSpPr/>
            <p:nvPr/>
          </p:nvSpPr>
          <p:spPr>
            <a:xfrm>
              <a:off x="1766094" y="2627734"/>
              <a:ext cx="2610644" cy="2610644"/>
            </a:xfrm>
            <a:prstGeom prst="ellipse">
              <a:avLst/>
            </a:prstGeom>
            <a:no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1"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76401951"/>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par>
                          <p:cTn id="8" fill="hold">
                            <p:stCondLst>
                              <p:cond delay="500"/>
                            </p:stCondLst>
                            <p:childTnLst>
                              <p:par>
                                <p:cTn id="9" presetID="53" presetClass="entr" presetSubtype="528"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 calcmode="lin" valueType="num">
                                      <p:cBhvr>
                                        <p:cTn id="11" dur="500" fill="hold"/>
                                        <p:tgtEl>
                                          <p:spTgt spid="22"/>
                                        </p:tgtEl>
                                        <p:attrNameLst>
                                          <p:attrName>ppt_w</p:attrName>
                                        </p:attrNameLst>
                                      </p:cBhvr>
                                      <p:tavLst>
                                        <p:tav tm="0">
                                          <p:val>
                                            <p:fltVal val="0"/>
                                          </p:val>
                                        </p:tav>
                                        <p:tav tm="100000">
                                          <p:val>
                                            <p:strVal val="#ppt_w"/>
                                          </p:val>
                                        </p:tav>
                                      </p:tavLst>
                                    </p:anim>
                                    <p:anim calcmode="lin" valueType="num">
                                      <p:cBhvr>
                                        <p:cTn id="12" dur="500" fill="hold"/>
                                        <p:tgtEl>
                                          <p:spTgt spid="22"/>
                                        </p:tgtEl>
                                        <p:attrNameLst>
                                          <p:attrName>ppt_h</p:attrName>
                                        </p:attrNameLst>
                                      </p:cBhvr>
                                      <p:tavLst>
                                        <p:tav tm="0">
                                          <p:val>
                                            <p:fltVal val="0"/>
                                          </p:val>
                                        </p:tav>
                                        <p:tav tm="100000">
                                          <p:val>
                                            <p:strVal val="#ppt_h"/>
                                          </p:val>
                                        </p:tav>
                                      </p:tavLst>
                                    </p:anim>
                                    <p:animEffect transition="in" filter="fade">
                                      <p:cBhvr>
                                        <p:cTn id="13" dur="500"/>
                                        <p:tgtEl>
                                          <p:spTgt spid="22"/>
                                        </p:tgtEl>
                                      </p:cBhvr>
                                    </p:animEffect>
                                    <p:anim calcmode="lin" valueType="num">
                                      <p:cBhvr>
                                        <p:cTn id="14" dur="500" fill="hold"/>
                                        <p:tgtEl>
                                          <p:spTgt spid="22"/>
                                        </p:tgtEl>
                                        <p:attrNameLst>
                                          <p:attrName>ppt_x</p:attrName>
                                        </p:attrNameLst>
                                      </p:cBhvr>
                                      <p:tavLst>
                                        <p:tav tm="0">
                                          <p:val>
                                            <p:fltVal val="0.5"/>
                                          </p:val>
                                        </p:tav>
                                        <p:tav tm="100000">
                                          <p:val>
                                            <p:strVal val="#ppt_x"/>
                                          </p:val>
                                        </p:tav>
                                      </p:tavLst>
                                    </p:anim>
                                    <p:anim calcmode="lin" valueType="num">
                                      <p:cBhvr>
                                        <p:cTn id="15" dur="500" fill="hold"/>
                                        <p:tgtEl>
                                          <p:spTgt spid="22"/>
                                        </p:tgtEl>
                                        <p:attrNameLst>
                                          <p:attrName>ppt_y</p:attrName>
                                        </p:attrNameLst>
                                      </p:cBhvr>
                                      <p:tavLst>
                                        <p:tav tm="0">
                                          <p:val>
                                            <p:fltVal val="0.5"/>
                                          </p:val>
                                        </p:tav>
                                        <p:tav tm="100000">
                                          <p:val>
                                            <p:strVal val="#ppt_y"/>
                                          </p:val>
                                        </p:tav>
                                      </p:tavLst>
                                    </p:anim>
                                  </p:childTnLst>
                                </p:cTn>
                              </p:par>
                              <p:par>
                                <p:cTn id="16" presetID="53" presetClass="entr" presetSubtype="528" fill="hold" nodeType="withEffect">
                                  <p:stCondLst>
                                    <p:cond delay="300"/>
                                  </p:stCondLst>
                                  <p:childTnLst>
                                    <p:set>
                                      <p:cBhvr>
                                        <p:cTn id="17" dur="1" fill="hold">
                                          <p:stCondLst>
                                            <p:cond delay="0"/>
                                          </p:stCondLst>
                                        </p:cTn>
                                        <p:tgtEl>
                                          <p:spTgt spid="35"/>
                                        </p:tgtEl>
                                        <p:attrNameLst>
                                          <p:attrName>style.visibility</p:attrName>
                                        </p:attrNameLst>
                                      </p:cBhvr>
                                      <p:to>
                                        <p:strVal val="visible"/>
                                      </p:to>
                                    </p:set>
                                    <p:anim calcmode="lin" valueType="num">
                                      <p:cBhvr>
                                        <p:cTn id="18" dur="500" fill="hold"/>
                                        <p:tgtEl>
                                          <p:spTgt spid="35"/>
                                        </p:tgtEl>
                                        <p:attrNameLst>
                                          <p:attrName>ppt_w</p:attrName>
                                        </p:attrNameLst>
                                      </p:cBhvr>
                                      <p:tavLst>
                                        <p:tav tm="0">
                                          <p:val>
                                            <p:fltVal val="0"/>
                                          </p:val>
                                        </p:tav>
                                        <p:tav tm="100000">
                                          <p:val>
                                            <p:strVal val="#ppt_w"/>
                                          </p:val>
                                        </p:tav>
                                      </p:tavLst>
                                    </p:anim>
                                    <p:anim calcmode="lin" valueType="num">
                                      <p:cBhvr>
                                        <p:cTn id="19" dur="500" fill="hold"/>
                                        <p:tgtEl>
                                          <p:spTgt spid="35"/>
                                        </p:tgtEl>
                                        <p:attrNameLst>
                                          <p:attrName>ppt_h</p:attrName>
                                        </p:attrNameLst>
                                      </p:cBhvr>
                                      <p:tavLst>
                                        <p:tav tm="0">
                                          <p:val>
                                            <p:fltVal val="0"/>
                                          </p:val>
                                        </p:tav>
                                        <p:tav tm="100000">
                                          <p:val>
                                            <p:strVal val="#ppt_h"/>
                                          </p:val>
                                        </p:tav>
                                      </p:tavLst>
                                    </p:anim>
                                    <p:animEffect transition="in" filter="fade">
                                      <p:cBhvr>
                                        <p:cTn id="20" dur="500"/>
                                        <p:tgtEl>
                                          <p:spTgt spid="35"/>
                                        </p:tgtEl>
                                      </p:cBhvr>
                                    </p:animEffect>
                                    <p:anim calcmode="lin" valueType="num">
                                      <p:cBhvr>
                                        <p:cTn id="21" dur="500" fill="hold"/>
                                        <p:tgtEl>
                                          <p:spTgt spid="35"/>
                                        </p:tgtEl>
                                        <p:attrNameLst>
                                          <p:attrName>ppt_x</p:attrName>
                                        </p:attrNameLst>
                                      </p:cBhvr>
                                      <p:tavLst>
                                        <p:tav tm="0">
                                          <p:val>
                                            <p:fltVal val="0.5"/>
                                          </p:val>
                                        </p:tav>
                                        <p:tav tm="100000">
                                          <p:val>
                                            <p:strVal val="#ppt_x"/>
                                          </p:val>
                                        </p:tav>
                                      </p:tavLst>
                                    </p:anim>
                                    <p:anim calcmode="lin" valueType="num">
                                      <p:cBhvr>
                                        <p:cTn id="22" dur="500" fill="hold"/>
                                        <p:tgtEl>
                                          <p:spTgt spid="35"/>
                                        </p:tgtEl>
                                        <p:attrNameLst>
                                          <p:attrName>ppt_y</p:attrName>
                                        </p:attrNameLst>
                                      </p:cBhvr>
                                      <p:tavLst>
                                        <p:tav tm="0">
                                          <p:val>
                                            <p:fltVal val="0.5"/>
                                          </p:val>
                                        </p:tav>
                                        <p:tav tm="100000">
                                          <p:val>
                                            <p:strVal val="#ppt_y"/>
                                          </p:val>
                                        </p:tav>
                                      </p:tavLst>
                                    </p:anim>
                                  </p:childTnLst>
                                </p:cTn>
                              </p:par>
                              <p:par>
                                <p:cTn id="23" presetID="53" presetClass="entr" presetSubtype="528" fill="hold" nodeType="withEffect">
                                  <p:stCondLst>
                                    <p:cond delay="600"/>
                                  </p:stCondLst>
                                  <p:childTnLst>
                                    <p:set>
                                      <p:cBhvr>
                                        <p:cTn id="24" dur="1" fill="hold">
                                          <p:stCondLst>
                                            <p:cond delay="0"/>
                                          </p:stCondLst>
                                        </p:cTn>
                                        <p:tgtEl>
                                          <p:spTgt spid="42"/>
                                        </p:tgtEl>
                                        <p:attrNameLst>
                                          <p:attrName>style.visibility</p:attrName>
                                        </p:attrNameLst>
                                      </p:cBhvr>
                                      <p:to>
                                        <p:strVal val="visible"/>
                                      </p:to>
                                    </p:set>
                                    <p:anim calcmode="lin" valueType="num">
                                      <p:cBhvr>
                                        <p:cTn id="25" dur="500" fill="hold"/>
                                        <p:tgtEl>
                                          <p:spTgt spid="42"/>
                                        </p:tgtEl>
                                        <p:attrNameLst>
                                          <p:attrName>ppt_w</p:attrName>
                                        </p:attrNameLst>
                                      </p:cBhvr>
                                      <p:tavLst>
                                        <p:tav tm="0">
                                          <p:val>
                                            <p:fltVal val="0"/>
                                          </p:val>
                                        </p:tav>
                                        <p:tav tm="100000">
                                          <p:val>
                                            <p:strVal val="#ppt_w"/>
                                          </p:val>
                                        </p:tav>
                                      </p:tavLst>
                                    </p:anim>
                                    <p:anim calcmode="lin" valueType="num">
                                      <p:cBhvr>
                                        <p:cTn id="26" dur="500" fill="hold"/>
                                        <p:tgtEl>
                                          <p:spTgt spid="42"/>
                                        </p:tgtEl>
                                        <p:attrNameLst>
                                          <p:attrName>ppt_h</p:attrName>
                                        </p:attrNameLst>
                                      </p:cBhvr>
                                      <p:tavLst>
                                        <p:tav tm="0">
                                          <p:val>
                                            <p:fltVal val="0"/>
                                          </p:val>
                                        </p:tav>
                                        <p:tav tm="100000">
                                          <p:val>
                                            <p:strVal val="#ppt_h"/>
                                          </p:val>
                                        </p:tav>
                                      </p:tavLst>
                                    </p:anim>
                                    <p:animEffect transition="in" filter="fade">
                                      <p:cBhvr>
                                        <p:cTn id="27" dur="500"/>
                                        <p:tgtEl>
                                          <p:spTgt spid="42"/>
                                        </p:tgtEl>
                                      </p:cBhvr>
                                    </p:animEffect>
                                    <p:anim calcmode="lin" valueType="num">
                                      <p:cBhvr>
                                        <p:cTn id="28" dur="500" fill="hold"/>
                                        <p:tgtEl>
                                          <p:spTgt spid="42"/>
                                        </p:tgtEl>
                                        <p:attrNameLst>
                                          <p:attrName>ppt_x</p:attrName>
                                        </p:attrNameLst>
                                      </p:cBhvr>
                                      <p:tavLst>
                                        <p:tav tm="0">
                                          <p:val>
                                            <p:fltVal val="0.5"/>
                                          </p:val>
                                        </p:tav>
                                        <p:tav tm="100000">
                                          <p:val>
                                            <p:strVal val="#ppt_x"/>
                                          </p:val>
                                        </p:tav>
                                      </p:tavLst>
                                    </p:anim>
                                    <p:anim calcmode="lin" valueType="num">
                                      <p:cBhvr>
                                        <p:cTn id="29" dur="500" fill="hold"/>
                                        <p:tgtEl>
                                          <p:spTgt spid="42"/>
                                        </p:tgtEl>
                                        <p:attrNameLst>
                                          <p:attrName>ppt_y</p:attrName>
                                        </p:attrNameLst>
                                      </p:cBhvr>
                                      <p:tavLst>
                                        <p:tav tm="0">
                                          <p:val>
                                            <p:fltVal val="0.5"/>
                                          </p:val>
                                        </p:tav>
                                        <p:tav tm="100000">
                                          <p:val>
                                            <p:strVal val="#ppt_y"/>
                                          </p:val>
                                        </p:tav>
                                      </p:tavLst>
                                    </p:anim>
                                  </p:childTnLst>
                                </p:cTn>
                              </p:par>
                            </p:childTnLst>
                          </p:cTn>
                        </p:par>
                        <p:par>
                          <p:cTn id="30" fill="hold">
                            <p:stCondLst>
                              <p:cond delay="1600"/>
                            </p:stCondLst>
                            <p:childTnLst>
                              <p:par>
                                <p:cTn id="31" presetID="21" presetClass="entr" presetSubtype="1" fill="hold" nodeType="afterEffect">
                                  <p:stCondLst>
                                    <p:cond delay="0"/>
                                  </p:stCondLst>
                                  <p:childTnLst>
                                    <p:set>
                                      <p:cBhvr>
                                        <p:cTn id="32" dur="1" fill="hold">
                                          <p:stCondLst>
                                            <p:cond delay="0"/>
                                          </p:stCondLst>
                                        </p:cTn>
                                        <p:tgtEl>
                                          <p:spTgt spid="21"/>
                                        </p:tgtEl>
                                        <p:attrNameLst>
                                          <p:attrName>style.visibility</p:attrName>
                                        </p:attrNameLst>
                                      </p:cBhvr>
                                      <p:to>
                                        <p:strVal val="visible"/>
                                      </p:to>
                                    </p:set>
                                    <p:animEffect transition="in" filter="wheel(1)">
                                      <p:cBhvr>
                                        <p:cTn id="33" dur="1000"/>
                                        <p:tgtEl>
                                          <p:spTgt spid="21"/>
                                        </p:tgtEl>
                                      </p:cBhvr>
                                    </p:animEffect>
                                  </p:childTnLst>
                                </p:cTn>
                              </p:par>
                              <p:par>
                                <p:cTn id="34" presetID="53" presetClass="entr" presetSubtype="16" fill="hold" grpId="0" nodeType="with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childTnLst>
                          </p:cTn>
                        </p:par>
                        <p:par>
                          <p:cTn id="39" fill="hold">
                            <p:stCondLst>
                              <p:cond delay="2600"/>
                            </p:stCondLst>
                            <p:childTnLst>
                              <p:par>
                                <p:cTn id="40" presetID="2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ipe(left)">
                                      <p:cBhvr>
                                        <p:cTn id="42" dur="500"/>
                                        <p:tgtEl>
                                          <p:spTgt spid="27"/>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32"/>
                                        </p:tgtEl>
                                        <p:attrNameLst>
                                          <p:attrName>style.visibility</p:attrName>
                                        </p:attrNameLst>
                                      </p:cBhvr>
                                      <p:to>
                                        <p:strVal val="visible"/>
                                      </p:to>
                                    </p:set>
                                    <p:animEffect transition="in" filter="barn(inVertical)">
                                      <p:cBhvr>
                                        <p:cTn id="45" dur="500"/>
                                        <p:tgtEl>
                                          <p:spTgt spid="32"/>
                                        </p:tgtEl>
                                      </p:cBhvr>
                                    </p:animEffect>
                                  </p:childTnLst>
                                </p:cTn>
                              </p:par>
                            </p:childTnLst>
                          </p:cTn>
                        </p:par>
                        <p:par>
                          <p:cTn id="46" fill="hold">
                            <p:stCondLst>
                              <p:cond delay="3100"/>
                            </p:stCondLst>
                            <p:childTnLst>
                              <p:par>
                                <p:cTn id="47" presetID="21" presetClass="entr" presetSubtype="1" fill="hold" nodeType="afterEffect">
                                  <p:stCondLst>
                                    <p:cond delay="0"/>
                                  </p:stCondLst>
                                  <p:childTnLst>
                                    <p:set>
                                      <p:cBhvr>
                                        <p:cTn id="48" dur="1" fill="hold">
                                          <p:stCondLst>
                                            <p:cond delay="0"/>
                                          </p:stCondLst>
                                        </p:cTn>
                                        <p:tgtEl>
                                          <p:spTgt spid="39"/>
                                        </p:tgtEl>
                                        <p:attrNameLst>
                                          <p:attrName>style.visibility</p:attrName>
                                        </p:attrNameLst>
                                      </p:cBhvr>
                                      <p:to>
                                        <p:strVal val="visible"/>
                                      </p:to>
                                    </p:set>
                                    <p:animEffect transition="in" filter="wheel(1)">
                                      <p:cBhvr>
                                        <p:cTn id="49" dur="1000"/>
                                        <p:tgtEl>
                                          <p:spTgt spid="39"/>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 calcmode="lin" valueType="num">
                                      <p:cBhvr>
                                        <p:cTn id="52" dur="500" fill="hold"/>
                                        <p:tgtEl>
                                          <p:spTgt spid="38"/>
                                        </p:tgtEl>
                                        <p:attrNameLst>
                                          <p:attrName>ppt_w</p:attrName>
                                        </p:attrNameLst>
                                      </p:cBhvr>
                                      <p:tavLst>
                                        <p:tav tm="0">
                                          <p:val>
                                            <p:fltVal val="0"/>
                                          </p:val>
                                        </p:tav>
                                        <p:tav tm="100000">
                                          <p:val>
                                            <p:strVal val="#ppt_w"/>
                                          </p:val>
                                        </p:tav>
                                      </p:tavLst>
                                    </p:anim>
                                    <p:anim calcmode="lin" valueType="num">
                                      <p:cBhvr>
                                        <p:cTn id="53" dur="500" fill="hold"/>
                                        <p:tgtEl>
                                          <p:spTgt spid="38"/>
                                        </p:tgtEl>
                                        <p:attrNameLst>
                                          <p:attrName>ppt_h</p:attrName>
                                        </p:attrNameLst>
                                      </p:cBhvr>
                                      <p:tavLst>
                                        <p:tav tm="0">
                                          <p:val>
                                            <p:fltVal val="0"/>
                                          </p:val>
                                        </p:tav>
                                        <p:tav tm="100000">
                                          <p:val>
                                            <p:strVal val="#ppt_h"/>
                                          </p:val>
                                        </p:tav>
                                      </p:tavLst>
                                    </p:anim>
                                    <p:animEffect transition="in" filter="fade">
                                      <p:cBhvr>
                                        <p:cTn id="54" dur="500"/>
                                        <p:tgtEl>
                                          <p:spTgt spid="38"/>
                                        </p:tgtEl>
                                      </p:cBhvr>
                                    </p:animEffect>
                                  </p:childTnLst>
                                </p:cTn>
                              </p:par>
                            </p:childTnLst>
                          </p:cTn>
                        </p:par>
                        <p:par>
                          <p:cTn id="55" fill="hold">
                            <p:stCondLst>
                              <p:cond delay="4100"/>
                            </p:stCondLst>
                            <p:childTnLst>
                              <p:par>
                                <p:cTn id="56" presetID="22" presetClass="entr" presetSubtype="8" fill="hold" grpId="0" nodeType="afterEffect">
                                  <p:stCondLst>
                                    <p:cond delay="0"/>
                                  </p:stCondLst>
                                  <p:childTnLst>
                                    <p:set>
                                      <p:cBhvr>
                                        <p:cTn id="57" dur="1" fill="hold">
                                          <p:stCondLst>
                                            <p:cond delay="0"/>
                                          </p:stCondLst>
                                        </p:cTn>
                                        <p:tgtEl>
                                          <p:spTgt spid="29"/>
                                        </p:tgtEl>
                                        <p:attrNameLst>
                                          <p:attrName>style.visibility</p:attrName>
                                        </p:attrNameLst>
                                      </p:cBhvr>
                                      <p:to>
                                        <p:strVal val="visible"/>
                                      </p:to>
                                    </p:set>
                                    <p:animEffect transition="in" filter="wipe(left)">
                                      <p:cBhvr>
                                        <p:cTn id="58" dur="500"/>
                                        <p:tgtEl>
                                          <p:spTgt spid="29"/>
                                        </p:tgtEl>
                                      </p:cBhvr>
                                    </p:animEffect>
                                  </p:childTnLst>
                                </p:cTn>
                              </p:par>
                              <p:par>
                                <p:cTn id="59" presetID="16" presetClass="entr" presetSubtype="21"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barn(inVertical)">
                                      <p:cBhvr>
                                        <p:cTn id="61" dur="500"/>
                                        <p:tgtEl>
                                          <p:spTgt spid="33"/>
                                        </p:tgtEl>
                                      </p:cBhvr>
                                    </p:animEffect>
                                  </p:childTnLst>
                                </p:cTn>
                              </p:par>
                            </p:childTnLst>
                          </p:cTn>
                        </p:par>
                        <p:par>
                          <p:cTn id="62" fill="hold">
                            <p:stCondLst>
                              <p:cond delay="4600"/>
                            </p:stCondLst>
                            <p:childTnLst>
                              <p:par>
                                <p:cTn id="63" presetID="21" presetClass="entr" presetSubtype="1" fill="hold" nodeType="afterEffect">
                                  <p:stCondLst>
                                    <p:cond delay="0"/>
                                  </p:stCondLst>
                                  <p:childTnLst>
                                    <p:set>
                                      <p:cBhvr>
                                        <p:cTn id="64" dur="1" fill="hold">
                                          <p:stCondLst>
                                            <p:cond delay="0"/>
                                          </p:stCondLst>
                                        </p:cTn>
                                        <p:tgtEl>
                                          <p:spTgt spid="46"/>
                                        </p:tgtEl>
                                        <p:attrNameLst>
                                          <p:attrName>style.visibility</p:attrName>
                                        </p:attrNameLst>
                                      </p:cBhvr>
                                      <p:to>
                                        <p:strVal val="visible"/>
                                      </p:to>
                                    </p:set>
                                    <p:animEffect transition="in" filter="wheel(1)">
                                      <p:cBhvr>
                                        <p:cTn id="65" dur="1000"/>
                                        <p:tgtEl>
                                          <p:spTgt spid="46"/>
                                        </p:tgtEl>
                                      </p:cBhvr>
                                    </p:animEffect>
                                  </p:childTnLst>
                                </p:cTn>
                              </p:par>
                              <p:par>
                                <p:cTn id="66" presetID="53" presetClass="entr" presetSubtype="16"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anim calcmode="lin" valueType="num">
                                      <p:cBhvr>
                                        <p:cTn id="68" dur="500" fill="hold"/>
                                        <p:tgtEl>
                                          <p:spTgt spid="45"/>
                                        </p:tgtEl>
                                        <p:attrNameLst>
                                          <p:attrName>ppt_w</p:attrName>
                                        </p:attrNameLst>
                                      </p:cBhvr>
                                      <p:tavLst>
                                        <p:tav tm="0">
                                          <p:val>
                                            <p:fltVal val="0"/>
                                          </p:val>
                                        </p:tav>
                                        <p:tav tm="100000">
                                          <p:val>
                                            <p:strVal val="#ppt_w"/>
                                          </p:val>
                                        </p:tav>
                                      </p:tavLst>
                                    </p:anim>
                                    <p:anim calcmode="lin" valueType="num">
                                      <p:cBhvr>
                                        <p:cTn id="69" dur="500" fill="hold"/>
                                        <p:tgtEl>
                                          <p:spTgt spid="45"/>
                                        </p:tgtEl>
                                        <p:attrNameLst>
                                          <p:attrName>ppt_h</p:attrName>
                                        </p:attrNameLst>
                                      </p:cBhvr>
                                      <p:tavLst>
                                        <p:tav tm="0">
                                          <p:val>
                                            <p:fltVal val="0"/>
                                          </p:val>
                                        </p:tav>
                                        <p:tav tm="100000">
                                          <p:val>
                                            <p:strVal val="#ppt_h"/>
                                          </p:val>
                                        </p:tav>
                                      </p:tavLst>
                                    </p:anim>
                                    <p:animEffect transition="in" filter="fade">
                                      <p:cBhvr>
                                        <p:cTn id="70" dur="500"/>
                                        <p:tgtEl>
                                          <p:spTgt spid="45"/>
                                        </p:tgtEl>
                                      </p:cBhvr>
                                    </p:animEffect>
                                  </p:childTnLst>
                                </p:cTn>
                              </p:par>
                            </p:childTnLst>
                          </p:cTn>
                        </p:par>
                        <p:par>
                          <p:cTn id="71" fill="hold">
                            <p:stCondLst>
                              <p:cond delay="5600"/>
                            </p:stCondLst>
                            <p:childTnLst>
                              <p:par>
                                <p:cTn id="72" presetID="22" presetClass="entr" presetSubtype="8" fill="hold" grpId="0" nodeType="afterEffect">
                                  <p:stCondLst>
                                    <p:cond delay="0"/>
                                  </p:stCondLst>
                                  <p:childTnLst>
                                    <p:set>
                                      <p:cBhvr>
                                        <p:cTn id="73" dur="1" fill="hold">
                                          <p:stCondLst>
                                            <p:cond delay="0"/>
                                          </p:stCondLst>
                                        </p:cTn>
                                        <p:tgtEl>
                                          <p:spTgt spid="30"/>
                                        </p:tgtEl>
                                        <p:attrNameLst>
                                          <p:attrName>style.visibility</p:attrName>
                                        </p:attrNameLst>
                                      </p:cBhvr>
                                      <p:to>
                                        <p:strVal val="visible"/>
                                      </p:to>
                                    </p:set>
                                    <p:animEffect transition="in" filter="wipe(left)">
                                      <p:cBhvr>
                                        <p:cTn id="74" dur="500"/>
                                        <p:tgtEl>
                                          <p:spTgt spid="30"/>
                                        </p:tgtEl>
                                      </p:cBhvr>
                                    </p:animEffect>
                                  </p:childTnLst>
                                </p:cTn>
                              </p:par>
                              <p:par>
                                <p:cTn id="75" presetID="16" presetClass="entr" presetSubtype="21" fill="hold" grpId="0" nodeType="withEffect">
                                  <p:stCondLst>
                                    <p:cond delay="0"/>
                                  </p:stCondLst>
                                  <p:childTnLst>
                                    <p:set>
                                      <p:cBhvr>
                                        <p:cTn id="76" dur="1" fill="hold">
                                          <p:stCondLst>
                                            <p:cond delay="0"/>
                                          </p:stCondLst>
                                        </p:cTn>
                                        <p:tgtEl>
                                          <p:spTgt spid="34"/>
                                        </p:tgtEl>
                                        <p:attrNameLst>
                                          <p:attrName>style.visibility</p:attrName>
                                        </p:attrNameLst>
                                      </p:cBhvr>
                                      <p:to>
                                        <p:strVal val="visible"/>
                                      </p:to>
                                    </p:set>
                                    <p:animEffect transition="in" filter="barn(inVertical)">
                                      <p:cBhvr>
                                        <p:cTn id="77" dur="500"/>
                                        <p:tgtEl>
                                          <p:spTgt spid="34"/>
                                        </p:tgtEl>
                                      </p:cBhvr>
                                    </p:animEffect>
                                  </p:childTnLst>
                                </p:cTn>
                              </p:par>
                            </p:childTnLst>
                          </p:cTn>
                        </p:par>
                        <p:par>
                          <p:cTn id="78" fill="hold">
                            <p:stCondLst>
                              <p:cond delay="6100"/>
                            </p:stCondLst>
                            <p:childTnLst>
                              <p:par>
                                <p:cTn id="79" presetID="22" presetClass="entr" presetSubtype="8" fill="hold" grpId="0" nodeType="afterEffect">
                                  <p:stCondLst>
                                    <p:cond delay="0"/>
                                  </p:stCondLst>
                                  <p:childTnLst>
                                    <p:set>
                                      <p:cBhvr>
                                        <p:cTn id="80" dur="1" fill="hold">
                                          <p:stCondLst>
                                            <p:cond delay="0"/>
                                          </p:stCondLst>
                                        </p:cTn>
                                        <p:tgtEl>
                                          <p:spTgt spid="31"/>
                                        </p:tgtEl>
                                        <p:attrNameLst>
                                          <p:attrName>style.visibility</p:attrName>
                                        </p:attrNameLst>
                                      </p:cBhvr>
                                      <p:to>
                                        <p:strVal val="visible"/>
                                      </p:to>
                                    </p:set>
                                    <p:animEffect transition="in" filter="wipe(left)">
                                      <p:cBhvr>
                                        <p:cTn id="81"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7" grpId="0"/>
      <p:bldP spid="29" grpId="0"/>
      <p:bldP spid="30" grpId="0"/>
      <p:bldP spid="32" grpId="0"/>
      <p:bldP spid="33" grpId="0"/>
      <p:bldP spid="34" grpId="0"/>
      <p:bldP spid="38" grpId="0"/>
      <p:bldP spid="45" grpId="0"/>
      <p:bldP spid="3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任意多边形 47"/>
          <p:cNvSpPr/>
          <p:nvPr/>
        </p:nvSpPr>
        <p:spPr>
          <a:xfrm rot="4500000">
            <a:off x="3426598" y="1967415"/>
            <a:ext cx="332276" cy="332277"/>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6" name="任意多边形 55"/>
          <p:cNvSpPr/>
          <p:nvPr/>
        </p:nvSpPr>
        <p:spPr>
          <a:xfrm rot="17100000" flipH="1">
            <a:off x="5391410" y="1967414"/>
            <a:ext cx="332276" cy="332277"/>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9" name="任意多边形 58"/>
          <p:cNvSpPr/>
          <p:nvPr/>
        </p:nvSpPr>
        <p:spPr>
          <a:xfrm rot="17100000" flipV="1">
            <a:off x="3426596" y="3544221"/>
            <a:ext cx="332277" cy="332277"/>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2" name="任意多边形 61"/>
          <p:cNvSpPr/>
          <p:nvPr/>
        </p:nvSpPr>
        <p:spPr>
          <a:xfrm rot="4500000" flipH="1" flipV="1">
            <a:off x="5391407" y="3544221"/>
            <a:ext cx="332277" cy="332276"/>
          </a:xfrm>
          <a:custGeom>
            <a:avLst/>
            <a:gdLst>
              <a:gd name="connsiteX0" fmla="*/ 0 w 304899"/>
              <a:gd name="connsiteY0" fmla="*/ 0 h 304899"/>
              <a:gd name="connsiteX1" fmla="*/ 3059 w 304899"/>
              <a:gd name="connsiteY1" fmla="*/ 10322 h 304899"/>
              <a:gd name="connsiteX2" fmla="*/ 119391 w 304899"/>
              <a:gd name="connsiteY2" fmla="*/ 185508 h 304899"/>
              <a:gd name="connsiteX3" fmla="*/ 294577 w 304899"/>
              <a:gd name="connsiteY3" fmla="*/ 301840 h 304899"/>
              <a:gd name="connsiteX4" fmla="*/ 304899 w 304899"/>
              <a:gd name="connsiteY4" fmla="*/ 304899 h 304899"/>
              <a:gd name="connsiteX5" fmla="*/ 0 w 304899"/>
              <a:gd name="connsiteY5" fmla="*/ 304899 h 304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99" h="304899">
                <a:moveTo>
                  <a:pt x="0" y="0"/>
                </a:moveTo>
                <a:lnTo>
                  <a:pt x="3059" y="10322"/>
                </a:lnTo>
                <a:cubicBezTo>
                  <a:pt x="28910" y="74072"/>
                  <a:pt x="67688" y="133805"/>
                  <a:pt x="119391" y="185508"/>
                </a:cubicBezTo>
                <a:cubicBezTo>
                  <a:pt x="171094" y="237211"/>
                  <a:pt x="230827" y="275989"/>
                  <a:pt x="294577" y="301840"/>
                </a:cubicBezTo>
                <a:lnTo>
                  <a:pt x="304899" y="304899"/>
                </a:lnTo>
                <a:lnTo>
                  <a:pt x="0" y="30489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 name="标题 1"/>
          <p:cNvSpPr>
            <a:spLocks noGrp="1"/>
          </p:cNvSpPr>
          <p:nvPr>
            <p:ph type="title"/>
          </p:nvPr>
        </p:nvSpPr>
        <p:spPr/>
        <p:txBody>
          <a:bodyPr/>
          <a:lstStyle/>
          <a:p>
            <a:r>
              <a:rPr lang="zh-CN" altLang="en-US" dirty="0" smtClean="0"/>
              <a:t>应变措施</a:t>
            </a:r>
            <a:endParaRPr lang="zh-CN" altLang="en-US" dirty="0"/>
          </a:p>
        </p:txBody>
      </p:sp>
      <p:grpSp>
        <p:nvGrpSpPr>
          <p:cNvPr id="8" name="组合 7"/>
          <p:cNvGrpSpPr/>
          <p:nvPr/>
        </p:nvGrpSpPr>
        <p:grpSpPr>
          <a:xfrm>
            <a:off x="3546684" y="1894907"/>
            <a:ext cx="1003469" cy="1003467"/>
            <a:chOff x="4728912" y="2526542"/>
            <a:chExt cx="1337958" cy="1337956"/>
          </a:xfrm>
        </p:grpSpPr>
        <p:sp>
          <p:nvSpPr>
            <p:cNvPr id="50" name="椭圆 49"/>
            <p:cNvSpPr/>
            <p:nvPr/>
          </p:nvSpPr>
          <p:spPr>
            <a:xfrm rot="1800000">
              <a:off x="4728912" y="2526542"/>
              <a:ext cx="1337958" cy="13379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TextBox 30"/>
            <p:cNvSpPr txBox="1"/>
            <p:nvPr/>
          </p:nvSpPr>
          <p:spPr>
            <a:xfrm>
              <a:off x="4790678" y="3041632"/>
              <a:ext cx="1214427" cy="307777"/>
            </a:xfrm>
            <a:prstGeom prst="rect">
              <a:avLst/>
            </a:prstGeom>
            <a:noFill/>
          </p:spPr>
          <p:txBody>
            <a:bodyPr wrap="square" lIns="0" tIns="0" rIns="0" bIns="0" rtlCol="0">
              <a:spAutoFit/>
            </a:bodyPr>
            <a:lstStyle/>
            <a:p>
              <a:pPr algn="ctr"/>
              <a:r>
                <a:rPr lang="zh-CN" altLang="en-US" sz="1500" dirty="0">
                  <a:solidFill>
                    <a:schemeClr val="bg1"/>
                  </a:solidFill>
                  <a:latin typeface="微软雅黑" pitchFamily="34" charset="-122"/>
                  <a:ea typeface="微软雅黑" pitchFamily="34" charset="-122"/>
                </a:rPr>
                <a:t>措施一</a:t>
              </a:r>
            </a:p>
          </p:txBody>
        </p:sp>
      </p:grpSp>
      <p:grpSp>
        <p:nvGrpSpPr>
          <p:cNvPr id="9" name="组合 8"/>
          <p:cNvGrpSpPr/>
          <p:nvPr/>
        </p:nvGrpSpPr>
        <p:grpSpPr>
          <a:xfrm>
            <a:off x="4600131" y="1894906"/>
            <a:ext cx="1003469" cy="1003467"/>
            <a:chOff x="6133509" y="2526541"/>
            <a:chExt cx="1337958" cy="1337956"/>
          </a:xfrm>
          <a:solidFill>
            <a:schemeClr val="accent3"/>
          </a:solidFill>
        </p:grpSpPr>
        <p:sp>
          <p:nvSpPr>
            <p:cNvPr id="57" name="椭圆 56"/>
            <p:cNvSpPr/>
            <p:nvPr/>
          </p:nvSpPr>
          <p:spPr>
            <a:xfrm rot="19800000" flipH="1">
              <a:off x="6133509" y="2526541"/>
              <a:ext cx="1337958" cy="1337956"/>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30"/>
            <p:cNvSpPr txBox="1"/>
            <p:nvPr/>
          </p:nvSpPr>
          <p:spPr>
            <a:xfrm>
              <a:off x="6195275" y="3041631"/>
              <a:ext cx="1214427" cy="307777"/>
            </a:xfrm>
            <a:prstGeom prst="rect">
              <a:avLst/>
            </a:prstGeom>
            <a:grpFill/>
          </p:spPr>
          <p:txBody>
            <a:bodyPr wrap="square" lIns="0" tIns="0" rIns="0" bIns="0" rtlCol="0">
              <a:spAutoFit/>
            </a:bodyPr>
            <a:lstStyle/>
            <a:p>
              <a:pPr algn="ctr"/>
              <a:r>
                <a:rPr lang="zh-CN" altLang="en-US" sz="1500" dirty="0">
                  <a:solidFill>
                    <a:schemeClr val="bg1"/>
                  </a:solidFill>
                  <a:latin typeface="微软雅黑" pitchFamily="34" charset="-122"/>
                  <a:ea typeface="微软雅黑" pitchFamily="34" charset="-122"/>
                </a:rPr>
                <a:t>措施二</a:t>
              </a:r>
            </a:p>
          </p:txBody>
        </p:sp>
      </p:grpSp>
      <p:grpSp>
        <p:nvGrpSpPr>
          <p:cNvPr id="75" name="组合 74"/>
          <p:cNvGrpSpPr/>
          <p:nvPr/>
        </p:nvGrpSpPr>
        <p:grpSpPr>
          <a:xfrm>
            <a:off x="3546682" y="2945538"/>
            <a:ext cx="1003469" cy="1003470"/>
            <a:chOff x="4728910" y="3927384"/>
            <a:chExt cx="1337958" cy="1337960"/>
          </a:xfrm>
        </p:grpSpPr>
        <p:sp>
          <p:nvSpPr>
            <p:cNvPr id="60" name="椭圆 59"/>
            <p:cNvSpPr/>
            <p:nvPr/>
          </p:nvSpPr>
          <p:spPr>
            <a:xfrm rot="19800000" flipV="1">
              <a:off x="4728910" y="3927384"/>
              <a:ext cx="1337958" cy="133796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30"/>
            <p:cNvSpPr txBox="1"/>
            <p:nvPr/>
          </p:nvSpPr>
          <p:spPr>
            <a:xfrm>
              <a:off x="4790676" y="4442476"/>
              <a:ext cx="1214427" cy="307777"/>
            </a:xfrm>
            <a:prstGeom prst="rect">
              <a:avLst/>
            </a:prstGeom>
            <a:noFill/>
          </p:spPr>
          <p:txBody>
            <a:bodyPr wrap="square" lIns="0" tIns="0" rIns="0" bIns="0" rtlCol="0">
              <a:spAutoFit/>
            </a:bodyPr>
            <a:lstStyle/>
            <a:p>
              <a:pPr algn="ctr"/>
              <a:r>
                <a:rPr lang="zh-CN" altLang="en-US" sz="1500" dirty="0">
                  <a:solidFill>
                    <a:schemeClr val="bg1"/>
                  </a:solidFill>
                  <a:latin typeface="微软雅黑" pitchFamily="34" charset="-122"/>
                  <a:ea typeface="微软雅黑" pitchFamily="34" charset="-122"/>
                </a:rPr>
                <a:t>措施三</a:t>
              </a:r>
            </a:p>
          </p:txBody>
        </p:sp>
      </p:grpSp>
      <p:grpSp>
        <p:nvGrpSpPr>
          <p:cNvPr id="76" name="组合 75"/>
          <p:cNvGrpSpPr/>
          <p:nvPr/>
        </p:nvGrpSpPr>
        <p:grpSpPr>
          <a:xfrm>
            <a:off x="4600131" y="2945538"/>
            <a:ext cx="1003467" cy="1003469"/>
            <a:chOff x="6133508" y="3927385"/>
            <a:chExt cx="1337956" cy="1337958"/>
          </a:xfrm>
        </p:grpSpPr>
        <p:sp>
          <p:nvSpPr>
            <p:cNvPr id="63" name="椭圆 62"/>
            <p:cNvSpPr/>
            <p:nvPr/>
          </p:nvSpPr>
          <p:spPr>
            <a:xfrm rot="1800000" flipH="1" flipV="1">
              <a:off x="6133508" y="3927385"/>
              <a:ext cx="1337956" cy="1337958"/>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30"/>
            <p:cNvSpPr txBox="1"/>
            <p:nvPr/>
          </p:nvSpPr>
          <p:spPr>
            <a:xfrm>
              <a:off x="6195273" y="4442476"/>
              <a:ext cx="1214427" cy="307777"/>
            </a:xfrm>
            <a:prstGeom prst="rect">
              <a:avLst/>
            </a:prstGeom>
            <a:noFill/>
          </p:spPr>
          <p:txBody>
            <a:bodyPr wrap="square" lIns="0" tIns="0" rIns="0" bIns="0" rtlCol="0">
              <a:spAutoFit/>
            </a:bodyPr>
            <a:lstStyle/>
            <a:p>
              <a:pPr algn="ctr"/>
              <a:r>
                <a:rPr lang="zh-CN" altLang="en-US" sz="1500" dirty="0">
                  <a:solidFill>
                    <a:schemeClr val="bg1"/>
                  </a:solidFill>
                  <a:latin typeface="微软雅黑" pitchFamily="34" charset="-122"/>
                  <a:ea typeface="微软雅黑" pitchFamily="34" charset="-122"/>
                </a:rPr>
                <a:t>措施四</a:t>
              </a:r>
            </a:p>
          </p:txBody>
        </p:sp>
      </p:grpSp>
      <p:sp>
        <p:nvSpPr>
          <p:cNvPr id="67" name="TextBox 29"/>
          <p:cNvSpPr txBox="1"/>
          <p:nvPr/>
        </p:nvSpPr>
        <p:spPr>
          <a:xfrm>
            <a:off x="521494" y="1874647"/>
            <a:ext cx="2484276"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68" name="TextBox 30"/>
          <p:cNvSpPr txBox="1"/>
          <p:nvPr/>
        </p:nvSpPr>
        <p:spPr>
          <a:xfrm>
            <a:off x="521494" y="1404803"/>
            <a:ext cx="1397126"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标题关键字</a:t>
            </a:r>
          </a:p>
        </p:txBody>
      </p:sp>
      <p:sp>
        <p:nvSpPr>
          <p:cNvPr id="69" name="TextBox 29"/>
          <p:cNvSpPr txBox="1"/>
          <p:nvPr/>
        </p:nvSpPr>
        <p:spPr>
          <a:xfrm>
            <a:off x="521494" y="3799746"/>
            <a:ext cx="2484276"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70" name="TextBox 30"/>
          <p:cNvSpPr txBox="1"/>
          <p:nvPr/>
        </p:nvSpPr>
        <p:spPr>
          <a:xfrm>
            <a:off x="521494" y="3329901"/>
            <a:ext cx="1397126"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标题关键字</a:t>
            </a:r>
          </a:p>
        </p:txBody>
      </p:sp>
      <p:sp>
        <p:nvSpPr>
          <p:cNvPr id="71" name="TextBox 29"/>
          <p:cNvSpPr txBox="1"/>
          <p:nvPr/>
        </p:nvSpPr>
        <p:spPr>
          <a:xfrm>
            <a:off x="6136010" y="1874647"/>
            <a:ext cx="2484276"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72" name="TextBox 30"/>
          <p:cNvSpPr txBox="1"/>
          <p:nvPr/>
        </p:nvSpPr>
        <p:spPr>
          <a:xfrm>
            <a:off x="6136010" y="1404803"/>
            <a:ext cx="1397126"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标题关键字</a:t>
            </a:r>
          </a:p>
        </p:txBody>
      </p:sp>
      <p:sp>
        <p:nvSpPr>
          <p:cNvPr id="73" name="TextBox 29"/>
          <p:cNvSpPr txBox="1"/>
          <p:nvPr/>
        </p:nvSpPr>
        <p:spPr>
          <a:xfrm>
            <a:off x="6136010" y="3799746"/>
            <a:ext cx="2484276"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74" name="TextBox 30"/>
          <p:cNvSpPr txBox="1"/>
          <p:nvPr/>
        </p:nvSpPr>
        <p:spPr>
          <a:xfrm>
            <a:off x="6136010" y="3329901"/>
            <a:ext cx="1397126"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标题关键字</a:t>
            </a:r>
          </a:p>
        </p:txBody>
      </p:sp>
      <p:sp>
        <p:nvSpPr>
          <p:cNvPr id="27"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01721531"/>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anim calcmode="lin" valueType="num">
                                      <p:cBhvr>
                                        <p:cTn id="10" dur="500" fill="hold"/>
                                        <p:tgtEl>
                                          <p:spTgt spid="8"/>
                                        </p:tgtEl>
                                        <p:attrNameLst>
                                          <p:attrName>ppt_x</p:attrName>
                                        </p:attrNameLst>
                                      </p:cBhvr>
                                      <p:tavLst>
                                        <p:tav tm="0">
                                          <p:val>
                                            <p:fltVal val="0.5"/>
                                          </p:val>
                                        </p:tav>
                                        <p:tav tm="100000">
                                          <p:val>
                                            <p:strVal val="#ppt_x"/>
                                          </p:val>
                                        </p:tav>
                                      </p:tavLst>
                                    </p:anim>
                                    <p:anim calcmode="lin" valueType="num">
                                      <p:cBhvr>
                                        <p:cTn id="11" dur="500" fill="hold"/>
                                        <p:tgtEl>
                                          <p:spTgt spid="8"/>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200"/>
                                  </p:stCondLst>
                                  <p:childTnLst>
                                    <p:set>
                                      <p:cBhvr>
                                        <p:cTn id="13" dur="1" fill="hold">
                                          <p:stCondLst>
                                            <p:cond delay="0"/>
                                          </p:stCondLst>
                                        </p:cTn>
                                        <p:tgtEl>
                                          <p:spTgt spid="9"/>
                                        </p:tgtEl>
                                        <p:attrNameLst>
                                          <p:attrName>style.visibility</p:attrName>
                                        </p:attrNameLst>
                                      </p:cBhvr>
                                      <p:to>
                                        <p:strVal val="visible"/>
                                      </p:to>
                                    </p:set>
                                    <p:anim calcmode="lin" valueType="num">
                                      <p:cBhvr>
                                        <p:cTn id="14" dur="500" fill="hold"/>
                                        <p:tgtEl>
                                          <p:spTgt spid="9"/>
                                        </p:tgtEl>
                                        <p:attrNameLst>
                                          <p:attrName>ppt_w</p:attrName>
                                        </p:attrNameLst>
                                      </p:cBhvr>
                                      <p:tavLst>
                                        <p:tav tm="0">
                                          <p:val>
                                            <p:fltVal val="0"/>
                                          </p:val>
                                        </p:tav>
                                        <p:tav tm="100000">
                                          <p:val>
                                            <p:strVal val="#ppt_w"/>
                                          </p:val>
                                        </p:tav>
                                      </p:tavLst>
                                    </p:anim>
                                    <p:anim calcmode="lin" valueType="num">
                                      <p:cBhvr>
                                        <p:cTn id="15" dur="500" fill="hold"/>
                                        <p:tgtEl>
                                          <p:spTgt spid="9"/>
                                        </p:tgtEl>
                                        <p:attrNameLst>
                                          <p:attrName>ppt_h</p:attrName>
                                        </p:attrNameLst>
                                      </p:cBhvr>
                                      <p:tavLst>
                                        <p:tav tm="0">
                                          <p:val>
                                            <p:fltVal val="0"/>
                                          </p:val>
                                        </p:tav>
                                        <p:tav tm="100000">
                                          <p:val>
                                            <p:strVal val="#ppt_h"/>
                                          </p:val>
                                        </p:tav>
                                      </p:tavLst>
                                    </p:anim>
                                    <p:animEffect transition="in" filter="fade">
                                      <p:cBhvr>
                                        <p:cTn id="16" dur="500"/>
                                        <p:tgtEl>
                                          <p:spTgt spid="9"/>
                                        </p:tgtEl>
                                      </p:cBhvr>
                                    </p:animEffect>
                                    <p:anim calcmode="lin" valueType="num">
                                      <p:cBhvr>
                                        <p:cTn id="17" dur="500" fill="hold"/>
                                        <p:tgtEl>
                                          <p:spTgt spid="9"/>
                                        </p:tgtEl>
                                        <p:attrNameLst>
                                          <p:attrName>ppt_x</p:attrName>
                                        </p:attrNameLst>
                                      </p:cBhvr>
                                      <p:tavLst>
                                        <p:tav tm="0">
                                          <p:val>
                                            <p:fltVal val="0.5"/>
                                          </p:val>
                                        </p:tav>
                                        <p:tav tm="100000">
                                          <p:val>
                                            <p:strVal val="#ppt_x"/>
                                          </p:val>
                                        </p:tav>
                                      </p:tavLst>
                                    </p:anim>
                                    <p:anim calcmode="lin" valueType="num">
                                      <p:cBhvr>
                                        <p:cTn id="18" dur="500" fill="hold"/>
                                        <p:tgtEl>
                                          <p:spTgt spid="9"/>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400"/>
                                  </p:stCondLst>
                                  <p:childTnLst>
                                    <p:set>
                                      <p:cBhvr>
                                        <p:cTn id="20" dur="1" fill="hold">
                                          <p:stCondLst>
                                            <p:cond delay="0"/>
                                          </p:stCondLst>
                                        </p:cTn>
                                        <p:tgtEl>
                                          <p:spTgt spid="76"/>
                                        </p:tgtEl>
                                        <p:attrNameLst>
                                          <p:attrName>style.visibility</p:attrName>
                                        </p:attrNameLst>
                                      </p:cBhvr>
                                      <p:to>
                                        <p:strVal val="visible"/>
                                      </p:to>
                                    </p:set>
                                    <p:anim calcmode="lin" valueType="num">
                                      <p:cBhvr>
                                        <p:cTn id="21" dur="500" fill="hold"/>
                                        <p:tgtEl>
                                          <p:spTgt spid="76"/>
                                        </p:tgtEl>
                                        <p:attrNameLst>
                                          <p:attrName>ppt_w</p:attrName>
                                        </p:attrNameLst>
                                      </p:cBhvr>
                                      <p:tavLst>
                                        <p:tav tm="0">
                                          <p:val>
                                            <p:fltVal val="0"/>
                                          </p:val>
                                        </p:tav>
                                        <p:tav tm="100000">
                                          <p:val>
                                            <p:strVal val="#ppt_w"/>
                                          </p:val>
                                        </p:tav>
                                      </p:tavLst>
                                    </p:anim>
                                    <p:anim calcmode="lin" valueType="num">
                                      <p:cBhvr>
                                        <p:cTn id="22" dur="500" fill="hold"/>
                                        <p:tgtEl>
                                          <p:spTgt spid="76"/>
                                        </p:tgtEl>
                                        <p:attrNameLst>
                                          <p:attrName>ppt_h</p:attrName>
                                        </p:attrNameLst>
                                      </p:cBhvr>
                                      <p:tavLst>
                                        <p:tav tm="0">
                                          <p:val>
                                            <p:fltVal val="0"/>
                                          </p:val>
                                        </p:tav>
                                        <p:tav tm="100000">
                                          <p:val>
                                            <p:strVal val="#ppt_h"/>
                                          </p:val>
                                        </p:tav>
                                      </p:tavLst>
                                    </p:anim>
                                    <p:animEffect transition="in" filter="fade">
                                      <p:cBhvr>
                                        <p:cTn id="23" dur="500"/>
                                        <p:tgtEl>
                                          <p:spTgt spid="76"/>
                                        </p:tgtEl>
                                      </p:cBhvr>
                                    </p:animEffect>
                                    <p:anim calcmode="lin" valueType="num">
                                      <p:cBhvr>
                                        <p:cTn id="24" dur="500" fill="hold"/>
                                        <p:tgtEl>
                                          <p:spTgt spid="76"/>
                                        </p:tgtEl>
                                        <p:attrNameLst>
                                          <p:attrName>ppt_x</p:attrName>
                                        </p:attrNameLst>
                                      </p:cBhvr>
                                      <p:tavLst>
                                        <p:tav tm="0">
                                          <p:val>
                                            <p:fltVal val="0.5"/>
                                          </p:val>
                                        </p:tav>
                                        <p:tav tm="100000">
                                          <p:val>
                                            <p:strVal val="#ppt_x"/>
                                          </p:val>
                                        </p:tav>
                                      </p:tavLst>
                                    </p:anim>
                                    <p:anim calcmode="lin" valueType="num">
                                      <p:cBhvr>
                                        <p:cTn id="25" dur="500" fill="hold"/>
                                        <p:tgtEl>
                                          <p:spTgt spid="76"/>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600"/>
                                  </p:stCondLst>
                                  <p:childTnLst>
                                    <p:set>
                                      <p:cBhvr>
                                        <p:cTn id="27" dur="1" fill="hold">
                                          <p:stCondLst>
                                            <p:cond delay="0"/>
                                          </p:stCondLst>
                                        </p:cTn>
                                        <p:tgtEl>
                                          <p:spTgt spid="75"/>
                                        </p:tgtEl>
                                        <p:attrNameLst>
                                          <p:attrName>style.visibility</p:attrName>
                                        </p:attrNameLst>
                                      </p:cBhvr>
                                      <p:to>
                                        <p:strVal val="visible"/>
                                      </p:to>
                                    </p:set>
                                    <p:anim calcmode="lin" valueType="num">
                                      <p:cBhvr>
                                        <p:cTn id="28" dur="500" fill="hold"/>
                                        <p:tgtEl>
                                          <p:spTgt spid="75"/>
                                        </p:tgtEl>
                                        <p:attrNameLst>
                                          <p:attrName>ppt_w</p:attrName>
                                        </p:attrNameLst>
                                      </p:cBhvr>
                                      <p:tavLst>
                                        <p:tav tm="0">
                                          <p:val>
                                            <p:fltVal val="0"/>
                                          </p:val>
                                        </p:tav>
                                        <p:tav tm="100000">
                                          <p:val>
                                            <p:strVal val="#ppt_w"/>
                                          </p:val>
                                        </p:tav>
                                      </p:tavLst>
                                    </p:anim>
                                    <p:anim calcmode="lin" valueType="num">
                                      <p:cBhvr>
                                        <p:cTn id="29" dur="500" fill="hold"/>
                                        <p:tgtEl>
                                          <p:spTgt spid="75"/>
                                        </p:tgtEl>
                                        <p:attrNameLst>
                                          <p:attrName>ppt_h</p:attrName>
                                        </p:attrNameLst>
                                      </p:cBhvr>
                                      <p:tavLst>
                                        <p:tav tm="0">
                                          <p:val>
                                            <p:fltVal val="0"/>
                                          </p:val>
                                        </p:tav>
                                        <p:tav tm="100000">
                                          <p:val>
                                            <p:strVal val="#ppt_h"/>
                                          </p:val>
                                        </p:tav>
                                      </p:tavLst>
                                    </p:anim>
                                    <p:animEffect transition="in" filter="fade">
                                      <p:cBhvr>
                                        <p:cTn id="30" dur="500"/>
                                        <p:tgtEl>
                                          <p:spTgt spid="75"/>
                                        </p:tgtEl>
                                      </p:cBhvr>
                                    </p:animEffect>
                                    <p:anim calcmode="lin" valueType="num">
                                      <p:cBhvr>
                                        <p:cTn id="31" dur="500" fill="hold"/>
                                        <p:tgtEl>
                                          <p:spTgt spid="75"/>
                                        </p:tgtEl>
                                        <p:attrNameLst>
                                          <p:attrName>ppt_x</p:attrName>
                                        </p:attrNameLst>
                                      </p:cBhvr>
                                      <p:tavLst>
                                        <p:tav tm="0">
                                          <p:val>
                                            <p:fltVal val="0.5"/>
                                          </p:val>
                                        </p:tav>
                                        <p:tav tm="100000">
                                          <p:val>
                                            <p:strVal val="#ppt_x"/>
                                          </p:val>
                                        </p:tav>
                                      </p:tavLst>
                                    </p:anim>
                                    <p:anim calcmode="lin" valueType="num">
                                      <p:cBhvr>
                                        <p:cTn id="32" dur="500" fill="hold"/>
                                        <p:tgtEl>
                                          <p:spTgt spid="75"/>
                                        </p:tgtEl>
                                        <p:attrNameLst>
                                          <p:attrName>ppt_y</p:attrName>
                                        </p:attrNameLst>
                                      </p:cBhvr>
                                      <p:tavLst>
                                        <p:tav tm="0">
                                          <p:val>
                                            <p:fltVal val="0.5"/>
                                          </p:val>
                                        </p:tav>
                                        <p:tav tm="100000">
                                          <p:val>
                                            <p:strVal val="#ppt_y"/>
                                          </p:val>
                                        </p:tav>
                                      </p:tavLst>
                                    </p:anim>
                                  </p:childTnLst>
                                </p:cTn>
                              </p:par>
                            </p:childTnLst>
                          </p:cTn>
                        </p:par>
                        <p:par>
                          <p:cTn id="33" fill="hold">
                            <p:stCondLst>
                              <p:cond delay="1100"/>
                            </p:stCondLst>
                            <p:childTnLst>
                              <p:par>
                                <p:cTn id="34" presetID="1" presetClass="entr" presetSubtype="0" fill="hold" grpId="1" nodeType="afterEffect">
                                  <p:stCondLst>
                                    <p:cond delay="0"/>
                                  </p:stCondLst>
                                  <p:childTnLst>
                                    <p:set>
                                      <p:cBhvr>
                                        <p:cTn id="35" dur="1" fill="hold">
                                          <p:stCondLst>
                                            <p:cond delay="0"/>
                                          </p:stCondLst>
                                        </p:cTn>
                                        <p:tgtEl>
                                          <p:spTgt spid="48"/>
                                        </p:tgtEl>
                                        <p:attrNameLst>
                                          <p:attrName>style.visibility</p:attrName>
                                        </p:attrNameLst>
                                      </p:cBhvr>
                                      <p:to>
                                        <p:strVal val="visible"/>
                                      </p:to>
                                    </p:set>
                                  </p:childTnLst>
                                </p:cTn>
                              </p:par>
                              <p:par>
                                <p:cTn id="36" presetID="42" presetClass="path" presetSubtype="0" accel="50000" decel="50000" fill="hold" grpId="0" nodeType="withEffect">
                                  <p:stCondLst>
                                    <p:cond delay="0"/>
                                  </p:stCondLst>
                                  <p:childTnLst>
                                    <p:animMotion origin="layout" path="M 1.45833E-6 -3.33333E-6 L 0.05104 0.05417 " pathEditMode="relative" rAng="0" ptsTypes="AA">
                                      <p:cBhvr>
                                        <p:cTn id="37" dur="1000" spd="-100000" fill="hold"/>
                                        <p:tgtEl>
                                          <p:spTgt spid="48"/>
                                        </p:tgtEl>
                                        <p:attrNameLst>
                                          <p:attrName>ppt_x</p:attrName>
                                          <p:attrName>ppt_y</p:attrName>
                                        </p:attrNameLst>
                                      </p:cBhvr>
                                      <p:rCtr x="2552" y="2708"/>
                                    </p:animMotion>
                                  </p:childTnLst>
                                </p:cTn>
                              </p:par>
                            </p:childTnLst>
                          </p:cTn>
                        </p:par>
                        <p:par>
                          <p:cTn id="38" fill="hold">
                            <p:stCondLst>
                              <p:cond delay="2100"/>
                            </p:stCondLst>
                            <p:childTnLst>
                              <p:par>
                                <p:cTn id="39" presetID="22" presetClass="entr" presetSubtype="8" fill="hold" grpId="0" nodeType="afterEffect">
                                  <p:stCondLst>
                                    <p:cond delay="0"/>
                                  </p:stCondLst>
                                  <p:childTnLst>
                                    <p:set>
                                      <p:cBhvr>
                                        <p:cTn id="40" dur="1" fill="hold">
                                          <p:stCondLst>
                                            <p:cond delay="0"/>
                                          </p:stCondLst>
                                        </p:cTn>
                                        <p:tgtEl>
                                          <p:spTgt spid="68"/>
                                        </p:tgtEl>
                                        <p:attrNameLst>
                                          <p:attrName>style.visibility</p:attrName>
                                        </p:attrNameLst>
                                      </p:cBhvr>
                                      <p:to>
                                        <p:strVal val="visible"/>
                                      </p:to>
                                    </p:set>
                                    <p:animEffect transition="in" filter="wipe(left)">
                                      <p:cBhvr>
                                        <p:cTn id="41" dur="500"/>
                                        <p:tgtEl>
                                          <p:spTgt spid="68"/>
                                        </p:tgtEl>
                                      </p:cBhvr>
                                    </p:animEffect>
                                  </p:childTnLst>
                                </p:cTn>
                              </p:par>
                              <p:par>
                                <p:cTn id="42" presetID="22" presetClass="entr" presetSubtype="8" fill="hold" grpId="0" nodeType="withEffect">
                                  <p:stCondLst>
                                    <p:cond delay="0"/>
                                  </p:stCondLst>
                                  <p:childTnLst>
                                    <p:set>
                                      <p:cBhvr>
                                        <p:cTn id="43" dur="1" fill="hold">
                                          <p:stCondLst>
                                            <p:cond delay="0"/>
                                          </p:stCondLst>
                                        </p:cTn>
                                        <p:tgtEl>
                                          <p:spTgt spid="67"/>
                                        </p:tgtEl>
                                        <p:attrNameLst>
                                          <p:attrName>style.visibility</p:attrName>
                                        </p:attrNameLst>
                                      </p:cBhvr>
                                      <p:to>
                                        <p:strVal val="visible"/>
                                      </p:to>
                                    </p:set>
                                    <p:animEffect transition="in" filter="wipe(left)">
                                      <p:cBhvr>
                                        <p:cTn id="44" dur="500"/>
                                        <p:tgtEl>
                                          <p:spTgt spid="67"/>
                                        </p:tgtEl>
                                      </p:cBhvr>
                                    </p:animEffect>
                                  </p:childTnLst>
                                </p:cTn>
                              </p:par>
                            </p:childTnLst>
                          </p:cTn>
                        </p:par>
                        <p:par>
                          <p:cTn id="45" fill="hold">
                            <p:stCondLst>
                              <p:cond delay="2600"/>
                            </p:stCondLst>
                            <p:childTnLst>
                              <p:par>
                                <p:cTn id="46" presetID="1" presetClass="entr" presetSubtype="0" fill="hold" grpId="1" nodeType="afterEffect">
                                  <p:stCondLst>
                                    <p:cond delay="0"/>
                                  </p:stCondLst>
                                  <p:childTnLst>
                                    <p:set>
                                      <p:cBhvr>
                                        <p:cTn id="47" dur="1" fill="hold">
                                          <p:stCondLst>
                                            <p:cond delay="0"/>
                                          </p:stCondLst>
                                        </p:cTn>
                                        <p:tgtEl>
                                          <p:spTgt spid="56"/>
                                        </p:tgtEl>
                                        <p:attrNameLst>
                                          <p:attrName>style.visibility</p:attrName>
                                        </p:attrNameLst>
                                      </p:cBhvr>
                                      <p:to>
                                        <p:strVal val="visible"/>
                                      </p:to>
                                    </p:set>
                                  </p:childTnLst>
                                </p:cTn>
                              </p:par>
                              <p:par>
                                <p:cTn id="48" presetID="42" presetClass="path" presetSubtype="0" accel="50000" decel="50000" fill="hold" grpId="0" nodeType="withEffect">
                                  <p:stCondLst>
                                    <p:cond delay="0"/>
                                  </p:stCondLst>
                                  <p:childTnLst>
                                    <p:animMotion origin="layout" path="M -2.29167E-6 -3.33333E-6 L -0.05091 0.05417 " pathEditMode="relative" rAng="0" ptsTypes="AA">
                                      <p:cBhvr>
                                        <p:cTn id="49" dur="1000" spd="-100000" fill="hold"/>
                                        <p:tgtEl>
                                          <p:spTgt spid="56"/>
                                        </p:tgtEl>
                                        <p:attrNameLst>
                                          <p:attrName>ppt_x</p:attrName>
                                          <p:attrName>ppt_y</p:attrName>
                                        </p:attrNameLst>
                                      </p:cBhvr>
                                      <p:rCtr x="-2552" y="2708"/>
                                    </p:animMotion>
                                  </p:childTnLst>
                                </p:cTn>
                              </p:par>
                            </p:childTnLst>
                          </p:cTn>
                        </p:par>
                        <p:par>
                          <p:cTn id="50" fill="hold">
                            <p:stCondLst>
                              <p:cond delay="3600"/>
                            </p:stCondLst>
                            <p:childTnLst>
                              <p:par>
                                <p:cTn id="51" presetID="22" presetClass="entr" presetSubtype="8" fill="hold" grpId="0" nodeType="afterEffect">
                                  <p:stCondLst>
                                    <p:cond delay="0"/>
                                  </p:stCondLst>
                                  <p:childTnLst>
                                    <p:set>
                                      <p:cBhvr>
                                        <p:cTn id="52" dur="1" fill="hold">
                                          <p:stCondLst>
                                            <p:cond delay="0"/>
                                          </p:stCondLst>
                                        </p:cTn>
                                        <p:tgtEl>
                                          <p:spTgt spid="72"/>
                                        </p:tgtEl>
                                        <p:attrNameLst>
                                          <p:attrName>style.visibility</p:attrName>
                                        </p:attrNameLst>
                                      </p:cBhvr>
                                      <p:to>
                                        <p:strVal val="visible"/>
                                      </p:to>
                                    </p:set>
                                    <p:animEffect transition="in" filter="wipe(left)">
                                      <p:cBhvr>
                                        <p:cTn id="53" dur="500"/>
                                        <p:tgtEl>
                                          <p:spTgt spid="72"/>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71"/>
                                        </p:tgtEl>
                                        <p:attrNameLst>
                                          <p:attrName>style.visibility</p:attrName>
                                        </p:attrNameLst>
                                      </p:cBhvr>
                                      <p:to>
                                        <p:strVal val="visible"/>
                                      </p:to>
                                    </p:set>
                                    <p:animEffect transition="in" filter="wipe(left)">
                                      <p:cBhvr>
                                        <p:cTn id="56" dur="500"/>
                                        <p:tgtEl>
                                          <p:spTgt spid="71"/>
                                        </p:tgtEl>
                                      </p:cBhvr>
                                    </p:animEffect>
                                  </p:childTnLst>
                                </p:cTn>
                              </p:par>
                            </p:childTnLst>
                          </p:cTn>
                        </p:par>
                        <p:par>
                          <p:cTn id="57" fill="hold">
                            <p:stCondLst>
                              <p:cond delay="4100"/>
                            </p:stCondLst>
                            <p:childTnLst>
                              <p:par>
                                <p:cTn id="58" presetID="1" presetClass="entr" presetSubtype="0" fill="hold" grpId="1" nodeType="afterEffect">
                                  <p:stCondLst>
                                    <p:cond delay="0"/>
                                  </p:stCondLst>
                                  <p:childTnLst>
                                    <p:set>
                                      <p:cBhvr>
                                        <p:cTn id="59" dur="1" fill="hold">
                                          <p:stCondLst>
                                            <p:cond delay="0"/>
                                          </p:stCondLst>
                                        </p:cTn>
                                        <p:tgtEl>
                                          <p:spTgt spid="59"/>
                                        </p:tgtEl>
                                        <p:attrNameLst>
                                          <p:attrName>style.visibility</p:attrName>
                                        </p:attrNameLst>
                                      </p:cBhvr>
                                      <p:to>
                                        <p:strVal val="visible"/>
                                      </p:to>
                                    </p:set>
                                  </p:childTnLst>
                                </p:cTn>
                              </p:par>
                              <p:par>
                                <p:cTn id="60" presetID="64" presetClass="path" presetSubtype="0" accel="50000" decel="50000" fill="hold" grpId="0" nodeType="withEffect">
                                  <p:stCondLst>
                                    <p:cond delay="0"/>
                                  </p:stCondLst>
                                  <p:childTnLst>
                                    <p:animMotion origin="layout" path="M 1.45833E-6 3.7037E-6 L 0.05195 -0.05371 " pathEditMode="relative" rAng="0" ptsTypes="AA">
                                      <p:cBhvr>
                                        <p:cTn id="61" dur="1000" spd="-100000" fill="hold"/>
                                        <p:tgtEl>
                                          <p:spTgt spid="59"/>
                                        </p:tgtEl>
                                        <p:attrNameLst>
                                          <p:attrName>ppt_x</p:attrName>
                                          <p:attrName>ppt_y</p:attrName>
                                        </p:attrNameLst>
                                      </p:cBhvr>
                                      <p:rCtr x="2591" y="-2685"/>
                                    </p:animMotion>
                                  </p:childTnLst>
                                </p:cTn>
                              </p:par>
                            </p:childTnLst>
                          </p:cTn>
                        </p:par>
                        <p:par>
                          <p:cTn id="62" fill="hold">
                            <p:stCondLst>
                              <p:cond delay="5100"/>
                            </p:stCondLst>
                            <p:childTnLst>
                              <p:par>
                                <p:cTn id="63" presetID="22" presetClass="entr" presetSubtype="8" fill="hold" grpId="0" nodeType="afterEffect">
                                  <p:stCondLst>
                                    <p:cond delay="0"/>
                                  </p:stCondLst>
                                  <p:childTnLst>
                                    <p:set>
                                      <p:cBhvr>
                                        <p:cTn id="64" dur="1" fill="hold">
                                          <p:stCondLst>
                                            <p:cond delay="0"/>
                                          </p:stCondLst>
                                        </p:cTn>
                                        <p:tgtEl>
                                          <p:spTgt spid="70"/>
                                        </p:tgtEl>
                                        <p:attrNameLst>
                                          <p:attrName>style.visibility</p:attrName>
                                        </p:attrNameLst>
                                      </p:cBhvr>
                                      <p:to>
                                        <p:strVal val="visible"/>
                                      </p:to>
                                    </p:set>
                                    <p:animEffect transition="in" filter="wipe(left)">
                                      <p:cBhvr>
                                        <p:cTn id="65" dur="500"/>
                                        <p:tgtEl>
                                          <p:spTgt spid="70"/>
                                        </p:tgtEl>
                                      </p:cBhvr>
                                    </p:animEffect>
                                  </p:childTnLst>
                                </p:cTn>
                              </p:par>
                              <p:par>
                                <p:cTn id="66" presetID="22" presetClass="entr" presetSubtype="8" fill="hold" grpId="0" nodeType="withEffect">
                                  <p:stCondLst>
                                    <p:cond delay="0"/>
                                  </p:stCondLst>
                                  <p:childTnLst>
                                    <p:set>
                                      <p:cBhvr>
                                        <p:cTn id="67" dur="1" fill="hold">
                                          <p:stCondLst>
                                            <p:cond delay="0"/>
                                          </p:stCondLst>
                                        </p:cTn>
                                        <p:tgtEl>
                                          <p:spTgt spid="69"/>
                                        </p:tgtEl>
                                        <p:attrNameLst>
                                          <p:attrName>style.visibility</p:attrName>
                                        </p:attrNameLst>
                                      </p:cBhvr>
                                      <p:to>
                                        <p:strVal val="visible"/>
                                      </p:to>
                                    </p:set>
                                    <p:animEffect transition="in" filter="wipe(left)">
                                      <p:cBhvr>
                                        <p:cTn id="68" dur="500"/>
                                        <p:tgtEl>
                                          <p:spTgt spid="69"/>
                                        </p:tgtEl>
                                      </p:cBhvr>
                                    </p:animEffect>
                                  </p:childTnLst>
                                </p:cTn>
                              </p:par>
                            </p:childTnLst>
                          </p:cTn>
                        </p:par>
                        <p:par>
                          <p:cTn id="69" fill="hold">
                            <p:stCondLst>
                              <p:cond delay="5600"/>
                            </p:stCondLst>
                            <p:childTnLst>
                              <p:par>
                                <p:cTn id="70" presetID="1" presetClass="entr" presetSubtype="0" fill="hold" grpId="1" nodeType="afterEffect">
                                  <p:stCondLst>
                                    <p:cond delay="0"/>
                                  </p:stCondLst>
                                  <p:childTnLst>
                                    <p:set>
                                      <p:cBhvr>
                                        <p:cTn id="71" dur="1" fill="hold">
                                          <p:stCondLst>
                                            <p:cond delay="0"/>
                                          </p:stCondLst>
                                        </p:cTn>
                                        <p:tgtEl>
                                          <p:spTgt spid="62"/>
                                        </p:tgtEl>
                                        <p:attrNameLst>
                                          <p:attrName>style.visibility</p:attrName>
                                        </p:attrNameLst>
                                      </p:cBhvr>
                                      <p:to>
                                        <p:strVal val="visible"/>
                                      </p:to>
                                    </p:set>
                                  </p:childTnLst>
                                </p:cTn>
                              </p:par>
                              <p:par>
                                <p:cTn id="72" presetID="64" presetClass="path" presetSubtype="0" accel="50000" decel="50000" fill="hold" grpId="0" nodeType="withEffect">
                                  <p:stCondLst>
                                    <p:cond delay="0"/>
                                  </p:stCondLst>
                                  <p:childTnLst>
                                    <p:animMotion origin="layout" path="M -2.29167E-6 3.7037E-6 L -0.04726 -0.05371 " pathEditMode="relative" rAng="0" ptsTypes="AA">
                                      <p:cBhvr>
                                        <p:cTn id="73" dur="1000" spd="-100000" fill="hold"/>
                                        <p:tgtEl>
                                          <p:spTgt spid="62"/>
                                        </p:tgtEl>
                                        <p:attrNameLst>
                                          <p:attrName>ppt_x</p:attrName>
                                          <p:attrName>ppt_y</p:attrName>
                                        </p:attrNameLst>
                                      </p:cBhvr>
                                      <p:rCtr x="-2370" y="-2685"/>
                                    </p:animMotion>
                                  </p:childTnLst>
                                </p:cTn>
                              </p:par>
                            </p:childTnLst>
                          </p:cTn>
                        </p:par>
                        <p:par>
                          <p:cTn id="74" fill="hold">
                            <p:stCondLst>
                              <p:cond delay="6600"/>
                            </p:stCondLst>
                            <p:childTnLst>
                              <p:par>
                                <p:cTn id="75" presetID="22" presetClass="entr" presetSubtype="8" fill="hold" grpId="0" nodeType="afterEffect">
                                  <p:stCondLst>
                                    <p:cond delay="0"/>
                                  </p:stCondLst>
                                  <p:childTnLst>
                                    <p:set>
                                      <p:cBhvr>
                                        <p:cTn id="76" dur="1" fill="hold">
                                          <p:stCondLst>
                                            <p:cond delay="0"/>
                                          </p:stCondLst>
                                        </p:cTn>
                                        <p:tgtEl>
                                          <p:spTgt spid="74"/>
                                        </p:tgtEl>
                                        <p:attrNameLst>
                                          <p:attrName>style.visibility</p:attrName>
                                        </p:attrNameLst>
                                      </p:cBhvr>
                                      <p:to>
                                        <p:strVal val="visible"/>
                                      </p:to>
                                    </p:set>
                                    <p:animEffect transition="in" filter="wipe(left)">
                                      <p:cBhvr>
                                        <p:cTn id="77" dur="500"/>
                                        <p:tgtEl>
                                          <p:spTgt spid="74"/>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wipe(left)">
                                      <p:cBhvr>
                                        <p:cTn id="80" dur="500"/>
                                        <p:tgtEl>
                                          <p:spTgt spid="73"/>
                                        </p:tgtEl>
                                      </p:cBhvr>
                                    </p:animEffect>
                                  </p:childTnLst>
                                </p:cTn>
                              </p:par>
                            </p:childTnLst>
                          </p:cTn>
                        </p:par>
                        <p:par>
                          <p:cTn id="81" fill="hold">
                            <p:stCondLst>
                              <p:cond delay="7100"/>
                            </p:stCondLst>
                            <p:childTnLst>
                              <p:par>
                                <p:cTn id="82" presetID="22" presetClass="entr" presetSubtype="8" fill="hold" grpId="0" nodeType="afterEffect">
                                  <p:stCondLst>
                                    <p:cond delay="0"/>
                                  </p:stCondLst>
                                  <p:childTnLst>
                                    <p:set>
                                      <p:cBhvr>
                                        <p:cTn id="83" dur="1" fill="hold">
                                          <p:stCondLst>
                                            <p:cond delay="0"/>
                                          </p:stCondLst>
                                        </p:cTn>
                                        <p:tgtEl>
                                          <p:spTgt spid="27"/>
                                        </p:tgtEl>
                                        <p:attrNameLst>
                                          <p:attrName>style.visibility</p:attrName>
                                        </p:attrNameLst>
                                      </p:cBhvr>
                                      <p:to>
                                        <p:strVal val="visible"/>
                                      </p:to>
                                    </p:set>
                                    <p:animEffect transition="in" filter="wipe(left)">
                                      <p:cBhvr>
                                        <p:cTn id="84"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8" grpId="1" animBg="1"/>
      <p:bldP spid="56" grpId="0" animBg="1"/>
      <p:bldP spid="56" grpId="1" animBg="1"/>
      <p:bldP spid="59" grpId="0" animBg="1"/>
      <p:bldP spid="59" grpId="1" animBg="1"/>
      <p:bldP spid="62" grpId="0" animBg="1"/>
      <p:bldP spid="62" grpId="1" animBg="1"/>
      <p:bldP spid="67" grpId="0"/>
      <p:bldP spid="68" grpId="0"/>
      <p:bldP spid="69" grpId="0"/>
      <p:bldP spid="70" grpId="0"/>
      <p:bldP spid="71" grpId="0"/>
      <p:bldP spid="72" grpId="0"/>
      <p:bldP spid="73" grpId="0"/>
      <p:bldP spid="74" grpId="0"/>
      <p:bldP spid="2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执行细节</a:t>
            </a:r>
            <a:endParaRPr lang="zh-CN" altLang="en-US" dirty="0"/>
          </a:p>
        </p:txBody>
      </p:sp>
      <p:cxnSp>
        <p:nvCxnSpPr>
          <p:cNvPr id="6" name="直接连接符 5"/>
          <p:cNvCxnSpPr>
            <a:endCxn id="18" idx="0"/>
          </p:cNvCxnSpPr>
          <p:nvPr/>
        </p:nvCxnSpPr>
        <p:spPr>
          <a:xfrm>
            <a:off x="693849" y="1473762"/>
            <a:ext cx="0" cy="1043983"/>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18" idx="4"/>
          </p:cNvCxnSpPr>
          <p:nvPr/>
        </p:nvCxnSpPr>
        <p:spPr>
          <a:xfrm>
            <a:off x="693849" y="2862343"/>
            <a:ext cx="0" cy="977402"/>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a:endCxn id="34" idx="2"/>
          </p:cNvCxnSpPr>
          <p:nvPr/>
        </p:nvCxnSpPr>
        <p:spPr>
          <a:xfrm>
            <a:off x="693849" y="3867894"/>
            <a:ext cx="2862318"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5" name="直接连接符 34"/>
          <p:cNvCxnSpPr>
            <a:endCxn id="34" idx="0"/>
          </p:cNvCxnSpPr>
          <p:nvPr/>
        </p:nvCxnSpPr>
        <p:spPr>
          <a:xfrm>
            <a:off x="3728466" y="1329612"/>
            <a:ext cx="0" cy="2365983"/>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6" name="直接连接符 35"/>
          <p:cNvCxnSpPr>
            <a:endCxn id="38" idx="2"/>
          </p:cNvCxnSpPr>
          <p:nvPr/>
        </p:nvCxnSpPr>
        <p:spPr>
          <a:xfrm>
            <a:off x="3728466" y="1329612"/>
            <a:ext cx="1879929" cy="0"/>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2" name="直接连接符 41"/>
          <p:cNvCxnSpPr>
            <a:endCxn id="39" idx="0"/>
          </p:cNvCxnSpPr>
          <p:nvPr/>
        </p:nvCxnSpPr>
        <p:spPr>
          <a:xfrm>
            <a:off x="5780694" y="1521525"/>
            <a:ext cx="0" cy="996219"/>
          </a:xfrm>
          <a:prstGeom prst="line">
            <a:avLst/>
          </a:prstGeom>
          <a:ln w="1270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44" name="TextBox 29"/>
          <p:cNvSpPr txBox="1"/>
          <p:nvPr/>
        </p:nvSpPr>
        <p:spPr>
          <a:xfrm>
            <a:off x="1005175" y="1601869"/>
            <a:ext cx="2442980" cy="769441"/>
          </a:xfrm>
          <a:prstGeom prst="rect">
            <a:avLst/>
          </a:prstGeom>
          <a:noFill/>
        </p:spPr>
        <p:txBody>
          <a:bodyPr wrap="square" lIns="0" tIns="0" rIns="0" bIns="0" rtlCol="0">
            <a:spAutoFit/>
          </a:bodyPr>
          <a:lstStyle>
            <a:defPPr>
              <a:defRPr lang="zh-CN"/>
            </a:defPPr>
            <a:lvl1pPr algn="just">
              <a:lnSpc>
                <a:spcPts val="2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活动方案确定以后，先要让其文案化</a:t>
            </a:r>
            <a:r>
              <a:rPr lang="zh-CN" altLang="en-US" dirty="0" smtClean="0"/>
              <a:t>。的</a:t>
            </a:r>
            <a:r>
              <a:rPr lang="zh-CN" altLang="en-US" dirty="0"/>
              <a:t>全</a:t>
            </a:r>
            <a:r>
              <a:rPr lang="zh-CN" altLang="en-US" dirty="0" smtClean="0"/>
              <a:t>过程够</a:t>
            </a:r>
            <a:r>
              <a:rPr lang="zh-CN" altLang="en-US" dirty="0"/>
              <a:t>准确到位地</a:t>
            </a:r>
            <a:r>
              <a:rPr lang="zh-CN" altLang="en-US" dirty="0" smtClean="0"/>
              <a:t>执行</a:t>
            </a:r>
            <a:r>
              <a:rPr lang="en-US" altLang="zh-CN" dirty="0"/>
              <a:t>COOLLA</a:t>
            </a:r>
            <a:r>
              <a:rPr lang="zh-CN" altLang="en-US" dirty="0" smtClean="0"/>
              <a:t>专业</a:t>
            </a:r>
            <a:r>
              <a:rPr lang="zh-CN" altLang="en-US" dirty="0"/>
              <a:t>设计</a:t>
            </a:r>
            <a:r>
              <a:rPr lang="en-US" altLang="zh-CN" dirty="0"/>
              <a:t>……</a:t>
            </a:r>
          </a:p>
        </p:txBody>
      </p:sp>
      <p:sp>
        <p:nvSpPr>
          <p:cNvPr id="45" name="TextBox 30"/>
          <p:cNvSpPr txBox="1"/>
          <p:nvPr/>
        </p:nvSpPr>
        <p:spPr>
          <a:xfrm>
            <a:off x="1005175" y="1168030"/>
            <a:ext cx="2010932"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活动方案文案化</a:t>
            </a:r>
          </a:p>
        </p:txBody>
      </p:sp>
      <p:sp>
        <p:nvSpPr>
          <p:cNvPr id="49" name="TextBox 29"/>
          <p:cNvSpPr txBox="1"/>
          <p:nvPr/>
        </p:nvSpPr>
        <p:spPr>
          <a:xfrm>
            <a:off x="1005175" y="2934743"/>
            <a:ext cx="2442980" cy="769442"/>
          </a:xfrm>
          <a:prstGeom prst="rect">
            <a:avLst/>
          </a:prstGeom>
          <a:noFill/>
        </p:spPr>
        <p:txBody>
          <a:bodyPr wrap="square" lIns="0" tIns="0" rIns="0" bIns="0" rtlCol="0">
            <a:spAutoFit/>
          </a:bodyPr>
          <a:lstStyle/>
          <a:p>
            <a:pPr algn="just">
              <a:lnSpc>
                <a:spcPts val="15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方法是企业营销影响客户、引导客户的中介，比如，媒体广告、路牌灯箱、礼仪气球、广告衫、礼品袋等</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100" dirty="0">
                <a:solidFill>
                  <a:schemeClr val="tx1">
                    <a:lumMod val="75000"/>
                    <a:lumOff val="25000"/>
                  </a:schemeClr>
                </a:solidFill>
                <a:latin typeface="微软雅黑" pitchFamily="34" charset="-122"/>
                <a:ea typeface="微软雅黑" pitchFamily="34" charset="-122"/>
              </a:rPr>
              <a:t> 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75000"/>
                    <a:lumOff val="25000"/>
                  </a:schemeClr>
                </a:solidFill>
                <a:latin typeface="微软雅黑" pitchFamily="34" charset="-122"/>
                <a:ea typeface="微软雅黑" pitchFamily="34" charset="-122"/>
              </a:rPr>
              <a:t>……</a:t>
            </a:r>
          </a:p>
        </p:txBody>
      </p:sp>
      <p:sp>
        <p:nvSpPr>
          <p:cNvPr id="50" name="TextBox 30"/>
          <p:cNvSpPr txBox="1"/>
          <p:nvPr/>
        </p:nvSpPr>
        <p:spPr>
          <a:xfrm>
            <a:off x="1005174" y="2528461"/>
            <a:ext cx="2252164" cy="430887"/>
          </a:xfrm>
          <a:prstGeom prst="rect">
            <a:avLst/>
          </a:prstGeom>
          <a:noFill/>
        </p:spPr>
        <p:txBody>
          <a:bodyPr wrap="square" lIns="0" tIns="0" rIns="0" bIns="0" rtlCol="0">
            <a:spAutoFit/>
          </a:bodyPr>
          <a:lstStyle>
            <a:defPPr>
              <a:defRPr lang="zh-CN"/>
            </a:defPPr>
            <a:lvl1pPr>
              <a:defRPr sz="2800" b="1">
                <a:solidFill>
                  <a:schemeClr val="accent1"/>
                </a:solidFill>
                <a:latin typeface="微软雅黑" pitchFamily="34" charset="-122"/>
                <a:ea typeface="微软雅黑" pitchFamily="34" charset="-122"/>
              </a:defRPr>
            </a:lvl1pPr>
          </a:lstStyle>
          <a:p>
            <a:r>
              <a:rPr lang="zh-CN" altLang="en-US" dirty="0"/>
              <a:t>形式多样化</a:t>
            </a:r>
          </a:p>
        </p:txBody>
      </p:sp>
      <p:sp>
        <p:nvSpPr>
          <p:cNvPr id="51" name="TextBox 29"/>
          <p:cNvSpPr txBox="1"/>
          <p:nvPr/>
        </p:nvSpPr>
        <p:spPr>
          <a:xfrm>
            <a:off x="4078008" y="4124344"/>
            <a:ext cx="2448490" cy="769442"/>
          </a:xfrm>
          <a:prstGeom prst="rect">
            <a:avLst/>
          </a:prstGeom>
          <a:noFill/>
        </p:spPr>
        <p:txBody>
          <a:bodyPr wrap="square" lIns="0" tIns="0" rIns="0" bIns="0" rtlCol="0">
            <a:spAutoFit/>
          </a:bodyPr>
          <a:lstStyle/>
          <a:p>
            <a:pPr algn="just">
              <a:lnSpc>
                <a:spcPts val="1500"/>
              </a:lnSpc>
            </a:pPr>
            <a:r>
              <a:rPr lang="zh-CN" altLang="en-US" sz="1100" dirty="0">
                <a:solidFill>
                  <a:schemeClr val="tx1">
                    <a:lumMod val="75000"/>
                    <a:lumOff val="25000"/>
                  </a:schemeClr>
                </a:solidFill>
                <a:latin typeface="微软雅黑" panose="020B0503020204020204" pitchFamily="34" charset="-122"/>
                <a:ea typeface="微软雅黑" panose="020B0503020204020204" pitchFamily="34" charset="-122"/>
              </a:rPr>
              <a:t>必须进行系统的计划与评估，在执行前必须确信已足够了解活动将花费的成本和最低应该达到的效果</a:t>
            </a:r>
            <a:r>
              <a:rPr lang="zh-CN" altLang="en-US" sz="1100" dirty="0" smtClean="0">
                <a:solidFill>
                  <a:schemeClr val="tx1">
                    <a:lumMod val="75000"/>
                    <a:lumOff val="25000"/>
                  </a:schemeClr>
                </a:solidFill>
                <a:latin typeface="微软雅黑" panose="020B0503020204020204" pitchFamily="34" charset="-122"/>
                <a:ea typeface="微软雅黑" panose="020B0503020204020204" pitchFamily="34" charset="-122"/>
              </a:rPr>
              <a:t>。</a:t>
            </a:r>
            <a:r>
              <a:rPr lang="en-US" altLang="zh-CN" sz="1100" dirty="0">
                <a:solidFill>
                  <a:schemeClr val="tx1">
                    <a:lumMod val="75000"/>
                    <a:lumOff val="25000"/>
                  </a:schemeClr>
                </a:solidFill>
                <a:latin typeface="微软雅黑" pitchFamily="34" charset="-122"/>
                <a:ea typeface="微软雅黑" pitchFamily="34" charset="-122"/>
              </a:rPr>
              <a:t> 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75000"/>
                    <a:lumOff val="25000"/>
                  </a:schemeClr>
                </a:solidFill>
                <a:latin typeface="微软雅黑" pitchFamily="34" charset="-122"/>
                <a:ea typeface="微软雅黑" pitchFamily="34" charset="-122"/>
              </a:rPr>
              <a:t>……</a:t>
            </a:r>
          </a:p>
        </p:txBody>
      </p:sp>
      <p:sp>
        <p:nvSpPr>
          <p:cNvPr id="52" name="TextBox 30"/>
          <p:cNvSpPr txBox="1"/>
          <p:nvPr/>
        </p:nvSpPr>
        <p:spPr>
          <a:xfrm>
            <a:off x="4078007" y="3717028"/>
            <a:ext cx="1631610"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活动效果评估</a:t>
            </a:r>
          </a:p>
        </p:txBody>
      </p:sp>
      <p:sp>
        <p:nvSpPr>
          <p:cNvPr id="53" name="TextBox 29"/>
          <p:cNvSpPr txBox="1"/>
          <p:nvPr/>
        </p:nvSpPr>
        <p:spPr>
          <a:xfrm>
            <a:off x="6123900" y="1601869"/>
            <a:ext cx="2484276" cy="769441"/>
          </a:xfrm>
          <a:prstGeom prst="rect">
            <a:avLst/>
          </a:prstGeom>
          <a:noFill/>
        </p:spPr>
        <p:txBody>
          <a:bodyPr wrap="square" lIns="0" tIns="0" rIns="0" bIns="0" rtlCol="0">
            <a:spAutoFit/>
          </a:bodyPr>
          <a:lstStyle>
            <a:defPPr>
              <a:defRPr lang="zh-CN"/>
            </a:defPPr>
            <a:lvl1pPr algn="just">
              <a:lnSpc>
                <a:spcPts val="2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r>
              <a:rPr lang="zh-CN" altLang="en-US" dirty="0"/>
              <a:t>前期员工教育、动员、培训工作主要是强化员工</a:t>
            </a:r>
            <a:r>
              <a:rPr lang="zh-CN" altLang="en-US" dirty="0" smtClean="0"/>
              <a:t>对活动方案</a:t>
            </a:r>
            <a:r>
              <a:rPr lang="zh-CN" altLang="en-US" dirty="0"/>
              <a:t>的认同</a:t>
            </a:r>
            <a:r>
              <a:rPr lang="zh-CN" altLang="en-US" dirty="0" smtClean="0"/>
              <a:t>，</a:t>
            </a:r>
            <a:r>
              <a:rPr lang="en-US" altLang="zh-CN" dirty="0"/>
              <a:t> COOLLA</a:t>
            </a:r>
            <a:r>
              <a:rPr lang="zh-CN" altLang="en-US" dirty="0" smtClean="0"/>
              <a:t>专业</a:t>
            </a:r>
            <a:r>
              <a:rPr lang="zh-CN" altLang="en-US" dirty="0"/>
              <a:t>设计</a:t>
            </a:r>
            <a:r>
              <a:rPr lang="en-US" altLang="zh-CN" dirty="0"/>
              <a:t>……</a:t>
            </a:r>
          </a:p>
        </p:txBody>
      </p:sp>
      <p:sp>
        <p:nvSpPr>
          <p:cNvPr id="54" name="TextBox 30"/>
          <p:cNvSpPr txBox="1"/>
          <p:nvPr/>
        </p:nvSpPr>
        <p:spPr>
          <a:xfrm>
            <a:off x="6123900" y="1168030"/>
            <a:ext cx="2130789"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注重前期培训</a:t>
            </a:r>
          </a:p>
        </p:txBody>
      </p:sp>
      <p:sp>
        <p:nvSpPr>
          <p:cNvPr id="55" name="TextBox 29"/>
          <p:cNvSpPr txBox="1"/>
          <p:nvPr/>
        </p:nvSpPr>
        <p:spPr>
          <a:xfrm>
            <a:off x="6123900" y="2934743"/>
            <a:ext cx="2484276" cy="769442"/>
          </a:xfrm>
          <a:prstGeom prst="rect">
            <a:avLst/>
          </a:prstGeom>
          <a:noFill/>
        </p:spPr>
        <p:txBody>
          <a:bodyPr wrap="square" lIns="0" tIns="0" rIns="0" bIns="0" rtlCol="0">
            <a:spAutoFit/>
          </a:bodyPr>
          <a:lstStyle/>
          <a:p>
            <a:pPr algn="just">
              <a:lnSpc>
                <a:spcPts val="1500"/>
              </a:lnSpc>
            </a:pPr>
            <a:r>
              <a:rPr lang="zh-CN" altLang="en-US" sz="1100" dirty="0">
                <a:latin typeface="微软雅黑" panose="020B0503020204020204" pitchFamily="34" charset="-122"/>
                <a:ea typeface="微软雅黑" panose="020B0503020204020204" pitchFamily="34" charset="-122"/>
              </a:rPr>
              <a:t>为确保活动开展顺利，每个进度都能明晰有效、就要仔细整理一份档案，对日后进行的活动策划会有很大的比较和帮助的作用</a:t>
            </a:r>
            <a:r>
              <a:rPr lang="zh-CN" altLang="en-US" sz="1100" dirty="0" smtClean="0">
                <a:latin typeface="微软雅黑" panose="020B0503020204020204" pitchFamily="34" charset="-122"/>
                <a:ea typeface="微软雅黑" panose="020B0503020204020204" pitchFamily="34" charset="-122"/>
              </a:rPr>
              <a:t>。</a:t>
            </a:r>
            <a:r>
              <a:rPr lang="en-US" altLang="zh-CN" sz="1100" dirty="0">
                <a:solidFill>
                  <a:schemeClr val="tx1">
                    <a:lumMod val="75000"/>
                    <a:lumOff val="25000"/>
                  </a:schemeClr>
                </a:solidFill>
                <a:latin typeface="微软雅黑" pitchFamily="34" charset="-122"/>
                <a:ea typeface="微软雅黑" pitchFamily="34" charset="-122"/>
              </a:rPr>
              <a:t> 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75000"/>
                    <a:lumOff val="25000"/>
                  </a:schemeClr>
                </a:solidFill>
                <a:latin typeface="微软雅黑" pitchFamily="34" charset="-122"/>
                <a:ea typeface="微软雅黑" pitchFamily="34" charset="-122"/>
              </a:rPr>
              <a:t>……</a:t>
            </a:r>
          </a:p>
        </p:txBody>
      </p:sp>
      <p:sp>
        <p:nvSpPr>
          <p:cNvPr id="56" name="TextBox 30"/>
          <p:cNvSpPr txBox="1"/>
          <p:nvPr/>
        </p:nvSpPr>
        <p:spPr>
          <a:xfrm>
            <a:off x="6123899" y="2528461"/>
            <a:ext cx="2220284" cy="323165"/>
          </a:xfrm>
          <a:prstGeom prst="rect">
            <a:avLst/>
          </a:prstGeom>
          <a:noFill/>
        </p:spPr>
        <p:txBody>
          <a:bodyPr wrap="square" lIns="0" tIns="0" rIns="0" bIns="0" rtlCol="0">
            <a:spAutoFit/>
          </a:bodyPr>
          <a:lstStyle/>
          <a:p>
            <a:r>
              <a:rPr lang="zh-CN" altLang="en-US" sz="2100" b="1" dirty="0">
                <a:solidFill>
                  <a:schemeClr val="accent1"/>
                </a:solidFill>
                <a:latin typeface="微软雅黑" pitchFamily="34" charset="-122"/>
                <a:ea typeface="微软雅黑" pitchFamily="34" charset="-122"/>
              </a:rPr>
              <a:t>活动的完整记录</a:t>
            </a:r>
          </a:p>
        </p:txBody>
      </p:sp>
      <p:grpSp>
        <p:nvGrpSpPr>
          <p:cNvPr id="67" name="组合 66"/>
          <p:cNvGrpSpPr/>
          <p:nvPr/>
        </p:nvGrpSpPr>
        <p:grpSpPr>
          <a:xfrm>
            <a:off x="521550" y="1157313"/>
            <a:ext cx="344598" cy="344598"/>
            <a:chOff x="695400" y="1543084"/>
            <a:chExt cx="459464" cy="459464"/>
          </a:xfrm>
        </p:grpSpPr>
        <p:sp>
          <p:nvSpPr>
            <p:cNvPr id="4" name="椭圆 3"/>
            <p:cNvSpPr/>
            <p:nvPr/>
          </p:nvSpPr>
          <p:spPr>
            <a:xfrm>
              <a:off x="695400" y="1543084"/>
              <a:ext cx="459464" cy="459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TextBox 20"/>
            <p:cNvSpPr txBox="1"/>
            <p:nvPr/>
          </p:nvSpPr>
          <p:spPr>
            <a:xfrm>
              <a:off x="880768" y="1547873"/>
              <a:ext cx="125034" cy="430887"/>
            </a:xfrm>
            <a:prstGeom prst="rect">
              <a:avLst/>
            </a:prstGeom>
            <a:noFill/>
          </p:spPr>
          <p:txBody>
            <a:bodyPr wrap="none" lIns="0" tIns="0" rIns="0" bIns="0" rtlCol="0">
              <a:spAutoFit/>
            </a:bodyPr>
            <a:lstStyle/>
            <a:p>
              <a:pPr algn="ctr"/>
              <a:r>
                <a:rPr lang="en-US" altLang="zh-CN" sz="2100" spc="300" dirty="0">
                  <a:solidFill>
                    <a:schemeClr val="bg1">
                      <a:lumMod val="95000"/>
                    </a:schemeClr>
                  </a:solidFill>
                  <a:latin typeface="Agency FB" panose="020B0503020202020204" pitchFamily="34" charset="0"/>
                  <a:ea typeface="微软雅黑" pitchFamily="34" charset="-122"/>
                </a:rPr>
                <a:t>1</a:t>
              </a:r>
              <a:endParaRPr lang="zh-CN" altLang="en-US" sz="2100" spc="300" dirty="0">
                <a:solidFill>
                  <a:schemeClr val="bg1">
                    <a:lumMod val="95000"/>
                  </a:schemeClr>
                </a:solidFill>
                <a:latin typeface="Agency FB" panose="020B0503020202020204" pitchFamily="34" charset="0"/>
                <a:ea typeface="微软雅黑" pitchFamily="34" charset="-122"/>
              </a:endParaRPr>
            </a:p>
          </p:txBody>
        </p:sp>
      </p:grpSp>
      <p:grpSp>
        <p:nvGrpSpPr>
          <p:cNvPr id="68" name="组合 67"/>
          <p:cNvGrpSpPr/>
          <p:nvPr/>
        </p:nvGrpSpPr>
        <p:grpSpPr>
          <a:xfrm>
            <a:off x="521550" y="2517744"/>
            <a:ext cx="344598" cy="344598"/>
            <a:chOff x="695400" y="3356992"/>
            <a:chExt cx="459464" cy="459464"/>
          </a:xfrm>
        </p:grpSpPr>
        <p:sp>
          <p:nvSpPr>
            <p:cNvPr id="18" name="椭圆 17"/>
            <p:cNvSpPr/>
            <p:nvPr/>
          </p:nvSpPr>
          <p:spPr>
            <a:xfrm>
              <a:off x="695400" y="3356992"/>
              <a:ext cx="459464" cy="459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TextBox 20"/>
            <p:cNvSpPr txBox="1"/>
            <p:nvPr/>
          </p:nvSpPr>
          <p:spPr>
            <a:xfrm>
              <a:off x="847906" y="3371280"/>
              <a:ext cx="190758" cy="430887"/>
            </a:xfrm>
            <a:prstGeom prst="rect">
              <a:avLst/>
            </a:prstGeom>
            <a:noFill/>
          </p:spPr>
          <p:txBody>
            <a:bodyPr wrap="none" lIns="0" tIns="0" rIns="0" bIns="0" rtlCol="0">
              <a:spAutoFit/>
            </a:bodyPr>
            <a:lstStyle/>
            <a:p>
              <a:pPr algn="ctr"/>
              <a:r>
                <a:rPr lang="en-US" altLang="zh-CN" sz="2100" spc="300" dirty="0">
                  <a:solidFill>
                    <a:schemeClr val="bg1">
                      <a:lumMod val="95000"/>
                    </a:schemeClr>
                  </a:solidFill>
                  <a:latin typeface="Agency FB" panose="020B0503020202020204" pitchFamily="34" charset="0"/>
                  <a:ea typeface="微软雅黑" pitchFamily="34" charset="-122"/>
                </a:rPr>
                <a:t>2</a:t>
              </a:r>
              <a:endParaRPr lang="zh-CN" altLang="en-US" sz="2100" spc="300" dirty="0">
                <a:solidFill>
                  <a:schemeClr val="bg1">
                    <a:lumMod val="95000"/>
                  </a:schemeClr>
                </a:solidFill>
                <a:latin typeface="Agency FB" panose="020B0503020202020204" pitchFamily="34" charset="0"/>
                <a:ea typeface="微软雅黑" pitchFamily="34" charset="-122"/>
              </a:endParaRPr>
            </a:p>
          </p:txBody>
        </p:sp>
      </p:grpSp>
      <p:grpSp>
        <p:nvGrpSpPr>
          <p:cNvPr id="69" name="组合 68"/>
          <p:cNvGrpSpPr/>
          <p:nvPr/>
        </p:nvGrpSpPr>
        <p:grpSpPr>
          <a:xfrm>
            <a:off x="3556167" y="3695595"/>
            <a:ext cx="344598" cy="344598"/>
            <a:chOff x="4741556" y="4927460"/>
            <a:chExt cx="459464" cy="459464"/>
          </a:xfrm>
        </p:grpSpPr>
        <p:sp>
          <p:nvSpPr>
            <p:cNvPr id="34" name="椭圆 33"/>
            <p:cNvSpPr/>
            <p:nvPr/>
          </p:nvSpPr>
          <p:spPr>
            <a:xfrm>
              <a:off x="4741556" y="4927460"/>
              <a:ext cx="459464" cy="459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TextBox 20"/>
            <p:cNvSpPr txBox="1"/>
            <p:nvPr/>
          </p:nvSpPr>
          <p:spPr>
            <a:xfrm>
              <a:off x="4894619" y="4946510"/>
              <a:ext cx="203582" cy="430887"/>
            </a:xfrm>
            <a:prstGeom prst="rect">
              <a:avLst/>
            </a:prstGeom>
            <a:noFill/>
          </p:spPr>
          <p:txBody>
            <a:bodyPr wrap="none" lIns="0" tIns="0" rIns="0" bIns="0" rtlCol="0">
              <a:spAutoFit/>
            </a:bodyPr>
            <a:lstStyle/>
            <a:p>
              <a:pPr algn="ctr"/>
              <a:r>
                <a:rPr lang="en-US" altLang="zh-CN" sz="2100" spc="300" dirty="0">
                  <a:solidFill>
                    <a:schemeClr val="bg1">
                      <a:lumMod val="95000"/>
                    </a:schemeClr>
                  </a:solidFill>
                  <a:latin typeface="Agency FB" panose="020B0503020202020204" pitchFamily="34" charset="0"/>
                  <a:ea typeface="微软雅黑" pitchFamily="34" charset="-122"/>
                </a:rPr>
                <a:t>3</a:t>
              </a:r>
              <a:endParaRPr lang="zh-CN" altLang="en-US" sz="2100" spc="300" dirty="0">
                <a:solidFill>
                  <a:schemeClr val="bg1">
                    <a:lumMod val="95000"/>
                  </a:schemeClr>
                </a:solidFill>
                <a:latin typeface="Agency FB" panose="020B0503020202020204" pitchFamily="34" charset="0"/>
                <a:ea typeface="微软雅黑" pitchFamily="34" charset="-122"/>
              </a:endParaRPr>
            </a:p>
          </p:txBody>
        </p:sp>
      </p:grpSp>
      <p:grpSp>
        <p:nvGrpSpPr>
          <p:cNvPr id="70" name="组合 69"/>
          <p:cNvGrpSpPr/>
          <p:nvPr/>
        </p:nvGrpSpPr>
        <p:grpSpPr>
          <a:xfrm>
            <a:off x="5608395" y="1157313"/>
            <a:ext cx="344598" cy="344598"/>
            <a:chOff x="7477860" y="1543084"/>
            <a:chExt cx="459464" cy="459464"/>
          </a:xfrm>
        </p:grpSpPr>
        <p:sp>
          <p:nvSpPr>
            <p:cNvPr id="38" name="椭圆 37"/>
            <p:cNvSpPr/>
            <p:nvPr/>
          </p:nvSpPr>
          <p:spPr>
            <a:xfrm>
              <a:off x="7477860" y="1543084"/>
              <a:ext cx="459464" cy="459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TextBox 20"/>
            <p:cNvSpPr txBox="1"/>
            <p:nvPr/>
          </p:nvSpPr>
          <p:spPr>
            <a:xfrm>
              <a:off x="7627243" y="1555086"/>
              <a:ext cx="189154" cy="430887"/>
            </a:xfrm>
            <a:prstGeom prst="rect">
              <a:avLst/>
            </a:prstGeom>
            <a:noFill/>
          </p:spPr>
          <p:txBody>
            <a:bodyPr wrap="none" lIns="0" tIns="0" rIns="0" bIns="0" rtlCol="0">
              <a:spAutoFit/>
            </a:bodyPr>
            <a:lstStyle/>
            <a:p>
              <a:pPr algn="ctr"/>
              <a:r>
                <a:rPr lang="en-US" altLang="zh-CN" sz="2100" spc="300" dirty="0">
                  <a:solidFill>
                    <a:schemeClr val="bg1">
                      <a:lumMod val="95000"/>
                    </a:schemeClr>
                  </a:solidFill>
                  <a:latin typeface="Agency FB" panose="020B0503020202020204" pitchFamily="34" charset="0"/>
                  <a:ea typeface="微软雅黑" pitchFamily="34" charset="-122"/>
                </a:rPr>
                <a:t>4</a:t>
              </a:r>
              <a:endParaRPr lang="zh-CN" altLang="en-US" sz="2100" spc="300" dirty="0">
                <a:solidFill>
                  <a:schemeClr val="bg1">
                    <a:lumMod val="95000"/>
                  </a:schemeClr>
                </a:solidFill>
                <a:latin typeface="Agency FB" panose="020B0503020202020204" pitchFamily="34" charset="0"/>
                <a:ea typeface="微软雅黑" pitchFamily="34" charset="-122"/>
              </a:endParaRPr>
            </a:p>
          </p:txBody>
        </p:sp>
      </p:grpSp>
      <p:grpSp>
        <p:nvGrpSpPr>
          <p:cNvPr id="71" name="组合 70"/>
          <p:cNvGrpSpPr/>
          <p:nvPr/>
        </p:nvGrpSpPr>
        <p:grpSpPr>
          <a:xfrm>
            <a:off x="5608395" y="2517744"/>
            <a:ext cx="344598" cy="344598"/>
            <a:chOff x="7477860" y="3356992"/>
            <a:chExt cx="459464" cy="459464"/>
          </a:xfrm>
        </p:grpSpPr>
        <p:sp>
          <p:nvSpPr>
            <p:cNvPr id="39" name="椭圆 38"/>
            <p:cNvSpPr/>
            <p:nvPr/>
          </p:nvSpPr>
          <p:spPr>
            <a:xfrm>
              <a:off x="7477860" y="3356992"/>
              <a:ext cx="459464" cy="45946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TextBox 20"/>
            <p:cNvSpPr txBox="1"/>
            <p:nvPr/>
          </p:nvSpPr>
          <p:spPr>
            <a:xfrm>
              <a:off x="7636722" y="3385569"/>
              <a:ext cx="198772" cy="430887"/>
            </a:xfrm>
            <a:prstGeom prst="rect">
              <a:avLst/>
            </a:prstGeom>
            <a:noFill/>
          </p:spPr>
          <p:txBody>
            <a:bodyPr wrap="none" lIns="0" tIns="0" rIns="0" bIns="0" rtlCol="0">
              <a:spAutoFit/>
            </a:bodyPr>
            <a:lstStyle/>
            <a:p>
              <a:pPr algn="ctr"/>
              <a:r>
                <a:rPr lang="en-US" altLang="zh-CN" sz="2100" spc="300" dirty="0">
                  <a:solidFill>
                    <a:schemeClr val="bg1">
                      <a:lumMod val="95000"/>
                    </a:schemeClr>
                  </a:solidFill>
                  <a:latin typeface="Agency FB" panose="020B0503020202020204" pitchFamily="34" charset="0"/>
                  <a:ea typeface="微软雅黑" pitchFamily="34" charset="-122"/>
                </a:rPr>
                <a:t>5</a:t>
              </a:r>
              <a:endParaRPr lang="zh-CN" altLang="en-US" sz="2100" spc="300" dirty="0">
                <a:solidFill>
                  <a:schemeClr val="bg1">
                    <a:lumMod val="95000"/>
                  </a:schemeClr>
                </a:solidFill>
                <a:latin typeface="Agency FB" panose="020B0503020202020204" pitchFamily="34" charset="0"/>
                <a:ea typeface="微软雅黑" pitchFamily="34" charset="-122"/>
              </a:endParaRPr>
            </a:p>
          </p:txBody>
        </p:sp>
      </p:grpSp>
      <p:sp>
        <p:nvSpPr>
          <p:cNvPr id="37"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82509394"/>
      </p:ext>
    </p:extLst>
  </p:cSld>
  <p:clrMapOvr>
    <a:masterClrMapping/>
  </p:clrMapOvr>
  <mc:AlternateContent xmlns:mc="http://schemas.openxmlformats.org/markup-compatibility/2006" xmlns:p14="http://schemas.microsoft.com/office/powerpoint/2010/main">
    <mc:Choice Requires="p14">
      <p:transition spd="slow" p14:dur="1400" advClick="0" advTm="0">
        <p:blinds/>
      </p:transition>
    </mc:Choice>
    <mc:Fallback xmlns="">
      <p:transition spd="slow" advClick="0" advTm="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p:cTn id="7" dur="500" fill="hold"/>
                                        <p:tgtEl>
                                          <p:spTgt spid="67"/>
                                        </p:tgtEl>
                                        <p:attrNameLst>
                                          <p:attrName>ppt_w</p:attrName>
                                        </p:attrNameLst>
                                      </p:cBhvr>
                                      <p:tavLst>
                                        <p:tav tm="0">
                                          <p:val>
                                            <p:strVal val="4*#ppt_w"/>
                                          </p:val>
                                        </p:tav>
                                        <p:tav tm="100000">
                                          <p:val>
                                            <p:strVal val="#ppt_w"/>
                                          </p:val>
                                        </p:tav>
                                      </p:tavLst>
                                    </p:anim>
                                    <p:anim calcmode="lin" valueType="num">
                                      <p:cBhvr>
                                        <p:cTn id="8" dur="500" fill="hold"/>
                                        <p:tgtEl>
                                          <p:spTgt spid="67"/>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45"/>
                                        </p:tgtEl>
                                        <p:attrNameLst>
                                          <p:attrName>style.visibility</p:attrName>
                                        </p:attrNameLst>
                                      </p:cBhvr>
                                      <p:to>
                                        <p:strVal val="visible"/>
                                      </p:to>
                                    </p:set>
                                    <p:animEffect transition="in" filter="wipe(left)">
                                      <p:cBhvr>
                                        <p:cTn id="12" dur="500"/>
                                        <p:tgtEl>
                                          <p:spTgt spid="45"/>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wipe(left)">
                                      <p:cBhvr>
                                        <p:cTn id="15" dur="500"/>
                                        <p:tgtEl>
                                          <p:spTgt spid="44"/>
                                        </p:tgtEl>
                                      </p:cBhvr>
                                    </p:animEffect>
                                  </p:childTnLst>
                                </p:cTn>
                              </p:par>
                            </p:childTnLst>
                          </p:cTn>
                        </p:par>
                        <p:par>
                          <p:cTn id="16" fill="hold">
                            <p:stCondLst>
                              <p:cond delay="1000"/>
                            </p:stCondLst>
                            <p:childTnLst>
                              <p:par>
                                <p:cTn id="17" presetID="22" presetClass="entr" presetSubtype="1" fill="hold"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up)">
                                      <p:cBhvr>
                                        <p:cTn id="19" dur="500"/>
                                        <p:tgtEl>
                                          <p:spTgt spid="6"/>
                                        </p:tgtEl>
                                      </p:cBhvr>
                                    </p:animEffect>
                                  </p:childTnLst>
                                </p:cTn>
                              </p:par>
                            </p:childTnLst>
                          </p:cTn>
                        </p:par>
                        <p:par>
                          <p:cTn id="20" fill="hold">
                            <p:stCondLst>
                              <p:cond delay="1500"/>
                            </p:stCondLst>
                            <p:childTnLst>
                              <p:par>
                                <p:cTn id="21" presetID="23" presetClass="entr" presetSubtype="32" fill="hold" nodeType="afterEffect">
                                  <p:stCondLst>
                                    <p:cond delay="0"/>
                                  </p:stCondLst>
                                  <p:childTnLst>
                                    <p:set>
                                      <p:cBhvr>
                                        <p:cTn id="22" dur="1" fill="hold">
                                          <p:stCondLst>
                                            <p:cond delay="0"/>
                                          </p:stCondLst>
                                        </p:cTn>
                                        <p:tgtEl>
                                          <p:spTgt spid="68"/>
                                        </p:tgtEl>
                                        <p:attrNameLst>
                                          <p:attrName>style.visibility</p:attrName>
                                        </p:attrNameLst>
                                      </p:cBhvr>
                                      <p:to>
                                        <p:strVal val="visible"/>
                                      </p:to>
                                    </p:set>
                                    <p:anim calcmode="lin" valueType="num">
                                      <p:cBhvr>
                                        <p:cTn id="23" dur="500" fill="hold"/>
                                        <p:tgtEl>
                                          <p:spTgt spid="68"/>
                                        </p:tgtEl>
                                        <p:attrNameLst>
                                          <p:attrName>ppt_w</p:attrName>
                                        </p:attrNameLst>
                                      </p:cBhvr>
                                      <p:tavLst>
                                        <p:tav tm="0">
                                          <p:val>
                                            <p:strVal val="4*#ppt_w"/>
                                          </p:val>
                                        </p:tav>
                                        <p:tav tm="100000">
                                          <p:val>
                                            <p:strVal val="#ppt_w"/>
                                          </p:val>
                                        </p:tav>
                                      </p:tavLst>
                                    </p:anim>
                                    <p:anim calcmode="lin" valueType="num">
                                      <p:cBhvr>
                                        <p:cTn id="24" dur="500" fill="hold"/>
                                        <p:tgtEl>
                                          <p:spTgt spid="68"/>
                                        </p:tgtEl>
                                        <p:attrNameLst>
                                          <p:attrName>ppt_h</p:attrName>
                                        </p:attrNameLst>
                                      </p:cBhvr>
                                      <p:tavLst>
                                        <p:tav tm="0">
                                          <p:val>
                                            <p:strVal val="4*#ppt_h"/>
                                          </p:val>
                                        </p:tav>
                                        <p:tav tm="100000">
                                          <p:val>
                                            <p:strVal val="#ppt_h"/>
                                          </p:val>
                                        </p:tav>
                                      </p:tavLst>
                                    </p:anim>
                                  </p:childTnLst>
                                </p:cTn>
                              </p:par>
                            </p:childTnLst>
                          </p:cTn>
                        </p:par>
                        <p:par>
                          <p:cTn id="25" fill="hold">
                            <p:stCondLst>
                              <p:cond delay="2000"/>
                            </p:stCondLst>
                            <p:childTnLst>
                              <p:par>
                                <p:cTn id="26" presetID="22" presetClass="entr" presetSubtype="8" fill="hold" grpId="0" nodeType="after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wipe(left)">
                                      <p:cBhvr>
                                        <p:cTn id="28" dur="500"/>
                                        <p:tgtEl>
                                          <p:spTgt spid="50"/>
                                        </p:tgtEl>
                                      </p:cBhvr>
                                    </p:animEffect>
                                  </p:childTnLst>
                                </p:cTn>
                              </p:par>
                              <p:par>
                                <p:cTn id="29" presetID="22" presetClass="entr" presetSubtype="8" fill="hold" grpId="0" nodeType="withEffect">
                                  <p:stCondLst>
                                    <p:cond delay="0"/>
                                  </p:stCondLst>
                                  <p:childTnLst>
                                    <p:set>
                                      <p:cBhvr>
                                        <p:cTn id="30" dur="1" fill="hold">
                                          <p:stCondLst>
                                            <p:cond delay="0"/>
                                          </p:stCondLst>
                                        </p:cTn>
                                        <p:tgtEl>
                                          <p:spTgt spid="49"/>
                                        </p:tgtEl>
                                        <p:attrNameLst>
                                          <p:attrName>style.visibility</p:attrName>
                                        </p:attrNameLst>
                                      </p:cBhvr>
                                      <p:to>
                                        <p:strVal val="visible"/>
                                      </p:to>
                                    </p:set>
                                    <p:animEffect transition="in" filter="wipe(left)">
                                      <p:cBhvr>
                                        <p:cTn id="31" dur="500"/>
                                        <p:tgtEl>
                                          <p:spTgt spid="49"/>
                                        </p:tgtEl>
                                      </p:cBhvr>
                                    </p:animEffect>
                                  </p:childTnLst>
                                </p:cTn>
                              </p:par>
                            </p:childTnLst>
                          </p:cTn>
                        </p:par>
                        <p:par>
                          <p:cTn id="32" fill="hold">
                            <p:stCondLst>
                              <p:cond delay="2500"/>
                            </p:stCondLst>
                            <p:childTnLst>
                              <p:par>
                                <p:cTn id="33" presetID="22" presetClass="entr" presetSubtype="1" fill="hold" nodeType="afterEffect">
                                  <p:stCondLst>
                                    <p:cond delay="0"/>
                                  </p:stCondLst>
                                  <p:childTnLst>
                                    <p:set>
                                      <p:cBhvr>
                                        <p:cTn id="34" dur="1" fill="hold">
                                          <p:stCondLst>
                                            <p:cond delay="0"/>
                                          </p:stCondLst>
                                        </p:cTn>
                                        <p:tgtEl>
                                          <p:spTgt spid="21"/>
                                        </p:tgtEl>
                                        <p:attrNameLst>
                                          <p:attrName>style.visibility</p:attrName>
                                        </p:attrNameLst>
                                      </p:cBhvr>
                                      <p:to>
                                        <p:strVal val="visible"/>
                                      </p:to>
                                    </p:set>
                                    <p:animEffect transition="in" filter="wipe(up)">
                                      <p:cBhvr>
                                        <p:cTn id="35" dur="500"/>
                                        <p:tgtEl>
                                          <p:spTgt spid="21"/>
                                        </p:tgtEl>
                                      </p:cBhvr>
                                    </p:animEffect>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9"/>
                                        </p:tgtEl>
                                        <p:attrNameLst>
                                          <p:attrName>style.visibility</p:attrName>
                                        </p:attrNameLst>
                                      </p:cBhvr>
                                      <p:to>
                                        <p:strVal val="visible"/>
                                      </p:to>
                                    </p:set>
                                    <p:animEffect transition="in" filter="wipe(left)">
                                      <p:cBhvr>
                                        <p:cTn id="39" dur="500"/>
                                        <p:tgtEl>
                                          <p:spTgt spid="9"/>
                                        </p:tgtEl>
                                      </p:cBhvr>
                                    </p:animEffect>
                                  </p:childTnLst>
                                </p:cTn>
                              </p:par>
                            </p:childTnLst>
                          </p:cTn>
                        </p:par>
                        <p:par>
                          <p:cTn id="40" fill="hold">
                            <p:stCondLst>
                              <p:cond delay="3500"/>
                            </p:stCondLst>
                            <p:childTnLst>
                              <p:par>
                                <p:cTn id="41" presetID="23" presetClass="entr" presetSubtype="32" fill="hold" nodeType="afterEffect">
                                  <p:stCondLst>
                                    <p:cond delay="0"/>
                                  </p:stCondLst>
                                  <p:childTnLst>
                                    <p:set>
                                      <p:cBhvr>
                                        <p:cTn id="42" dur="1" fill="hold">
                                          <p:stCondLst>
                                            <p:cond delay="0"/>
                                          </p:stCondLst>
                                        </p:cTn>
                                        <p:tgtEl>
                                          <p:spTgt spid="69"/>
                                        </p:tgtEl>
                                        <p:attrNameLst>
                                          <p:attrName>style.visibility</p:attrName>
                                        </p:attrNameLst>
                                      </p:cBhvr>
                                      <p:to>
                                        <p:strVal val="visible"/>
                                      </p:to>
                                    </p:set>
                                    <p:anim calcmode="lin" valueType="num">
                                      <p:cBhvr>
                                        <p:cTn id="43" dur="500" fill="hold"/>
                                        <p:tgtEl>
                                          <p:spTgt spid="69"/>
                                        </p:tgtEl>
                                        <p:attrNameLst>
                                          <p:attrName>ppt_w</p:attrName>
                                        </p:attrNameLst>
                                      </p:cBhvr>
                                      <p:tavLst>
                                        <p:tav tm="0">
                                          <p:val>
                                            <p:strVal val="4*#ppt_w"/>
                                          </p:val>
                                        </p:tav>
                                        <p:tav tm="100000">
                                          <p:val>
                                            <p:strVal val="#ppt_w"/>
                                          </p:val>
                                        </p:tav>
                                      </p:tavLst>
                                    </p:anim>
                                    <p:anim calcmode="lin" valueType="num">
                                      <p:cBhvr>
                                        <p:cTn id="44" dur="500" fill="hold"/>
                                        <p:tgtEl>
                                          <p:spTgt spid="69"/>
                                        </p:tgtEl>
                                        <p:attrNameLst>
                                          <p:attrName>ppt_h</p:attrName>
                                        </p:attrNameLst>
                                      </p:cBhvr>
                                      <p:tavLst>
                                        <p:tav tm="0">
                                          <p:val>
                                            <p:strVal val="4*#ppt_h"/>
                                          </p:val>
                                        </p:tav>
                                        <p:tav tm="100000">
                                          <p:val>
                                            <p:strVal val="#ppt_h"/>
                                          </p:val>
                                        </p:tav>
                                      </p:tavLst>
                                    </p:anim>
                                  </p:childTnLst>
                                </p:cTn>
                              </p:par>
                            </p:childTnLst>
                          </p:cTn>
                        </p:par>
                        <p:par>
                          <p:cTn id="45" fill="hold">
                            <p:stCondLst>
                              <p:cond delay="4000"/>
                            </p:stCondLst>
                            <p:childTnLst>
                              <p:par>
                                <p:cTn id="46" presetID="22" presetClass="entr" presetSubtype="8" fill="hold" grpId="0" nodeType="afterEffect">
                                  <p:stCondLst>
                                    <p:cond delay="0"/>
                                  </p:stCondLst>
                                  <p:childTnLst>
                                    <p:set>
                                      <p:cBhvr>
                                        <p:cTn id="47" dur="1" fill="hold">
                                          <p:stCondLst>
                                            <p:cond delay="0"/>
                                          </p:stCondLst>
                                        </p:cTn>
                                        <p:tgtEl>
                                          <p:spTgt spid="52"/>
                                        </p:tgtEl>
                                        <p:attrNameLst>
                                          <p:attrName>style.visibility</p:attrName>
                                        </p:attrNameLst>
                                      </p:cBhvr>
                                      <p:to>
                                        <p:strVal val="visible"/>
                                      </p:to>
                                    </p:set>
                                    <p:animEffect transition="in" filter="wipe(left)">
                                      <p:cBhvr>
                                        <p:cTn id="48" dur="500"/>
                                        <p:tgtEl>
                                          <p:spTgt spid="52"/>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animEffect transition="in" filter="wipe(left)">
                                      <p:cBhvr>
                                        <p:cTn id="51" dur="500"/>
                                        <p:tgtEl>
                                          <p:spTgt spid="51"/>
                                        </p:tgtEl>
                                      </p:cBhvr>
                                    </p:animEffect>
                                  </p:childTnLst>
                                </p:cTn>
                              </p:par>
                            </p:childTnLst>
                          </p:cTn>
                        </p:par>
                        <p:par>
                          <p:cTn id="52" fill="hold">
                            <p:stCondLst>
                              <p:cond delay="4500"/>
                            </p:stCondLst>
                            <p:childTnLst>
                              <p:par>
                                <p:cTn id="53" presetID="22" presetClass="entr" presetSubtype="4" fill="hold" nodeType="after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wipe(down)">
                                      <p:cBhvr>
                                        <p:cTn id="55" dur="500"/>
                                        <p:tgtEl>
                                          <p:spTgt spid="35"/>
                                        </p:tgtEl>
                                      </p:cBhvr>
                                    </p:animEffect>
                                  </p:childTnLst>
                                </p:cTn>
                              </p:par>
                            </p:childTnLst>
                          </p:cTn>
                        </p:par>
                        <p:par>
                          <p:cTn id="56" fill="hold">
                            <p:stCondLst>
                              <p:cond delay="5000"/>
                            </p:stCondLst>
                            <p:childTnLst>
                              <p:par>
                                <p:cTn id="57" presetID="22" presetClass="entr" presetSubtype="8" fill="hold" nodeType="afterEffect">
                                  <p:stCondLst>
                                    <p:cond delay="0"/>
                                  </p:stCondLst>
                                  <p:childTnLst>
                                    <p:set>
                                      <p:cBhvr>
                                        <p:cTn id="58" dur="1" fill="hold">
                                          <p:stCondLst>
                                            <p:cond delay="0"/>
                                          </p:stCondLst>
                                        </p:cTn>
                                        <p:tgtEl>
                                          <p:spTgt spid="36"/>
                                        </p:tgtEl>
                                        <p:attrNameLst>
                                          <p:attrName>style.visibility</p:attrName>
                                        </p:attrNameLst>
                                      </p:cBhvr>
                                      <p:to>
                                        <p:strVal val="visible"/>
                                      </p:to>
                                    </p:set>
                                    <p:animEffect transition="in" filter="wipe(left)">
                                      <p:cBhvr>
                                        <p:cTn id="59" dur="500"/>
                                        <p:tgtEl>
                                          <p:spTgt spid="36"/>
                                        </p:tgtEl>
                                      </p:cBhvr>
                                    </p:animEffect>
                                  </p:childTnLst>
                                </p:cTn>
                              </p:par>
                            </p:childTnLst>
                          </p:cTn>
                        </p:par>
                        <p:par>
                          <p:cTn id="60" fill="hold">
                            <p:stCondLst>
                              <p:cond delay="5500"/>
                            </p:stCondLst>
                            <p:childTnLst>
                              <p:par>
                                <p:cTn id="61" presetID="23" presetClass="entr" presetSubtype="32" fill="hold" nodeType="afterEffect">
                                  <p:stCondLst>
                                    <p:cond delay="0"/>
                                  </p:stCondLst>
                                  <p:childTnLst>
                                    <p:set>
                                      <p:cBhvr>
                                        <p:cTn id="62" dur="1" fill="hold">
                                          <p:stCondLst>
                                            <p:cond delay="0"/>
                                          </p:stCondLst>
                                        </p:cTn>
                                        <p:tgtEl>
                                          <p:spTgt spid="70"/>
                                        </p:tgtEl>
                                        <p:attrNameLst>
                                          <p:attrName>style.visibility</p:attrName>
                                        </p:attrNameLst>
                                      </p:cBhvr>
                                      <p:to>
                                        <p:strVal val="visible"/>
                                      </p:to>
                                    </p:set>
                                    <p:anim calcmode="lin" valueType="num">
                                      <p:cBhvr>
                                        <p:cTn id="63" dur="500" fill="hold"/>
                                        <p:tgtEl>
                                          <p:spTgt spid="70"/>
                                        </p:tgtEl>
                                        <p:attrNameLst>
                                          <p:attrName>ppt_w</p:attrName>
                                        </p:attrNameLst>
                                      </p:cBhvr>
                                      <p:tavLst>
                                        <p:tav tm="0">
                                          <p:val>
                                            <p:strVal val="4*#ppt_w"/>
                                          </p:val>
                                        </p:tav>
                                        <p:tav tm="100000">
                                          <p:val>
                                            <p:strVal val="#ppt_w"/>
                                          </p:val>
                                        </p:tav>
                                      </p:tavLst>
                                    </p:anim>
                                    <p:anim calcmode="lin" valueType="num">
                                      <p:cBhvr>
                                        <p:cTn id="64" dur="500" fill="hold"/>
                                        <p:tgtEl>
                                          <p:spTgt spid="70"/>
                                        </p:tgtEl>
                                        <p:attrNameLst>
                                          <p:attrName>ppt_h</p:attrName>
                                        </p:attrNameLst>
                                      </p:cBhvr>
                                      <p:tavLst>
                                        <p:tav tm="0">
                                          <p:val>
                                            <p:strVal val="4*#ppt_h"/>
                                          </p:val>
                                        </p:tav>
                                        <p:tav tm="100000">
                                          <p:val>
                                            <p:strVal val="#ppt_h"/>
                                          </p:val>
                                        </p:tav>
                                      </p:tavLst>
                                    </p:anim>
                                  </p:childTnLst>
                                </p:cTn>
                              </p:par>
                            </p:childTnLst>
                          </p:cTn>
                        </p:par>
                        <p:par>
                          <p:cTn id="65" fill="hold">
                            <p:stCondLst>
                              <p:cond delay="6000"/>
                            </p:stCondLst>
                            <p:childTnLst>
                              <p:par>
                                <p:cTn id="66" presetID="22" presetClass="entr" presetSubtype="8" fill="hold" grpId="0" nodeType="afterEffect">
                                  <p:stCondLst>
                                    <p:cond delay="0"/>
                                  </p:stCondLst>
                                  <p:childTnLst>
                                    <p:set>
                                      <p:cBhvr>
                                        <p:cTn id="67" dur="1" fill="hold">
                                          <p:stCondLst>
                                            <p:cond delay="0"/>
                                          </p:stCondLst>
                                        </p:cTn>
                                        <p:tgtEl>
                                          <p:spTgt spid="54"/>
                                        </p:tgtEl>
                                        <p:attrNameLst>
                                          <p:attrName>style.visibility</p:attrName>
                                        </p:attrNameLst>
                                      </p:cBhvr>
                                      <p:to>
                                        <p:strVal val="visible"/>
                                      </p:to>
                                    </p:set>
                                    <p:animEffect transition="in" filter="wipe(left)">
                                      <p:cBhvr>
                                        <p:cTn id="68" dur="500"/>
                                        <p:tgtEl>
                                          <p:spTgt spid="54"/>
                                        </p:tgtEl>
                                      </p:cBhvr>
                                    </p:animEffect>
                                  </p:childTnLst>
                                </p:cTn>
                              </p:par>
                              <p:par>
                                <p:cTn id="69" presetID="22" presetClass="entr" presetSubtype="8" fill="hold" grpId="0" nodeType="withEffect">
                                  <p:stCondLst>
                                    <p:cond delay="0"/>
                                  </p:stCondLst>
                                  <p:childTnLst>
                                    <p:set>
                                      <p:cBhvr>
                                        <p:cTn id="70" dur="1" fill="hold">
                                          <p:stCondLst>
                                            <p:cond delay="0"/>
                                          </p:stCondLst>
                                        </p:cTn>
                                        <p:tgtEl>
                                          <p:spTgt spid="53"/>
                                        </p:tgtEl>
                                        <p:attrNameLst>
                                          <p:attrName>style.visibility</p:attrName>
                                        </p:attrNameLst>
                                      </p:cBhvr>
                                      <p:to>
                                        <p:strVal val="visible"/>
                                      </p:to>
                                    </p:set>
                                    <p:animEffect transition="in" filter="wipe(left)">
                                      <p:cBhvr>
                                        <p:cTn id="71" dur="500"/>
                                        <p:tgtEl>
                                          <p:spTgt spid="53"/>
                                        </p:tgtEl>
                                      </p:cBhvr>
                                    </p:animEffect>
                                  </p:childTnLst>
                                </p:cTn>
                              </p:par>
                            </p:childTnLst>
                          </p:cTn>
                        </p:par>
                        <p:par>
                          <p:cTn id="72" fill="hold">
                            <p:stCondLst>
                              <p:cond delay="6500"/>
                            </p:stCondLst>
                            <p:childTnLst>
                              <p:par>
                                <p:cTn id="73" presetID="22" presetClass="entr" presetSubtype="1" fill="hold" nodeType="afterEffect">
                                  <p:stCondLst>
                                    <p:cond delay="0"/>
                                  </p:stCondLst>
                                  <p:childTnLst>
                                    <p:set>
                                      <p:cBhvr>
                                        <p:cTn id="74" dur="1" fill="hold">
                                          <p:stCondLst>
                                            <p:cond delay="0"/>
                                          </p:stCondLst>
                                        </p:cTn>
                                        <p:tgtEl>
                                          <p:spTgt spid="42"/>
                                        </p:tgtEl>
                                        <p:attrNameLst>
                                          <p:attrName>style.visibility</p:attrName>
                                        </p:attrNameLst>
                                      </p:cBhvr>
                                      <p:to>
                                        <p:strVal val="visible"/>
                                      </p:to>
                                    </p:set>
                                    <p:animEffect transition="in" filter="wipe(up)">
                                      <p:cBhvr>
                                        <p:cTn id="75" dur="500"/>
                                        <p:tgtEl>
                                          <p:spTgt spid="42"/>
                                        </p:tgtEl>
                                      </p:cBhvr>
                                    </p:animEffect>
                                  </p:childTnLst>
                                </p:cTn>
                              </p:par>
                            </p:childTnLst>
                          </p:cTn>
                        </p:par>
                        <p:par>
                          <p:cTn id="76" fill="hold">
                            <p:stCondLst>
                              <p:cond delay="7000"/>
                            </p:stCondLst>
                            <p:childTnLst>
                              <p:par>
                                <p:cTn id="77" presetID="23" presetClass="entr" presetSubtype="32" fill="hold" nodeType="afterEffect">
                                  <p:stCondLst>
                                    <p:cond delay="0"/>
                                  </p:stCondLst>
                                  <p:childTnLst>
                                    <p:set>
                                      <p:cBhvr>
                                        <p:cTn id="78" dur="1" fill="hold">
                                          <p:stCondLst>
                                            <p:cond delay="0"/>
                                          </p:stCondLst>
                                        </p:cTn>
                                        <p:tgtEl>
                                          <p:spTgt spid="71"/>
                                        </p:tgtEl>
                                        <p:attrNameLst>
                                          <p:attrName>style.visibility</p:attrName>
                                        </p:attrNameLst>
                                      </p:cBhvr>
                                      <p:to>
                                        <p:strVal val="visible"/>
                                      </p:to>
                                    </p:set>
                                    <p:anim calcmode="lin" valueType="num">
                                      <p:cBhvr>
                                        <p:cTn id="79" dur="500" fill="hold"/>
                                        <p:tgtEl>
                                          <p:spTgt spid="71"/>
                                        </p:tgtEl>
                                        <p:attrNameLst>
                                          <p:attrName>ppt_w</p:attrName>
                                        </p:attrNameLst>
                                      </p:cBhvr>
                                      <p:tavLst>
                                        <p:tav tm="0">
                                          <p:val>
                                            <p:strVal val="4*#ppt_w"/>
                                          </p:val>
                                        </p:tav>
                                        <p:tav tm="100000">
                                          <p:val>
                                            <p:strVal val="#ppt_w"/>
                                          </p:val>
                                        </p:tav>
                                      </p:tavLst>
                                    </p:anim>
                                    <p:anim calcmode="lin" valueType="num">
                                      <p:cBhvr>
                                        <p:cTn id="80" dur="500" fill="hold"/>
                                        <p:tgtEl>
                                          <p:spTgt spid="71"/>
                                        </p:tgtEl>
                                        <p:attrNameLst>
                                          <p:attrName>ppt_h</p:attrName>
                                        </p:attrNameLst>
                                      </p:cBhvr>
                                      <p:tavLst>
                                        <p:tav tm="0">
                                          <p:val>
                                            <p:strVal val="4*#ppt_h"/>
                                          </p:val>
                                        </p:tav>
                                        <p:tav tm="100000">
                                          <p:val>
                                            <p:strVal val="#ppt_h"/>
                                          </p:val>
                                        </p:tav>
                                      </p:tavLst>
                                    </p:anim>
                                  </p:childTnLst>
                                </p:cTn>
                              </p:par>
                            </p:childTnLst>
                          </p:cTn>
                        </p:par>
                        <p:par>
                          <p:cTn id="81" fill="hold">
                            <p:stCondLst>
                              <p:cond delay="7500"/>
                            </p:stCondLst>
                            <p:childTnLst>
                              <p:par>
                                <p:cTn id="82" presetID="22" presetClass="entr" presetSubtype="8" fill="hold" grpId="0" nodeType="afterEffect">
                                  <p:stCondLst>
                                    <p:cond delay="0"/>
                                  </p:stCondLst>
                                  <p:childTnLst>
                                    <p:set>
                                      <p:cBhvr>
                                        <p:cTn id="83" dur="1" fill="hold">
                                          <p:stCondLst>
                                            <p:cond delay="0"/>
                                          </p:stCondLst>
                                        </p:cTn>
                                        <p:tgtEl>
                                          <p:spTgt spid="56"/>
                                        </p:tgtEl>
                                        <p:attrNameLst>
                                          <p:attrName>style.visibility</p:attrName>
                                        </p:attrNameLst>
                                      </p:cBhvr>
                                      <p:to>
                                        <p:strVal val="visible"/>
                                      </p:to>
                                    </p:set>
                                    <p:animEffect transition="in" filter="wipe(left)">
                                      <p:cBhvr>
                                        <p:cTn id="84" dur="500"/>
                                        <p:tgtEl>
                                          <p:spTgt spid="56"/>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5"/>
                                        </p:tgtEl>
                                        <p:attrNameLst>
                                          <p:attrName>style.visibility</p:attrName>
                                        </p:attrNameLst>
                                      </p:cBhvr>
                                      <p:to>
                                        <p:strVal val="visible"/>
                                      </p:to>
                                    </p:set>
                                    <p:animEffect transition="in" filter="wipe(left)">
                                      <p:cBhvr>
                                        <p:cTn id="87" dur="500"/>
                                        <p:tgtEl>
                                          <p:spTgt spid="55"/>
                                        </p:tgtEl>
                                      </p:cBhvr>
                                    </p:animEffect>
                                  </p:childTnLst>
                                </p:cTn>
                              </p:par>
                            </p:childTnLst>
                          </p:cTn>
                        </p:par>
                        <p:par>
                          <p:cTn id="88" fill="hold">
                            <p:stCondLst>
                              <p:cond delay="8000"/>
                            </p:stCondLst>
                            <p:childTnLst>
                              <p:par>
                                <p:cTn id="89" presetID="22" presetClass="entr" presetSubtype="8" fill="hold" grpId="0" nodeType="afterEffect">
                                  <p:stCondLst>
                                    <p:cond delay="0"/>
                                  </p:stCondLst>
                                  <p:childTnLst>
                                    <p:set>
                                      <p:cBhvr>
                                        <p:cTn id="90" dur="1" fill="hold">
                                          <p:stCondLst>
                                            <p:cond delay="0"/>
                                          </p:stCondLst>
                                        </p:cTn>
                                        <p:tgtEl>
                                          <p:spTgt spid="37"/>
                                        </p:tgtEl>
                                        <p:attrNameLst>
                                          <p:attrName>style.visibility</p:attrName>
                                        </p:attrNameLst>
                                      </p:cBhvr>
                                      <p:to>
                                        <p:strVal val="visible"/>
                                      </p:to>
                                    </p:set>
                                    <p:animEffect transition="in" filter="wipe(left)">
                                      <p:cBhvr>
                                        <p:cTn id="91"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9" grpId="0"/>
      <p:bldP spid="50" grpId="0"/>
      <p:bldP spid="51" grpId="0"/>
      <p:bldP spid="52" grpId="0"/>
      <p:bldP spid="53" grpId="0"/>
      <p:bldP spid="54" grpId="0"/>
      <p:bldP spid="55" grpId="0"/>
      <p:bldP spid="56"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五边形 37"/>
          <p:cNvSpPr/>
          <p:nvPr/>
        </p:nvSpPr>
        <p:spPr>
          <a:xfrm flipH="1">
            <a:off x="4716016" y="771550"/>
            <a:ext cx="3528392" cy="509414"/>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39" name="五边形 38"/>
          <p:cNvSpPr/>
          <p:nvPr/>
        </p:nvSpPr>
        <p:spPr>
          <a:xfrm flipH="1">
            <a:off x="4716016" y="1389748"/>
            <a:ext cx="3528392" cy="509414"/>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2" name="五边形 41"/>
          <p:cNvSpPr/>
          <p:nvPr/>
        </p:nvSpPr>
        <p:spPr>
          <a:xfrm flipH="1">
            <a:off x="4716016" y="2007945"/>
            <a:ext cx="3528392" cy="509414"/>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3" name="五边形 42"/>
          <p:cNvSpPr/>
          <p:nvPr/>
        </p:nvSpPr>
        <p:spPr>
          <a:xfrm flipH="1">
            <a:off x="4716016" y="2626141"/>
            <a:ext cx="3528392" cy="509414"/>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4" name="五边形 43"/>
          <p:cNvSpPr/>
          <p:nvPr/>
        </p:nvSpPr>
        <p:spPr>
          <a:xfrm flipH="1">
            <a:off x="4716016" y="3244339"/>
            <a:ext cx="3528392" cy="509414"/>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45" name="五边形 44"/>
          <p:cNvSpPr/>
          <p:nvPr/>
        </p:nvSpPr>
        <p:spPr>
          <a:xfrm flipH="1">
            <a:off x="4716016" y="3862537"/>
            <a:ext cx="3528392" cy="509414"/>
          </a:xfrm>
          <a:prstGeom prst="homePlat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 name="五边形 1"/>
          <p:cNvSpPr/>
          <p:nvPr/>
        </p:nvSpPr>
        <p:spPr>
          <a:xfrm>
            <a:off x="0" y="-20538"/>
            <a:ext cx="4067944" cy="5164038"/>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1" name="TextBox 20"/>
          <p:cNvSpPr txBox="1"/>
          <p:nvPr/>
        </p:nvSpPr>
        <p:spPr>
          <a:xfrm>
            <a:off x="737574" y="2409732"/>
            <a:ext cx="3132349" cy="923330"/>
          </a:xfrm>
          <a:prstGeom prst="rect">
            <a:avLst/>
          </a:prstGeom>
          <a:noFill/>
        </p:spPr>
        <p:txBody>
          <a:bodyPr wrap="square" lIns="0" tIns="0" rIns="0" bIns="0" rtlCol="0">
            <a:spAutoFit/>
          </a:bodyPr>
          <a:lstStyle/>
          <a:p>
            <a:r>
              <a:rPr lang="en-US" altLang="zh-CN" sz="6000" dirty="0">
                <a:solidFill>
                  <a:schemeClr val="bg1">
                    <a:lumMod val="95000"/>
                  </a:schemeClr>
                </a:solidFill>
                <a:latin typeface="Agency FB" panose="020B0503020202020204" pitchFamily="34" charset="0"/>
                <a:ea typeface="微软雅黑" pitchFamily="34" charset="-122"/>
              </a:rPr>
              <a:t>CONTENTS</a:t>
            </a:r>
            <a:endParaRPr lang="zh-CN" altLang="en-US" sz="6000" dirty="0">
              <a:solidFill>
                <a:schemeClr val="bg1">
                  <a:lumMod val="95000"/>
                </a:schemeClr>
              </a:solidFill>
              <a:latin typeface="Agency FB" panose="020B0503020202020204" pitchFamily="34" charset="0"/>
              <a:ea typeface="微软雅黑" pitchFamily="34" charset="-122"/>
            </a:endParaRPr>
          </a:p>
        </p:txBody>
      </p:sp>
      <p:sp>
        <p:nvSpPr>
          <p:cNvPr id="20" name="TextBox 19"/>
          <p:cNvSpPr txBox="1"/>
          <p:nvPr/>
        </p:nvSpPr>
        <p:spPr>
          <a:xfrm>
            <a:off x="737574" y="1761660"/>
            <a:ext cx="2268252" cy="830997"/>
          </a:xfrm>
          <a:prstGeom prst="rect">
            <a:avLst/>
          </a:prstGeom>
          <a:noFill/>
        </p:spPr>
        <p:txBody>
          <a:bodyPr wrap="square" lIns="68580" tIns="34290" rIns="68580" bIns="34290" rtlCol="0">
            <a:spAutoFit/>
          </a:bodyPr>
          <a:lstStyle/>
          <a:p>
            <a:pPr algn="ctr"/>
            <a:r>
              <a:rPr lang="zh-CN" altLang="en-US" sz="5000" b="1" dirty="0">
                <a:solidFill>
                  <a:schemeClr val="bg1">
                    <a:lumMod val="95000"/>
                  </a:schemeClr>
                </a:solidFill>
                <a:latin typeface="微软雅黑" pitchFamily="34" charset="-122"/>
                <a:ea typeface="微软雅黑" pitchFamily="34" charset="-122"/>
              </a:rPr>
              <a:t>目录</a:t>
            </a:r>
          </a:p>
        </p:txBody>
      </p:sp>
      <p:sp>
        <p:nvSpPr>
          <p:cNvPr id="31" name="文本框 9"/>
          <p:cNvSpPr txBox="1"/>
          <p:nvPr/>
        </p:nvSpPr>
        <p:spPr>
          <a:xfrm>
            <a:off x="5436872" y="872370"/>
            <a:ext cx="2165294" cy="307825"/>
          </a:xfrm>
          <a:prstGeom prst="rect">
            <a:avLst/>
          </a:prstGeom>
          <a:noFill/>
        </p:spPr>
        <p:txBody>
          <a:bodyPr wrap="square" lIns="0" tIns="0" rIns="0" bIns="0" rtlCol="0">
            <a:spAutoFit/>
          </a:bodyPr>
          <a:lstStyle/>
          <a:p>
            <a:pPr marL="0" lvl="1"/>
            <a:r>
              <a:rPr lang="zh-CN" altLang="en-US" sz="2000" dirty="0">
                <a:solidFill>
                  <a:schemeClr val="tx1">
                    <a:lumMod val="85000"/>
                    <a:lumOff val="15000"/>
                  </a:schemeClr>
                </a:solidFill>
                <a:latin typeface="微软雅黑" pitchFamily="34" charset="-122"/>
                <a:ea typeface="微软雅黑" pitchFamily="34" charset="-122"/>
              </a:rPr>
              <a:t>活动总体思路</a:t>
            </a:r>
          </a:p>
        </p:txBody>
      </p:sp>
      <p:sp>
        <p:nvSpPr>
          <p:cNvPr id="53" name="文本框 9"/>
          <p:cNvSpPr txBox="1"/>
          <p:nvPr/>
        </p:nvSpPr>
        <p:spPr>
          <a:xfrm>
            <a:off x="5436872" y="1490566"/>
            <a:ext cx="2165294" cy="307825"/>
          </a:xfrm>
          <a:prstGeom prst="rect">
            <a:avLst/>
          </a:prstGeom>
          <a:noFill/>
        </p:spPr>
        <p:txBody>
          <a:bodyPr wrap="square" lIns="0" tIns="0" rIns="0" bIns="0" rtlCol="0">
            <a:spAutoFit/>
          </a:bodyPr>
          <a:lstStyle/>
          <a:p>
            <a:pPr marL="0" lvl="1"/>
            <a:r>
              <a:rPr lang="zh-CN" altLang="en-US" sz="2000" dirty="0">
                <a:solidFill>
                  <a:schemeClr val="tx1">
                    <a:lumMod val="85000"/>
                    <a:lumOff val="15000"/>
                  </a:schemeClr>
                </a:solidFill>
                <a:latin typeface="微软雅黑" pitchFamily="34" charset="-122"/>
                <a:ea typeface="微软雅黑" pitchFamily="34" charset="-122"/>
              </a:rPr>
              <a:t>活动内容构成</a:t>
            </a:r>
          </a:p>
        </p:txBody>
      </p:sp>
      <p:sp>
        <p:nvSpPr>
          <p:cNvPr id="55" name="文本框 9"/>
          <p:cNvSpPr txBox="1"/>
          <p:nvPr/>
        </p:nvSpPr>
        <p:spPr>
          <a:xfrm>
            <a:off x="5436872" y="2108763"/>
            <a:ext cx="2165294" cy="307825"/>
          </a:xfrm>
          <a:prstGeom prst="rect">
            <a:avLst/>
          </a:prstGeom>
          <a:noFill/>
        </p:spPr>
        <p:txBody>
          <a:bodyPr wrap="square" lIns="0" tIns="0" rIns="0" bIns="0" rtlCol="0">
            <a:spAutoFit/>
          </a:bodyPr>
          <a:lstStyle/>
          <a:p>
            <a:pPr marL="0" lvl="1"/>
            <a:r>
              <a:rPr lang="zh-CN" altLang="en-US" sz="2000" dirty="0">
                <a:solidFill>
                  <a:schemeClr val="tx1">
                    <a:lumMod val="85000"/>
                    <a:lumOff val="15000"/>
                  </a:schemeClr>
                </a:solidFill>
                <a:latin typeface="微软雅黑" pitchFamily="34" charset="-122"/>
                <a:ea typeface="微软雅黑" pitchFamily="34" charset="-122"/>
              </a:rPr>
              <a:t>活动运作方式</a:t>
            </a:r>
          </a:p>
        </p:txBody>
      </p:sp>
      <p:sp>
        <p:nvSpPr>
          <p:cNvPr id="57" name="文本框 9"/>
          <p:cNvSpPr txBox="1"/>
          <p:nvPr/>
        </p:nvSpPr>
        <p:spPr>
          <a:xfrm>
            <a:off x="5436873" y="2726961"/>
            <a:ext cx="2165294" cy="307825"/>
          </a:xfrm>
          <a:prstGeom prst="rect">
            <a:avLst/>
          </a:prstGeom>
          <a:noFill/>
        </p:spPr>
        <p:txBody>
          <a:bodyPr wrap="square" lIns="0" tIns="0" rIns="0" bIns="0" rtlCol="0">
            <a:spAutoFit/>
          </a:bodyPr>
          <a:lstStyle/>
          <a:p>
            <a:pPr marL="0" lvl="1"/>
            <a:r>
              <a:rPr lang="zh-CN" altLang="en-US" sz="2000" dirty="0">
                <a:solidFill>
                  <a:schemeClr val="tx1">
                    <a:lumMod val="85000"/>
                    <a:lumOff val="15000"/>
                  </a:schemeClr>
                </a:solidFill>
                <a:latin typeface="微软雅黑" pitchFamily="34" charset="-122"/>
                <a:ea typeface="微软雅黑" pitchFamily="34" charset="-122"/>
              </a:rPr>
              <a:t>问题及细节把控</a:t>
            </a:r>
          </a:p>
        </p:txBody>
      </p:sp>
      <p:sp>
        <p:nvSpPr>
          <p:cNvPr id="59" name="文本框 9"/>
          <p:cNvSpPr txBox="1"/>
          <p:nvPr/>
        </p:nvSpPr>
        <p:spPr>
          <a:xfrm>
            <a:off x="5436872" y="3345157"/>
            <a:ext cx="2165294" cy="307825"/>
          </a:xfrm>
          <a:prstGeom prst="rect">
            <a:avLst/>
          </a:prstGeom>
          <a:noFill/>
        </p:spPr>
        <p:txBody>
          <a:bodyPr wrap="square" lIns="0" tIns="0" rIns="0" bIns="0" rtlCol="0">
            <a:spAutoFit/>
          </a:bodyPr>
          <a:lstStyle/>
          <a:p>
            <a:pPr marL="0" lvl="1"/>
            <a:r>
              <a:rPr lang="zh-CN" altLang="en-US" sz="2000" dirty="0">
                <a:solidFill>
                  <a:schemeClr val="tx1">
                    <a:lumMod val="85000"/>
                    <a:lumOff val="15000"/>
                  </a:schemeClr>
                </a:solidFill>
                <a:latin typeface="微软雅黑" pitchFamily="34" charset="-122"/>
                <a:ea typeface="微软雅黑" pitchFamily="34" charset="-122"/>
              </a:rPr>
              <a:t>活动经费预算</a:t>
            </a:r>
          </a:p>
        </p:txBody>
      </p:sp>
      <p:sp>
        <p:nvSpPr>
          <p:cNvPr id="33" name="文本框 9"/>
          <p:cNvSpPr txBox="1"/>
          <p:nvPr/>
        </p:nvSpPr>
        <p:spPr>
          <a:xfrm>
            <a:off x="5436872" y="3963355"/>
            <a:ext cx="2165294" cy="307825"/>
          </a:xfrm>
          <a:prstGeom prst="rect">
            <a:avLst/>
          </a:prstGeom>
          <a:noFill/>
        </p:spPr>
        <p:txBody>
          <a:bodyPr wrap="square" lIns="0" tIns="0" rIns="0" bIns="0" rtlCol="0">
            <a:spAutoFit/>
          </a:bodyPr>
          <a:lstStyle/>
          <a:p>
            <a:pPr marL="0" lvl="1"/>
            <a:r>
              <a:rPr lang="zh-CN" altLang="en-US" sz="2000" dirty="0">
                <a:solidFill>
                  <a:schemeClr val="tx1">
                    <a:lumMod val="85000"/>
                    <a:lumOff val="15000"/>
                  </a:schemeClr>
                </a:solidFill>
                <a:latin typeface="微软雅黑" pitchFamily="34" charset="-122"/>
                <a:ea typeface="微软雅黑" pitchFamily="34" charset="-122"/>
              </a:rPr>
              <a:t>活动效果预期</a:t>
            </a:r>
          </a:p>
        </p:txBody>
      </p:sp>
      <p:sp>
        <p:nvSpPr>
          <p:cNvPr id="46" name="TextBox 20"/>
          <p:cNvSpPr txBox="1"/>
          <p:nvPr/>
        </p:nvSpPr>
        <p:spPr>
          <a:xfrm>
            <a:off x="4309375" y="810814"/>
            <a:ext cx="306575" cy="430840"/>
          </a:xfrm>
          <a:prstGeom prst="rect">
            <a:avLst/>
          </a:prstGeom>
          <a:noFill/>
        </p:spPr>
        <p:txBody>
          <a:bodyPr wrap="none" lIns="0" tIns="0" rIns="0" bIns="0" rtlCol="0">
            <a:spAutoFit/>
          </a:bodyPr>
          <a:lstStyle/>
          <a:p>
            <a:r>
              <a:rPr lang="en-US" altLang="zh-CN" sz="2800" spc="300" dirty="0">
                <a:solidFill>
                  <a:schemeClr val="tx1">
                    <a:lumMod val="50000"/>
                    <a:lumOff val="50000"/>
                  </a:schemeClr>
                </a:solidFill>
                <a:latin typeface="Agency FB" panose="020B0503020202020204" pitchFamily="34" charset="0"/>
                <a:ea typeface="微软雅黑" pitchFamily="34" charset="-122"/>
              </a:rPr>
              <a:t>01</a:t>
            </a:r>
            <a:endParaRPr lang="zh-CN" altLang="en-US" sz="2800" spc="300" dirty="0">
              <a:solidFill>
                <a:schemeClr val="tx1">
                  <a:lumMod val="50000"/>
                  <a:lumOff val="50000"/>
                </a:schemeClr>
              </a:solidFill>
              <a:latin typeface="Agency FB" panose="020B0503020202020204" pitchFamily="34" charset="0"/>
              <a:ea typeface="微软雅黑" pitchFamily="34" charset="-122"/>
            </a:endParaRPr>
          </a:p>
        </p:txBody>
      </p:sp>
      <p:sp>
        <p:nvSpPr>
          <p:cNvPr id="48" name="TextBox 20"/>
          <p:cNvSpPr txBox="1"/>
          <p:nvPr/>
        </p:nvSpPr>
        <p:spPr>
          <a:xfrm>
            <a:off x="4309375" y="1429011"/>
            <a:ext cx="296957" cy="430840"/>
          </a:xfrm>
          <a:prstGeom prst="rect">
            <a:avLst/>
          </a:prstGeom>
          <a:noFill/>
        </p:spPr>
        <p:txBody>
          <a:bodyPr wrap="none" lIns="0" tIns="0" rIns="0" bIns="0" rtlCol="0">
            <a:spAutoFit/>
          </a:bodyPr>
          <a:lstStyle/>
          <a:p>
            <a:r>
              <a:rPr lang="en-US" altLang="zh-CN" sz="2800" dirty="0">
                <a:solidFill>
                  <a:schemeClr val="tx1">
                    <a:lumMod val="50000"/>
                    <a:lumOff val="50000"/>
                  </a:schemeClr>
                </a:solidFill>
                <a:latin typeface="Agency FB" panose="020B0503020202020204" pitchFamily="34" charset="0"/>
                <a:ea typeface="微软雅黑" pitchFamily="34" charset="-122"/>
              </a:rPr>
              <a:t>02</a:t>
            </a:r>
            <a:endParaRPr lang="zh-CN" altLang="en-US" sz="2800" dirty="0">
              <a:solidFill>
                <a:schemeClr val="tx1">
                  <a:lumMod val="50000"/>
                  <a:lumOff val="50000"/>
                </a:schemeClr>
              </a:solidFill>
              <a:latin typeface="Agency FB" panose="020B0503020202020204" pitchFamily="34" charset="0"/>
              <a:ea typeface="微软雅黑" pitchFamily="34" charset="-122"/>
            </a:endParaRPr>
          </a:p>
        </p:txBody>
      </p:sp>
      <p:sp>
        <p:nvSpPr>
          <p:cNvPr id="49" name="TextBox 20"/>
          <p:cNvSpPr txBox="1"/>
          <p:nvPr/>
        </p:nvSpPr>
        <p:spPr>
          <a:xfrm>
            <a:off x="4301361" y="2047208"/>
            <a:ext cx="307777" cy="430840"/>
          </a:xfrm>
          <a:prstGeom prst="rect">
            <a:avLst/>
          </a:prstGeom>
          <a:noFill/>
        </p:spPr>
        <p:txBody>
          <a:bodyPr wrap="none" lIns="0" tIns="0" rIns="0" bIns="0" rtlCol="0">
            <a:spAutoFit/>
          </a:bodyPr>
          <a:lstStyle/>
          <a:p>
            <a:r>
              <a:rPr lang="en-US" altLang="zh-CN" sz="2800" dirty="0">
                <a:solidFill>
                  <a:schemeClr val="tx1">
                    <a:lumMod val="50000"/>
                    <a:lumOff val="50000"/>
                  </a:schemeClr>
                </a:solidFill>
                <a:latin typeface="Agency FB" panose="020B0503020202020204" pitchFamily="34" charset="0"/>
                <a:ea typeface="微软雅黑" pitchFamily="34" charset="-122"/>
              </a:rPr>
              <a:t>03</a:t>
            </a:r>
            <a:endParaRPr lang="zh-CN" altLang="en-US" sz="2800" dirty="0">
              <a:solidFill>
                <a:schemeClr val="tx1">
                  <a:lumMod val="50000"/>
                  <a:lumOff val="50000"/>
                </a:schemeClr>
              </a:solidFill>
              <a:latin typeface="Agency FB" panose="020B0503020202020204" pitchFamily="34" charset="0"/>
              <a:ea typeface="微软雅黑" pitchFamily="34" charset="-122"/>
            </a:endParaRPr>
          </a:p>
        </p:txBody>
      </p:sp>
      <p:sp>
        <p:nvSpPr>
          <p:cNvPr id="51" name="TextBox 20"/>
          <p:cNvSpPr txBox="1"/>
          <p:nvPr/>
        </p:nvSpPr>
        <p:spPr>
          <a:xfrm>
            <a:off x="4310979" y="2665405"/>
            <a:ext cx="293350" cy="430840"/>
          </a:xfrm>
          <a:prstGeom prst="rect">
            <a:avLst/>
          </a:prstGeom>
          <a:noFill/>
        </p:spPr>
        <p:txBody>
          <a:bodyPr wrap="none" lIns="0" tIns="0" rIns="0" bIns="0" rtlCol="0">
            <a:spAutoFit/>
          </a:bodyPr>
          <a:lstStyle/>
          <a:p>
            <a:r>
              <a:rPr lang="en-US" altLang="zh-CN" sz="2800" dirty="0">
                <a:solidFill>
                  <a:schemeClr val="tx1">
                    <a:lumMod val="50000"/>
                    <a:lumOff val="50000"/>
                  </a:schemeClr>
                </a:solidFill>
                <a:latin typeface="Agency FB" panose="020B0503020202020204" pitchFamily="34" charset="0"/>
                <a:ea typeface="微软雅黑" pitchFamily="34" charset="-122"/>
              </a:rPr>
              <a:t>04</a:t>
            </a:r>
            <a:endParaRPr lang="zh-CN" altLang="en-US" sz="2800" dirty="0">
              <a:solidFill>
                <a:schemeClr val="tx1">
                  <a:lumMod val="50000"/>
                  <a:lumOff val="50000"/>
                </a:schemeClr>
              </a:solidFill>
              <a:latin typeface="Agency FB" panose="020B0503020202020204" pitchFamily="34" charset="0"/>
              <a:ea typeface="微软雅黑" pitchFamily="34" charset="-122"/>
            </a:endParaRPr>
          </a:p>
        </p:txBody>
      </p:sp>
      <p:sp>
        <p:nvSpPr>
          <p:cNvPr id="63" name="TextBox 20"/>
          <p:cNvSpPr txBox="1"/>
          <p:nvPr/>
        </p:nvSpPr>
        <p:spPr>
          <a:xfrm>
            <a:off x="4304566" y="3283602"/>
            <a:ext cx="304170" cy="430840"/>
          </a:xfrm>
          <a:prstGeom prst="rect">
            <a:avLst/>
          </a:prstGeom>
          <a:noFill/>
        </p:spPr>
        <p:txBody>
          <a:bodyPr wrap="none" lIns="0" tIns="0" rIns="0" bIns="0" rtlCol="0">
            <a:spAutoFit/>
          </a:bodyPr>
          <a:lstStyle/>
          <a:p>
            <a:r>
              <a:rPr lang="en-US" altLang="zh-CN" sz="2800" dirty="0">
                <a:solidFill>
                  <a:schemeClr val="tx1">
                    <a:lumMod val="50000"/>
                    <a:lumOff val="50000"/>
                  </a:schemeClr>
                </a:solidFill>
                <a:latin typeface="Agency FB" panose="020B0503020202020204" pitchFamily="34" charset="0"/>
                <a:ea typeface="微软雅黑" pitchFamily="34" charset="-122"/>
              </a:rPr>
              <a:t>05</a:t>
            </a:r>
            <a:endParaRPr lang="zh-CN" altLang="en-US" sz="2800" dirty="0">
              <a:solidFill>
                <a:schemeClr val="tx1">
                  <a:lumMod val="50000"/>
                  <a:lumOff val="50000"/>
                </a:schemeClr>
              </a:solidFill>
              <a:latin typeface="Agency FB" panose="020B0503020202020204" pitchFamily="34" charset="0"/>
              <a:ea typeface="微软雅黑" pitchFamily="34" charset="-122"/>
            </a:endParaRPr>
          </a:p>
        </p:txBody>
      </p:sp>
      <p:sp>
        <p:nvSpPr>
          <p:cNvPr id="65" name="TextBox 20"/>
          <p:cNvSpPr txBox="1"/>
          <p:nvPr/>
        </p:nvSpPr>
        <p:spPr>
          <a:xfrm>
            <a:off x="4301360" y="3901800"/>
            <a:ext cx="308979" cy="430840"/>
          </a:xfrm>
          <a:prstGeom prst="rect">
            <a:avLst/>
          </a:prstGeom>
          <a:noFill/>
        </p:spPr>
        <p:txBody>
          <a:bodyPr wrap="none" lIns="0" tIns="0" rIns="0" bIns="0" rtlCol="0">
            <a:spAutoFit/>
          </a:bodyPr>
          <a:lstStyle/>
          <a:p>
            <a:r>
              <a:rPr lang="en-US" altLang="zh-CN" sz="2800" dirty="0">
                <a:solidFill>
                  <a:schemeClr val="tx1">
                    <a:lumMod val="50000"/>
                    <a:lumOff val="50000"/>
                  </a:schemeClr>
                </a:solidFill>
                <a:latin typeface="Agency FB" panose="020B0503020202020204" pitchFamily="34" charset="0"/>
                <a:ea typeface="微软雅黑" pitchFamily="34" charset="-122"/>
              </a:rPr>
              <a:t>06</a:t>
            </a:r>
            <a:endParaRPr lang="zh-CN" altLang="en-US" sz="2800" dirty="0">
              <a:solidFill>
                <a:schemeClr val="tx1">
                  <a:lumMod val="50000"/>
                  <a:lumOff val="50000"/>
                </a:schemeClr>
              </a:solidFill>
              <a:latin typeface="Agency FB" panose="020B0503020202020204" pitchFamily="34" charset="0"/>
              <a:ea typeface="微软雅黑" pitchFamily="34" charset="-122"/>
            </a:endParaRPr>
          </a:p>
        </p:txBody>
      </p:sp>
      <p:sp>
        <p:nvSpPr>
          <p:cNvPr id="9" name="矩形 8"/>
          <p:cNvSpPr/>
          <p:nvPr/>
        </p:nvSpPr>
        <p:spPr>
          <a:xfrm>
            <a:off x="0" y="0"/>
            <a:ext cx="179512"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grpSp>
        <p:nvGrpSpPr>
          <p:cNvPr id="98" name="组合 97"/>
          <p:cNvGrpSpPr/>
          <p:nvPr/>
        </p:nvGrpSpPr>
        <p:grpSpPr>
          <a:xfrm>
            <a:off x="-947754" y="699020"/>
            <a:ext cx="314495" cy="674799"/>
            <a:chOff x="-947754" y="699020"/>
            <a:chExt cx="314495" cy="674799"/>
          </a:xfrm>
        </p:grpSpPr>
        <p:sp>
          <p:nvSpPr>
            <p:cNvPr id="29" name="KSO_Shape"/>
            <p:cNvSpPr>
              <a:spLocks/>
            </p:cNvSpPr>
            <p:nvPr/>
          </p:nvSpPr>
          <p:spPr bwMode="auto">
            <a:xfrm>
              <a:off x="-914513" y="1162595"/>
              <a:ext cx="248012" cy="211224"/>
            </a:xfrm>
            <a:custGeom>
              <a:avLst/>
              <a:gdLst>
                <a:gd name="T0" fmla="*/ 432030 w 2125663"/>
                <a:gd name="T1" fmla="*/ 1344893 h 1811338"/>
                <a:gd name="T2" fmla="*/ 462740 w 2125663"/>
                <a:gd name="T3" fmla="*/ 1477960 h 1811338"/>
                <a:gd name="T4" fmla="*/ 513638 w 2125663"/>
                <a:gd name="T5" fmla="*/ 1557743 h 1811338"/>
                <a:gd name="T6" fmla="*/ 516481 w 2125663"/>
                <a:gd name="T7" fmla="*/ 1336346 h 1811338"/>
                <a:gd name="T8" fmla="*/ 503401 w 2125663"/>
                <a:gd name="T9" fmla="*/ 1310416 h 1811338"/>
                <a:gd name="T10" fmla="*/ 515913 w 2125663"/>
                <a:gd name="T11" fmla="*/ 1250009 h 1811338"/>
                <a:gd name="T12" fmla="*/ 618846 w 2125663"/>
                <a:gd name="T13" fmla="*/ 1242885 h 1811338"/>
                <a:gd name="T14" fmla="*/ 643583 w 2125663"/>
                <a:gd name="T15" fmla="*/ 1263116 h 1811338"/>
                <a:gd name="T16" fmla="*/ 642446 w 2125663"/>
                <a:gd name="T17" fmla="*/ 1324948 h 1811338"/>
                <a:gd name="T18" fmla="*/ 619414 w 2125663"/>
                <a:gd name="T19" fmla="*/ 1342899 h 1811338"/>
                <a:gd name="T20" fmla="*/ 664057 w 2125663"/>
                <a:gd name="T21" fmla="*/ 1524691 h 1811338"/>
                <a:gd name="T22" fmla="*/ 704434 w 2125663"/>
                <a:gd name="T23" fmla="*/ 1417553 h 1811338"/>
                <a:gd name="T24" fmla="*/ 725191 w 2125663"/>
                <a:gd name="T25" fmla="*/ 1259697 h 1811338"/>
                <a:gd name="T26" fmla="*/ 857412 w 2125663"/>
                <a:gd name="T27" fmla="*/ 1192451 h 1811338"/>
                <a:gd name="T28" fmla="*/ 923096 w 2125663"/>
                <a:gd name="T29" fmla="*/ 1212682 h 1811338"/>
                <a:gd name="T30" fmla="*/ 970013 w 2125663"/>
                <a:gd name="T31" fmla="*/ 1259697 h 1811338"/>
                <a:gd name="T32" fmla="*/ 990201 w 2125663"/>
                <a:gd name="T33" fmla="*/ 1325233 h 1811338"/>
                <a:gd name="T34" fmla="*/ 980818 w 2125663"/>
                <a:gd name="T35" fmla="*/ 1537228 h 1811338"/>
                <a:gd name="T36" fmla="*/ 935891 w 2125663"/>
                <a:gd name="T37" fmla="*/ 1570566 h 1811338"/>
                <a:gd name="T38" fmla="*/ 798837 w 2125663"/>
                <a:gd name="T39" fmla="*/ 1607608 h 1811338"/>
                <a:gd name="T40" fmla="*/ 617424 w 2125663"/>
                <a:gd name="T41" fmla="*/ 1622140 h 1811338"/>
                <a:gd name="T42" fmla="*/ 428049 w 2125663"/>
                <a:gd name="T43" fmla="*/ 1615872 h 1811338"/>
                <a:gd name="T44" fmla="*/ 264551 w 2125663"/>
                <a:gd name="T45" fmla="*/ 1588232 h 1811338"/>
                <a:gd name="T46" fmla="*/ 180669 w 2125663"/>
                <a:gd name="T47" fmla="*/ 1549481 h 1811338"/>
                <a:gd name="T48" fmla="*/ 159912 w 2125663"/>
                <a:gd name="T49" fmla="*/ 1517283 h 1811338"/>
                <a:gd name="T50" fmla="*/ 167873 w 2125663"/>
                <a:gd name="T51" fmla="*/ 1284201 h 1811338"/>
                <a:gd name="T52" fmla="*/ 205123 w 2125663"/>
                <a:gd name="T53" fmla="*/ 1228638 h 1811338"/>
                <a:gd name="T54" fmla="*/ 264266 w 2125663"/>
                <a:gd name="T55" fmla="*/ 1196440 h 1811338"/>
                <a:gd name="T56" fmla="*/ 421225 w 2125663"/>
                <a:gd name="T57" fmla="*/ 1183048 h 1811338"/>
                <a:gd name="T58" fmla="*/ 433514 w 2125663"/>
                <a:gd name="T59" fmla="*/ 761303 h 1811338"/>
                <a:gd name="T60" fmla="*/ 391450 w 2125663"/>
                <a:gd name="T61" fmla="*/ 813630 h 1811338"/>
                <a:gd name="T62" fmla="*/ 379229 w 2125663"/>
                <a:gd name="T63" fmla="*/ 902075 h 1811338"/>
                <a:gd name="T64" fmla="*/ 414756 w 2125663"/>
                <a:gd name="T65" fmla="*/ 1016114 h 1811338"/>
                <a:gd name="T66" fmla="*/ 487516 w 2125663"/>
                <a:gd name="T67" fmla="*/ 1099439 h 1811338"/>
                <a:gd name="T68" fmla="*/ 567666 w 2125663"/>
                <a:gd name="T69" fmla="*/ 1135272 h 1811338"/>
                <a:gd name="T70" fmla="*/ 645542 w 2125663"/>
                <a:gd name="T71" fmla="*/ 1111099 h 1811338"/>
                <a:gd name="T72" fmla="*/ 722282 w 2125663"/>
                <a:gd name="T73" fmla="*/ 1035452 h 1811338"/>
                <a:gd name="T74" fmla="*/ 767757 w 2125663"/>
                <a:gd name="T75" fmla="*/ 926248 h 1811338"/>
                <a:gd name="T76" fmla="*/ 666290 w 2125663"/>
                <a:gd name="T77" fmla="*/ 863967 h 1811338"/>
                <a:gd name="T78" fmla="*/ 546918 w 2125663"/>
                <a:gd name="T79" fmla="*/ 832116 h 1811338"/>
                <a:gd name="T80" fmla="*/ 484389 w 2125663"/>
                <a:gd name="T81" fmla="*/ 790595 h 1811338"/>
                <a:gd name="T82" fmla="*/ 452273 w 2125663"/>
                <a:gd name="T83" fmla="*/ 760734 h 1811338"/>
                <a:gd name="T84" fmla="*/ 568234 w 2125663"/>
                <a:gd name="T85" fmla="*/ 587258 h 1811338"/>
                <a:gd name="T86" fmla="*/ 631616 w 2125663"/>
                <a:gd name="T87" fmla="*/ 594937 h 1811338"/>
                <a:gd name="T88" fmla="*/ 705513 w 2125663"/>
                <a:gd name="T89" fmla="*/ 631054 h 1811338"/>
                <a:gd name="T90" fmla="*/ 790210 w 2125663"/>
                <a:gd name="T91" fmla="*/ 732864 h 1811338"/>
                <a:gd name="T92" fmla="*/ 826306 w 2125663"/>
                <a:gd name="T93" fmla="*/ 873920 h 1811338"/>
                <a:gd name="T94" fmla="*/ 818064 w 2125663"/>
                <a:gd name="T95" fmla="*/ 959237 h 1811338"/>
                <a:gd name="T96" fmla="*/ 780831 w 2125663"/>
                <a:gd name="T97" fmla="*/ 1048534 h 1811338"/>
                <a:gd name="T98" fmla="*/ 687607 w 2125663"/>
                <a:gd name="T99" fmla="*/ 1148922 h 1811338"/>
                <a:gd name="T100" fmla="*/ 588983 w 2125663"/>
                <a:gd name="T101" fmla="*/ 1190727 h 1811338"/>
                <a:gd name="T102" fmla="*/ 525033 w 2125663"/>
                <a:gd name="T103" fmla="*/ 1182480 h 1811338"/>
                <a:gd name="T104" fmla="*/ 421293 w 2125663"/>
                <a:gd name="T105" fmla="*/ 1115081 h 1811338"/>
                <a:gd name="T106" fmla="*/ 345406 w 2125663"/>
                <a:gd name="T107" fmla="*/ 1002463 h 1811338"/>
                <a:gd name="T108" fmla="*/ 325511 w 2125663"/>
                <a:gd name="T109" fmla="*/ 929092 h 1811338"/>
                <a:gd name="T110" fmla="*/ 330627 w 2125663"/>
                <a:gd name="T111" fmla="*/ 813915 h 1811338"/>
                <a:gd name="T112" fmla="*/ 388324 w 2125663"/>
                <a:gd name="T113" fmla="*/ 686510 h 1811338"/>
                <a:gd name="T114" fmla="*/ 482400 w 2125663"/>
                <a:gd name="T115" fmla="*/ 608303 h 1811338"/>
                <a:gd name="T116" fmla="*/ 542939 w 2125663"/>
                <a:gd name="T117" fmla="*/ 589534 h 1811338"/>
                <a:gd name="T118" fmla="*/ 0 w 2125663"/>
                <a:gd name="T119" fmla="*/ 0 h 1811338"/>
                <a:gd name="T120" fmla="*/ 174993 w 2125663"/>
                <a:gd name="T121" fmla="*/ 1118883 h 1811338"/>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2125663" h="1811338">
                  <a:moveTo>
                    <a:pt x="470017" y="1320800"/>
                  </a:moveTo>
                  <a:lnTo>
                    <a:pt x="470335" y="1343069"/>
                  </a:lnTo>
                  <a:lnTo>
                    <a:pt x="471286" y="1364382"/>
                  </a:lnTo>
                  <a:lnTo>
                    <a:pt x="472238" y="1385696"/>
                  </a:lnTo>
                  <a:lnTo>
                    <a:pt x="473190" y="1406374"/>
                  </a:lnTo>
                  <a:lnTo>
                    <a:pt x="474459" y="1426415"/>
                  </a:lnTo>
                  <a:lnTo>
                    <a:pt x="476363" y="1446139"/>
                  </a:lnTo>
                  <a:lnTo>
                    <a:pt x="478267" y="1464908"/>
                  </a:lnTo>
                  <a:lnTo>
                    <a:pt x="480170" y="1483677"/>
                  </a:lnTo>
                  <a:lnTo>
                    <a:pt x="482074" y="1501491"/>
                  </a:lnTo>
                  <a:lnTo>
                    <a:pt x="484612" y="1518988"/>
                  </a:lnTo>
                  <a:lnTo>
                    <a:pt x="487468" y="1535530"/>
                  </a:lnTo>
                  <a:lnTo>
                    <a:pt x="490323" y="1552072"/>
                  </a:lnTo>
                  <a:lnTo>
                    <a:pt x="493179" y="1567660"/>
                  </a:lnTo>
                  <a:lnTo>
                    <a:pt x="496352" y="1582611"/>
                  </a:lnTo>
                  <a:lnTo>
                    <a:pt x="500159" y="1597563"/>
                  </a:lnTo>
                  <a:lnTo>
                    <a:pt x="503649" y="1611560"/>
                  </a:lnTo>
                  <a:lnTo>
                    <a:pt x="507774" y="1624921"/>
                  </a:lnTo>
                  <a:lnTo>
                    <a:pt x="511899" y="1637646"/>
                  </a:lnTo>
                  <a:lnTo>
                    <a:pt x="516341" y="1650052"/>
                  </a:lnTo>
                  <a:lnTo>
                    <a:pt x="520783" y="1661505"/>
                  </a:lnTo>
                  <a:lnTo>
                    <a:pt x="525859" y="1672639"/>
                  </a:lnTo>
                  <a:lnTo>
                    <a:pt x="530936" y="1683137"/>
                  </a:lnTo>
                  <a:lnTo>
                    <a:pt x="536329" y="1692998"/>
                  </a:lnTo>
                  <a:lnTo>
                    <a:pt x="541723" y="1702224"/>
                  </a:lnTo>
                  <a:lnTo>
                    <a:pt x="547752" y="1710813"/>
                  </a:lnTo>
                  <a:lnTo>
                    <a:pt x="553463" y="1718766"/>
                  </a:lnTo>
                  <a:lnTo>
                    <a:pt x="559808" y="1726083"/>
                  </a:lnTo>
                  <a:lnTo>
                    <a:pt x="566154" y="1732763"/>
                  </a:lnTo>
                  <a:lnTo>
                    <a:pt x="573134" y="1739125"/>
                  </a:lnTo>
                  <a:lnTo>
                    <a:pt x="580114" y="1744215"/>
                  </a:lnTo>
                  <a:lnTo>
                    <a:pt x="587412" y="1749305"/>
                  </a:lnTo>
                  <a:lnTo>
                    <a:pt x="594709" y="1753123"/>
                  </a:lnTo>
                  <a:lnTo>
                    <a:pt x="594709" y="1499901"/>
                  </a:lnTo>
                  <a:lnTo>
                    <a:pt x="591537" y="1499264"/>
                  </a:lnTo>
                  <a:lnTo>
                    <a:pt x="588047" y="1498310"/>
                  </a:lnTo>
                  <a:lnTo>
                    <a:pt x="584874" y="1497038"/>
                  </a:lnTo>
                  <a:lnTo>
                    <a:pt x="582018" y="1495765"/>
                  </a:lnTo>
                  <a:lnTo>
                    <a:pt x="579163" y="1494175"/>
                  </a:lnTo>
                  <a:lnTo>
                    <a:pt x="576307" y="1491948"/>
                  </a:lnTo>
                  <a:lnTo>
                    <a:pt x="573769" y="1489721"/>
                  </a:lnTo>
                  <a:lnTo>
                    <a:pt x="571548" y="1487494"/>
                  </a:lnTo>
                  <a:lnTo>
                    <a:pt x="569327" y="1484949"/>
                  </a:lnTo>
                  <a:lnTo>
                    <a:pt x="567106" y="1482404"/>
                  </a:lnTo>
                  <a:lnTo>
                    <a:pt x="565519" y="1479223"/>
                  </a:lnTo>
                  <a:lnTo>
                    <a:pt x="564250" y="1476360"/>
                  </a:lnTo>
                  <a:lnTo>
                    <a:pt x="563298" y="1473179"/>
                  </a:lnTo>
                  <a:lnTo>
                    <a:pt x="562347" y="1469998"/>
                  </a:lnTo>
                  <a:lnTo>
                    <a:pt x="562029" y="1466180"/>
                  </a:lnTo>
                  <a:lnTo>
                    <a:pt x="561712" y="1462999"/>
                  </a:lnTo>
                  <a:lnTo>
                    <a:pt x="561712" y="1425143"/>
                  </a:lnTo>
                  <a:lnTo>
                    <a:pt x="562029" y="1421007"/>
                  </a:lnTo>
                  <a:lnTo>
                    <a:pt x="562664" y="1417508"/>
                  </a:lnTo>
                  <a:lnTo>
                    <a:pt x="563616" y="1414009"/>
                  </a:lnTo>
                  <a:lnTo>
                    <a:pt x="564885" y="1410191"/>
                  </a:lnTo>
                  <a:lnTo>
                    <a:pt x="566154" y="1407010"/>
                  </a:lnTo>
                  <a:lnTo>
                    <a:pt x="568375" y="1403829"/>
                  </a:lnTo>
                  <a:lnTo>
                    <a:pt x="570596" y="1400966"/>
                  </a:lnTo>
                  <a:lnTo>
                    <a:pt x="572817" y="1398103"/>
                  </a:lnTo>
                  <a:lnTo>
                    <a:pt x="575673" y="1395558"/>
                  </a:lnTo>
                  <a:lnTo>
                    <a:pt x="578528" y="1393649"/>
                  </a:lnTo>
                  <a:lnTo>
                    <a:pt x="581701" y="1391741"/>
                  </a:lnTo>
                  <a:lnTo>
                    <a:pt x="584874" y="1390150"/>
                  </a:lnTo>
                  <a:lnTo>
                    <a:pt x="588364" y="1388878"/>
                  </a:lnTo>
                  <a:lnTo>
                    <a:pt x="592171" y="1387605"/>
                  </a:lnTo>
                  <a:lnTo>
                    <a:pt x="595979" y="1386969"/>
                  </a:lnTo>
                  <a:lnTo>
                    <a:pt x="599786" y="1386969"/>
                  </a:lnTo>
                  <a:lnTo>
                    <a:pt x="682597" y="1386969"/>
                  </a:lnTo>
                  <a:lnTo>
                    <a:pt x="686721" y="1386969"/>
                  </a:lnTo>
                  <a:lnTo>
                    <a:pt x="690529" y="1387605"/>
                  </a:lnTo>
                  <a:lnTo>
                    <a:pt x="694019" y="1388878"/>
                  </a:lnTo>
                  <a:lnTo>
                    <a:pt x="697826" y="1390150"/>
                  </a:lnTo>
                  <a:lnTo>
                    <a:pt x="700999" y="1391741"/>
                  </a:lnTo>
                  <a:lnTo>
                    <a:pt x="704172" y="1393649"/>
                  </a:lnTo>
                  <a:lnTo>
                    <a:pt x="707345" y="1395558"/>
                  </a:lnTo>
                  <a:lnTo>
                    <a:pt x="709883" y="1398103"/>
                  </a:lnTo>
                  <a:lnTo>
                    <a:pt x="712104" y="1400966"/>
                  </a:lnTo>
                  <a:lnTo>
                    <a:pt x="714325" y="1403829"/>
                  </a:lnTo>
                  <a:lnTo>
                    <a:pt x="716229" y="1407010"/>
                  </a:lnTo>
                  <a:lnTo>
                    <a:pt x="718132" y="1410191"/>
                  </a:lnTo>
                  <a:lnTo>
                    <a:pt x="719402" y="1414009"/>
                  </a:lnTo>
                  <a:lnTo>
                    <a:pt x="720353" y="1417508"/>
                  </a:lnTo>
                  <a:lnTo>
                    <a:pt x="720671" y="1421007"/>
                  </a:lnTo>
                  <a:lnTo>
                    <a:pt x="720988" y="1425143"/>
                  </a:lnTo>
                  <a:lnTo>
                    <a:pt x="720988" y="1462999"/>
                  </a:lnTo>
                  <a:lnTo>
                    <a:pt x="720988" y="1466180"/>
                  </a:lnTo>
                  <a:lnTo>
                    <a:pt x="720353" y="1469998"/>
                  </a:lnTo>
                  <a:lnTo>
                    <a:pt x="719719" y="1473179"/>
                  </a:lnTo>
                  <a:lnTo>
                    <a:pt x="718450" y="1476360"/>
                  </a:lnTo>
                  <a:lnTo>
                    <a:pt x="716863" y="1479223"/>
                  </a:lnTo>
                  <a:lnTo>
                    <a:pt x="715277" y="1482404"/>
                  </a:lnTo>
                  <a:lnTo>
                    <a:pt x="713373" y="1484949"/>
                  </a:lnTo>
                  <a:lnTo>
                    <a:pt x="711469" y="1487494"/>
                  </a:lnTo>
                  <a:lnTo>
                    <a:pt x="708931" y="1489721"/>
                  </a:lnTo>
                  <a:lnTo>
                    <a:pt x="706710" y="1491948"/>
                  </a:lnTo>
                  <a:lnTo>
                    <a:pt x="703537" y="1494175"/>
                  </a:lnTo>
                  <a:lnTo>
                    <a:pt x="700682" y="1495765"/>
                  </a:lnTo>
                  <a:lnTo>
                    <a:pt x="697826" y="1497038"/>
                  </a:lnTo>
                  <a:lnTo>
                    <a:pt x="694653" y="1498310"/>
                  </a:lnTo>
                  <a:lnTo>
                    <a:pt x="691163" y="1499264"/>
                  </a:lnTo>
                  <a:lnTo>
                    <a:pt x="687991" y="1499901"/>
                  </a:lnTo>
                  <a:lnTo>
                    <a:pt x="687991" y="1753123"/>
                  </a:lnTo>
                  <a:lnTo>
                    <a:pt x="695605" y="1749305"/>
                  </a:lnTo>
                  <a:lnTo>
                    <a:pt x="702586" y="1744215"/>
                  </a:lnTo>
                  <a:lnTo>
                    <a:pt x="709566" y="1739125"/>
                  </a:lnTo>
                  <a:lnTo>
                    <a:pt x="716229" y="1732763"/>
                  </a:lnTo>
                  <a:lnTo>
                    <a:pt x="722892" y="1726083"/>
                  </a:lnTo>
                  <a:lnTo>
                    <a:pt x="729237" y="1718766"/>
                  </a:lnTo>
                  <a:lnTo>
                    <a:pt x="734948" y="1710813"/>
                  </a:lnTo>
                  <a:lnTo>
                    <a:pt x="740977" y="1702224"/>
                  </a:lnTo>
                  <a:lnTo>
                    <a:pt x="746371" y="1692998"/>
                  </a:lnTo>
                  <a:lnTo>
                    <a:pt x="751447" y="1683137"/>
                  </a:lnTo>
                  <a:lnTo>
                    <a:pt x="756841" y="1672639"/>
                  </a:lnTo>
                  <a:lnTo>
                    <a:pt x="761600" y="1661505"/>
                  </a:lnTo>
                  <a:lnTo>
                    <a:pt x="766359" y="1650052"/>
                  </a:lnTo>
                  <a:lnTo>
                    <a:pt x="770801" y="1637646"/>
                  </a:lnTo>
                  <a:lnTo>
                    <a:pt x="774926" y="1624921"/>
                  </a:lnTo>
                  <a:lnTo>
                    <a:pt x="779051" y="1611560"/>
                  </a:lnTo>
                  <a:lnTo>
                    <a:pt x="782541" y="1597563"/>
                  </a:lnTo>
                  <a:lnTo>
                    <a:pt x="786031" y="1582611"/>
                  </a:lnTo>
                  <a:lnTo>
                    <a:pt x="789521" y="1567660"/>
                  </a:lnTo>
                  <a:lnTo>
                    <a:pt x="792377" y="1552072"/>
                  </a:lnTo>
                  <a:lnTo>
                    <a:pt x="795232" y="1535530"/>
                  </a:lnTo>
                  <a:lnTo>
                    <a:pt x="797770" y="1518988"/>
                  </a:lnTo>
                  <a:lnTo>
                    <a:pt x="800626" y="1501491"/>
                  </a:lnTo>
                  <a:lnTo>
                    <a:pt x="802530" y="1483677"/>
                  </a:lnTo>
                  <a:lnTo>
                    <a:pt x="804751" y="1464908"/>
                  </a:lnTo>
                  <a:lnTo>
                    <a:pt x="806337" y="1446139"/>
                  </a:lnTo>
                  <a:lnTo>
                    <a:pt x="807923" y="1426415"/>
                  </a:lnTo>
                  <a:lnTo>
                    <a:pt x="809193" y="1406374"/>
                  </a:lnTo>
                  <a:lnTo>
                    <a:pt x="810779" y="1385696"/>
                  </a:lnTo>
                  <a:lnTo>
                    <a:pt x="811731" y="1364382"/>
                  </a:lnTo>
                  <a:lnTo>
                    <a:pt x="812365" y="1343069"/>
                  </a:lnTo>
                  <a:lnTo>
                    <a:pt x="813000" y="1320800"/>
                  </a:lnTo>
                  <a:lnTo>
                    <a:pt x="840921" y="1322709"/>
                  </a:lnTo>
                  <a:lnTo>
                    <a:pt x="866621" y="1324300"/>
                  </a:lnTo>
                  <a:lnTo>
                    <a:pt x="909771" y="1327481"/>
                  </a:lnTo>
                  <a:lnTo>
                    <a:pt x="938644" y="1330026"/>
                  </a:lnTo>
                  <a:lnTo>
                    <a:pt x="948797" y="1330980"/>
                  </a:lnTo>
                  <a:lnTo>
                    <a:pt x="956729" y="1331298"/>
                  </a:lnTo>
                  <a:lnTo>
                    <a:pt x="964661" y="1331934"/>
                  </a:lnTo>
                  <a:lnTo>
                    <a:pt x="972593" y="1332889"/>
                  </a:lnTo>
                  <a:lnTo>
                    <a:pt x="980208" y="1334161"/>
                  </a:lnTo>
                  <a:lnTo>
                    <a:pt x="987823" y="1335752"/>
                  </a:lnTo>
                  <a:lnTo>
                    <a:pt x="995437" y="1337979"/>
                  </a:lnTo>
                  <a:lnTo>
                    <a:pt x="1002418" y="1340205"/>
                  </a:lnTo>
                  <a:lnTo>
                    <a:pt x="1009715" y="1343387"/>
                  </a:lnTo>
                  <a:lnTo>
                    <a:pt x="1016378" y="1346250"/>
                  </a:lnTo>
                  <a:lnTo>
                    <a:pt x="1023358" y="1349749"/>
                  </a:lnTo>
                  <a:lnTo>
                    <a:pt x="1030021" y="1353885"/>
                  </a:lnTo>
                  <a:lnTo>
                    <a:pt x="1036050" y="1357702"/>
                  </a:lnTo>
                  <a:lnTo>
                    <a:pt x="1042395" y="1361837"/>
                  </a:lnTo>
                  <a:lnTo>
                    <a:pt x="1048106" y="1366927"/>
                  </a:lnTo>
                  <a:lnTo>
                    <a:pt x="1053817" y="1371699"/>
                  </a:lnTo>
                  <a:lnTo>
                    <a:pt x="1059211" y="1377107"/>
                  </a:lnTo>
                  <a:lnTo>
                    <a:pt x="1064605" y="1382197"/>
                  </a:lnTo>
                  <a:lnTo>
                    <a:pt x="1069364" y="1388241"/>
                  </a:lnTo>
                  <a:lnTo>
                    <a:pt x="1073806" y="1393967"/>
                  </a:lnTo>
                  <a:lnTo>
                    <a:pt x="1078248" y="1400012"/>
                  </a:lnTo>
                  <a:lnTo>
                    <a:pt x="1082373" y="1406374"/>
                  </a:lnTo>
                  <a:lnTo>
                    <a:pt x="1085863" y="1413054"/>
                  </a:lnTo>
                  <a:lnTo>
                    <a:pt x="1089670" y="1419735"/>
                  </a:lnTo>
                  <a:lnTo>
                    <a:pt x="1092843" y="1426734"/>
                  </a:lnTo>
                  <a:lnTo>
                    <a:pt x="1095381" y="1433732"/>
                  </a:lnTo>
                  <a:lnTo>
                    <a:pt x="1097920" y="1441049"/>
                  </a:lnTo>
                  <a:lnTo>
                    <a:pt x="1100141" y="1448684"/>
                  </a:lnTo>
                  <a:lnTo>
                    <a:pt x="1101727" y="1456000"/>
                  </a:lnTo>
                  <a:lnTo>
                    <a:pt x="1103314" y="1463635"/>
                  </a:lnTo>
                  <a:lnTo>
                    <a:pt x="1104265" y="1471588"/>
                  </a:lnTo>
                  <a:lnTo>
                    <a:pt x="1104900" y="1479541"/>
                  </a:lnTo>
                  <a:lnTo>
                    <a:pt x="1104900" y="1487494"/>
                  </a:lnTo>
                  <a:lnTo>
                    <a:pt x="1104900" y="1686000"/>
                  </a:lnTo>
                  <a:lnTo>
                    <a:pt x="1104900" y="1690135"/>
                  </a:lnTo>
                  <a:lnTo>
                    <a:pt x="1104265" y="1693953"/>
                  </a:lnTo>
                  <a:lnTo>
                    <a:pt x="1103631" y="1697770"/>
                  </a:lnTo>
                  <a:lnTo>
                    <a:pt x="1102362" y="1701906"/>
                  </a:lnTo>
                  <a:lnTo>
                    <a:pt x="1101093" y="1705405"/>
                  </a:lnTo>
                  <a:lnTo>
                    <a:pt x="1099189" y="1709222"/>
                  </a:lnTo>
                  <a:lnTo>
                    <a:pt x="1096968" y="1713040"/>
                  </a:lnTo>
                  <a:lnTo>
                    <a:pt x="1094430" y="1716221"/>
                  </a:lnTo>
                  <a:lnTo>
                    <a:pt x="1091891" y="1719720"/>
                  </a:lnTo>
                  <a:lnTo>
                    <a:pt x="1089036" y="1722901"/>
                  </a:lnTo>
                  <a:lnTo>
                    <a:pt x="1085546" y="1726719"/>
                  </a:lnTo>
                  <a:lnTo>
                    <a:pt x="1082056" y="1729900"/>
                  </a:lnTo>
                  <a:lnTo>
                    <a:pt x="1078248" y="1732763"/>
                  </a:lnTo>
                  <a:lnTo>
                    <a:pt x="1074124" y="1736262"/>
                  </a:lnTo>
                  <a:lnTo>
                    <a:pt x="1069682" y="1739125"/>
                  </a:lnTo>
                  <a:lnTo>
                    <a:pt x="1065240" y="1741989"/>
                  </a:lnTo>
                  <a:lnTo>
                    <a:pt x="1055404" y="1748033"/>
                  </a:lnTo>
                  <a:lnTo>
                    <a:pt x="1044299" y="1753441"/>
                  </a:lnTo>
                  <a:lnTo>
                    <a:pt x="1032560" y="1758531"/>
                  </a:lnTo>
                  <a:lnTo>
                    <a:pt x="1019868" y="1763939"/>
                  </a:lnTo>
                  <a:lnTo>
                    <a:pt x="1005908" y="1768392"/>
                  </a:lnTo>
                  <a:lnTo>
                    <a:pt x="991630" y="1773164"/>
                  </a:lnTo>
                  <a:lnTo>
                    <a:pt x="976718" y="1777300"/>
                  </a:lnTo>
                  <a:lnTo>
                    <a:pt x="960854" y="1781117"/>
                  </a:lnTo>
                  <a:lnTo>
                    <a:pt x="944038" y="1784934"/>
                  </a:lnTo>
                  <a:lnTo>
                    <a:pt x="927222" y="1788434"/>
                  </a:lnTo>
                  <a:lnTo>
                    <a:pt x="909454" y="1791615"/>
                  </a:lnTo>
                  <a:lnTo>
                    <a:pt x="891369" y="1794796"/>
                  </a:lnTo>
                  <a:lnTo>
                    <a:pt x="872332" y="1797341"/>
                  </a:lnTo>
                  <a:lnTo>
                    <a:pt x="853295" y="1799886"/>
                  </a:lnTo>
                  <a:lnTo>
                    <a:pt x="833941" y="1801795"/>
                  </a:lnTo>
                  <a:lnTo>
                    <a:pt x="813952" y="1804022"/>
                  </a:lnTo>
                  <a:lnTo>
                    <a:pt x="793328" y="1805930"/>
                  </a:lnTo>
                  <a:lnTo>
                    <a:pt x="773022" y="1807203"/>
                  </a:lnTo>
                  <a:lnTo>
                    <a:pt x="752399" y="1808475"/>
                  </a:lnTo>
                  <a:lnTo>
                    <a:pt x="731458" y="1809748"/>
                  </a:lnTo>
                  <a:lnTo>
                    <a:pt x="710200" y="1810384"/>
                  </a:lnTo>
                  <a:lnTo>
                    <a:pt x="688942" y="1811020"/>
                  </a:lnTo>
                  <a:lnTo>
                    <a:pt x="667684" y="1811338"/>
                  </a:lnTo>
                  <a:lnTo>
                    <a:pt x="646427" y="1811338"/>
                  </a:lnTo>
                  <a:lnTo>
                    <a:pt x="625486" y="1811338"/>
                  </a:lnTo>
                  <a:lnTo>
                    <a:pt x="603911" y="1811020"/>
                  </a:lnTo>
                  <a:lnTo>
                    <a:pt x="582653" y="1810384"/>
                  </a:lnTo>
                  <a:lnTo>
                    <a:pt x="561395" y="1809748"/>
                  </a:lnTo>
                  <a:lnTo>
                    <a:pt x="540137" y="1808475"/>
                  </a:lnTo>
                  <a:lnTo>
                    <a:pt x="518879" y="1807203"/>
                  </a:lnTo>
                  <a:lnTo>
                    <a:pt x="498573" y="1805930"/>
                  </a:lnTo>
                  <a:lnTo>
                    <a:pt x="477632" y="1804022"/>
                  </a:lnTo>
                  <a:lnTo>
                    <a:pt x="457326" y="1801795"/>
                  </a:lnTo>
                  <a:lnTo>
                    <a:pt x="437337" y="1799886"/>
                  </a:lnTo>
                  <a:lnTo>
                    <a:pt x="417983" y="1797341"/>
                  </a:lnTo>
                  <a:lnTo>
                    <a:pt x="398629" y="1794796"/>
                  </a:lnTo>
                  <a:lnTo>
                    <a:pt x="379909" y="1791615"/>
                  </a:lnTo>
                  <a:lnTo>
                    <a:pt x="361824" y="1788434"/>
                  </a:lnTo>
                  <a:lnTo>
                    <a:pt x="344056" y="1784934"/>
                  </a:lnTo>
                  <a:lnTo>
                    <a:pt x="327240" y="1781117"/>
                  </a:lnTo>
                  <a:lnTo>
                    <a:pt x="310741" y="1777300"/>
                  </a:lnTo>
                  <a:lnTo>
                    <a:pt x="295195" y="1773164"/>
                  </a:lnTo>
                  <a:lnTo>
                    <a:pt x="280600" y="1768392"/>
                  </a:lnTo>
                  <a:lnTo>
                    <a:pt x="266322" y="1763939"/>
                  </a:lnTo>
                  <a:lnTo>
                    <a:pt x="252996" y="1758531"/>
                  </a:lnTo>
                  <a:lnTo>
                    <a:pt x="240622" y="1753441"/>
                  </a:lnTo>
                  <a:lnTo>
                    <a:pt x="229517" y="1748033"/>
                  </a:lnTo>
                  <a:lnTo>
                    <a:pt x="219047" y="1741989"/>
                  </a:lnTo>
                  <a:lnTo>
                    <a:pt x="214288" y="1739125"/>
                  </a:lnTo>
                  <a:lnTo>
                    <a:pt x="209846" y="1736262"/>
                  </a:lnTo>
                  <a:lnTo>
                    <a:pt x="205404" y="1732763"/>
                  </a:lnTo>
                  <a:lnTo>
                    <a:pt x="201596" y="1729900"/>
                  </a:lnTo>
                  <a:lnTo>
                    <a:pt x="198106" y="1726719"/>
                  </a:lnTo>
                  <a:lnTo>
                    <a:pt x="194299" y="1722901"/>
                  </a:lnTo>
                  <a:lnTo>
                    <a:pt x="191443" y="1719720"/>
                  </a:lnTo>
                  <a:lnTo>
                    <a:pt x="188588" y="1716221"/>
                  </a:lnTo>
                  <a:lnTo>
                    <a:pt x="186367" y="1713040"/>
                  </a:lnTo>
                  <a:lnTo>
                    <a:pt x="183828" y="1709222"/>
                  </a:lnTo>
                  <a:lnTo>
                    <a:pt x="181925" y="1705405"/>
                  </a:lnTo>
                  <a:lnTo>
                    <a:pt x="180338" y="1701906"/>
                  </a:lnTo>
                  <a:lnTo>
                    <a:pt x="179386" y="1697770"/>
                  </a:lnTo>
                  <a:lnTo>
                    <a:pt x="178435" y="1693953"/>
                  </a:lnTo>
                  <a:lnTo>
                    <a:pt x="177800" y="1690135"/>
                  </a:lnTo>
                  <a:lnTo>
                    <a:pt x="177800" y="1686000"/>
                  </a:lnTo>
                  <a:lnTo>
                    <a:pt x="177800" y="1487494"/>
                  </a:lnTo>
                  <a:lnTo>
                    <a:pt x="178117" y="1479541"/>
                  </a:lnTo>
                  <a:lnTo>
                    <a:pt x="178435" y="1471588"/>
                  </a:lnTo>
                  <a:lnTo>
                    <a:pt x="179386" y="1463635"/>
                  </a:lnTo>
                  <a:lnTo>
                    <a:pt x="180973" y="1456000"/>
                  </a:lnTo>
                  <a:lnTo>
                    <a:pt x="182559" y="1448684"/>
                  </a:lnTo>
                  <a:lnTo>
                    <a:pt x="184463" y="1441049"/>
                  </a:lnTo>
                  <a:lnTo>
                    <a:pt x="187318" y="1433732"/>
                  </a:lnTo>
                  <a:lnTo>
                    <a:pt x="190174" y="1426734"/>
                  </a:lnTo>
                  <a:lnTo>
                    <a:pt x="193030" y="1419735"/>
                  </a:lnTo>
                  <a:lnTo>
                    <a:pt x="196520" y="1413054"/>
                  </a:lnTo>
                  <a:lnTo>
                    <a:pt x="200327" y="1406374"/>
                  </a:lnTo>
                  <a:lnTo>
                    <a:pt x="204452" y="1400012"/>
                  </a:lnTo>
                  <a:lnTo>
                    <a:pt x="208576" y="1393967"/>
                  </a:lnTo>
                  <a:lnTo>
                    <a:pt x="213336" y="1388241"/>
                  </a:lnTo>
                  <a:lnTo>
                    <a:pt x="218095" y="1382197"/>
                  </a:lnTo>
                  <a:lnTo>
                    <a:pt x="223489" y="1377107"/>
                  </a:lnTo>
                  <a:lnTo>
                    <a:pt x="228883" y="1371699"/>
                  </a:lnTo>
                  <a:lnTo>
                    <a:pt x="234594" y="1366927"/>
                  </a:lnTo>
                  <a:lnTo>
                    <a:pt x="240305" y="1361837"/>
                  </a:lnTo>
                  <a:lnTo>
                    <a:pt x="246650" y="1357702"/>
                  </a:lnTo>
                  <a:lnTo>
                    <a:pt x="252679" y="1353885"/>
                  </a:lnTo>
                  <a:lnTo>
                    <a:pt x="259659" y="1349749"/>
                  </a:lnTo>
                  <a:lnTo>
                    <a:pt x="266005" y="1346250"/>
                  </a:lnTo>
                  <a:lnTo>
                    <a:pt x="272985" y="1343387"/>
                  </a:lnTo>
                  <a:lnTo>
                    <a:pt x="280282" y="1340205"/>
                  </a:lnTo>
                  <a:lnTo>
                    <a:pt x="287263" y="1337979"/>
                  </a:lnTo>
                  <a:lnTo>
                    <a:pt x="294877" y="1335752"/>
                  </a:lnTo>
                  <a:lnTo>
                    <a:pt x="302492" y="1334161"/>
                  </a:lnTo>
                  <a:lnTo>
                    <a:pt x="310107" y="1332889"/>
                  </a:lnTo>
                  <a:lnTo>
                    <a:pt x="318039" y="1331934"/>
                  </a:lnTo>
                  <a:lnTo>
                    <a:pt x="325971" y="1331298"/>
                  </a:lnTo>
                  <a:lnTo>
                    <a:pt x="333903" y="1330980"/>
                  </a:lnTo>
                  <a:lnTo>
                    <a:pt x="344056" y="1330026"/>
                  </a:lnTo>
                  <a:lnTo>
                    <a:pt x="372929" y="1327481"/>
                  </a:lnTo>
                  <a:lnTo>
                    <a:pt x="415762" y="1324300"/>
                  </a:lnTo>
                  <a:lnTo>
                    <a:pt x="441779" y="1322709"/>
                  </a:lnTo>
                  <a:lnTo>
                    <a:pt x="470017" y="1320800"/>
                  </a:lnTo>
                  <a:close/>
                  <a:moveTo>
                    <a:pt x="1004887" y="995363"/>
                  </a:moveTo>
                  <a:lnTo>
                    <a:pt x="1176337" y="995363"/>
                  </a:lnTo>
                  <a:lnTo>
                    <a:pt x="1176337" y="1265238"/>
                  </a:lnTo>
                  <a:lnTo>
                    <a:pt x="1004887" y="1265238"/>
                  </a:lnTo>
                  <a:lnTo>
                    <a:pt x="1004887" y="995363"/>
                  </a:lnTo>
                  <a:close/>
                  <a:moveTo>
                    <a:pt x="493561" y="847408"/>
                  </a:moveTo>
                  <a:lnTo>
                    <a:pt x="491024" y="847726"/>
                  </a:lnTo>
                  <a:lnTo>
                    <a:pt x="488804" y="848043"/>
                  </a:lnTo>
                  <a:lnTo>
                    <a:pt x="485950" y="848996"/>
                  </a:lnTo>
                  <a:lnTo>
                    <a:pt x="483730" y="849948"/>
                  </a:lnTo>
                  <a:lnTo>
                    <a:pt x="481510" y="851218"/>
                  </a:lnTo>
                  <a:lnTo>
                    <a:pt x="479290" y="852806"/>
                  </a:lnTo>
                  <a:lnTo>
                    <a:pt x="475167" y="856933"/>
                  </a:lnTo>
                  <a:lnTo>
                    <a:pt x="470727" y="861061"/>
                  </a:lnTo>
                  <a:lnTo>
                    <a:pt x="466604" y="865823"/>
                  </a:lnTo>
                  <a:lnTo>
                    <a:pt x="462482" y="871221"/>
                  </a:lnTo>
                  <a:lnTo>
                    <a:pt x="454553" y="882651"/>
                  </a:lnTo>
                  <a:lnTo>
                    <a:pt x="448527" y="890906"/>
                  </a:lnTo>
                  <a:lnTo>
                    <a:pt x="442819" y="899478"/>
                  </a:lnTo>
                  <a:lnTo>
                    <a:pt x="436793" y="908368"/>
                  </a:lnTo>
                  <a:lnTo>
                    <a:pt x="431402" y="917893"/>
                  </a:lnTo>
                  <a:lnTo>
                    <a:pt x="429499" y="926783"/>
                  </a:lnTo>
                  <a:lnTo>
                    <a:pt x="427596" y="935673"/>
                  </a:lnTo>
                  <a:lnTo>
                    <a:pt x="426010" y="945198"/>
                  </a:lnTo>
                  <a:lnTo>
                    <a:pt x="424742" y="954406"/>
                  </a:lnTo>
                  <a:lnTo>
                    <a:pt x="423790" y="963931"/>
                  </a:lnTo>
                  <a:lnTo>
                    <a:pt x="423156" y="973773"/>
                  </a:lnTo>
                  <a:lnTo>
                    <a:pt x="422839" y="982981"/>
                  </a:lnTo>
                  <a:lnTo>
                    <a:pt x="422839" y="992823"/>
                  </a:lnTo>
                  <a:lnTo>
                    <a:pt x="423156" y="1007111"/>
                  </a:lnTo>
                  <a:lnTo>
                    <a:pt x="424107" y="1020764"/>
                  </a:lnTo>
                  <a:lnTo>
                    <a:pt x="426010" y="1034099"/>
                  </a:lnTo>
                  <a:lnTo>
                    <a:pt x="428547" y="1047434"/>
                  </a:lnTo>
                  <a:lnTo>
                    <a:pt x="432036" y="1060769"/>
                  </a:lnTo>
                  <a:lnTo>
                    <a:pt x="435525" y="1073469"/>
                  </a:lnTo>
                  <a:lnTo>
                    <a:pt x="439965" y="1086169"/>
                  </a:lnTo>
                  <a:lnTo>
                    <a:pt x="445039" y="1098551"/>
                  </a:lnTo>
                  <a:lnTo>
                    <a:pt x="450430" y="1110934"/>
                  </a:lnTo>
                  <a:lnTo>
                    <a:pt x="456456" y="1122999"/>
                  </a:lnTo>
                  <a:lnTo>
                    <a:pt x="462799" y="1134429"/>
                  </a:lnTo>
                  <a:lnTo>
                    <a:pt x="469459" y="1145541"/>
                  </a:lnTo>
                  <a:lnTo>
                    <a:pt x="477070" y="1156019"/>
                  </a:lnTo>
                  <a:lnTo>
                    <a:pt x="484364" y="1166496"/>
                  </a:lnTo>
                  <a:lnTo>
                    <a:pt x="492293" y="1176656"/>
                  </a:lnTo>
                  <a:lnTo>
                    <a:pt x="500539" y="1186181"/>
                  </a:lnTo>
                  <a:lnTo>
                    <a:pt x="508784" y="1195389"/>
                  </a:lnTo>
                  <a:lnTo>
                    <a:pt x="517347" y="1204279"/>
                  </a:lnTo>
                  <a:lnTo>
                    <a:pt x="526227" y="1212216"/>
                  </a:lnTo>
                  <a:lnTo>
                    <a:pt x="535107" y="1220154"/>
                  </a:lnTo>
                  <a:lnTo>
                    <a:pt x="543987" y="1227456"/>
                  </a:lnTo>
                  <a:lnTo>
                    <a:pt x="553184" y="1234124"/>
                  </a:lnTo>
                  <a:lnTo>
                    <a:pt x="562381" y="1240474"/>
                  </a:lnTo>
                  <a:lnTo>
                    <a:pt x="571578" y="1245871"/>
                  </a:lnTo>
                  <a:lnTo>
                    <a:pt x="580775" y="1250951"/>
                  </a:lnTo>
                  <a:lnTo>
                    <a:pt x="589655" y="1255079"/>
                  </a:lnTo>
                  <a:lnTo>
                    <a:pt x="598853" y="1258889"/>
                  </a:lnTo>
                  <a:lnTo>
                    <a:pt x="607732" y="1262381"/>
                  </a:lnTo>
                  <a:lnTo>
                    <a:pt x="616612" y="1264604"/>
                  </a:lnTo>
                  <a:lnTo>
                    <a:pt x="624858" y="1266509"/>
                  </a:lnTo>
                  <a:lnTo>
                    <a:pt x="633421" y="1267461"/>
                  </a:lnTo>
                  <a:lnTo>
                    <a:pt x="641349" y="1267779"/>
                  </a:lnTo>
                  <a:lnTo>
                    <a:pt x="649595" y="1267461"/>
                  </a:lnTo>
                  <a:lnTo>
                    <a:pt x="657524" y="1266509"/>
                  </a:lnTo>
                  <a:lnTo>
                    <a:pt x="666404" y="1264604"/>
                  </a:lnTo>
                  <a:lnTo>
                    <a:pt x="674967" y="1262381"/>
                  </a:lnTo>
                  <a:lnTo>
                    <a:pt x="684164" y="1258889"/>
                  </a:lnTo>
                  <a:lnTo>
                    <a:pt x="692726" y="1255079"/>
                  </a:lnTo>
                  <a:lnTo>
                    <a:pt x="701924" y="1250951"/>
                  </a:lnTo>
                  <a:lnTo>
                    <a:pt x="711121" y="1245871"/>
                  </a:lnTo>
                  <a:lnTo>
                    <a:pt x="720318" y="1240474"/>
                  </a:lnTo>
                  <a:lnTo>
                    <a:pt x="729515" y="1234124"/>
                  </a:lnTo>
                  <a:lnTo>
                    <a:pt x="738395" y="1227456"/>
                  </a:lnTo>
                  <a:lnTo>
                    <a:pt x="747592" y="1220154"/>
                  </a:lnTo>
                  <a:lnTo>
                    <a:pt x="756472" y="1212216"/>
                  </a:lnTo>
                  <a:lnTo>
                    <a:pt x="765352" y="1204279"/>
                  </a:lnTo>
                  <a:lnTo>
                    <a:pt x="773915" y="1195389"/>
                  </a:lnTo>
                  <a:lnTo>
                    <a:pt x="782160" y="1186181"/>
                  </a:lnTo>
                  <a:lnTo>
                    <a:pt x="790406" y="1176656"/>
                  </a:lnTo>
                  <a:lnTo>
                    <a:pt x="798652" y="1166496"/>
                  </a:lnTo>
                  <a:lnTo>
                    <a:pt x="805946" y="1156019"/>
                  </a:lnTo>
                  <a:lnTo>
                    <a:pt x="813240" y="1145541"/>
                  </a:lnTo>
                  <a:lnTo>
                    <a:pt x="819900" y="1134429"/>
                  </a:lnTo>
                  <a:lnTo>
                    <a:pt x="826243" y="1122999"/>
                  </a:lnTo>
                  <a:lnTo>
                    <a:pt x="831952" y="1110934"/>
                  </a:lnTo>
                  <a:lnTo>
                    <a:pt x="837660" y="1098551"/>
                  </a:lnTo>
                  <a:lnTo>
                    <a:pt x="842417" y="1086169"/>
                  </a:lnTo>
                  <a:lnTo>
                    <a:pt x="847174" y="1073469"/>
                  </a:lnTo>
                  <a:lnTo>
                    <a:pt x="850980" y="1060769"/>
                  </a:lnTo>
                  <a:lnTo>
                    <a:pt x="853834" y="1047434"/>
                  </a:lnTo>
                  <a:lnTo>
                    <a:pt x="856689" y="1034099"/>
                  </a:lnTo>
                  <a:lnTo>
                    <a:pt x="858592" y="1020764"/>
                  </a:lnTo>
                  <a:lnTo>
                    <a:pt x="859543" y="1007111"/>
                  </a:lnTo>
                  <a:lnTo>
                    <a:pt x="860177" y="992823"/>
                  </a:lnTo>
                  <a:lnTo>
                    <a:pt x="859860" y="984886"/>
                  </a:lnTo>
                  <a:lnTo>
                    <a:pt x="859543" y="976313"/>
                  </a:lnTo>
                  <a:lnTo>
                    <a:pt x="837343" y="975361"/>
                  </a:lnTo>
                  <a:lnTo>
                    <a:pt x="814509" y="973773"/>
                  </a:lnTo>
                  <a:lnTo>
                    <a:pt x="791040" y="970916"/>
                  </a:lnTo>
                  <a:lnTo>
                    <a:pt x="767255" y="968058"/>
                  </a:lnTo>
                  <a:lnTo>
                    <a:pt x="743469" y="964566"/>
                  </a:lnTo>
                  <a:lnTo>
                    <a:pt x="719366" y="960438"/>
                  </a:lnTo>
                  <a:lnTo>
                    <a:pt x="695898" y="955041"/>
                  </a:lnTo>
                  <a:lnTo>
                    <a:pt x="684481" y="952501"/>
                  </a:lnTo>
                  <a:lnTo>
                    <a:pt x="673064" y="949643"/>
                  </a:lnTo>
                  <a:lnTo>
                    <a:pt x="661964" y="946468"/>
                  </a:lnTo>
                  <a:lnTo>
                    <a:pt x="651181" y="943293"/>
                  </a:lnTo>
                  <a:lnTo>
                    <a:pt x="640398" y="940118"/>
                  </a:lnTo>
                  <a:lnTo>
                    <a:pt x="629932" y="936308"/>
                  </a:lnTo>
                  <a:lnTo>
                    <a:pt x="620101" y="932816"/>
                  </a:lnTo>
                  <a:lnTo>
                    <a:pt x="610270" y="929006"/>
                  </a:lnTo>
                  <a:lnTo>
                    <a:pt x="601073" y="924878"/>
                  </a:lnTo>
                  <a:lnTo>
                    <a:pt x="592510" y="921068"/>
                  </a:lnTo>
                  <a:lnTo>
                    <a:pt x="583947" y="916941"/>
                  </a:lnTo>
                  <a:lnTo>
                    <a:pt x="576018" y="912178"/>
                  </a:lnTo>
                  <a:lnTo>
                    <a:pt x="568724" y="907733"/>
                  </a:lnTo>
                  <a:lnTo>
                    <a:pt x="561747" y="903288"/>
                  </a:lnTo>
                  <a:lnTo>
                    <a:pt x="555404" y="898208"/>
                  </a:lnTo>
                  <a:lnTo>
                    <a:pt x="550013" y="893128"/>
                  </a:lnTo>
                  <a:lnTo>
                    <a:pt x="544938" y="887731"/>
                  </a:lnTo>
                  <a:lnTo>
                    <a:pt x="540498" y="882651"/>
                  </a:lnTo>
                  <a:lnTo>
                    <a:pt x="536376" y="876936"/>
                  </a:lnTo>
                  <a:lnTo>
                    <a:pt x="532253" y="872173"/>
                  </a:lnTo>
                  <a:lnTo>
                    <a:pt x="528447" y="867728"/>
                  </a:lnTo>
                  <a:lnTo>
                    <a:pt x="524641" y="863601"/>
                  </a:lnTo>
                  <a:lnTo>
                    <a:pt x="520836" y="860426"/>
                  </a:lnTo>
                  <a:lnTo>
                    <a:pt x="517347" y="857251"/>
                  </a:lnTo>
                  <a:lnTo>
                    <a:pt x="514176" y="854393"/>
                  </a:lnTo>
                  <a:lnTo>
                    <a:pt x="511004" y="852488"/>
                  </a:lnTo>
                  <a:lnTo>
                    <a:pt x="507833" y="850583"/>
                  </a:lnTo>
                  <a:lnTo>
                    <a:pt x="504661" y="849313"/>
                  </a:lnTo>
                  <a:lnTo>
                    <a:pt x="501807" y="848361"/>
                  </a:lnTo>
                  <a:lnTo>
                    <a:pt x="499270" y="847726"/>
                  </a:lnTo>
                  <a:lnTo>
                    <a:pt x="496099" y="847408"/>
                  </a:lnTo>
                  <a:lnTo>
                    <a:pt x="493561" y="847408"/>
                  </a:lnTo>
                  <a:close/>
                  <a:moveTo>
                    <a:pt x="1304925" y="828675"/>
                  </a:moveTo>
                  <a:lnTo>
                    <a:pt x="1476375" y="828675"/>
                  </a:lnTo>
                  <a:lnTo>
                    <a:pt x="1476375" y="1252538"/>
                  </a:lnTo>
                  <a:lnTo>
                    <a:pt x="1304925" y="1252538"/>
                  </a:lnTo>
                  <a:lnTo>
                    <a:pt x="1304925" y="828675"/>
                  </a:lnTo>
                  <a:close/>
                  <a:moveTo>
                    <a:pt x="634055" y="655638"/>
                  </a:moveTo>
                  <a:lnTo>
                    <a:pt x="641349" y="655638"/>
                  </a:lnTo>
                  <a:lnTo>
                    <a:pt x="648644" y="655638"/>
                  </a:lnTo>
                  <a:lnTo>
                    <a:pt x="655938" y="655956"/>
                  </a:lnTo>
                  <a:lnTo>
                    <a:pt x="662915" y="656591"/>
                  </a:lnTo>
                  <a:lnTo>
                    <a:pt x="669892" y="657226"/>
                  </a:lnTo>
                  <a:lnTo>
                    <a:pt x="677187" y="658178"/>
                  </a:lnTo>
                  <a:lnTo>
                    <a:pt x="684164" y="659766"/>
                  </a:lnTo>
                  <a:lnTo>
                    <a:pt x="691141" y="661036"/>
                  </a:lnTo>
                  <a:lnTo>
                    <a:pt x="698118" y="662623"/>
                  </a:lnTo>
                  <a:lnTo>
                    <a:pt x="704778" y="664211"/>
                  </a:lnTo>
                  <a:lnTo>
                    <a:pt x="711438" y="666433"/>
                  </a:lnTo>
                  <a:lnTo>
                    <a:pt x="718415" y="668338"/>
                  </a:lnTo>
                  <a:lnTo>
                    <a:pt x="724758" y="670878"/>
                  </a:lnTo>
                  <a:lnTo>
                    <a:pt x="731418" y="673418"/>
                  </a:lnTo>
                  <a:lnTo>
                    <a:pt x="737761" y="676276"/>
                  </a:lnTo>
                  <a:lnTo>
                    <a:pt x="744421" y="679133"/>
                  </a:lnTo>
                  <a:lnTo>
                    <a:pt x="750446" y="682308"/>
                  </a:lnTo>
                  <a:lnTo>
                    <a:pt x="763132" y="688976"/>
                  </a:lnTo>
                  <a:lnTo>
                    <a:pt x="775500" y="696596"/>
                  </a:lnTo>
                  <a:lnTo>
                    <a:pt x="787235" y="704533"/>
                  </a:lnTo>
                  <a:lnTo>
                    <a:pt x="798652" y="713423"/>
                  </a:lnTo>
                  <a:lnTo>
                    <a:pt x="809435" y="722631"/>
                  </a:lnTo>
                  <a:lnTo>
                    <a:pt x="819900" y="732791"/>
                  </a:lnTo>
                  <a:lnTo>
                    <a:pt x="830049" y="743586"/>
                  </a:lnTo>
                  <a:lnTo>
                    <a:pt x="839880" y="754698"/>
                  </a:lnTo>
                  <a:lnTo>
                    <a:pt x="849394" y="766446"/>
                  </a:lnTo>
                  <a:lnTo>
                    <a:pt x="858274" y="778511"/>
                  </a:lnTo>
                  <a:lnTo>
                    <a:pt x="866520" y="791211"/>
                  </a:lnTo>
                  <a:lnTo>
                    <a:pt x="874449" y="804546"/>
                  </a:lnTo>
                  <a:lnTo>
                    <a:pt x="881743" y="818198"/>
                  </a:lnTo>
                  <a:lnTo>
                    <a:pt x="888403" y="832168"/>
                  </a:lnTo>
                  <a:lnTo>
                    <a:pt x="894746" y="847091"/>
                  </a:lnTo>
                  <a:lnTo>
                    <a:pt x="900137" y="861696"/>
                  </a:lnTo>
                  <a:lnTo>
                    <a:pt x="905529" y="876936"/>
                  </a:lnTo>
                  <a:lnTo>
                    <a:pt x="909651" y="892811"/>
                  </a:lnTo>
                  <a:lnTo>
                    <a:pt x="913457" y="908686"/>
                  </a:lnTo>
                  <a:lnTo>
                    <a:pt x="916946" y="924878"/>
                  </a:lnTo>
                  <a:lnTo>
                    <a:pt x="919166" y="941706"/>
                  </a:lnTo>
                  <a:lnTo>
                    <a:pt x="921068" y="958533"/>
                  </a:lnTo>
                  <a:lnTo>
                    <a:pt x="922020" y="975678"/>
                  </a:lnTo>
                  <a:lnTo>
                    <a:pt x="922337" y="992823"/>
                  </a:lnTo>
                  <a:lnTo>
                    <a:pt x="922337" y="1002031"/>
                  </a:lnTo>
                  <a:lnTo>
                    <a:pt x="922020" y="1010921"/>
                  </a:lnTo>
                  <a:lnTo>
                    <a:pt x="921386" y="1019811"/>
                  </a:lnTo>
                  <a:lnTo>
                    <a:pt x="920434" y="1028384"/>
                  </a:lnTo>
                  <a:lnTo>
                    <a:pt x="919483" y="1037274"/>
                  </a:lnTo>
                  <a:lnTo>
                    <a:pt x="918214" y="1045846"/>
                  </a:lnTo>
                  <a:lnTo>
                    <a:pt x="916628" y="1054419"/>
                  </a:lnTo>
                  <a:lnTo>
                    <a:pt x="915043" y="1062674"/>
                  </a:lnTo>
                  <a:lnTo>
                    <a:pt x="912823" y="1070929"/>
                  </a:lnTo>
                  <a:lnTo>
                    <a:pt x="910603" y="1079501"/>
                  </a:lnTo>
                  <a:lnTo>
                    <a:pt x="908383" y="1087756"/>
                  </a:lnTo>
                  <a:lnTo>
                    <a:pt x="906163" y="1095694"/>
                  </a:lnTo>
                  <a:lnTo>
                    <a:pt x="903309" y="1103631"/>
                  </a:lnTo>
                  <a:lnTo>
                    <a:pt x="900137" y="1111569"/>
                  </a:lnTo>
                  <a:lnTo>
                    <a:pt x="897283" y="1119189"/>
                  </a:lnTo>
                  <a:lnTo>
                    <a:pt x="894111" y="1126809"/>
                  </a:lnTo>
                  <a:lnTo>
                    <a:pt x="887134" y="1141731"/>
                  </a:lnTo>
                  <a:lnTo>
                    <a:pt x="879523" y="1156336"/>
                  </a:lnTo>
                  <a:lnTo>
                    <a:pt x="871277" y="1170624"/>
                  </a:lnTo>
                  <a:lnTo>
                    <a:pt x="862714" y="1184276"/>
                  </a:lnTo>
                  <a:lnTo>
                    <a:pt x="853517" y="1197611"/>
                  </a:lnTo>
                  <a:lnTo>
                    <a:pt x="843686" y="1209994"/>
                  </a:lnTo>
                  <a:lnTo>
                    <a:pt x="833854" y="1222376"/>
                  </a:lnTo>
                  <a:lnTo>
                    <a:pt x="823389" y="1233806"/>
                  </a:lnTo>
                  <a:lnTo>
                    <a:pt x="812606" y="1244919"/>
                  </a:lnTo>
                  <a:lnTo>
                    <a:pt x="801823" y="1255396"/>
                  </a:lnTo>
                  <a:lnTo>
                    <a:pt x="790406" y="1265239"/>
                  </a:lnTo>
                  <a:lnTo>
                    <a:pt x="778989" y="1274446"/>
                  </a:lnTo>
                  <a:lnTo>
                    <a:pt x="767255" y="1282701"/>
                  </a:lnTo>
                  <a:lnTo>
                    <a:pt x="755521" y="1290956"/>
                  </a:lnTo>
                  <a:lnTo>
                    <a:pt x="743786" y="1298259"/>
                  </a:lnTo>
                  <a:lnTo>
                    <a:pt x="732052" y="1304609"/>
                  </a:lnTo>
                  <a:lnTo>
                    <a:pt x="720318" y="1310641"/>
                  </a:lnTo>
                  <a:lnTo>
                    <a:pt x="708584" y="1315721"/>
                  </a:lnTo>
                  <a:lnTo>
                    <a:pt x="696849" y="1320166"/>
                  </a:lnTo>
                  <a:lnTo>
                    <a:pt x="685432" y="1323659"/>
                  </a:lnTo>
                  <a:lnTo>
                    <a:pt x="674015" y="1326516"/>
                  </a:lnTo>
                  <a:lnTo>
                    <a:pt x="662915" y="1328421"/>
                  </a:lnTo>
                  <a:lnTo>
                    <a:pt x="657207" y="1329374"/>
                  </a:lnTo>
                  <a:lnTo>
                    <a:pt x="652132" y="1329691"/>
                  </a:lnTo>
                  <a:lnTo>
                    <a:pt x="646424" y="1330009"/>
                  </a:lnTo>
                  <a:lnTo>
                    <a:pt x="641349" y="1330326"/>
                  </a:lnTo>
                  <a:lnTo>
                    <a:pt x="635958" y="1330009"/>
                  </a:lnTo>
                  <a:lnTo>
                    <a:pt x="630884" y="1329691"/>
                  </a:lnTo>
                  <a:lnTo>
                    <a:pt x="625492" y="1329374"/>
                  </a:lnTo>
                  <a:lnTo>
                    <a:pt x="620101" y="1328421"/>
                  </a:lnTo>
                  <a:lnTo>
                    <a:pt x="609001" y="1326516"/>
                  </a:lnTo>
                  <a:lnTo>
                    <a:pt x="597584" y="1323659"/>
                  </a:lnTo>
                  <a:lnTo>
                    <a:pt x="585850" y="1320166"/>
                  </a:lnTo>
                  <a:lnTo>
                    <a:pt x="574433" y="1315721"/>
                  </a:lnTo>
                  <a:lnTo>
                    <a:pt x="562698" y="1310641"/>
                  </a:lnTo>
                  <a:lnTo>
                    <a:pt x="550647" y="1304609"/>
                  </a:lnTo>
                  <a:lnTo>
                    <a:pt x="538913" y="1298259"/>
                  </a:lnTo>
                  <a:lnTo>
                    <a:pt x="527179" y="1290956"/>
                  </a:lnTo>
                  <a:lnTo>
                    <a:pt x="515444" y="1282701"/>
                  </a:lnTo>
                  <a:lnTo>
                    <a:pt x="503710" y="1274446"/>
                  </a:lnTo>
                  <a:lnTo>
                    <a:pt x="492293" y="1265239"/>
                  </a:lnTo>
                  <a:lnTo>
                    <a:pt x="481193" y="1255396"/>
                  </a:lnTo>
                  <a:lnTo>
                    <a:pt x="470093" y="1244919"/>
                  </a:lnTo>
                  <a:lnTo>
                    <a:pt x="459310" y="1233806"/>
                  </a:lnTo>
                  <a:lnTo>
                    <a:pt x="448845" y="1222376"/>
                  </a:lnTo>
                  <a:lnTo>
                    <a:pt x="438696" y="1209994"/>
                  </a:lnTo>
                  <a:lnTo>
                    <a:pt x="429499" y="1197611"/>
                  </a:lnTo>
                  <a:lnTo>
                    <a:pt x="419985" y="1184276"/>
                  </a:lnTo>
                  <a:lnTo>
                    <a:pt x="411422" y="1170624"/>
                  </a:lnTo>
                  <a:lnTo>
                    <a:pt x="403176" y="1156336"/>
                  </a:lnTo>
                  <a:lnTo>
                    <a:pt x="395565" y="1141731"/>
                  </a:lnTo>
                  <a:lnTo>
                    <a:pt x="388588" y="1126809"/>
                  </a:lnTo>
                  <a:lnTo>
                    <a:pt x="385416" y="1119189"/>
                  </a:lnTo>
                  <a:lnTo>
                    <a:pt x="382245" y="1111569"/>
                  </a:lnTo>
                  <a:lnTo>
                    <a:pt x="379390" y="1103631"/>
                  </a:lnTo>
                  <a:lnTo>
                    <a:pt x="376853" y="1095694"/>
                  </a:lnTo>
                  <a:lnTo>
                    <a:pt x="374316" y="1087756"/>
                  </a:lnTo>
                  <a:lnTo>
                    <a:pt x="372096" y="1079501"/>
                  </a:lnTo>
                  <a:lnTo>
                    <a:pt x="369559" y="1070929"/>
                  </a:lnTo>
                  <a:lnTo>
                    <a:pt x="367656" y="1062674"/>
                  </a:lnTo>
                  <a:lnTo>
                    <a:pt x="366071" y="1054419"/>
                  </a:lnTo>
                  <a:lnTo>
                    <a:pt x="364485" y="1045846"/>
                  </a:lnTo>
                  <a:lnTo>
                    <a:pt x="363216" y="1037274"/>
                  </a:lnTo>
                  <a:lnTo>
                    <a:pt x="362265" y="1028384"/>
                  </a:lnTo>
                  <a:lnTo>
                    <a:pt x="361313" y="1019811"/>
                  </a:lnTo>
                  <a:lnTo>
                    <a:pt x="360996" y="1010921"/>
                  </a:lnTo>
                  <a:lnTo>
                    <a:pt x="360362" y="1002031"/>
                  </a:lnTo>
                  <a:lnTo>
                    <a:pt x="360362" y="992823"/>
                  </a:lnTo>
                  <a:lnTo>
                    <a:pt x="360679" y="975678"/>
                  </a:lnTo>
                  <a:lnTo>
                    <a:pt x="361948" y="958533"/>
                  </a:lnTo>
                  <a:lnTo>
                    <a:pt x="363533" y="941706"/>
                  </a:lnTo>
                  <a:lnTo>
                    <a:pt x="366071" y="924878"/>
                  </a:lnTo>
                  <a:lnTo>
                    <a:pt x="368925" y="908686"/>
                  </a:lnTo>
                  <a:lnTo>
                    <a:pt x="373048" y="892811"/>
                  </a:lnTo>
                  <a:lnTo>
                    <a:pt x="377171" y="876936"/>
                  </a:lnTo>
                  <a:lnTo>
                    <a:pt x="382245" y="861696"/>
                  </a:lnTo>
                  <a:lnTo>
                    <a:pt x="387953" y="847091"/>
                  </a:lnTo>
                  <a:lnTo>
                    <a:pt x="393979" y="832168"/>
                  </a:lnTo>
                  <a:lnTo>
                    <a:pt x="400956" y="818198"/>
                  </a:lnTo>
                  <a:lnTo>
                    <a:pt x="408568" y="804546"/>
                  </a:lnTo>
                  <a:lnTo>
                    <a:pt x="416179" y="791211"/>
                  </a:lnTo>
                  <a:lnTo>
                    <a:pt x="424425" y="778511"/>
                  </a:lnTo>
                  <a:lnTo>
                    <a:pt x="433305" y="766446"/>
                  </a:lnTo>
                  <a:lnTo>
                    <a:pt x="442819" y="754698"/>
                  </a:lnTo>
                  <a:lnTo>
                    <a:pt x="452650" y="743586"/>
                  </a:lnTo>
                  <a:lnTo>
                    <a:pt x="462482" y="732791"/>
                  </a:lnTo>
                  <a:lnTo>
                    <a:pt x="473264" y="722631"/>
                  </a:lnTo>
                  <a:lnTo>
                    <a:pt x="484047" y="713423"/>
                  </a:lnTo>
                  <a:lnTo>
                    <a:pt x="495464" y="704533"/>
                  </a:lnTo>
                  <a:lnTo>
                    <a:pt x="507516" y="696596"/>
                  </a:lnTo>
                  <a:lnTo>
                    <a:pt x="519567" y="688976"/>
                  </a:lnTo>
                  <a:lnTo>
                    <a:pt x="531936" y="682308"/>
                  </a:lnTo>
                  <a:lnTo>
                    <a:pt x="538278" y="679133"/>
                  </a:lnTo>
                  <a:lnTo>
                    <a:pt x="544938" y="676276"/>
                  </a:lnTo>
                  <a:lnTo>
                    <a:pt x="551281" y="673418"/>
                  </a:lnTo>
                  <a:lnTo>
                    <a:pt x="557941" y="670878"/>
                  </a:lnTo>
                  <a:lnTo>
                    <a:pt x="564284" y="668338"/>
                  </a:lnTo>
                  <a:lnTo>
                    <a:pt x="571261" y="666433"/>
                  </a:lnTo>
                  <a:lnTo>
                    <a:pt x="577921" y="664211"/>
                  </a:lnTo>
                  <a:lnTo>
                    <a:pt x="584898" y="662623"/>
                  </a:lnTo>
                  <a:lnTo>
                    <a:pt x="591875" y="661036"/>
                  </a:lnTo>
                  <a:lnTo>
                    <a:pt x="598535" y="659766"/>
                  </a:lnTo>
                  <a:lnTo>
                    <a:pt x="605830" y="658178"/>
                  </a:lnTo>
                  <a:lnTo>
                    <a:pt x="612490" y="657226"/>
                  </a:lnTo>
                  <a:lnTo>
                    <a:pt x="619784" y="656591"/>
                  </a:lnTo>
                  <a:lnTo>
                    <a:pt x="627078" y="655956"/>
                  </a:lnTo>
                  <a:lnTo>
                    <a:pt x="634055" y="655638"/>
                  </a:lnTo>
                  <a:close/>
                  <a:moveTo>
                    <a:pt x="1604962" y="463550"/>
                  </a:moveTo>
                  <a:lnTo>
                    <a:pt x="1776412" y="463550"/>
                  </a:lnTo>
                  <a:lnTo>
                    <a:pt x="1776412" y="1252538"/>
                  </a:lnTo>
                  <a:lnTo>
                    <a:pt x="1604962" y="1252538"/>
                  </a:lnTo>
                  <a:lnTo>
                    <a:pt x="1604962" y="463550"/>
                  </a:lnTo>
                  <a:close/>
                  <a:moveTo>
                    <a:pt x="0" y="0"/>
                  </a:moveTo>
                  <a:lnTo>
                    <a:pt x="2125663" y="0"/>
                  </a:lnTo>
                  <a:lnTo>
                    <a:pt x="2125663" y="171553"/>
                  </a:lnTo>
                  <a:lnTo>
                    <a:pt x="2039621" y="171553"/>
                  </a:lnTo>
                  <a:lnTo>
                    <a:pt x="2039621" y="1577975"/>
                  </a:lnTo>
                  <a:lnTo>
                    <a:pt x="1252220" y="1577975"/>
                  </a:lnTo>
                  <a:lnTo>
                    <a:pt x="1252220" y="1449310"/>
                  </a:lnTo>
                  <a:lnTo>
                    <a:pt x="1911033" y="1449310"/>
                  </a:lnTo>
                  <a:lnTo>
                    <a:pt x="1911033" y="171553"/>
                  </a:lnTo>
                  <a:lnTo>
                    <a:pt x="195263" y="171553"/>
                  </a:lnTo>
                  <a:lnTo>
                    <a:pt x="195263" y="1249164"/>
                  </a:lnTo>
                  <a:lnTo>
                    <a:pt x="66675" y="1249164"/>
                  </a:lnTo>
                  <a:lnTo>
                    <a:pt x="66675" y="171553"/>
                  </a:lnTo>
                  <a:lnTo>
                    <a:pt x="0" y="171553"/>
                  </a:lnTo>
                  <a:lnTo>
                    <a:pt x="0" y="0"/>
                  </a:lnTo>
                  <a:close/>
                </a:path>
              </a:pathLst>
            </a:custGeom>
            <a:solidFill>
              <a:schemeClr val="accent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grpSp>
          <p:nvGrpSpPr>
            <p:cNvPr id="75" name="组合 74"/>
            <p:cNvGrpSpPr/>
            <p:nvPr/>
          </p:nvGrpSpPr>
          <p:grpSpPr>
            <a:xfrm>
              <a:off x="-947754" y="699020"/>
              <a:ext cx="314495" cy="327236"/>
              <a:chOff x="6443663" y="5219700"/>
              <a:chExt cx="935038" cy="974725"/>
            </a:xfrm>
            <a:solidFill>
              <a:schemeClr val="accent1"/>
            </a:solidFill>
          </p:grpSpPr>
          <p:sp>
            <p:nvSpPr>
              <p:cNvPr id="76" name="Freeform 14"/>
              <p:cNvSpPr>
                <a:spLocks noEditPoints="1"/>
              </p:cNvSpPr>
              <p:nvPr/>
            </p:nvSpPr>
            <p:spPr bwMode="auto">
              <a:xfrm>
                <a:off x="6734176" y="5502275"/>
                <a:ext cx="376238" cy="317500"/>
              </a:xfrm>
              <a:custGeom>
                <a:avLst/>
                <a:gdLst>
                  <a:gd name="T0" fmla="*/ 67 w 100"/>
                  <a:gd name="T1" fmla="*/ 6 h 84"/>
                  <a:gd name="T2" fmla="*/ 34 w 100"/>
                  <a:gd name="T3" fmla="*/ 3 h 84"/>
                  <a:gd name="T4" fmla="*/ 6 w 100"/>
                  <a:gd name="T5" fmla="*/ 50 h 84"/>
                  <a:gd name="T6" fmla="*/ 28 w 100"/>
                  <a:gd name="T7" fmla="*/ 66 h 84"/>
                  <a:gd name="T8" fmla="*/ 50 w 100"/>
                  <a:gd name="T9" fmla="*/ 74 h 84"/>
                  <a:gd name="T10" fmla="*/ 71 w 100"/>
                  <a:gd name="T11" fmla="*/ 83 h 84"/>
                  <a:gd name="T12" fmla="*/ 94 w 100"/>
                  <a:gd name="T13" fmla="*/ 62 h 84"/>
                  <a:gd name="T14" fmla="*/ 55 w 100"/>
                  <a:gd name="T15" fmla="*/ 73 h 84"/>
                  <a:gd name="T16" fmla="*/ 88 w 100"/>
                  <a:gd name="T17" fmla="*/ 66 h 84"/>
                  <a:gd name="T18" fmla="*/ 71 w 100"/>
                  <a:gd name="T19" fmla="*/ 78 h 84"/>
                  <a:gd name="T20" fmla="*/ 65 w 100"/>
                  <a:gd name="T21" fmla="*/ 79 h 84"/>
                  <a:gd name="T22" fmla="*/ 69 w 100"/>
                  <a:gd name="T23" fmla="*/ 61 h 84"/>
                  <a:gd name="T24" fmla="*/ 45 w 100"/>
                  <a:gd name="T25" fmla="*/ 65 h 84"/>
                  <a:gd name="T26" fmla="*/ 32 w 100"/>
                  <a:gd name="T27" fmla="*/ 62 h 84"/>
                  <a:gd name="T28" fmla="*/ 40 w 100"/>
                  <a:gd name="T29" fmla="*/ 45 h 84"/>
                  <a:gd name="T30" fmla="*/ 50 w 100"/>
                  <a:gd name="T31" fmla="*/ 41 h 84"/>
                  <a:gd name="T32" fmla="*/ 54 w 100"/>
                  <a:gd name="T33" fmla="*/ 40 h 84"/>
                  <a:gd name="T34" fmla="*/ 71 w 100"/>
                  <a:gd name="T35" fmla="*/ 42 h 84"/>
                  <a:gd name="T36" fmla="*/ 66 w 100"/>
                  <a:gd name="T37" fmla="*/ 26 h 84"/>
                  <a:gd name="T38" fmla="*/ 80 w 100"/>
                  <a:gd name="T39" fmla="*/ 36 h 84"/>
                  <a:gd name="T40" fmla="*/ 82 w 100"/>
                  <a:gd name="T41" fmla="*/ 47 h 84"/>
                  <a:gd name="T42" fmla="*/ 52 w 100"/>
                  <a:gd name="T43" fmla="*/ 52 h 84"/>
                  <a:gd name="T44" fmla="*/ 42 w 100"/>
                  <a:gd name="T45" fmla="*/ 51 h 84"/>
                  <a:gd name="T46" fmla="*/ 46 w 100"/>
                  <a:gd name="T47" fmla="*/ 60 h 84"/>
                  <a:gd name="T48" fmla="*/ 72 w 100"/>
                  <a:gd name="T49" fmla="*/ 53 h 84"/>
                  <a:gd name="T50" fmla="*/ 86 w 100"/>
                  <a:gd name="T51" fmla="*/ 52 h 84"/>
                  <a:gd name="T52" fmla="*/ 81 w 100"/>
                  <a:gd name="T53" fmla="*/ 22 h 84"/>
                  <a:gd name="T54" fmla="*/ 58 w 100"/>
                  <a:gd name="T55" fmla="*/ 11 h 84"/>
                  <a:gd name="T56" fmla="*/ 30 w 100"/>
                  <a:gd name="T57" fmla="*/ 16 h 84"/>
                  <a:gd name="T58" fmla="*/ 11 w 100"/>
                  <a:gd name="T59" fmla="*/ 35 h 84"/>
                  <a:gd name="T60" fmla="*/ 26 w 100"/>
                  <a:gd name="T61" fmla="*/ 41 h 84"/>
                  <a:gd name="T62" fmla="*/ 16 w 100"/>
                  <a:gd name="T63" fmla="*/ 34 h 84"/>
                  <a:gd name="T64" fmla="*/ 26 w 100"/>
                  <a:gd name="T65" fmla="*/ 51 h 84"/>
                  <a:gd name="T66" fmla="*/ 18 w 100"/>
                  <a:gd name="T67" fmla="*/ 18 h 84"/>
                  <a:gd name="T68" fmla="*/ 40 w 100"/>
                  <a:gd name="T69" fmla="*/ 9 h 84"/>
                  <a:gd name="T70" fmla="*/ 65 w 100"/>
                  <a:gd name="T71" fmla="*/ 11 h 84"/>
                  <a:gd name="T72" fmla="*/ 88 w 100"/>
                  <a:gd name="T73" fmla="*/ 29 h 84"/>
                  <a:gd name="T74" fmla="*/ 86 w 100"/>
                  <a:gd name="T75" fmla="*/ 61 h 84"/>
                  <a:gd name="T76" fmla="*/ 38 w 100"/>
                  <a:gd name="T77" fmla="*/ 20 h 84"/>
                  <a:gd name="T78" fmla="*/ 56 w 100"/>
                  <a:gd name="T79" fmla="*/ 16 h 84"/>
                  <a:gd name="T80" fmla="*/ 52 w 100"/>
                  <a:gd name="T81" fmla="*/ 35 h 84"/>
                  <a:gd name="T82" fmla="*/ 38 w 100"/>
                  <a:gd name="T83" fmla="*/ 38 h 84"/>
                  <a:gd name="T84" fmla="*/ 33 w 100"/>
                  <a:gd name="T85" fmla="*/ 2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0" h="84">
                    <a:moveTo>
                      <a:pt x="100" y="45"/>
                    </a:moveTo>
                    <a:cubicBezTo>
                      <a:pt x="100" y="38"/>
                      <a:pt x="97" y="31"/>
                      <a:pt x="93" y="26"/>
                    </a:cubicBezTo>
                    <a:cubicBezTo>
                      <a:pt x="89" y="15"/>
                      <a:pt x="79" y="7"/>
                      <a:pt x="67" y="6"/>
                    </a:cubicBezTo>
                    <a:cubicBezTo>
                      <a:pt x="63" y="2"/>
                      <a:pt x="57" y="0"/>
                      <a:pt x="51" y="0"/>
                    </a:cubicBezTo>
                    <a:cubicBezTo>
                      <a:pt x="47" y="0"/>
                      <a:pt x="43" y="1"/>
                      <a:pt x="40" y="3"/>
                    </a:cubicBezTo>
                    <a:cubicBezTo>
                      <a:pt x="38" y="3"/>
                      <a:pt x="36" y="3"/>
                      <a:pt x="34" y="3"/>
                    </a:cubicBezTo>
                    <a:cubicBezTo>
                      <a:pt x="26" y="3"/>
                      <a:pt x="18" y="7"/>
                      <a:pt x="14" y="13"/>
                    </a:cubicBezTo>
                    <a:cubicBezTo>
                      <a:pt x="7" y="17"/>
                      <a:pt x="1" y="25"/>
                      <a:pt x="1" y="33"/>
                    </a:cubicBezTo>
                    <a:cubicBezTo>
                      <a:pt x="0" y="40"/>
                      <a:pt x="2" y="46"/>
                      <a:pt x="6" y="50"/>
                    </a:cubicBezTo>
                    <a:cubicBezTo>
                      <a:pt x="11" y="55"/>
                      <a:pt x="17" y="57"/>
                      <a:pt x="25" y="57"/>
                    </a:cubicBezTo>
                    <a:cubicBezTo>
                      <a:pt x="25" y="60"/>
                      <a:pt x="26" y="63"/>
                      <a:pt x="28" y="65"/>
                    </a:cubicBezTo>
                    <a:cubicBezTo>
                      <a:pt x="28" y="65"/>
                      <a:pt x="28" y="65"/>
                      <a:pt x="28" y="66"/>
                    </a:cubicBezTo>
                    <a:cubicBezTo>
                      <a:pt x="32" y="69"/>
                      <a:pt x="38" y="71"/>
                      <a:pt x="43" y="70"/>
                    </a:cubicBezTo>
                    <a:cubicBezTo>
                      <a:pt x="45" y="72"/>
                      <a:pt x="47" y="73"/>
                      <a:pt x="50" y="73"/>
                    </a:cubicBezTo>
                    <a:cubicBezTo>
                      <a:pt x="50" y="73"/>
                      <a:pt x="50" y="74"/>
                      <a:pt x="50" y="74"/>
                    </a:cubicBezTo>
                    <a:cubicBezTo>
                      <a:pt x="53" y="80"/>
                      <a:pt x="59" y="84"/>
                      <a:pt x="65" y="84"/>
                    </a:cubicBezTo>
                    <a:cubicBezTo>
                      <a:pt x="67" y="84"/>
                      <a:pt x="69" y="84"/>
                      <a:pt x="71" y="83"/>
                    </a:cubicBezTo>
                    <a:cubicBezTo>
                      <a:pt x="71" y="83"/>
                      <a:pt x="71" y="83"/>
                      <a:pt x="71" y="83"/>
                    </a:cubicBezTo>
                    <a:cubicBezTo>
                      <a:pt x="74" y="83"/>
                      <a:pt x="81" y="83"/>
                      <a:pt x="86" y="79"/>
                    </a:cubicBezTo>
                    <a:cubicBezTo>
                      <a:pt x="91" y="74"/>
                      <a:pt x="93" y="70"/>
                      <a:pt x="94" y="64"/>
                    </a:cubicBezTo>
                    <a:cubicBezTo>
                      <a:pt x="95" y="63"/>
                      <a:pt x="94" y="63"/>
                      <a:pt x="94" y="62"/>
                    </a:cubicBezTo>
                    <a:cubicBezTo>
                      <a:pt x="98" y="57"/>
                      <a:pt x="100" y="51"/>
                      <a:pt x="100" y="45"/>
                    </a:cubicBezTo>
                    <a:close/>
                    <a:moveTo>
                      <a:pt x="65" y="79"/>
                    </a:moveTo>
                    <a:cubicBezTo>
                      <a:pt x="61" y="79"/>
                      <a:pt x="57" y="77"/>
                      <a:pt x="55" y="73"/>
                    </a:cubicBezTo>
                    <a:cubicBezTo>
                      <a:pt x="61" y="72"/>
                      <a:pt x="66" y="71"/>
                      <a:pt x="69" y="68"/>
                    </a:cubicBezTo>
                    <a:cubicBezTo>
                      <a:pt x="70" y="67"/>
                      <a:pt x="71" y="67"/>
                      <a:pt x="72" y="65"/>
                    </a:cubicBezTo>
                    <a:cubicBezTo>
                      <a:pt x="77" y="67"/>
                      <a:pt x="82" y="67"/>
                      <a:pt x="88" y="66"/>
                    </a:cubicBezTo>
                    <a:cubicBezTo>
                      <a:pt x="88" y="66"/>
                      <a:pt x="88" y="65"/>
                      <a:pt x="89" y="65"/>
                    </a:cubicBezTo>
                    <a:cubicBezTo>
                      <a:pt x="88" y="69"/>
                      <a:pt x="86" y="71"/>
                      <a:pt x="82" y="75"/>
                    </a:cubicBezTo>
                    <a:cubicBezTo>
                      <a:pt x="79" y="78"/>
                      <a:pt x="73" y="78"/>
                      <a:pt x="71" y="78"/>
                    </a:cubicBezTo>
                    <a:cubicBezTo>
                      <a:pt x="71" y="78"/>
                      <a:pt x="70" y="78"/>
                      <a:pt x="70" y="78"/>
                    </a:cubicBezTo>
                    <a:cubicBezTo>
                      <a:pt x="70" y="78"/>
                      <a:pt x="70" y="78"/>
                      <a:pt x="70" y="78"/>
                    </a:cubicBezTo>
                    <a:cubicBezTo>
                      <a:pt x="68" y="79"/>
                      <a:pt x="67" y="79"/>
                      <a:pt x="65" y="79"/>
                    </a:cubicBezTo>
                    <a:close/>
                    <a:moveTo>
                      <a:pt x="73" y="60"/>
                    </a:moveTo>
                    <a:cubicBezTo>
                      <a:pt x="72" y="59"/>
                      <a:pt x="71" y="59"/>
                      <a:pt x="70" y="59"/>
                    </a:cubicBezTo>
                    <a:cubicBezTo>
                      <a:pt x="69" y="60"/>
                      <a:pt x="69" y="60"/>
                      <a:pt x="69" y="61"/>
                    </a:cubicBezTo>
                    <a:cubicBezTo>
                      <a:pt x="68" y="62"/>
                      <a:pt x="67" y="63"/>
                      <a:pt x="66" y="64"/>
                    </a:cubicBezTo>
                    <a:cubicBezTo>
                      <a:pt x="63" y="66"/>
                      <a:pt x="59" y="67"/>
                      <a:pt x="54" y="68"/>
                    </a:cubicBezTo>
                    <a:cubicBezTo>
                      <a:pt x="51" y="68"/>
                      <a:pt x="48" y="67"/>
                      <a:pt x="45" y="65"/>
                    </a:cubicBezTo>
                    <a:cubicBezTo>
                      <a:pt x="45" y="65"/>
                      <a:pt x="45" y="65"/>
                      <a:pt x="45" y="65"/>
                    </a:cubicBezTo>
                    <a:cubicBezTo>
                      <a:pt x="44" y="65"/>
                      <a:pt x="44" y="65"/>
                      <a:pt x="44" y="65"/>
                    </a:cubicBezTo>
                    <a:cubicBezTo>
                      <a:pt x="40" y="66"/>
                      <a:pt x="35" y="65"/>
                      <a:pt x="32" y="62"/>
                    </a:cubicBezTo>
                    <a:cubicBezTo>
                      <a:pt x="30" y="60"/>
                      <a:pt x="30" y="57"/>
                      <a:pt x="30" y="54"/>
                    </a:cubicBezTo>
                    <a:cubicBezTo>
                      <a:pt x="32" y="49"/>
                      <a:pt x="38" y="48"/>
                      <a:pt x="38" y="48"/>
                    </a:cubicBezTo>
                    <a:cubicBezTo>
                      <a:pt x="39" y="48"/>
                      <a:pt x="40" y="47"/>
                      <a:pt x="40" y="45"/>
                    </a:cubicBezTo>
                    <a:cubicBezTo>
                      <a:pt x="40" y="45"/>
                      <a:pt x="40" y="42"/>
                      <a:pt x="44" y="40"/>
                    </a:cubicBezTo>
                    <a:cubicBezTo>
                      <a:pt x="45" y="40"/>
                      <a:pt x="46" y="39"/>
                      <a:pt x="47" y="39"/>
                    </a:cubicBezTo>
                    <a:cubicBezTo>
                      <a:pt x="49" y="39"/>
                      <a:pt x="50" y="40"/>
                      <a:pt x="50" y="41"/>
                    </a:cubicBezTo>
                    <a:cubicBezTo>
                      <a:pt x="51" y="41"/>
                      <a:pt x="52" y="41"/>
                      <a:pt x="52" y="41"/>
                    </a:cubicBezTo>
                    <a:cubicBezTo>
                      <a:pt x="52" y="41"/>
                      <a:pt x="52" y="41"/>
                      <a:pt x="53" y="41"/>
                    </a:cubicBezTo>
                    <a:cubicBezTo>
                      <a:pt x="53" y="41"/>
                      <a:pt x="54" y="41"/>
                      <a:pt x="54" y="40"/>
                    </a:cubicBezTo>
                    <a:cubicBezTo>
                      <a:pt x="54" y="40"/>
                      <a:pt x="56" y="38"/>
                      <a:pt x="60" y="38"/>
                    </a:cubicBezTo>
                    <a:cubicBezTo>
                      <a:pt x="65" y="38"/>
                      <a:pt x="68" y="41"/>
                      <a:pt x="68" y="41"/>
                    </a:cubicBezTo>
                    <a:cubicBezTo>
                      <a:pt x="69" y="42"/>
                      <a:pt x="70" y="42"/>
                      <a:pt x="71" y="42"/>
                    </a:cubicBezTo>
                    <a:cubicBezTo>
                      <a:pt x="73" y="41"/>
                      <a:pt x="73" y="39"/>
                      <a:pt x="72" y="38"/>
                    </a:cubicBezTo>
                    <a:cubicBezTo>
                      <a:pt x="72" y="37"/>
                      <a:pt x="68" y="33"/>
                      <a:pt x="62" y="33"/>
                    </a:cubicBezTo>
                    <a:cubicBezTo>
                      <a:pt x="62" y="31"/>
                      <a:pt x="63" y="28"/>
                      <a:pt x="66" y="26"/>
                    </a:cubicBezTo>
                    <a:cubicBezTo>
                      <a:pt x="68" y="25"/>
                      <a:pt x="70" y="25"/>
                      <a:pt x="72" y="25"/>
                    </a:cubicBezTo>
                    <a:cubicBezTo>
                      <a:pt x="74" y="25"/>
                      <a:pt x="76" y="25"/>
                      <a:pt x="78" y="26"/>
                    </a:cubicBezTo>
                    <a:cubicBezTo>
                      <a:pt x="80" y="28"/>
                      <a:pt x="81" y="31"/>
                      <a:pt x="80" y="36"/>
                    </a:cubicBezTo>
                    <a:cubicBezTo>
                      <a:pt x="80" y="37"/>
                      <a:pt x="81" y="38"/>
                      <a:pt x="82" y="39"/>
                    </a:cubicBezTo>
                    <a:cubicBezTo>
                      <a:pt x="82" y="39"/>
                      <a:pt x="84" y="41"/>
                      <a:pt x="84" y="44"/>
                    </a:cubicBezTo>
                    <a:cubicBezTo>
                      <a:pt x="84" y="45"/>
                      <a:pt x="84" y="46"/>
                      <a:pt x="82" y="47"/>
                    </a:cubicBezTo>
                    <a:cubicBezTo>
                      <a:pt x="80" y="49"/>
                      <a:pt x="77" y="49"/>
                      <a:pt x="74" y="48"/>
                    </a:cubicBezTo>
                    <a:cubicBezTo>
                      <a:pt x="73" y="48"/>
                      <a:pt x="70" y="47"/>
                      <a:pt x="66" y="47"/>
                    </a:cubicBezTo>
                    <a:cubicBezTo>
                      <a:pt x="60" y="46"/>
                      <a:pt x="55" y="48"/>
                      <a:pt x="52" y="52"/>
                    </a:cubicBezTo>
                    <a:cubicBezTo>
                      <a:pt x="49" y="54"/>
                      <a:pt x="48" y="54"/>
                      <a:pt x="47" y="54"/>
                    </a:cubicBezTo>
                    <a:cubicBezTo>
                      <a:pt x="46" y="54"/>
                      <a:pt x="46" y="53"/>
                      <a:pt x="45" y="52"/>
                    </a:cubicBezTo>
                    <a:cubicBezTo>
                      <a:pt x="45" y="51"/>
                      <a:pt x="43" y="50"/>
                      <a:pt x="42" y="51"/>
                    </a:cubicBezTo>
                    <a:cubicBezTo>
                      <a:pt x="41" y="51"/>
                      <a:pt x="41" y="52"/>
                      <a:pt x="40" y="52"/>
                    </a:cubicBezTo>
                    <a:cubicBezTo>
                      <a:pt x="40" y="53"/>
                      <a:pt x="40" y="54"/>
                      <a:pt x="40" y="54"/>
                    </a:cubicBezTo>
                    <a:cubicBezTo>
                      <a:pt x="40" y="55"/>
                      <a:pt x="42" y="59"/>
                      <a:pt x="46" y="60"/>
                    </a:cubicBezTo>
                    <a:cubicBezTo>
                      <a:pt x="49" y="60"/>
                      <a:pt x="52" y="59"/>
                      <a:pt x="56" y="55"/>
                    </a:cubicBezTo>
                    <a:cubicBezTo>
                      <a:pt x="58" y="53"/>
                      <a:pt x="61" y="52"/>
                      <a:pt x="65" y="52"/>
                    </a:cubicBezTo>
                    <a:cubicBezTo>
                      <a:pt x="69" y="52"/>
                      <a:pt x="72" y="53"/>
                      <a:pt x="72" y="53"/>
                    </a:cubicBezTo>
                    <a:cubicBezTo>
                      <a:pt x="72" y="53"/>
                      <a:pt x="72" y="53"/>
                      <a:pt x="72" y="53"/>
                    </a:cubicBezTo>
                    <a:cubicBezTo>
                      <a:pt x="74" y="54"/>
                      <a:pt x="76" y="54"/>
                      <a:pt x="78" y="54"/>
                    </a:cubicBezTo>
                    <a:cubicBezTo>
                      <a:pt x="82" y="54"/>
                      <a:pt x="84" y="53"/>
                      <a:pt x="86" y="52"/>
                    </a:cubicBezTo>
                    <a:cubicBezTo>
                      <a:pt x="88" y="50"/>
                      <a:pt x="90" y="47"/>
                      <a:pt x="90" y="44"/>
                    </a:cubicBezTo>
                    <a:cubicBezTo>
                      <a:pt x="90" y="40"/>
                      <a:pt x="88" y="37"/>
                      <a:pt x="86" y="35"/>
                    </a:cubicBezTo>
                    <a:cubicBezTo>
                      <a:pt x="87" y="28"/>
                      <a:pt x="84" y="24"/>
                      <a:pt x="81" y="22"/>
                    </a:cubicBezTo>
                    <a:cubicBezTo>
                      <a:pt x="78" y="20"/>
                      <a:pt x="74" y="19"/>
                      <a:pt x="72" y="19"/>
                    </a:cubicBezTo>
                    <a:cubicBezTo>
                      <a:pt x="70" y="19"/>
                      <a:pt x="69" y="19"/>
                      <a:pt x="67" y="20"/>
                    </a:cubicBezTo>
                    <a:cubicBezTo>
                      <a:pt x="66" y="17"/>
                      <a:pt x="63" y="13"/>
                      <a:pt x="58" y="11"/>
                    </a:cubicBezTo>
                    <a:cubicBezTo>
                      <a:pt x="52" y="9"/>
                      <a:pt x="46" y="10"/>
                      <a:pt x="42" y="15"/>
                    </a:cubicBezTo>
                    <a:cubicBezTo>
                      <a:pt x="41" y="15"/>
                      <a:pt x="40" y="14"/>
                      <a:pt x="38" y="14"/>
                    </a:cubicBezTo>
                    <a:cubicBezTo>
                      <a:pt x="35" y="14"/>
                      <a:pt x="32" y="15"/>
                      <a:pt x="30" y="16"/>
                    </a:cubicBezTo>
                    <a:cubicBezTo>
                      <a:pt x="28" y="18"/>
                      <a:pt x="26" y="20"/>
                      <a:pt x="24" y="23"/>
                    </a:cubicBezTo>
                    <a:cubicBezTo>
                      <a:pt x="23" y="23"/>
                      <a:pt x="22" y="23"/>
                      <a:pt x="20" y="23"/>
                    </a:cubicBezTo>
                    <a:cubicBezTo>
                      <a:pt x="13" y="24"/>
                      <a:pt x="10" y="30"/>
                      <a:pt x="11" y="35"/>
                    </a:cubicBezTo>
                    <a:cubicBezTo>
                      <a:pt x="12" y="40"/>
                      <a:pt x="16" y="45"/>
                      <a:pt x="24" y="44"/>
                    </a:cubicBezTo>
                    <a:cubicBezTo>
                      <a:pt x="25" y="44"/>
                      <a:pt x="25" y="44"/>
                      <a:pt x="26" y="43"/>
                    </a:cubicBezTo>
                    <a:cubicBezTo>
                      <a:pt x="26" y="43"/>
                      <a:pt x="26" y="42"/>
                      <a:pt x="26" y="41"/>
                    </a:cubicBezTo>
                    <a:cubicBezTo>
                      <a:pt x="26" y="40"/>
                      <a:pt x="25" y="39"/>
                      <a:pt x="24" y="39"/>
                    </a:cubicBezTo>
                    <a:cubicBezTo>
                      <a:pt x="24" y="39"/>
                      <a:pt x="23" y="39"/>
                      <a:pt x="23" y="39"/>
                    </a:cubicBezTo>
                    <a:cubicBezTo>
                      <a:pt x="19" y="40"/>
                      <a:pt x="17" y="37"/>
                      <a:pt x="16" y="34"/>
                    </a:cubicBezTo>
                    <a:cubicBezTo>
                      <a:pt x="16" y="32"/>
                      <a:pt x="18" y="29"/>
                      <a:pt x="21" y="28"/>
                    </a:cubicBezTo>
                    <a:cubicBezTo>
                      <a:pt x="27" y="28"/>
                      <a:pt x="32" y="37"/>
                      <a:pt x="34" y="43"/>
                    </a:cubicBezTo>
                    <a:cubicBezTo>
                      <a:pt x="31" y="44"/>
                      <a:pt x="28" y="47"/>
                      <a:pt x="26" y="51"/>
                    </a:cubicBezTo>
                    <a:cubicBezTo>
                      <a:pt x="19" y="52"/>
                      <a:pt x="14" y="50"/>
                      <a:pt x="10" y="46"/>
                    </a:cubicBezTo>
                    <a:cubicBezTo>
                      <a:pt x="7" y="43"/>
                      <a:pt x="6" y="39"/>
                      <a:pt x="6" y="34"/>
                    </a:cubicBezTo>
                    <a:cubicBezTo>
                      <a:pt x="7" y="27"/>
                      <a:pt x="11" y="21"/>
                      <a:pt x="18" y="18"/>
                    </a:cubicBezTo>
                    <a:cubicBezTo>
                      <a:pt x="18" y="18"/>
                      <a:pt x="18" y="17"/>
                      <a:pt x="18" y="17"/>
                    </a:cubicBezTo>
                    <a:cubicBezTo>
                      <a:pt x="21" y="11"/>
                      <a:pt x="27" y="8"/>
                      <a:pt x="34" y="8"/>
                    </a:cubicBezTo>
                    <a:cubicBezTo>
                      <a:pt x="36" y="8"/>
                      <a:pt x="38" y="8"/>
                      <a:pt x="40" y="9"/>
                    </a:cubicBezTo>
                    <a:cubicBezTo>
                      <a:pt x="40" y="9"/>
                      <a:pt x="40" y="9"/>
                      <a:pt x="41" y="9"/>
                    </a:cubicBezTo>
                    <a:cubicBezTo>
                      <a:pt x="44" y="7"/>
                      <a:pt x="48" y="6"/>
                      <a:pt x="51" y="6"/>
                    </a:cubicBezTo>
                    <a:cubicBezTo>
                      <a:pt x="56" y="6"/>
                      <a:pt x="61" y="8"/>
                      <a:pt x="65" y="11"/>
                    </a:cubicBezTo>
                    <a:cubicBezTo>
                      <a:pt x="65" y="11"/>
                      <a:pt x="66" y="11"/>
                      <a:pt x="66" y="11"/>
                    </a:cubicBezTo>
                    <a:cubicBezTo>
                      <a:pt x="76" y="11"/>
                      <a:pt x="85" y="18"/>
                      <a:pt x="88" y="28"/>
                    </a:cubicBezTo>
                    <a:cubicBezTo>
                      <a:pt x="88" y="29"/>
                      <a:pt x="88" y="29"/>
                      <a:pt x="88" y="29"/>
                    </a:cubicBezTo>
                    <a:cubicBezTo>
                      <a:pt x="92" y="33"/>
                      <a:pt x="95" y="39"/>
                      <a:pt x="95" y="45"/>
                    </a:cubicBezTo>
                    <a:cubicBezTo>
                      <a:pt x="95" y="50"/>
                      <a:pt x="93" y="55"/>
                      <a:pt x="90" y="58"/>
                    </a:cubicBezTo>
                    <a:cubicBezTo>
                      <a:pt x="89" y="60"/>
                      <a:pt x="87" y="60"/>
                      <a:pt x="86" y="61"/>
                    </a:cubicBezTo>
                    <a:cubicBezTo>
                      <a:pt x="81" y="62"/>
                      <a:pt x="77" y="62"/>
                      <a:pt x="73" y="60"/>
                    </a:cubicBezTo>
                    <a:close/>
                    <a:moveTo>
                      <a:pt x="33" y="21"/>
                    </a:moveTo>
                    <a:cubicBezTo>
                      <a:pt x="34" y="20"/>
                      <a:pt x="36" y="20"/>
                      <a:pt x="38" y="20"/>
                    </a:cubicBezTo>
                    <a:cubicBezTo>
                      <a:pt x="40" y="20"/>
                      <a:pt x="43" y="21"/>
                      <a:pt x="43" y="21"/>
                    </a:cubicBezTo>
                    <a:cubicBezTo>
                      <a:pt x="44" y="21"/>
                      <a:pt x="45" y="20"/>
                      <a:pt x="46" y="19"/>
                    </a:cubicBezTo>
                    <a:cubicBezTo>
                      <a:pt x="48" y="16"/>
                      <a:pt x="52" y="15"/>
                      <a:pt x="56" y="16"/>
                    </a:cubicBezTo>
                    <a:cubicBezTo>
                      <a:pt x="59" y="18"/>
                      <a:pt x="61" y="20"/>
                      <a:pt x="62" y="22"/>
                    </a:cubicBezTo>
                    <a:cubicBezTo>
                      <a:pt x="58" y="25"/>
                      <a:pt x="57" y="29"/>
                      <a:pt x="57" y="33"/>
                    </a:cubicBezTo>
                    <a:cubicBezTo>
                      <a:pt x="54" y="33"/>
                      <a:pt x="53" y="34"/>
                      <a:pt x="52" y="35"/>
                    </a:cubicBezTo>
                    <a:cubicBezTo>
                      <a:pt x="51" y="35"/>
                      <a:pt x="49" y="34"/>
                      <a:pt x="47" y="34"/>
                    </a:cubicBezTo>
                    <a:cubicBezTo>
                      <a:pt x="45" y="34"/>
                      <a:pt x="44" y="34"/>
                      <a:pt x="42" y="35"/>
                    </a:cubicBezTo>
                    <a:cubicBezTo>
                      <a:pt x="40" y="36"/>
                      <a:pt x="39" y="37"/>
                      <a:pt x="38" y="38"/>
                    </a:cubicBezTo>
                    <a:cubicBezTo>
                      <a:pt x="37" y="36"/>
                      <a:pt x="36" y="35"/>
                      <a:pt x="35" y="33"/>
                    </a:cubicBezTo>
                    <a:cubicBezTo>
                      <a:pt x="33" y="30"/>
                      <a:pt x="31" y="28"/>
                      <a:pt x="29" y="26"/>
                    </a:cubicBezTo>
                    <a:cubicBezTo>
                      <a:pt x="30" y="24"/>
                      <a:pt x="31" y="22"/>
                      <a:pt x="33" y="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zh-CN" altLang="en-US" sz="3200"/>
              </a:p>
            </p:txBody>
          </p:sp>
          <p:sp>
            <p:nvSpPr>
              <p:cNvPr id="77" name="Freeform 15"/>
              <p:cNvSpPr>
                <a:spLocks noEditPoints="1"/>
              </p:cNvSpPr>
              <p:nvPr/>
            </p:nvSpPr>
            <p:spPr bwMode="auto">
              <a:xfrm>
                <a:off x="6575426" y="5438775"/>
                <a:ext cx="636588" cy="755650"/>
              </a:xfrm>
              <a:custGeom>
                <a:avLst/>
                <a:gdLst>
                  <a:gd name="T0" fmla="*/ 169 w 169"/>
                  <a:gd name="T1" fmla="*/ 72 h 200"/>
                  <a:gd name="T2" fmla="*/ 89 w 169"/>
                  <a:gd name="T3" fmla="*/ 0 h 200"/>
                  <a:gd name="T4" fmla="*/ 13 w 169"/>
                  <a:gd name="T5" fmla="*/ 60 h 200"/>
                  <a:gd name="T6" fmla="*/ 16 w 169"/>
                  <a:gd name="T7" fmla="*/ 72 h 200"/>
                  <a:gd name="T8" fmla="*/ 18 w 169"/>
                  <a:gd name="T9" fmla="*/ 79 h 200"/>
                  <a:gd name="T10" fmla="*/ 5 w 169"/>
                  <a:gd name="T11" fmla="*/ 105 h 200"/>
                  <a:gd name="T12" fmla="*/ 2 w 169"/>
                  <a:gd name="T13" fmla="*/ 110 h 200"/>
                  <a:gd name="T14" fmla="*/ 2 w 169"/>
                  <a:gd name="T15" fmla="*/ 119 h 200"/>
                  <a:gd name="T16" fmla="*/ 16 w 169"/>
                  <a:gd name="T17" fmla="*/ 126 h 200"/>
                  <a:gd name="T18" fmla="*/ 17 w 169"/>
                  <a:gd name="T19" fmla="*/ 126 h 200"/>
                  <a:gd name="T20" fmla="*/ 19 w 169"/>
                  <a:gd name="T21" fmla="*/ 138 h 200"/>
                  <a:gd name="T22" fmla="*/ 19 w 169"/>
                  <a:gd name="T23" fmla="*/ 139 h 200"/>
                  <a:gd name="T24" fmla="*/ 21 w 169"/>
                  <a:gd name="T25" fmla="*/ 148 h 200"/>
                  <a:gd name="T26" fmla="*/ 22 w 169"/>
                  <a:gd name="T27" fmla="*/ 153 h 200"/>
                  <a:gd name="T28" fmla="*/ 22 w 169"/>
                  <a:gd name="T29" fmla="*/ 157 h 200"/>
                  <a:gd name="T30" fmla="*/ 22 w 169"/>
                  <a:gd name="T31" fmla="*/ 160 h 200"/>
                  <a:gd name="T32" fmla="*/ 37 w 169"/>
                  <a:gd name="T33" fmla="*/ 178 h 200"/>
                  <a:gd name="T34" fmla="*/ 37 w 169"/>
                  <a:gd name="T35" fmla="*/ 178 h 200"/>
                  <a:gd name="T36" fmla="*/ 55 w 169"/>
                  <a:gd name="T37" fmla="*/ 174 h 200"/>
                  <a:gd name="T38" fmla="*/ 55 w 169"/>
                  <a:gd name="T39" fmla="*/ 190 h 200"/>
                  <a:gd name="T40" fmla="*/ 81 w 169"/>
                  <a:gd name="T41" fmla="*/ 200 h 200"/>
                  <a:gd name="T42" fmla="*/ 102 w 169"/>
                  <a:gd name="T43" fmla="*/ 198 h 200"/>
                  <a:gd name="T44" fmla="*/ 138 w 169"/>
                  <a:gd name="T45" fmla="*/ 177 h 200"/>
                  <a:gd name="T46" fmla="*/ 138 w 169"/>
                  <a:gd name="T47" fmla="*/ 132 h 200"/>
                  <a:gd name="T48" fmla="*/ 150 w 169"/>
                  <a:gd name="T49" fmla="*/ 113 h 200"/>
                  <a:gd name="T50" fmla="*/ 169 w 169"/>
                  <a:gd name="T51" fmla="*/ 72 h 200"/>
                  <a:gd name="T52" fmla="*/ 126 w 169"/>
                  <a:gd name="T53" fmla="*/ 132 h 200"/>
                  <a:gd name="T54" fmla="*/ 126 w 169"/>
                  <a:gd name="T55" fmla="*/ 177 h 200"/>
                  <a:gd name="T56" fmla="*/ 100 w 169"/>
                  <a:gd name="T57" fmla="*/ 186 h 200"/>
                  <a:gd name="T58" fmla="*/ 81 w 169"/>
                  <a:gd name="T59" fmla="*/ 188 h 200"/>
                  <a:gd name="T60" fmla="*/ 67 w 169"/>
                  <a:gd name="T61" fmla="*/ 187 h 200"/>
                  <a:gd name="T62" fmla="*/ 88 w 169"/>
                  <a:gd name="T63" fmla="*/ 149 h 200"/>
                  <a:gd name="T64" fmla="*/ 37 w 169"/>
                  <a:gd name="T65" fmla="*/ 166 h 200"/>
                  <a:gd name="T66" fmla="*/ 37 w 169"/>
                  <a:gd name="T67" fmla="*/ 166 h 200"/>
                  <a:gd name="T68" fmla="*/ 34 w 169"/>
                  <a:gd name="T69" fmla="*/ 160 h 200"/>
                  <a:gd name="T70" fmla="*/ 34 w 169"/>
                  <a:gd name="T71" fmla="*/ 158 h 200"/>
                  <a:gd name="T72" fmla="*/ 34 w 169"/>
                  <a:gd name="T73" fmla="*/ 151 h 200"/>
                  <a:gd name="T74" fmla="*/ 32 w 169"/>
                  <a:gd name="T75" fmla="*/ 145 h 200"/>
                  <a:gd name="T76" fmla="*/ 31 w 169"/>
                  <a:gd name="T77" fmla="*/ 139 h 200"/>
                  <a:gd name="T78" fmla="*/ 31 w 169"/>
                  <a:gd name="T79" fmla="*/ 137 h 200"/>
                  <a:gd name="T80" fmla="*/ 20 w 169"/>
                  <a:gd name="T81" fmla="*/ 114 h 200"/>
                  <a:gd name="T82" fmla="*/ 18 w 169"/>
                  <a:gd name="T83" fmla="*/ 114 h 200"/>
                  <a:gd name="T84" fmla="*/ 14 w 169"/>
                  <a:gd name="T85" fmla="*/ 113 h 200"/>
                  <a:gd name="T86" fmla="*/ 16 w 169"/>
                  <a:gd name="T87" fmla="*/ 111 h 200"/>
                  <a:gd name="T88" fmla="*/ 30 w 169"/>
                  <a:gd name="T89" fmla="*/ 79 h 200"/>
                  <a:gd name="T90" fmla="*/ 27 w 169"/>
                  <a:gd name="T91" fmla="*/ 67 h 200"/>
                  <a:gd name="T92" fmla="*/ 25 w 169"/>
                  <a:gd name="T93" fmla="*/ 61 h 200"/>
                  <a:gd name="T94" fmla="*/ 89 w 169"/>
                  <a:gd name="T95" fmla="*/ 12 h 200"/>
                  <a:gd name="T96" fmla="*/ 157 w 169"/>
                  <a:gd name="T97" fmla="*/ 72 h 200"/>
                  <a:gd name="T98" fmla="*/ 140 w 169"/>
                  <a:gd name="T99" fmla="*/ 106 h 200"/>
                  <a:gd name="T100" fmla="*/ 126 w 169"/>
                  <a:gd name="T101" fmla="*/ 13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69" h="200">
                    <a:moveTo>
                      <a:pt x="169" y="72"/>
                    </a:moveTo>
                    <a:cubicBezTo>
                      <a:pt x="169" y="39"/>
                      <a:pt x="148" y="0"/>
                      <a:pt x="89" y="0"/>
                    </a:cubicBezTo>
                    <a:cubicBezTo>
                      <a:pt x="19" y="0"/>
                      <a:pt x="13" y="58"/>
                      <a:pt x="13" y="60"/>
                    </a:cubicBezTo>
                    <a:cubicBezTo>
                      <a:pt x="13" y="66"/>
                      <a:pt x="14" y="70"/>
                      <a:pt x="16" y="72"/>
                    </a:cubicBezTo>
                    <a:cubicBezTo>
                      <a:pt x="17" y="75"/>
                      <a:pt x="18" y="76"/>
                      <a:pt x="18" y="79"/>
                    </a:cubicBezTo>
                    <a:cubicBezTo>
                      <a:pt x="18" y="85"/>
                      <a:pt x="9" y="99"/>
                      <a:pt x="5" y="105"/>
                    </a:cubicBezTo>
                    <a:cubicBezTo>
                      <a:pt x="4" y="107"/>
                      <a:pt x="3" y="109"/>
                      <a:pt x="2" y="110"/>
                    </a:cubicBezTo>
                    <a:cubicBezTo>
                      <a:pt x="0" y="114"/>
                      <a:pt x="1" y="117"/>
                      <a:pt x="2" y="119"/>
                    </a:cubicBezTo>
                    <a:cubicBezTo>
                      <a:pt x="4" y="124"/>
                      <a:pt x="11" y="125"/>
                      <a:pt x="16" y="126"/>
                    </a:cubicBezTo>
                    <a:cubicBezTo>
                      <a:pt x="16" y="126"/>
                      <a:pt x="17" y="126"/>
                      <a:pt x="17" y="126"/>
                    </a:cubicBezTo>
                    <a:cubicBezTo>
                      <a:pt x="18" y="127"/>
                      <a:pt x="19" y="129"/>
                      <a:pt x="19" y="138"/>
                    </a:cubicBezTo>
                    <a:cubicBezTo>
                      <a:pt x="19" y="139"/>
                      <a:pt x="19" y="139"/>
                      <a:pt x="19" y="139"/>
                    </a:cubicBezTo>
                    <a:cubicBezTo>
                      <a:pt x="19" y="143"/>
                      <a:pt x="20" y="146"/>
                      <a:pt x="21" y="148"/>
                    </a:cubicBezTo>
                    <a:cubicBezTo>
                      <a:pt x="21" y="150"/>
                      <a:pt x="21" y="151"/>
                      <a:pt x="22" y="153"/>
                    </a:cubicBezTo>
                    <a:cubicBezTo>
                      <a:pt x="22" y="154"/>
                      <a:pt x="22" y="155"/>
                      <a:pt x="22" y="157"/>
                    </a:cubicBezTo>
                    <a:cubicBezTo>
                      <a:pt x="22" y="158"/>
                      <a:pt x="22" y="159"/>
                      <a:pt x="22" y="160"/>
                    </a:cubicBezTo>
                    <a:cubicBezTo>
                      <a:pt x="22" y="176"/>
                      <a:pt x="32" y="178"/>
                      <a:pt x="37" y="178"/>
                    </a:cubicBezTo>
                    <a:cubicBezTo>
                      <a:pt x="37" y="178"/>
                      <a:pt x="37" y="178"/>
                      <a:pt x="37" y="178"/>
                    </a:cubicBezTo>
                    <a:cubicBezTo>
                      <a:pt x="43" y="178"/>
                      <a:pt x="49" y="176"/>
                      <a:pt x="55" y="174"/>
                    </a:cubicBezTo>
                    <a:cubicBezTo>
                      <a:pt x="55" y="177"/>
                      <a:pt x="55" y="188"/>
                      <a:pt x="55" y="190"/>
                    </a:cubicBezTo>
                    <a:cubicBezTo>
                      <a:pt x="56" y="193"/>
                      <a:pt x="56" y="200"/>
                      <a:pt x="81" y="200"/>
                    </a:cubicBezTo>
                    <a:cubicBezTo>
                      <a:pt x="88" y="200"/>
                      <a:pt x="95" y="199"/>
                      <a:pt x="102" y="198"/>
                    </a:cubicBezTo>
                    <a:cubicBezTo>
                      <a:pt x="121" y="194"/>
                      <a:pt x="138" y="189"/>
                      <a:pt x="138" y="177"/>
                    </a:cubicBezTo>
                    <a:cubicBezTo>
                      <a:pt x="138" y="132"/>
                      <a:pt x="138" y="132"/>
                      <a:pt x="138" y="132"/>
                    </a:cubicBezTo>
                    <a:cubicBezTo>
                      <a:pt x="138" y="128"/>
                      <a:pt x="144" y="120"/>
                      <a:pt x="150" y="113"/>
                    </a:cubicBezTo>
                    <a:cubicBezTo>
                      <a:pt x="159" y="101"/>
                      <a:pt x="169" y="87"/>
                      <a:pt x="169" y="72"/>
                    </a:cubicBezTo>
                    <a:close/>
                    <a:moveTo>
                      <a:pt x="126" y="132"/>
                    </a:moveTo>
                    <a:cubicBezTo>
                      <a:pt x="126" y="177"/>
                      <a:pt x="126" y="177"/>
                      <a:pt x="126" y="177"/>
                    </a:cubicBezTo>
                    <a:cubicBezTo>
                      <a:pt x="126" y="178"/>
                      <a:pt x="122" y="182"/>
                      <a:pt x="100" y="186"/>
                    </a:cubicBezTo>
                    <a:cubicBezTo>
                      <a:pt x="94" y="187"/>
                      <a:pt x="87" y="188"/>
                      <a:pt x="81" y="188"/>
                    </a:cubicBezTo>
                    <a:cubicBezTo>
                      <a:pt x="74" y="188"/>
                      <a:pt x="70" y="187"/>
                      <a:pt x="67" y="187"/>
                    </a:cubicBezTo>
                    <a:cubicBezTo>
                      <a:pt x="88" y="149"/>
                      <a:pt x="88" y="149"/>
                      <a:pt x="88" y="149"/>
                    </a:cubicBezTo>
                    <a:cubicBezTo>
                      <a:pt x="88" y="149"/>
                      <a:pt x="43" y="166"/>
                      <a:pt x="37" y="166"/>
                    </a:cubicBezTo>
                    <a:cubicBezTo>
                      <a:pt x="37" y="166"/>
                      <a:pt x="37" y="166"/>
                      <a:pt x="37" y="166"/>
                    </a:cubicBezTo>
                    <a:cubicBezTo>
                      <a:pt x="35" y="166"/>
                      <a:pt x="34" y="166"/>
                      <a:pt x="34" y="160"/>
                    </a:cubicBezTo>
                    <a:cubicBezTo>
                      <a:pt x="34" y="159"/>
                      <a:pt x="34" y="159"/>
                      <a:pt x="34" y="158"/>
                    </a:cubicBezTo>
                    <a:cubicBezTo>
                      <a:pt x="34" y="156"/>
                      <a:pt x="34" y="153"/>
                      <a:pt x="34" y="151"/>
                    </a:cubicBezTo>
                    <a:cubicBezTo>
                      <a:pt x="33" y="149"/>
                      <a:pt x="33" y="147"/>
                      <a:pt x="32" y="145"/>
                    </a:cubicBezTo>
                    <a:cubicBezTo>
                      <a:pt x="32" y="143"/>
                      <a:pt x="31" y="141"/>
                      <a:pt x="31" y="139"/>
                    </a:cubicBezTo>
                    <a:cubicBezTo>
                      <a:pt x="31" y="137"/>
                      <a:pt x="31" y="137"/>
                      <a:pt x="31" y="137"/>
                    </a:cubicBezTo>
                    <a:cubicBezTo>
                      <a:pt x="31" y="130"/>
                      <a:pt x="30" y="117"/>
                      <a:pt x="20" y="114"/>
                    </a:cubicBezTo>
                    <a:cubicBezTo>
                      <a:pt x="19" y="114"/>
                      <a:pt x="18" y="114"/>
                      <a:pt x="18" y="114"/>
                    </a:cubicBezTo>
                    <a:cubicBezTo>
                      <a:pt x="17" y="114"/>
                      <a:pt x="16" y="114"/>
                      <a:pt x="14" y="113"/>
                    </a:cubicBezTo>
                    <a:cubicBezTo>
                      <a:pt x="15" y="113"/>
                      <a:pt x="15" y="112"/>
                      <a:pt x="16" y="111"/>
                    </a:cubicBezTo>
                    <a:cubicBezTo>
                      <a:pt x="23" y="99"/>
                      <a:pt x="30" y="87"/>
                      <a:pt x="30" y="79"/>
                    </a:cubicBezTo>
                    <a:cubicBezTo>
                      <a:pt x="30" y="74"/>
                      <a:pt x="28" y="70"/>
                      <a:pt x="27" y="67"/>
                    </a:cubicBezTo>
                    <a:cubicBezTo>
                      <a:pt x="25" y="65"/>
                      <a:pt x="25" y="63"/>
                      <a:pt x="25" y="61"/>
                    </a:cubicBezTo>
                    <a:cubicBezTo>
                      <a:pt x="25" y="56"/>
                      <a:pt x="31" y="12"/>
                      <a:pt x="89" y="12"/>
                    </a:cubicBezTo>
                    <a:cubicBezTo>
                      <a:pt x="154" y="12"/>
                      <a:pt x="157" y="62"/>
                      <a:pt x="157" y="72"/>
                    </a:cubicBezTo>
                    <a:cubicBezTo>
                      <a:pt x="157" y="83"/>
                      <a:pt x="148" y="95"/>
                      <a:pt x="140" y="106"/>
                    </a:cubicBezTo>
                    <a:cubicBezTo>
                      <a:pt x="133" y="116"/>
                      <a:pt x="126" y="124"/>
                      <a:pt x="126" y="1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zh-CN" altLang="en-US" sz="3200"/>
              </a:p>
            </p:txBody>
          </p:sp>
          <p:sp>
            <p:nvSpPr>
              <p:cNvPr id="78" name="Freeform 16"/>
              <p:cNvSpPr>
                <a:spLocks/>
              </p:cNvSpPr>
              <p:nvPr/>
            </p:nvSpPr>
            <p:spPr bwMode="auto">
              <a:xfrm>
                <a:off x="6880226" y="5219700"/>
                <a:ext cx="60325" cy="104775"/>
              </a:xfrm>
              <a:custGeom>
                <a:avLst/>
                <a:gdLst>
                  <a:gd name="T0" fmla="*/ 14 w 16"/>
                  <a:gd name="T1" fmla="*/ 3 h 28"/>
                  <a:gd name="T2" fmla="*/ 8 w 16"/>
                  <a:gd name="T3" fmla="*/ 0 h 28"/>
                  <a:gd name="T4" fmla="*/ 2 w 16"/>
                  <a:gd name="T5" fmla="*/ 3 h 28"/>
                  <a:gd name="T6" fmla="*/ 0 w 16"/>
                  <a:gd name="T7" fmla="*/ 11 h 28"/>
                  <a:gd name="T8" fmla="*/ 2 w 16"/>
                  <a:gd name="T9" fmla="*/ 18 h 28"/>
                  <a:gd name="T10" fmla="*/ 8 w 16"/>
                  <a:gd name="T11" fmla="*/ 28 h 28"/>
                  <a:gd name="T12" fmla="*/ 14 w 16"/>
                  <a:gd name="T13" fmla="*/ 18 h 28"/>
                  <a:gd name="T14" fmla="*/ 16 w 16"/>
                  <a:gd name="T15" fmla="*/ 11 h 28"/>
                  <a:gd name="T16" fmla="*/ 14 w 16"/>
                  <a:gd name="T17" fmla="*/ 3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28">
                    <a:moveTo>
                      <a:pt x="14" y="3"/>
                    </a:moveTo>
                    <a:cubicBezTo>
                      <a:pt x="12" y="1"/>
                      <a:pt x="10" y="0"/>
                      <a:pt x="8" y="0"/>
                    </a:cubicBezTo>
                    <a:cubicBezTo>
                      <a:pt x="6" y="0"/>
                      <a:pt x="4" y="1"/>
                      <a:pt x="2" y="3"/>
                    </a:cubicBezTo>
                    <a:cubicBezTo>
                      <a:pt x="1" y="5"/>
                      <a:pt x="0" y="8"/>
                      <a:pt x="0" y="11"/>
                    </a:cubicBezTo>
                    <a:cubicBezTo>
                      <a:pt x="0" y="14"/>
                      <a:pt x="0" y="16"/>
                      <a:pt x="2" y="18"/>
                    </a:cubicBezTo>
                    <a:cubicBezTo>
                      <a:pt x="4" y="21"/>
                      <a:pt x="8" y="25"/>
                      <a:pt x="8" y="28"/>
                    </a:cubicBezTo>
                    <a:cubicBezTo>
                      <a:pt x="8" y="25"/>
                      <a:pt x="12" y="21"/>
                      <a:pt x="14" y="18"/>
                    </a:cubicBezTo>
                    <a:cubicBezTo>
                      <a:pt x="16" y="16"/>
                      <a:pt x="16" y="14"/>
                      <a:pt x="16" y="11"/>
                    </a:cubicBezTo>
                    <a:cubicBezTo>
                      <a:pt x="16" y="8"/>
                      <a:pt x="15" y="5"/>
                      <a:pt x="1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zh-CN" altLang="en-US" sz="3200"/>
              </a:p>
            </p:txBody>
          </p:sp>
          <p:sp>
            <p:nvSpPr>
              <p:cNvPr id="79" name="Freeform 17"/>
              <p:cNvSpPr>
                <a:spLocks/>
              </p:cNvSpPr>
              <p:nvPr/>
            </p:nvSpPr>
            <p:spPr bwMode="auto">
              <a:xfrm>
                <a:off x="7272338" y="5649913"/>
                <a:ext cx="106363" cy="65088"/>
              </a:xfrm>
              <a:custGeom>
                <a:avLst/>
                <a:gdLst>
                  <a:gd name="T0" fmla="*/ 25 w 28"/>
                  <a:gd name="T1" fmla="*/ 14 h 17"/>
                  <a:gd name="T2" fmla="*/ 28 w 28"/>
                  <a:gd name="T3" fmla="*/ 8 h 17"/>
                  <a:gd name="T4" fmla="*/ 25 w 28"/>
                  <a:gd name="T5" fmla="*/ 2 h 17"/>
                  <a:gd name="T6" fmla="*/ 17 w 28"/>
                  <a:gd name="T7" fmla="*/ 0 h 17"/>
                  <a:gd name="T8" fmla="*/ 10 w 28"/>
                  <a:gd name="T9" fmla="*/ 3 h 17"/>
                  <a:gd name="T10" fmla="*/ 0 w 28"/>
                  <a:gd name="T11" fmla="*/ 8 h 17"/>
                  <a:gd name="T12" fmla="*/ 10 w 28"/>
                  <a:gd name="T13" fmla="*/ 14 h 17"/>
                  <a:gd name="T14" fmla="*/ 17 w 28"/>
                  <a:gd name="T15" fmla="*/ 17 h 17"/>
                  <a:gd name="T16" fmla="*/ 25 w 28"/>
                  <a:gd name="T17"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7">
                    <a:moveTo>
                      <a:pt x="25" y="14"/>
                    </a:moveTo>
                    <a:cubicBezTo>
                      <a:pt x="27" y="13"/>
                      <a:pt x="28" y="11"/>
                      <a:pt x="28" y="8"/>
                    </a:cubicBezTo>
                    <a:cubicBezTo>
                      <a:pt x="28" y="6"/>
                      <a:pt x="27" y="4"/>
                      <a:pt x="25" y="2"/>
                    </a:cubicBezTo>
                    <a:cubicBezTo>
                      <a:pt x="23" y="1"/>
                      <a:pt x="20" y="0"/>
                      <a:pt x="17" y="0"/>
                    </a:cubicBezTo>
                    <a:cubicBezTo>
                      <a:pt x="14" y="0"/>
                      <a:pt x="12" y="1"/>
                      <a:pt x="10" y="3"/>
                    </a:cubicBezTo>
                    <a:cubicBezTo>
                      <a:pt x="7" y="4"/>
                      <a:pt x="3" y="8"/>
                      <a:pt x="0" y="8"/>
                    </a:cubicBezTo>
                    <a:cubicBezTo>
                      <a:pt x="3" y="8"/>
                      <a:pt x="7" y="13"/>
                      <a:pt x="10" y="14"/>
                    </a:cubicBezTo>
                    <a:cubicBezTo>
                      <a:pt x="12" y="16"/>
                      <a:pt x="14" y="17"/>
                      <a:pt x="17" y="17"/>
                    </a:cubicBezTo>
                    <a:cubicBezTo>
                      <a:pt x="20" y="17"/>
                      <a:pt x="23" y="16"/>
                      <a:pt x="25"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zh-CN" altLang="en-US" sz="3200"/>
              </a:p>
            </p:txBody>
          </p:sp>
          <p:sp>
            <p:nvSpPr>
              <p:cNvPr id="80" name="Freeform 18"/>
              <p:cNvSpPr>
                <a:spLocks/>
              </p:cNvSpPr>
              <p:nvPr/>
            </p:nvSpPr>
            <p:spPr bwMode="auto">
              <a:xfrm>
                <a:off x="7186613" y="5348288"/>
                <a:ext cx="82550" cy="85725"/>
              </a:xfrm>
              <a:custGeom>
                <a:avLst/>
                <a:gdLst>
                  <a:gd name="T0" fmla="*/ 21 w 22"/>
                  <a:gd name="T1" fmla="*/ 9 h 23"/>
                  <a:gd name="T2" fmla="*/ 19 w 22"/>
                  <a:gd name="T3" fmla="*/ 3 h 23"/>
                  <a:gd name="T4" fmla="*/ 13 w 22"/>
                  <a:gd name="T5" fmla="*/ 1 h 23"/>
                  <a:gd name="T6" fmla="*/ 6 w 22"/>
                  <a:gd name="T7" fmla="*/ 4 h 23"/>
                  <a:gd name="T8" fmla="*/ 2 w 22"/>
                  <a:gd name="T9" fmla="*/ 12 h 23"/>
                  <a:gd name="T10" fmla="*/ 0 w 22"/>
                  <a:gd name="T11" fmla="*/ 23 h 23"/>
                  <a:gd name="T12" fmla="*/ 11 w 22"/>
                  <a:gd name="T13" fmla="*/ 20 h 23"/>
                  <a:gd name="T14" fmla="*/ 18 w 22"/>
                  <a:gd name="T15" fmla="*/ 16 h 23"/>
                  <a:gd name="T16" fmla="*/ 21 w 22"/>
                  <a:gd name="T1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3">
                    <a:moveTo>
                      <a:pt x="21" y="9"/>
                    </a:moveTo>
                    <a:cubicBezTo>
                      <a:pt x="22" y="7"/>
                      <a:pt x="21" y="4"/>
                      <a:pt x="19" y="3"/>
                    </a:cubicBezTo>
                    <a:cubicBezTo>
                      <a:pt x="18" y="1"/>
                      <a:pt x="15" y="0"/>
                      <a:pt x="13" y="1"/>
                    </a:cubicBezTo>
                    <a:cubicBezTo>
                      <a:pt x="11" y="1"/>
                      <a:pt x="8" y="2"/>
                      <a:pt x="6" y="4"/>
                    </a:cubicBezTo>
                    <a:cubicBezTo>
                      <a:pt x="4" y="7"/>
                      <a:pt x="3" y="9"/>
                      <a:pt x="2" y="12"/>
                    </a:cubicBezTo>
                    <a:cubicBezTo>
                      <a:pt x="2" y="14"/>
                      <a:pt x="2" y="20"/>
                      <a:pt x="0" y="23"/>
                    </a:cubicBezTo>
                    <a:cubicBezTo>
                      <a:pt x="2" y="20"/>
                      <a:pt x="8" y="20"/>
                      <a:pt x="11" y="20"/>
                    </a:cubicBezTo>
                    <a:cubicBezTo>
                      <a:pt x="13" y="20"/>
                      <a:pt x="16" y="18"/>
                      <a:pt x="18" y="16"/>
                    </a:cubicBezTo>
                    <a:cubicBezTo>
                      <a:pt x="20" y="14"/>
                      <a:pt x="21" y="12"/>
                      <a:pt x="2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zh-CN" altLang="en-US" sz="3200"/>
              </a:p>
            </p:txBody>
          </p:sp>
          <p:sp>
            <p:nvSpPr>
              <p:cNvPr id="81" name="Freeform 19"/>
              <p:cNvSpPr>
                <a:spLocks/>
              </p:cNvSpPr>
              <p:nvPr/>
            </p:nvSpPr>
            <p:spPr bwMode="auto">
              <a:xfrm>
                <a:off x="7054851" y="5253038"/>
                <a:ext cx="71438" cy="101600"/>
              </a:xfrm>
              <a:custGeom>
                <a:avLst/>
                <a:gdLst>
                  <a:gd name="T0" fmla="*/ 18 w 19"/>
                  <a:gd name="T1" fmla="*/ 6 h 27"/>
                  <a:gd name="T2" fmla="*/ 13 w 19"/>
                  <a:gd name="T3" fmla="*/ 1 h 27"/>
                  <a:gd name="T4" fmla="*/ 7 w 19"/>
                  <a:gd name="T5" fmla="*/ 2 h 27"/>
                  <a:gd name="T6" fmla="*/ 2 w 19"/>
                  <a:gd name="T7" fmla="*/ 8 h 27"/>
                  <a:gd name="T8" fmla="*/ 1 w 19"/>
                  <a:gd name="T9" fmla="*/ 16 h 27"/>
                  <a:gd name="T10" fmla="*/ 3 w 19"/>
                  <a:gd name="T11" fmla="*/ 27 h 27"/>
                  <a:gd name="T12" fmla="*/ 12 w 19"/>
                  <a:gd name="T13" fmla="*/ 20 h 27"/>
                  <a:gd name="T14" fmla="*/ 17 w 19"/>
                  <a:gd name="T15" fmla="*/ 14 h 27"/>
                  <a:gd name="T16" fmla="*/ 18 w 19"/>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7">
                    <a:moveTo>
                      <a:pt x="18" y="6"/>
                    </a:moveTo>
                    <a:cubicBezTo>
                      <a:pt x="17" y="4"/>
                      <a:pt x="16" y="2"/>
                      <a:pt x="13" y="1"/>
                    </a:cubicBezTo>
                    <a:cubicBezTo>
                      <a:pt x="11" y="0"/>
                      <a:pt x="9" y="1"/>
                      <a:pt x="7" y="2"/>
                    </a:cubicBezTo>
                    <a:cubicBezTo>
                      <a:pt x="5" y="3"/>
                      <a:pt x="3" y="5"/>
                      <a:pt x="2" y="8"/>
                    </a:cubicBezTo>
                    <a:cubicBezTo>
                      <a:pt x="1" y="11"/>
                      <a:pt x="0" y="13"/>
                      <a:pt x="1" y="16"/>
                    </a:cubicBezTo>
                    <a:cubicBezTo>
                      <a:pt x="2" y="19"/>
                      <a:pt x="4" y="24"/>
                      <a:pt x="3" y="27"/>
                    </a:cubicBezTo>
                    <a:cubicBezTo>
                      <a:pt x="4" y="24"/>
                      <a:pt x="10" y="22"/>
                      <a:pt x="12" y="20"/>
                    </a:cubicBezTo>
                    <a:cubicBezTo>
                      <a:pt x="15" y="19"/>
                      <a:pt x="16" y="17"/>
                      <a:pt x="17" y="14"/>
                    </a:cubicBezTo>
                    <a:cubicBezTo>
                      <a:pt x="18" y="12"/>
                      <a:pt x="19" y="9"/>
                      <a:pt x="18"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zh-CN" altLang="en-US" sz="3200"/>
              </a:p>
            </p:txBody>
          </p:sp>
          <p:sp>
            <p:nvSpPr>
              <p:cNvPr id="82" name="Freeform 20"/>
              <p:cNvSpPr>
                <a:spLocks/>
              </p:cNvSpPr>
              <p:nvPr/>
            </p:nvSpPr>
            <p:spPr bwMode="auto">
              <a:xfrm>
                <a:off x="7258051" y="5495925"/>
                <a:ext cx="104775" cy="63500"/>
              </a:xfrm>
              <a:custGeom>
                <a:avLst/>
                <a:gdLst>
                  <a:gd name="T0" fmla="*/ 26 w 28"/>
                  <a:gd name="T1" fmla="*/ 12 h 17"/>
                  <a:gd name="T2" fmla="*/ 27 w 28"/>
                  <a:gd name="T3" fmla="*/ 6 h 17"/>
                  <a:gd name="T4" fmla="*/ 22 w 28"/>
                  <a:gd name="T5" fmla="*/ 1 h 17"/>
                  <a:gd name="T6" fmla="*/ 14 w 28"/>
                  <a:gd name="T7" fmla="*/ 0 h 17"/>
                  <a:gd name="T8" fmla="*/ 8 w 28"/>
                  <a:gd name="T9" fmla="*/ 5 h 17"/>
                  <a:gd name="T10" fmla="*/ 0 w 28"/>
                  <a:gd name="T11" fmla="*/ 13 h 17"/>
                  <a:gd name="T12" fmla="*/ 11 w 28"/>
                  <a:gd name="T13" fmla="*/ 16 h 17"/>
                  <a:gd name="T14" fmla="*/ 19 w 28"/>
                  <a:gd name="T15" fmla="*/ 17 h 17"/>
                  <a:gd name="T16" fmla="*/ 26 w 28"/>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7">
                    <a:moveTo>
                      <a:pt x="26" y="12"/>
                    </a:moveTo>
                    <a:cubicBezTo>
                      <a:pt x="27" y="10"/>
                      <a:pt x="28" y="8"/>
                      <a:pt x="27" y="6"/>
                    </a:cubicBezTo>
                    <a:cubicBezTo>
                      <a:pt x="26" y="3"/>
                      <a:pt x="25" y="2"/>
                      <a:pt x="22" y="1"/>
                    </a:cubicBezTo>
                    <a:cubicBezTo>
                      <a:pt x="20" y="0"/>
                      <a:pt x="17" y="0"/>
                      <a:pt x="14" y="0"/>
                    </a:cubicBezTo>
                    <a:cubicBezTo>
                      <a:pt x="12" y="1"/>
                      <a:pt x="9" y="2"/>
                      <a:pt x="8" y="5"/>
                    </a:cubicBezTo>
                    <a:cubicBezTo>
                      <a:pt x="6" y="7"/>
                      <a:pt x="3" y="12"/>
                      <a:pt x="0" y="13"/>
                    </a:cubicBezTo>
                    <a:cubicBezTo>
                      <a:pt x="3" y="12"/>
                      <a:pt x="8" y="15"/>
                      <a:pt x="11" y="16"/>
                    </a:cubicBezTo>
                    <a:cubicBezTo>
                      <a:pt x="13" y="17"/>
                      <a:pt x="16" y="17"/>
                      <a:pt x="19" y="17"/>
                    </a:cubicBezTo>
                    <a:cubicBezTo>
                      <a:pt x="22" y="16"/>
                      <a:pt x="24" y="14"/>
                      <a:pt x="26"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zh-CN" altLang="en-US" sz="3200"/>
              </a:p>
            </p:txBody>
          </p:sp>
          <p:sp>
            <p:nvSpPr>
              <p:cNvPr id="83" name="Freeform 21"/>
              <p:cNvSpPr>
                <a:spLocks/>
              </p:cNvSpPr>
              <p:nvPr/>
            </p:nvSpPr>
            <p:spPr bwMode="auto">
              <a:xfrm>
                <a:off x="6443663" y="5649913"/>
                <a:ext cx="104775" cy="65088"/>
              </a:xfrm>
              <a:custGeom>
                <a:avLst/>
                <a:gdLst>
                  <a:gd name="T0" fmla="*/ 3 w 28"/>
                  <a:gd name="T1" fmla="*/ 14 h 17"/>
                  <a:gd name="T2" fmla="*/ 0 w 28"/>
                  <a:gd name="T3" fmla="*/ 8 h 17"/>
                  <a:gd name="T4" fmla="*/ 3 w 28"/>
                  <a:gd name="T5" fmla="*/ 2 h 17"/>
                  <a:gd name="T6" fmla="*/ 11 w 28"/>
                  <a:gd name="T7" fmla="*/ 0 h 17"/>
                  <a:gd name="T8" fmla="*/ 18 w 28"/>
                  <a:gd name="T9" fmla="*/ 3 h 17"/>
                  <a:gd name="T10" fmla="*/ 28 w 28"/>
                  <a:gd name="T11" fmla="*/ 8 h 17"/>
                  <a:gd name="T12" fmla="*/ 18 w 28"/>
                  <a:gd name="T13" fmla="*/ 14 h 17"/>
                  <a:gd name="T14" fmla="*/ 11 w 28"/>
                  <a:gd name="T15" fmla="*/ 17 h 17"/>
                  <a:gd name="T16" fmla="*/ 3 w 28"/>
                  <a:gd name="T17" fmla="*/ 1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7">
                    <a:moveTo>
                      <a:pt x="3" y="14"/>
                    </a:moveTo>
                    <a:cubicBezTo>
                      <a:pt x="1" y="13"/>
                      <a:pt x="0" y="11"/>
                      <a:pt x="0" y="8"/>
                    </a:cubicBezTo>
                    <a:cubicBezTo>
                      <a:pt x="0" y="6"/>
                      <a:pt x="1" y="4"/>
                      <a:pt x="3" y="2"/>
                    </a:cubicBezTo>
                    <a:cubicBezTo>
                      <a:pt x="5" y="1"/>
                      <a:pt x="8" y="0"/>
                      <a:pt x="11" y="0"/>
                    </a:cubicBezTo>
                    <a:cubicBezTo>
                      <a:pt x="14" y="0"/>
                      <a:pt x="16" y="1"/>
                      <a:pt x="18" y="3"/>
                    </a:cubicBezTo>
                    <a:cubicBezTo>
                      <a:pt x="21" y="4"/>
                      <a:pt x="25" y="8"/>
                      <a:pt x="28" y="8"/>
                    </a:cubicBezTo>
                    <a:cubicBezTo>
                      <a:pt x="25" y="8"/>
                      <a:pt x="21" y="13"/>
                      <a:pt x="18" y="14"/>
                    </a:cubicBezTo>
                    <a:cubicBezTo>
                      <a:pt x="16" y="16"/>
                      <a:pt x="14" y="17"/>
                      <a:pt x="11" y="17"/>
                    </a:cubicBezTo>
                    <a:cubicBezTo>
                      <a:pt x="8" y="17"/>
                      <a:pt x="5" y="16"/>
                      <a:pt x="3"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zh-CN" altLang="en-US" sz="3200"/>
              </a:p>
            </p:txBody>
          </p:sp>
          <p:sp>
            <p:nvSpPr>
              <p:cNvPr id="84" name="Freeform 22"/>
              <p:cNvSpPr>
                <a:spLocks/>
              </p:cNvSpPr>
              <p:nvPr/>
            </p:nvSpPr>
            <p:spPr bwMode="auto">
              <a:xfrm>
                <a:off x="6553201" y="5348288"/>
                <a:ext cx="82550" cy="85725"/>
              </a:xfrm>
              <a:custGeom>
                <a:avLst/>
                <a:gdLst>
                  <a:gd name="T0" fmla="*/ 1 w 22"/>
                  <a:gd name="T1" fmla="*/ 9 h 23"/>
                  <a:gd name="T2" fmla="*/ 3 w 22"/>
                  <a:gd name="T3" fmla="*/ 3 h 23"/>
                  <a:gd name="T4" fmla="*/ 9 w 22"/>
                  <a:gd name="T5" fmla="*/ 1 h 23"/>
                  <a:gd name="T6" fmla="*/ 16 w 22"/>
                  <a:gd name="T7" fmla="*/ 4 h 23"/>
                  <a:gd name="T8" fmla="*/ 20 w 22"/>
                  <a:gd name="T9" fmla="*/ 12 h 23"/>
                  <a:gd name="T10" fmla="*/ 22 w 22"/>
                  <a:gd name="T11" fmla="*/ 23 h 23"/>
                  <a:gd name="T12" fmla="*/ 11 w 22"/>
                  <a:gd name="T13" fmla="*/ 20 h 23"/>
                  <a:gd name="T14" fmla="*/ 4 w 22"/>
                  <a:gd name="T15" fmla="*/ 16 h 23"/>
                  <a:gd name="T16" fmla="*/ 1 w 22"/>
                  <a:gd name="T17" fmla="*/ 9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3">
                    <a:moveTo>
                      <a:pt x="1" y="9"/>
                    </a:moveTo>
                    <a:cubicBezTo>
                      <a:pt x="0" y="7"/>
                      <a:pt x="1" y="4"/>
                      <a:pt x="3" y="3"/>
                    </a:cubicBezTo>
                    <a:cubicBezTo>
                      <a:pt x="4" y="1"/>
                      <a:pt x="7" y="0"/>
                      <a:pt x="9" y="1"/>
                    </a:cubicBezTo>
                    <a:cubicBezTo>
                      <a:pt x="11" y="1"/>
                      <a:pt x="14" y="2"/>
                      <a:pt x="16" y="4"/>
                    </a:cubicBezTo>
                    <a:cubicBezTo>
                      <a:pt x="18" y="7"/>
                      <a:pt x="19" y="9"/>
                      <a:pt x="20" y="12"/>
                    </a:cubicBezTo>
                    <a:cubicBezTo>
                      <a:pt x="20" y="14"/>
                      <a:pt x="20" y="20"/>
                      <a:pt x="22" y="23"/>
                    </a:cubicBezTo>
                    <a:cubicBezTo>
                      <a:pt x="20" y="20"/>
                      <a:pt x="14" y="20"/>
                      <a:pt x="11" y="20"/>
                    </a:cubicBezTo>
                    <a:cubicBezTo>
                      <a:pt x="9" y="20"/>
                      <a:pt x="6" y="18"/>
                      <a:pt x="4" y="16"/>
                    </a:cubicBezTo>
                    <a:cubicBezTo>
                      <a:pt x="2" y="14"/>
                      <a:pt x="1" y="12"/>
                      <a:pt x="1"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zh-CN" altLang="en-US" sz="3200"/>
              </a:p>
            </p:txBody>
          </p:sp>
          <p:sp>
            <p:nvSpPr>
              <p:cNvPr id="85" name="Freeform 23"/>
              <p:cNvSpPr>
                <a:spLocks/>
              </p:cNvSpPr>
              <p:nvPr/>
            </p:nvSpPr>
            <p:spPr bwMode="auto">
              <a:xfrm>
                <a:off x="6696076" y="5253038"/>
                <a:ext cx="71438" cy="101600"/>
              </a:xfrm>
              <a:custGeom>
                <a:avLst/>
                <a:gdLst>
                  <a:gd name="T0" fmla="*/ 1 w 19"/>
                  <a:gd name="T1" fmla="*/ 6 h 27"/>
                  <a:gd name="T2" fmla="*/ 6 w 19"/>
                  <a:gd name="T3" fmla="*/ 1 h 27"/>
                  <a:gd name="T4" fmla="*/ 12 w 19"/>
                  <a:gd name="T5" fmla="*/ 2 h 27"/>
                  <a:gd name="T6" fmla="*/ 17 w 19"/>
                  <a:gd name="T7" fmla="*/ 8 h 27"/>
                  <a:gd name="T8" fmla="*/ 18 w 19"/>
                  <a:gd name="T9" fmla="*/ 16 h 27"/>
                  <a:gd name="T10" fmla="*/ 16 w 19"/>
                  <a:gd name="T11" fmla="*/ 27 h 27"/>
                  <a:gd name="T12" fmla="*/ 7 w 19"/>
                  <a:gd name="T13" fmla="*/ 20 h 27"/>
                  <a:gd name="T14" fmla="*/ 2 w 19"/>
                  <a:gd name="T15" fmla="*/ 14 h 27"/>
                  <a:gd name="T16" fmla="*/ 1 w 19"/>
                  <a:gd name="T17" fmla="*/ 6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27">
                    <a:moveTo>
                      <a:pt x="1" y="6"/>
                    </a:moveTo>
                    <a:cubicBezTo>
                      <a:pt x="2" y="4"/>
                      <a:pt x="3" y="2"/>
                      <a:pt x="6" y="1"/>
                    </a:cubicBezTo>
                    <a:cubicBezTo>
                      <a:pt x="8" y="0"/>
                      <a:pt x="10" y="1"/>
                      <a:pt x="12" y="2"/>
                    </a:cubicBezTo>
                    <a:cubicBezTo>
                      <a:pt x="14" y="3"/>
                      <a:pt x="16" y="5"/>
                      <a:pt x="17" y="8"/>
                    </a:cubicBezTo>
                    <a:cubicBezTo>
                      <a:pt x="18" y="11"/>
                      <a:pt x="19" y="13"/>
                      <a:pt x="18" y="16"/>
                    </a:cubicBezTo>
                    <a:cubicBezTo>
                      <a:pt x="17" y="19"/>
                      <a:pt x="15" y="24"/>
                      <a:pt x="16" y="27"/>
                    </a:cubicBezTo>
                    <a:cubicBezTo>
                      <a:pt x="15" y="24"/>
                      <a:pt x="9" y="22"/>
                      <a:pt x="7" y="20"/>
                    </a:cubicBezTo>
                    <a:cubicBezTo>
                      <a:pt x="4" y="19"/>
                      <a:pt x="3" y="17"/>
                      <a:pt x="2" y="14"/>
                    </a:cubicBezTo>
                    <a:cubicBezTo>
                      <a:pt x="1" y="12"/>
                      <a:pt x="0" y="9"/>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zh-CN" altLang="en-US" sz="3200"/>
              </a:p>
            </p:txBody>
          </p:sp>
          <p:sp>
            <p:nvSpPr>
              <p:cNvPr id="86" name="Freeform 24"/>
              <p:cNvSpPr>
                <a:spLocks/>
              </p:cNvSpPr>
              <p:nvPr/>
            </p:nvSpPr>
            <p:spPr bwMode="auto">
              <a:xfrm>
                <a:off x="6462713" y="5495925"/>
                <a:ext cx="104775" cy="63500"/>
              </a:xfrm>
              <a:custGeom>
                <a:avLst/>
                <a:gdLst>
                  <a:gd name="T0" fmla="*/ 3 w 28"/>
                  <a:gd name="T1" fmla="*/ 12 h 17"/>
                  <a:gd name="T2" fmla="*/ 1 w 28"/>
                  <a:gd name="T3" fmla="*/ 6 h 17"/>
                  <a:gd name="T4" fmla="*/ 6 w 28"/>
                  <a:gd name="T5" fmla="*/ 1 h 17"/>
                  <a:gd name="T6" fmla="*/ 14 w 28"/>
                  <a:gd name="T7" fmla="*/ 0 h 17"/>
                  <a:gd name="T8" fmla="*/ 20 w 28"/>
                  <a:gd name="T9" fmla="*/ 5 h 17"/>
                  <a:gd name="T10" fmla="*/ 28 w 28"/>
                  <a:gd name="T11" fmla="*/ 13 h 17"/>
                  <a:gd name="T12" fmla="*/ 17 w 28"/>
                  <a:gd name="T13" fmla="*/ 16 h 17"/>
                  <a:gd name="T14" fmla="*/ 9 w 28"/>
                  <a:gd name="T15" fmla="*/ 17 h 17"/>
                  <a:gd name="T16" fmla="*/ 3 w 28"/>
                  <a:gd name="T17" fmla="*/ 12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17">
                    <a:moveTo>
                      <a:pt x="3" y="12"/>
                    </a:moveTo>
                    <a:cubicBezTo>
                      <a:pt x="1" y="10"/>
                      <a:pt x="0" y="8"/>
                      <a:pt x="1" y="6"/>
                    </a:cubicBezTo>
                    <a:cubicBezTo>
                      <a:pt x="2" y="3"/>
                      <a:pt x="3" y="2"/>
                      <a:pt x="6" y="1"/>
                    </a:cubicBezTo>
                    <a:cubicBezTo>
                      <a:pt x="8" y="0"/>
                      <a:pt x="11" y="0"/>
                      <a:pt x="14" y="0"/>
                    </a:cubicBezTo>
                    <a:cubicBezTo>
                      <a:pt x="17" y="1"/>
                      <a:pt x="19" y="2"/>
                      <a:pt x="20" y="5"/>
                    </a:cubicBezTo>
                    <a:cubicBezTo>
                      <a:pt x="22" y="7"/>
                      <a:pt x="25" y="12"/>
                      <a:pt x="28" y="13"/>
                    </a:cubicBezTo>
                    <a:cubicBezTo>
                      <a:pt x="25" y="12"/>
                      <a:pt x="20" y="15"/>
                      <a:pt x="17" y="16"/>
                    </a:cubicBezTo>
                    <a:cubicBezTo>
                      <a:pt x="15" y="17"/>
                      <a:pt x="12" y="17"/>
                      <a:pt x="9" y="17"/>
                    </a:cubicBezTo>
                    <a:cubicBezTo>
                      <a:pt x="6" y="16"/>
                      <a:pt x="4" y="14"/>
                      <a:pt x="3"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62560" tIns="81280" rIns="162560" bIns="81280" numCol="1" anchor="t" anchorCtr="0" compatLnSpc="1">
                <a:prstTxWarp prst="textNoShape">
                  <a:avLst/>
                </a:prstTxWarp>
              </a:bodyPr>
              <a:lstStyle/>
              <a:p>
                <a:endParaRPr lang="zh-CN" altLang="en-US" sz="3200"/>
              </a:p>
            </p:txBody>
          </p:sp>
        </p:grpSp>
      </p:grpSp>
      <p:sp>
        <p:nvSpPr>
          <p:cNvPr id="68" name="KSO_Shape"/>
          <p:cNvSpPr>
            <a:spLocks/>
          </p:cNvSpPr>
          <p:nvPr/>
        </p:nvSpPr>
        <p:spPr bwMode="auto">
          <a:xfrm>
            <a:off x="7610718" y="2125084"/>
            <a:ext cx="277912" cy="27513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accent1"/>
          </a:solidFill>
          <a:ln>
            <a:noFill/>
          </a:ln>
          <a:ex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70" name="Freeform 151"/>
          <p:cNvSpPr>
            <a:spLocks noEditPoints="1"/>
          </p:cNvSpPr>
          <p:nvPr/>
        </p:nvSpPr>
        <p:spPr bwMode="auto">
          <a:xfrm>
            <a:off x="7656580" y="888086"/>
            <a:ext cx="186186" cy="278728"/>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accent1"/>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nvGrpSpPr>
          <p:cNvPr id="93" name="组合 92"/>
          <p:cNvGrpSpPr/>
          <p:nvPr/>
        </p:nvGrpSpPr>
        <p:grpSpPr>
          <a:xfrm>
            <a:off x="7626945" y="3345157"/>
            <a:ext cx="245458" cy="286208"/>
            <a:chOff x="944563" y="3860794"/>
            <a:chExt cx="392112" cy="457207"/>
          </a:xfrm>
        </p:grpSpPr>
        <p:sp>
          <p:nvSpPr>
            <p:cNvPr id="24" name="Freeform 12"/>
            <p:cNvSpPr>
              <a:spLocks/>
            </p:cNvSpPr>
            <p:nvPr/>
          </p:nvSpPr>
          <p:spPr bwMode="auto">
            <a:xfrm>
              <a:off x="1065213" y="3990974"/>
              <a:ext cx="146051" cy="33339"/>
            </a:xfrm>
            <a:custGeom>
              <a:avLst/>
              <a:gdLst>
                <a:gd name="T0" fmla="*/ 11 w 109"/>
                <a:gd name="T1" fmla="*/ 0 h 25"/>
                <a:gd name="T2" fmla="*/ 0 w 109"/>
                <a:gd name="T3" fmla="*/ 10 h 25"/>
                <a:gd name="T4" fmla="*/ 10 w 109"/>
                <a:gd name="T5" fmla="*/ 20 h 25"/>
                <a:gd name="T6" fmla="*/ 98 w 109"/>
                <a:gd name="T7" fmla="*/ 25 h 25"/>
                <a:gd name="T8" fmla="*/ 108 w 109"/>
                <a:gd name="T9" fmla="*/ 16 h 25"/>
                <a:gd name="T10" fmla="*/ 99 w 109"/>
                <a:gd name="T11" fmla="*/ 5 h 25"/>
                <a:gd name="T12" fmla="*/ 11 w 10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09" h="25">
                  <a:moveTo>
                    <a:pt x="11" y="0"/>
                  </a:moveTo>
                  <a:cubicBezTo>
                    <a:pt x="5" y="0"/>
                    <a:pt x="1" y="4"/>
                    <a:pt x="0" y="10"/>
                  </a:cubicBezTo>
                  <a:cubicBezTo>
                    <a:pt x="0" y="15"/>
                    <a:pt x="4" y="20"/>
                    <a:pt x="10" y="20"/>
                  </a:cubicBezTo>
                  <a:cubicBezTo>
                    <a:pt x="98" y="25"/>
                    <a:pt x="98" y="25"/>
                    <a:pt x="98" y="25"/>
                  </a:cubicBezTo>
                  <a:cubicBezTo>
                    <a:pt x="103" y="25"/>
                    <a:pt x="108" y="21"/>
                    <a:pt x="108" y="16"/>
                  </a:cubicBezTo>
                  <a:cubicBezTo>
                    <a:pt x="109" y="10"/>
                    <a:pt x="104" y="6"/>
                    <a:pt x="99" y="5"/>
                  </a:cubicBezTo>
                  <a:lnTo>
                    <a:pt x="11" y="0"/>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28" name="Freeform 13"/>
            <p:cNvSpPr>
              <a:spLocks/>
            </p:cNvSpPr>
            <p:nvPr/>
          </p:nvSpPr>
          <p:spPr bwMode="auto">
            <a:xfrm>
              <a:off x="1063625" y="3860794"/>
              <a:ext cx="141287" cy="125413"/>
            </a:xfrm>
            <a:custGeom>
              <a:avLst/>
              <a:gdLst>
                <a:gd name="T0" fmla="*/ 75 w 89"/>
                <a:gd name="T1" fmla="*/ 79 h 79"/>
                <a:gd name="T2" fmla="*/ 89 w 89"/>
                <a:gd name="T3" fmla="*/ 36 h 79"/>
                <a:gd name="T4" fmla="*/ 63 w 89"/>
                <a:gd name="T5" fmla="*/ 20 h 79"/>
                <a:gd name="T6" fmla="*/ 57 w 89"/>
                <a:gd name="T7" fmla="*/ 57 h 79"/>
                <a:gd name="T8" fmla="*/ 56 w 89"/>
                <a:gd name="T9" fmla="*/ 10 h 79"/>
                <a:gd name="T10" fmla="*/ 42 w 89"/>
                <a:gd name="T11" fmla="*/ 9 h 79"/>
                <a:gd name="T12" fmla="*/ 44 w 89"/>
                <a:gd name="T13" fmla="*/ 53 h 79"/>
                <a:gd name="T14" fmla="*/ 29 w 89"/>
                <a:gd name="T15" fmla="*/ 0 h 79"/>
                <a:gd name="T16" fmla="*/ 0 w 89"/>
                <a:gd name="T17" fmla="*/ 9 h 79"/>
                <a:gd name="T18" fmla="*/ 23 w 89"/>
                <a:gd name="T19" fmla="*/ 73 h 79"/>
                <a:gd name="T20" fmla="*/ 75 w 89"/>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9">
                  <a:moveTo>
                    <a:pt x="75" y="79"/>
                  </a:moveTo>
                  <a:lnTo>
                    <a:pt x="89" y="36"/>
                  </a:lnTo>
                  <a:lnTo>
                    <a:pt x="63" y="20"/>
                  </a:lnTo>
                  <a:lnTo>
                    <a:pt x="57" y="57"/>
                  </a:lnTo>
                  <a:lnTo>
                    <a:pt x="56" y="10"/>
                  </a:lnTo>
                  <a:lnTo>
                    <a:pt x="42" y="9"/>
                  </a:lnTo>
                  <a:lnTo>
                    <a:pt x="44" y="53"/>
                  </a:lnTo>
                  <a:lnTo>
                    <a:pt x="29" y="0"/>
                  </a:lnTo>
                  <a:lnTo>
                    <a:pt x="0" y="9"/>
                  </a:lnTo>
                  <a:lnTo>
                    <a:pt x="23" y="73"/>
                  </a:lnTo>
                  <a:lnTo>
                    <a:pt x="75" y="79"/>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34" name="Freeform 14"/>
            <p:cNvSpPr>
              <a:spLocks noEditPoints="1"/>
            </p:cNvSpPr>
            <p:nvPr/>
          </p:nvSpPr>
          <p:spPr bwMode="auto">
            <a:xfrm>
              <a:off x="944563" y="4030664"/>
              <a:ext cx="392112" cy="287337"/>
            </a:xfrm>
            <a:custGeom>
              <a:avLst/>
              <a:gdLst>
                <a:gd name="T0" fmla="*/ 285 w 294"/>
                <a:gd name="T1" fmla="*/ 204 h 215"/>
                <a:gd name="T2" fmla="*/ 261 w 294"/>
                <a:gd name="T3" fmla="*/ 190 h 215"/>
                <a:gd name="T4" fmla="*/ 266 w 294"/>
                <a:gd name="T5" fmla="*/ 153 h 215"/>
                <a:gd name="T6" fmla="*/ 256 w 294"/>
                <a:gd name="T7" fmla="*/ 139 h 215"/>
                <a:gd name="T8" fmla="*/ 266 w 294"/>
                <a:gd name="T9" fmla="*/ 133 h 215"/>
                <a:gd name="T10" fmla="*/ 242 w 294"/>
                <a:gd name="T11" fmla="*/ 60 h 215"/>
                <a:gd name="T12" fmla="*/ 230 w 294"/>
                <a:gd name="T13" fmla="*/ 55 h 215"/>
                <a:gd name="T14" fmla="*/ 229 w 294"/>
                <a:gd name="T15" fmla="*/ 43 h 215"/>
                <a:gd name="T16" fmla="*/ 187 w 294"/>
                <a:gd name="T17" fmla="*/ 4 h 215"/>
                <a:gd name="T18" fmla="*/ 99 w 294"/>
                <a:gd name="T19" fmla="*/ 0 h 215"/>
                <a:gd name="T20" fmla="*/ 46 w 294"/>
                <a:gd name="T21" fmla="*/ 73 h 215"/>
                <a:gd name="T22" fmla="*/ 55 w 294"/>
                <a:gd name="T23" fmla="*/ 80 h 215"/>
                <a:gd name="T24" fmla="*/ 40 w 294"/>
                <a:gd name="T25" fmla="*/ 85 h 215"/>
                <a:gd name="T26" fmla="*/ 29 w 294"/>
                <a:gd name="T27" fmla="*/ 197 h 215"/>
                <a:gd name="T28" fmla="*/ 5 w 294"/>
                <a:gd name="T29" fmla="*/ 200 h 215"/>
                <a:gd name="T30" fmla="*/ 0 w 294"/>
                <a:gd name="T31" fmla="*/ 215 h 215"/>
                <a:gd name="T32" fmla="*/ 294 w 294"/>
                <a:gd name="T33" fmla="*/ 215 h 215"/>
                <a:gd name="T34" fmla="*/ 285 w 294"/>
                <a:gd name="T35" fmla="*/ 204 h 215"/>
                <a:gd name="T36" fmla="*/ 177 w 294"/>
                <a:gd name="T37" fmla="*/ 161 h 215"/>
                <a:gd name="T38" fmla="*/ 153 w 294"/>
                <a:gd name="T39" fmla="*/ 173 h 215"/>
                <a:gd name="T40" fmla="*/ 153 w 294"/>
                <a:gd name="T41" fmla="*/ 184 h 215"/>
                <a:gd name="T42" fmla="*/ 139 w 294"/>
                <a:gd name="T43" fmla="*/ 184 h 215"/>
                <a:gd name="T44" fmla="*/ 139 w 294"/>
                <a:gd name="T45" fmla="*/ 172 h 215"/>
                <a:gd name="T46" fmla="*/ 117 w 294"/>
                <a:gd name="T47" fmla="*/ 163 h 215"/>
                <a:gd name="T48" fmla="*/ 107 w 294"/>
                <a:gd name="T49" fmla="*/ 133 h 215"/>
                <a:gd name="T50" fmla="*/ 107 w 294"/>
                <a:gd name="T51" fmla="*/ 127 h 215"/>
                <a:gd name="T52" fmla="*/ 139 w 294"/>
                <a:gd name="T53" fmla="*/ 127 h 215"/>
                <a:gd name="T54" fmla="*/ 139 w 294"/>
                <a:gd name="T55" fmla="*/ 135 h 215"/>
                <a:gd name="T56" fmla="*/ 140 w 294"/>
                <a:gd name="T57" fmla="*/ 150 h 215"/>
                <a:gd name="T58" fmla="*/ 144 w 294"/>
                <a:gd name="T59" fmla="*/ 153 h 215"/>
                <a:gd name="T60" fmla="*/ 149 w 294"/>
                <a:gd name="T61" fmla="*/ 151 h 215"/>
                <a:gd name="T62" fmla="*/ 150 w 294"/>
                <a:gd name="T63" fmla="*/ 145 h 215"/>
                <a:gd name="T64" fmla="*/ 149 w 294"/>
                <a:gd name="T65" fmla="*/ 130 h 215"/>
                <a:gd name="T66" fmla="*/ 139 w 294"/>
                <a:gd name="T67" fmla="*/ 120 h 215"/>
                <a:gd name="T68" fmla="*/ 119 w 294"/>
                <a:gd name="T69" fmla="*/ 107 h 215"/>
                <a:gd name="T70" fmla="*/ 110 w 294"/>
                <a:gd name="T71" fmla="*/ 95 h 215"/>
                <a:gd name="T72" fmla="*/ 107 w 294"/>
                <a:gd name="T73" fmla="*/ 77 h 215"/>
                <a:gd name="T74" fmla="*/ 115 w 294"/>
                <a:gd name="T75" fmla="*/ 55 h 215"/>
                <a:gd name="T76" fmla="*/ 139 w 294"/>
                <a:gd name="T77" fmla="*/ 45 h 215"/>
                <a:gd name="T78" fmla="*/ 139 w 294"/>
                <a:gd name="T79" fmla="*/ 35 h 215"/>
                <a:gd name="T80" fmla="*/ 153 w 294"/>
                <a:gd name="T81" fmla="*/ 35 h 215"/>
                <a:gd name="T82" fmla="*/ 153 w 294"/>
                <a:gd name="T83" fmla="*/ 45 h 215"/>
                <a:gd name="T84" fmla="*/ 175 w 294"/>
                <a:gd name="T85" fmla="*/ 55 h 215"/>
                <a:gd name="T86" fmla="*/ 182 w 294"/>
                <a:gd name="T87" fmla="*/ 77 h 215"/>
                <a:gd name="T88" fmla="*/ 182 w 294"/>
                <a:gd name="T89" fmla="*/ 83 h 215"/>
                <a:gd name="T90" fmla="*/ 150 w 294"/>
                <a:gd name="T91" fmla="*/ 83 h 215"/>
                <a:gd name="T92" fmla="*/ 150 w 294"/>
                <a:gd name="T93" fmla="*/ 78 h 215"/>
                <a:gd name="T94" fmla="*/ 149 w 294"/>
                <a:gd name="T95" fmla="*/ 67 h 215"/>
                <a:gd name="T96" fmla="*/ 145 w 294"/>
                <a:gd name="T97" fmla="*/ 64 h 215"/>
                <a:gd name="T98" fmla="*/ 140 w 294"/>
                <a:gd name="T99" fmla="*/ 66 h 215"/>
                <a:gd name="T100" fmla="*/ 139 w 294"/>
                <a:gd name="T101" fmla="*/ 73 h 215"/>
                <a:gd name="T102" fmla="*/ 142 w 294"/>
                <a:gd name="T103" fmla="*/ 83 h 215"/>
                <a:gd name="T104" fmla="*/ 159 w 294"/>
                <a:gd name="T105" fmla="*/ 95 h 215"/>
                <a:gd name="T106" fmla="*/ 175 w 294"/>
                <a:gd name="T107" fmla="*/ 106 h 215"/>
                <a:gd name="T108" fmla="*/ 182 w 294"/>
                <a:gd name="T109" fmla="*/ 117 h 215"/>
                <a:gd name="T110" fmla="*/ 185 w 294"/>
                <a:gd name="T111" fmla="*/ 134 h 215"/>
                <a:gd name="T112" fmla="*/ 177 w 294"/>
                <a:gd name="T113" fmla="*/ 16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4" h="215">
                  <a:moveTo>
                    <a:pt x="285" y="204"/>
                  </a:moveTo>
                  <a:cubicBezTo>
                    <a:pt x="277" y="199"/>
                    <a:pt x="269" y="195"/>
                    <a:pt x="261" y="190"/>
                  </a:cubicBezTo>
                  <a:cubicBezTo>
                    <a:pt x="264" y="177"/>
                    <a:pt x="266" y="165"/>
                    <a:pt x="266" y="153"/>
                  </a:cubicBezTo>
                  <a:cubicBezTo>
                    <a:pt x="256" y="139"/>
                    <a:pt x="256" y="139"/>
                    <a:pt x="256" y="139"/>
                  </a:cubicBezTo>
                  <a:cubicBezTo>
                    <a:pt x="266" y="133"/>
                    <a:pt x="266" y="133"/>
                    <a:pt x="266" y="133"/>
                  </a:cubicBezTo>
                  <a:cubicBezTo>
                    <a:pt x="264" y="106"/>
                    <a:pt x="255" y="82"/>
                    <a:pt x="242" y="60"/>
                  </a:cubicBezTo>
                  <a:cubicBezTo>
                    <a:pt x="230" y="55"/>
                    <a:pt x="230" y="55"/>
                    <a:pt x="230" y="55"/>
                  </a:cubicBezTo>
                  <a:cubicBezTo>
                    <a:pt x="229" y="43"/>
                    <a:pt x="229" y="43"/>
                    <a:pt x="229" y="43"/>
                  </a:cubicBezTo>
                  <a:cubicBezTo>
                    <a:pt x="217" y="29"/>
                    <a:pt x="203" y="16"/>
                    <a:pt x="187" y="4"/>
                  </a:cubicBezTo>
                  <a:cubicBezTo>
                    <a:pt x="158" y="3"/>
                    <a:pt x="129" y="1"/>
                    <a:pt x="99" y="0"/>
                  </a:cubicBezTo>
                  <a:cubicBezTo>
                    <a:pt x="78" y="24"/>
                    <a:pt x="60" y="48"/>
                    <a:pt x="46" y="73"/>
                  </a:cubicBezTo>
                  <a:cubicBezTo>
                    <a:pt x="55" y="80"/>
                    <a:pt x="55" y="80"/>
                    <a:pt x="55" y="80"/>
                  </a:cubicBezTo>
                  <a:cubicBezTo>
                    <a:pt x="40" y="85"/>
                    <a:pt x="40" y="85"/>
                    <a:pt x="40" y="85"/>
                  </a:cubicBezTo>
                  <a:cubicBezTo>
                    <a:pt x="24" y="121"/>
                    <a:pt x="18" y="158"/>
                    <a:pt x="29" y="197"/>
                  </a:cubicBezTo>
                  <a:cubicBezTo>
                    <a:pt x="21" y="198"/>
                    <a:pt x="13" y="199"/>
                    <a:pt x="5" y="200"/>
                  </a:cubicBezTo>
                  <a:cubicBezTo>
                    <a:pt x="3" y="205"/>
                    <a:pt x="2" y="210"/>
                    <a:pt x="0" y="215"/>
                  </a:cubicBezTo>
                  <a:cubicBezTo>
                    <a:pt x="98" y="215"/>
                    <a:pt x="196" y="215"/>
                    <a:pt x="294" y="215"/>
                  </a:cubicBezTo>
                  <a:cubicBezTo>
                    <a:pt x="291" y="211"/>
                    <a:pt x="288" y="207"/>
                    <a:pt x="285" y="204"/>
                  </a:cubicBezTo>
                  <a:close/>
                  <a:moveTo>
                    <a:pt x="177" y="161"/>
                  </a:moveTo>
                  <a:cubicBezTo>
                    <a:pt x="172" y="167"/>
                    <a:pt x="164" y="171"/>
                    <a:pt x="153" y="173"/>
                  </a:cubicBezTo>
                  <a:cubicBezTo>
                    <a:pt x="153" y="184"/>
                    <a:pt x="153" y="184"/>
                    <a:pt x="153" y="184"/>
                  </a:cubicBezTo>
                  <a:cubicBezTo>
                    <a:pt x="139" y="184"/>
                    <a:pt x="139" y="184"/>
                    <a:pt x="139" y="184"/>
                  </a:cubicBezTo>
                  <a:cubicBezTo>
                    <a:pt x="139" y="172"/>
                    <a:pt x="139" y="172"/>
                    <a:pt x="139" y="172"/>
                  </a:cubicBezTo>
                  <a:cubicBezTo>
                    <a:pt x="130" y="171"/>
                    <a:pt x="123" y="168"/>
                    <a:pt x="117" y="163"/>
                  </a:cubicBezTo>
                  <a:cubicBezTo>
                    <a:pt x="110" y="157"/>
                    <a:pt x="107" y="147"/>
                    <a:pt x="107" y="133"/>
                  </a:cubicBezTo>
                  <a:cubicBezTo>
                    <a:pt x="107" y="127"/>
                    <a:pt x="107" y="127"/>
                    <a:pt x="107" y="127"/>
                  </a:cubicBezTo>
                  <a:cubicBezTo>
                    <a:pt x="139" y="127"/>
                    <a:pt x="139" y="127"/>
                    <a:pt x="139" y="127"/>
                  </a:cubicBezTo>
                  <a:cubicBezTo>
                    <a:pt x="139" y="135"/>
                    <a:pt x="139" y="135"/>
                    <a:pt x="139" y="135"/>
                  </a:cubicBezTo>
                  <a:cubicBezTo>
                    <a:pt x="139" y="143"/>
                    <a:pt x="139" y="148"/>
                    <a:pt x="140" y="150"/>
                  </a:cubicBezTo>
                  <a:cubicBezTo>
                    <a:pt x="140" y="152"/>
                    <a:pt x="142" y="153"/>
                    <a:pt x="144" y="153"/>
                  </a:cubicBezTo>
                  <a:cubicBezTo>
                    <a:pt x="146" y="153"/>
                    <a:pt x="148" y="153"/>
                    <a:pt x="149" y="151"/>
                  </a:cubicBezTo>
                  <a:cubicBezTo>
                    <a:pt x="150" y="150"/>
                    <a:pt x="150" y="148"/>
                    <a:pt x="150" y="145"/>
                  </a:cubicBezTo>
                  <a:cubicBezTo>
                    <a:pt x="150" y="138"/>
                    <a:pt x="150" y="133"/>
                    <a:pt x="149" y="130"/>
                  </a:cubicBezTo>
                  <a:cubicBezTo>
                    <a:pt x="148" y="127"/>
                    <a:pt x="145" y="123"/>
                    <a:pt x="139" y="120"/>
                  </a:cubicBezTo>
                  <a:cubicBezTo>
                    <a:pt x="129" y="114"/>
                    <a:pt x="123" y="109"/>
                    <a:pt x="119" y="107"/>
                  </a:cubicBezTo>
                  <a:cubicBezTo>
                    <a:pt x="116" y="104"/>
                    <a:pt x="113" y="100"/>
                    <a:pt x="110" y="95"/>
                  </a:cubicBezTo>
                  <a:cubicBezTo>
                    <a:pt x="108" y="90"/>
                    <a:pt x="107" y="84"/>
                    <a:pt x="107" y="77"/>
                  </a:cubicBezTo>
                  <a:cubicBezTo>
                    <a:pt x="107" y="68"/>
                    <a:pt x="109" y="61"/>
                    <a:pt x="115" y="55"/>
                  </a:cubicBezTo>
                  <a:cubicBezTo>
                    <a:pt x="120" y="50"/>
                    <a:pt x="128" y="47"/>
                    <a:pt x="139" y="45"/>
                  </a:cubicBezTo>
                  <a:cubicBezTo>
                    <a:pt x="139" y="35"/>
                    <a:pt x="139" y="35"/>
                    <a:pt x="139" y="35"/>
                  </a:cubicBezTo>
                  <a:cubicBezTo>
                    <a:pt x="153" y="35"/>
                    <a:pt x="153" y="35"/>
                    <a:pt x="153" y="35"/>
                  </a:cubicBezTo>
                  <a:cubicBezTo>
                    <a:pt x="153" y="45"/>
                    <a:pt x="153" y="45"/>
                    <a:pt x="153" y="45"/>
                  </a:cubicBezTo>
                  <a:cubicBezTo>
                    <a:pt x="163" y="47"/>
                    <a:pt x="170" y="50"/>
                    <a:pt x="175" y="55"/>
                  </a:cubicBezTo>
                  <a:cubicBezTo>
                    <a:pt x="180" y="60"/>
                    <a:pt x="182" y="68"/>
                    <a:pt x="182" y="77"/>
                  </a:cubicBezTo>
                  <a:cubicBezTo>
                    <a:pt x="182" y="78"/>
                    <a:pt x="182" y="80"/>
                    <a:pt x="182" y="83"/>
                  </a:cubicBezTo>
                  <a:cubicBezTo>
                    <a:pt x="150" y="83"/>
                    <a:pt x="150" y="83"/>
                    <a:pt x="150" y="83"/>
                  </a:cubicBezTo>
                  <a:cubicBezTo>
                    <a:pt x="150" y="78"/>
                    <a:pt x="150" y="78"/>
                    <a:pt x="150" y="78"/>
                  </a:cubicBezTo>
                  <a:cubicBezTo>
                    <a:pt x="150" y="72"/>
                    <a:pt x="150" y="68"/>
                    <a:pt x="149" y="67"/>
                  </a:cubicBezTo>
                  <a:cubicBezTo>
                    <a:pt x="149" y="65"/>
                    <a:pt x="147" y="64"/>
                    <a:pt x="145" y="64"/>
                  </a:cubicBezTo>
                  <a:cubicBezTo>
                    <a:pt x="143" y="64"/>
                    <a:pt x="141" y="65"/>
                    <a:pt x="140" y="66"/>
                  </a:cubicBezTo>
                  <a:cubicBezTo>
                    <a:pt x="139" y="68"/>
                    <a:pt x="139" y="70"/>
                    <a:pt x="139" y="73"/>
                  </a:cubicBezTo>
                  <a:cubicBezTo>
                    <a:pt x="139" y="78"/>
                    <a:pt x="140" y="81"/>
                    <a:pt x="142" y="83"/>
                  </a:cubicBezTo>
                  <a:cubicBezTo>
                    <a:pt x="144" y="85"/>
                    <a:pt x="149" y="89"/>
                    <a:pt x="159" y="95"/>
                  </a:cubicBezTo>
                  <a:cubicBezTo>
                    <a:pt x="167" y="100"/>
                    <a:pt x="172" y="103"/>
                    <a:pt x="175" y="106"/>
                  </a:cubicBezTo>
                  <a:cubicBezTo>
                    <a:pt x="178" y="109"/>
                    <a:pt x="180" y="112"/>
                    <a:pt x="182" y="117"/>
                  </a:cubicBezTo>
                  <a:cubicBezTo>
                    <a:pt x="184" y="122"/>
                    <a:pt x="185" y="127"/>
                    <a:pt x="185" y="134"/>
                  </a:cubicBezTo>
                  <a:cubicBezTo>
                    <a:pt x="185" y="146"/>
                    <a:pt x="183" y="154"/>
                    <a:pt x="177" y="161"/>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35" name="Freeform 15"/>
          <p:cNvSpPr>
            <a:spLocks noEditPoints="1"/>
          </p:cNvSpPr>
          <p:nvPr/>
        </p:nvSpPr>
        <p:spPr bwMode="auto">
          <a:xfrm>
            <a:off x="7600642" y="1525125"/>
            <a:ext cx="298064" cy="238660"/>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88" name="Freeform 17"/>
          <p:cNvSpPr>
            <a:spLocks noEditPoints="1"/>
          </p:cNvSpPr>
          <p:nvPr/>
        </p:nvSpPr>
        <p:spPr bwMode="auto">
          <a:xfrm>
            <a:off x="7599162" y="2762885"/>
            <a:ext cx="301024" cy="251709"/>
          </a:xfrm>
          <a:custGeom>
            <a:avLst/>
            <a:gdLst>
              <a:gd name="T0" fmla="*/ 80 w 349"/>
              <a:gd name="T1" fmla="*/ 247 h 290"/>
              <a:gd name="T2" fmla="*/ 111 w 349"/>
              <a:gd name="T3" fmla="*/ 247 h 290"/>
              <a:gd name="T4" fmla="*/ 111 w 349"/>
              <a:gd name="T5" fmla="*/ 232 h 290"/>
              <a:gd name="T6" fmla="*/ 153 w 349"/>
              <a:gd name="T7" fmla="*/ 232 h 290"/>
              <a:gd name="T8" fmla="*/ 153 w 349"/>
              <a:gd name="T9" fmla="*/ 44 h 290"/>
              <a:gd name="T10" fmla="*/ 76 w 349"/>
              <a:gd name="T11" fmla="*/ 61 h 290"/>
              <a:gd name="T12" fmla="*/ 78 w 349"/>
              <a:gd name="T13" fmla="*/ 69 h 290"/>
              <a:gd name="T14" fmla="*/ 76 w 349"/>
              <a:gd name="T15" fmla="*/ 77 h 290"/>
              <a:gd name="T16" fmla="*/ 121 w 349"/>
              <a:gd name="T17" fmla="*/ 155 h 290"/>
              <a:gd name="T18" fmla="*/ 125 w 349"/>
              <a:gd name="T19" fmla="*/ 155 h 290"/>
              <a:gd name="T20" fmla="*/ 2 w 349"/>
              <a:gd name="T21" fmla="*/ 155 h 290"/>
              <a:gd name="T22" fmla="*/ 6 w 349"/>
              <a:gd name="T23" fmla="*/ 155 h 290"/>
              <a:gd name="T24" fmla="*/ 6 w 349"/>
              <a:gd name="T25" fmla="*/ 155 h 290"/>
              <a:gd name="T26" fmla="*/ 52 w 349"/>
              <a:gd name="T27" fmla="*/ 77 h 290"/>
              <a:gd name="T28" fmla="*/ 50 w 349"/>
              <a:gd name="T29" fmla="*/ 69 h 290"/>
              <a:gd name="T30" fmla="*/ 62 w 349"/>
              <a:gd name="T31" fmla="*/ 55 h 290"/>
              <a:gd name="T32" fmla="*/ 62 w 349"/>
              <a:gd name="T33" fmla="*/ 51 h 290"/>
              <a:gd name="T34" fmla="*/ 155 w 349"/>
              <a:gd name="T35" fmla="*/ 17 h 290"/>
              <a:gd name="T36" fmla="*/ 170 w 349"/>
              <a:gd name="T37" fmla="*/ 2 h 290"/>
              <a:gd name="T38" fmla="*/ 190 w 349"/>
              <a:gd name="T39" fmla="*/ 9 h 290"/>
              <a:gd name="T40" fmla="*/ 288 w 349"/>
              <a:gd name="T41" fmla="*/ 1 h 290"/>
              <a:gd name="T42" fmla="*/ 290 w 349"/>
              <a:gd name="T43" fmla="*/ 4 h 290"/>
              <a:gd name="T44" fmla="*/ 302 w 349"/>
              <a:gd name="T45" fmla="*/ 18 h 290"/>
              <a:gd name="T46" fmla="*/ 300 w 349"/>
              <a:gd name="T47" fmla="*/ 26 h 290"/>
              <a:gd name="T48" fmla="*/ 344 w 349"/>
              <a:gd name="T49" fmla="*/ 104 h 290"/>
              <a:gd name="T50" fmla="*/ 349 w 349"/>
              <a:gd name="T51" fmla="*/ 104 h 290"/>
              <a:gd name="T52" fmla="*/ 226 w 349"/>
              <a:gd name="T53" fmla="*/ 104 h 290"/>
              <a:gd name="T54" fmla="*/ 230 w 349"/>
              <a:gd name="T55" fmla="*/ 104 h 290"/>
              <a:gd name="T56" fmla="*/ 230 w 349"/>
              <a:gd name="T57" fmla="*/ 104 h 290"/>
              <a:gd name="T58" fmla="*/ 276 w 349"/>
              <a:gd name="T59" fmla="*/ 26 h 290"/>
              <a:gd name="T60" fmla="*/ 273 w 349"/>
              <a:gd name="T61" fmla="*/ 18 h 290"/>
              <a:gd name="T62" fmla="*/ 274 w 349"/>
              <a:gd name="T63" fmla="*/ 17 h 290"/>
              <a:gd name="T64" fmla="*/ 196 w 349"/>
              <a:gd name="T65" fmla="*/ 34 h 290"/>
              <a:gd name="T66" fmla="*/ 196 w 349"/>
              <a:gd name="T67" fmla="*/ 232 h 290"/>
              <a:gd name="T68" fmla="*/ 235 w 349"/>
              <a:gd name="T69" fmla="*/ 232 h 290"/>
              <a:gd name="T70" fmla="*/ 235 w 349"/>
              <a:gd name="T71" fmla="*/ 247 h 290"/>
              <a:gd name="T72" fmla="*/ 265 w 349"/>
              <a:gd name="T73" fmla="*/ 247 h 290"/>
              <a:gd name="T74" fmla="*/ 265 w 349"/>
              <a:gd name="T75" fmla="*/ 290 h 290"/>
              <a:gd name="T76" fmla="*/ 80 w 349"/>
              <a:gd name="T77" fmla="*/ 290 h 290"/>
              <a:gd name="T78" fmla="*/ 80 w 349"/>
              <a:gd name="T79" fmla="*/ 247 h 290"/>
              <a:gd name="T80" fmla="*/ 292 w 349"/>
              <a:gd name="T81" fmla="*/ 32 h 290"/>
              <a:gd name="T82" fmla="*/ 288 w 349"/>
              <a:gd name="T83" fmla="*/ 33 h 290"/>
              <a:gd name="T84" fmla="*/ 284 w 349"/>
              <a:gd name="T85" fmla="*/ 32 h 290"/>
              <a:gd name="T86" fmla="*/ 241 w 349"/>
              <a:gd name="T87" fmla="*/ 104 h 290"/>
              <a:gd name="T88" fmla="*/ 333 w 349"/>
              <a:gd name="T89" fmla="*/ 104 h 290"/>
              <a:gd name="T90" fmla="*/ 292 w 349"/>
              <a:gd name="T91" fmla="*/ 32 h 290"/>
              <a:gd name="T92" fmla="*/ 68 w 349"/>
              <a:gd name="T93" fmla="*/ 83 h 290"/>
              <a:gd name="T94" fmla="*/ 64 w 349"/>
              <a:gd name="T95" fmla="*/ 83 h 290"/>
              <a:gd name="T96" fmla="*/ 60 w 349"/>
              <a:gd name="T97" fmla="*/ 83 h 290"/>
              <a:gd name="T98" fmla="*/ 17 w 349"/>
              <a:gd name="T99" fmla="*/ 155 h 290"/>
              <a:gd name="T100" fmla="*/ 110 w 349"/>
              <a:gd name="T101" fmla="*/ 155 h 290"/>
              <a:gd name="T102" fmla="*/ 68 w 349"/>
              <a:gd name="T103" fmla="*/ 8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9" h="290">
                <a:moveTo>
                  <a:pt x="80" y="247"/>
                </a:moveTo>
                <a:cubicBezTo>
                  <a:pt x="111" y="247"/>
                  <a:pt x="111" y="247"/>
                  <a:pt x="111" y="247"/>
                </a:cubicBezTo>
                <a:cubicBezTo>
                  <a:pt x="111" y="232"/>
                  <a:pt x="111" y="232"/>
                  <a:pt x="111" y="232"/>
                </a:cubicBezTo>
                <a:cubicBezTo>
                  <a:pt x="153" y="232"/>
                  <a:pt x="153" y="232"/>
                  <a:pt x="153" y="232"/>
                </a:cubicBezTo>
                <a:cubicBezTo>
                  <a:pt x="153" y="44"/>
                  <a:pt x="153" y="44"/>
                  <a:pt x="153" y="44"/>
                </a:cubicBezTo>
                <a:cubicBezTo>
                  <a:pt x="76" y="61"/>
                  <a:pt x="76" y="61"/>
                  <a:pt x="76" y="61"/>
                </a:cubicBezTo>
                <a:cubicBezTo>
                  <a:pt x="78" y="63"/>
                  <a:pt x="78" y="66"/>
                  <a:pt x="78" y="69"/>
                </a:cubicBezTo>
                <a:cubicBezTo>
                  <a:pt x="78" y="72"/>
                  <a:pt x="78" y="75"/>
                  <a:pt x="76" y="77"/>
                </a:cubicBezTo>
                <a:cubicBezTo>
                  <a:pt x="121" y="155"/>
                  <a:pt x="121" y="155"/>
                  <a:pt x="121" y="155"/>
                </a:cubicBezTo>
                <a:cubicBezTo>
                  <a:pt x="125" y="155"/>
                  <a:pt x="125" y="155"/>
                  <a:pt x="125" y="155"/>
                </a:cubicBezTo>
                <a:cubicBezTo>
                  <a:pt x="123" y="201"/>
                  <a:pt x="0" y="200"/>
                  <a:pt x="2" y="155"/>
                </a:cubicBezTo>
                <a:cubicBezTo>
                  <a:pt x="6" y="155"/>
                  <a:pt x="6" y="155"/>
                  <a:pt x="6" y="155"/>
                </a:cubicBezTo>
                <a:cubicBezTo>
                  <a:pt x="6" y="155"/>
                  <a:pt x="6" y="155"/>
                  <a:pt x="6" y="155"/>
                </a:cubicBezTo>
                <a:cubicBezTo>
                  <a:pt x="52" y="77"/>
                  <a:pt x="52" y="77"/>
                  <a:pt x="52" y="77"/>
                </a:cubicBezTo>
                <a:cubicBezTo>
                  <a:pt x="51" y="75"/>
                  <a:pt x="50" y="72"/>
                  <a:pt x="50" y="69"/>
                </a:cubicBezTo>
                <a:cubicBezTo>
                  <a:pt x="50" y="62"/>
                  <a:pt x="55" y="56"/>
                  <a:pt x="62" y="55"/>
                </a:cubicBezTo>
                <a:cubicBezTo>
                  <a:pt x="62" y="51"/>
                  <a:pt x="62" y="51"/>
                  <a:pt x="62" y="51"/>
                </a:cubicBezTo>
                <a:cubicBezTo>
                  <a:pt x="155" y="17"/>
                  <a:pt x="155" y="17"/>
                  <a:pt x="155" y="17"/>
                </a:cubicBezTo>
                <a:cubicBezTo>
                  <a:pt x="156" y="10"/>
                  <a:pt x="162" y="4"/>
                  <a:pt x="170" y="2"/>
                </a:cubicBezTo>
                <a:cubicBezTo>
                  <a:pt x="178" y="0"/>
                  <a:pt x="186" y="3"/>
                  <a:pt x="190" y="9"/>
                </a:cubicBezTo>
                <a:cubicBezTo>
                  <a:pt x="288" y="1"/>
                  <a:pt x="288" y="1"/>
                  <a:pt x="288" y="1"/>
                </a:cubicBezTo>
                <a:cubicBezTo>
                  <a:pt x="290" y="4"/>
                  <a:pt x="290" y="4"/>
                  <a:pt x="290" y="4"/>
                </a:cubicBezTo>
                <a:cubicBezTo>
                  <a:pt x="297" y="5"/>
                  <a:pt x="302" y="11"/>
                  <a:pt x="302" y="18"/>
                </a:cubicBezTo>
                <a:cubicBezTo>
                  <a:pt x="302" y="21"/>
                  <a:pt x="301" y="24"/>
                  <a:pt x="300" y="26"/>
                </a:cubicBezTo>
                <a:cubicBezTo>
                  <a:pt x="344" y="104"/>
                  <a:pt x="344" y="104"/>
                  <a:pt x="344" y="104"/>
                </a:cubicBezTo>
                <a:cubicBezTo>
                  <a:pt x="349" y="104"/>
                  <a:pt x="349" y="104"/>
                  <a:pt x="349" y="104"/>
                </a:cubicBezTo>
                <a:cubicBezTo>
                  <a:pt x="347" y="150"/>
                  <a:pt x="224" y="150"/>
                  <a:pt x="226" y="104"/>
                </a:cubicBezTo>
                <a:cubicBezTo>
                  <a:pt x="230" y="104"/>
                  <a:pt x="230" y="104"/>
                  <a:pt x="230" y="104"/>
                </a:cubicBezTo>
                <a:cubicBezTo>
                  <a:pt x="230" y="104"/>
                  <a:pt x="230" y="104"/>
                  <a:pt x="230" y="104"/>
                </a:cubicBezTo>
                <a:cubicBezTo>
                  <a:pt x="276" y="26"/>
                  <a:pt x="276" y="26"/>
                  <a:pt x="276" y="26"/>
                </a:cubicBezTo>
                <a:cubicBezTo>
                  <a:pt x="274" y="24"/>
                  <a:pt x="273" y="21"/>
                  <a:pt x="273" y="18"/>
                </a:cubicBezTo>
                <a:cubicBezTo>
                  <a:pt x="273" y="18"/>
                  <a:pt x="273" y="17"/>
                  <a:pt x="274" y="17"/>
                </a:cubicBezTo>
                <a:cubicBezTo>
                  <a:pt x="196" y="34"/>
                  <a:pt x="196" y="34"/>
                  <a:pt x="196" y="34"/>
                </a:cubicBezTo>
                <a:cubicBezTo>
                  <a:pt x="196" y="232"/>
                  <a:pt x="196" y="232"/>
                  <a:pt x="196" y="232"/>
                </a:cubicBezTo>
                <a:cubicBezTo>
                  <a:pt x="235" y="232"/>
                  <a:pt x="235" y="232"/>
                  <a:pt x="235" y="232"/>
                </a:cubicBezTo>
                <a:cubicBezTo>
                  <a:pt x="235" y="247"/>
                  <a:pt x="235" y="247"/>
                  <a:pt x="235" y="247"/>
                </a:cubicBezTo>
                <a:cubicBezTo>
                  <a:pt x="265" y="247"/>
                  <a:pt x="265" y="247"/>
                  <a:pt x="265" y="247"/>
                </a:cubicBezTo>
                <a:cubicBezTo>
                  <a:pt x="265" y="290"/>
                  <a:pt x="265" y="290"/>
                  <a:pt x="265" y="290"/>
                </a:cubicBezTo>
                <a:cubicBezTo>
                  <a:pt x="80" y="290"/>
                  <a:pt x="80" y="290"/>
                  <a:pt x="80" y="290"/>
                </a:cubicBezTo>
                <a:cubicBezTo>
                  <a:pt x="80" y="247"/>
                  <a:pt x="80" y="247"/>
                  <a:pt x="80" y="247"/>
                </a:cubicBezTo>
                <a:close/>
                <a:moveTo>
                  <a:pt x="292" y="32"/>
                </a:moveTo>
                <a:cubicBezTo>
                  <a:pt x="291" y="32"/>
                  <a:pt x="289" y="33"/>
                  <a:pt x="288" y="33"/>
                </a:cubicBezTo>
                <a:cubicBezTo>
                  <a:pt x="286" y="33"/>
                  <a:pt x="285" y="32"/>
                  <a:pt x="284" y="32"/>
                </a:cubicBezTo>
                <a:cubicBezTo>
                  <a:pt x="241" y="104"/>
                  <a:pt x="241" y="104"/>
                  <a:pt x="241" y="104"/>
                </a:cubicBezTo>
                <a:cubicBezTo>
                  <a:pt x="333" y="104"/>
                  <a:pt x="333" y="104"/>
                  <a:pt x="333" y="104"/>
                </a:cubicBezTo>
                <a:cubicBezTo>
                  <a:pt x="292" y="32"/>
                  <a:pt x="292" y="32"/>
                  <a:pt x="292" y="32"/>
                </a:cubicBezTo>
                <a:close/>
                <a:moveTo>
                  <a:pt x="68" y="83"/>
                </a:moveTo>
                <a:cubicBezTo>
                  <a:pt x="67" y="83"/>
                  <a:pt x="65" y="83"/>
                  <a:pt x="64" y="83"/>
                </a:cubicBezTo>
                <a:cubicBezTo>
                  <a:pt x="63" y="83"/>
                  <a:pt x="61" y="83"/>
                  <a:pt x="60" y="83"/>
                </a:cubicBezTo>
                <a:cubicBezTo>
                  <a:pt x="17" y="155"/>
                  <a:pt x="17" y="155"/>
                  <a:pt x="17" y="155"/>
                </a:cubicBezTo>
                <a:cubicBezTo>
                  <a:pt x="110" y="155"/>
                  <a:pt x="110" y="155"/>
                  <a:pt x="110" y="155"/>
                </a:cubicBezTo>
                <a:lnTo>
                  <a:pt x="68" y="83"/>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96" name="组合 95"/>
          <p:cNvGrpSpPr/>
          <p:nvPr/>
        </p:nvGrpSpPr>
        <p:grpSpPr>
          <a:xfrm>
            <a:off x="7596337" y="4030831"/>
            <a:ext cx="306674" cy="209382"/>
            <a:chOff x="4913498" y="4006828"/>
            <a:chExt cx="359542" cy="245478"/>
          </a:xfrm>
        </p:grpSpPr>
        <p:sp>
          <p:nvSpPr>
            <p:cNvPr id="94" name="任意多边形 93"/>
            <p:cNvSpPr>
              <a:spLocks/>
            </p:cNvSpPr>
            <p:nvPr/>
          </p:nvSpPr>
          <p:spPr bwMode="auto">
            <a:xfrm>
              <a:off x="4956891" y="4126421"/>
              <a:ext cx="251679" cy="37860"/>
            </a:xfrm>
            <a:custGeom>
              <a:avLst/>
              <a:gdLst>
                <a:gd name="connsiteX0" fmla="*/ 251679 w 251679"/>
                <a:gd name="connsiteY0" fmla="*/ 1038 h 37860"/>
                <a:gd name="connsiteX1" fmla="*/ 189689 w 251679"/>
                <a:gd name="connsiteY1" fmla="*/ 37860 h 37860"/>
                <a:gd name="connsiteX2" fmla="*/ 251679 w 251679"/>
                <a:gd name="connsiteY2" fmla="*/ 1038 h 37860"/>
                <a:gd name="connsiteX3" fmla="*/ 63229 w 251679"/>
                <a:gd name="connsiteY3" fmla="*/ 1038 h 37860"/>
                <a:gd name="connsiteX4" fmla="*/ 0 w 251679"/>
                <a:gd name="connsiteY4" fmla="*/ 37860 h 37860"/>
                <a:gd name="connsiteX5" fmla="*/ 63229 w 251679"/>
                <a:gd name="connsiteY5" fmla="*/ 1038 h 3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679" h="37860">
                  <a:moveTo>
                    <a:pt x="251679" y="1038"/>
                  </a:moveTo>
                  <a:cubicBezTo>
                    <a:pt x="223784" y="9221"/>
                    <a:pt x="204154" y="22518"/>
                    <a:pt x="189689" y="37860"/>
                  </a:cubicBezTo>
                  <a:cubicBezTo>
                    <a:pt x="191756" y="4107"/>
                    <a:pt x="224817" y="-3053"/>
                    <a:pt x="251679" y="1038"/>
                  </a:cubicBezTo>
                  <a:close/>
                  <a:moveTo>
                    <a:pt x="63229" y="1038"/>
                  </a:moveTo>
                  <a:cubicBezTo>
                    <a:pt x="34206" y="9221"/>
                    <a:pt x="15548" y="22518"/>
                    <a:pt x="0" y="37860"/>
                  </a:cubicBezTo>
                  <a:cubicBezTo>
                    <a:pt x="3109" y="4107"/>
                    <a:pt x="35242" y="-3053"/>
                    <a:pt x="63229" y="1038"/>
                  </a:cubicBezTo>
                  <a:close/>
                </a:path>
              </a:pathLst>
            </a:custGeom>
            <a:solidFill>
              <a:schemeClr val="accent1"/>
            </a:solidFill>
            <a:ln>
              <a:noFill/>
            </a:ln>
          </p:spPr>
          <p:txBody>
            <a:bodyPr vert="horz" wrap="square" lIns="121920" tIns="60960" rIns="121920" bIns="60960" numCol="1" anchor="t" anchorCtr="0" compatLnSpc="1">
              <a:prstTxWarp prst="textNoShape">
                <a:avLst/>
              </a:prstTxWarp>
              <a:noAutofit/>
            </a:bodyPr>
            <a:lstStyle/>
            <a:p>
              <a:endParaRPr lang="zh-CN" altLang="en-US"/>
            </a:p>
          </p:txBody>
        </p:sp>
        <p:sp>
          <p:nvSpPr>
            <p:cNvPr id="91" name="Freeform 20"/>
            <p:cNvSpPr>
              <a:spLocks noEditPoints="1"/>
            </p:cNvSpPr>
            <p:nvPr/>
          </p:nvSpPr>
          <p:spPr bwMode="auto">
            <a:xfrm>
              <a:off x="4913498" y="4006828"/>
              <a:ext cx="359542" cy="245478"/>
            </a:xfrm>
            <a:custGeom>
              <a:avLst/>
              <a:gdLst>
                <a:gd name="T0" fmla="*/ 323 w 346"/>
                <a:gd name="T1" fmla="*/ 96 h 235"/>
                <a:gd name="T2" fmla="*/ 306 w 346"/>
                <a:gd name="T3" fmla="*/ 83 h 235"/>
                <a:gd name="T4" fmla="*/ 268 w 346"/>
                <a:gd name="T5" fmla="*/ 37 h 235"/>
                <a:gd name="T6" fmla="*/ 255 w 346"/>
                <a:gd name="T7" fmla="*/ 13 h 235"/>
                <a:gd name="T8" fmla="*/ 255 w 346"/>
                <a:gd name="T9" fmla="*/ 13 h 235"/>
                <a:gd name="T10" fmla="*/ 225 w 346"/>
                <a:gd name="T11" fmla="*/ 0 h 235"/>
                <a:gd name="T12" fmla="*/ 194 w 346"/>
                <a:gd name="T13" fmla="*/ 13 h 235"/>
                <a:gd name="T14" fmla="*/ 194 w 346"/>
                <a:gd name="T15" fmla="*/ 13 h 235"/>
                <a:gd name="T16" fmla="*/ 181 w 346"/>
                <a:gd name="T17" fmla="*/ 44 h 235"/>
                <a:gd name="T18" fmla="*/ 189 w 346"/>
                <a:gd name="T19" fmla="*/ 68 h 235"/>
                <a:gd name="T20" fmla="*/ 189 w 346"/>
                <a:gd name="T21" fmla="*/ 75 h 235"/>
                <a:gd name="T22" fmla="*/ 179 w 346"/>
                <a:gd name="T23" fmla="*/ 75 h 235"/>
                <a:gd name="T24" fmla="*/ 158 w 346"/>
                <a:gd name="T25" fmla="*/ 75 h 235"/>
                <a:gd name="T26" fmla="*/ 158 w 346"/>
                <a:gd name="T27" fmla="*/ 68 h 235"/>
                <a:gd name="T28" fmla="*/ 166 w 346"/>
                <a:gd name="T29" fmla="*/ 44 h 235"/>
                <a:gd name="T30" fmla="*/ 153 w 346"/>
                <a:gd name="T31" fmla="*/ 13 h 235"/>
                <a:gd name="T32" fmla="*/ 153 w 346"/>
                <a:gd name="T33" fmla="*/ 13 h 235"/>
                <a:gd name="T34" fmla="*/ 122 w 346"/>
                <a:gd name="T35" fmla="*/ 0 h 235"/>
                <a:gd name="T36" fmla="*/ 91 w 346"/>
                <a:gd name="T37" fmla="*/ 13 h 235"/>
                <a:gd name="T38" fmla="*/ 91 w 346"/>
                <a:gd name="T39" fmla="*/ 13 h 235"/>
                <a:gd name="T40" fmla="*/ 79 w 346"/>
                <a:gd name="T41" fmla="*/ 37 h 235"/>
                <a:gd name="T42" fmla="*/ 41 w 346"/>
                <a:gd name="T43" fmla="*/ 83 h 235"/>
                <a:gd name="T44" fmla="*/ 24 w 346"/>
                <a:gd name="T45" fmla="*/ 96 h 235"/>
                <a:gd name="T46" fmla="*/ 0 w 346"/>
                <a:gd name="T47" fmla="*/ 153 h 235"/>
                <a:gd name="T48" fmla="*/ 24 w 346"/>
                <a:gd name="T49" fmla="*/ 211 h 235"/>
                <a:gd name="T50" fmla="*/ 82 w 346"/>
                <a:gd name="T51" fmla="*/ 235 h 235"/>
                <a:gd name="T52" fmla="*/ 140 w 346"/>
                <a:gd name="T53" fmla="*/ 211 h 235"/>
                <a:gd name="T54" fmla="*/ 164 w 346"/>
                <a:gd name="T55" fmla="*/ 153 h 235"/>
                <a:gd name="T56" fmla="*/ 157 w 346"/>
                <a:gd name="T57" fmla="*/ 122 h 235"/>
                <a:gd name="T58" fmla="*/ 157 w 346"/>
                <a:gd name="T59" fmla="*/ 114 h 235"/>
                <a:gd name="T60" fmla="*/ 190 w 346"/>
                <a:gd name="T61" fmla="*/ 114 h 235"/>
                <a:gd name="T62" fmla="*/ 190 w 346"/>
                <a:gd name="T63" fmla="*/ 122 h 235"/>
                <a:gd name="T64" fmla="*/ 183 w 346"/>
                <a:gd name="T65" fmla="*/ 153 h 235"/>
                <a:gd name="T66" fmla="*/ 207 w 346"/>
                <a:gd name="T67" fmla="*/ 211 h 235"/>
                <a:gd name="T68" fmla="*/ 265 w 346"/>
                <a:gd name="T69" fmla="*/ 235 h 235"/>
                <a:gd name="T70" fmla="*/ 323 w 346"/>
                <a:gd name="T71" fmla="*/ 211 h 235"/>
                <a:gd name="T72" fmla="*/ 346 w 346"/>
                <a:gd name="T73" fmla="*/ 153 h 235"/>
                <a:gd name="T74" fmla="*/ 323 w 346"/>
                <a:gd name="T75" fmla="*/ 96 h 235"/>
                <a:gd name="T76" fmla="*/ 119 w 346"/>
                <a:gd name="T77" fmla="*/ 191 h 235"/>
                <a:gd name="T78" fmla="*/ 82 w 346"/>
                <a:gd name="T79" fmla="*/ 206 h 235"/>
                <a:gd name="T80" fmla="*/ 45 w 346"/>
                <a:gd name="T81" fmla="*/ 191 h 235"/>
                <a:gd name="T82" fmla="*/ 29 w 346"/>
                <a:gd name="T83" fmla="*/ 153 h 235"/>
                <a:gd name="T84" fmla="*/ 45 w 346"/>
                <a:gd name="T85" fmla="*/ 116 h 235"/>
                <a:gd name="T86" fmla="*/ 82 w 346"/>
                <a:gd name="T87" fmla="*/ 101 h 235"/>
                <a:gd name="T88" fmla="*/ 119 w 346"/>
                <a:gd name="T89" fmla="*/ 116 h 235"/>
                <a:gd name="T90" fmla="*/ 135 w 346"/>
                <a:gd name="T91" fmla="*/ 153 h 235"/>
                <a:gd name="T92" fmla="*/ 119 w 346"/>
                <a:gd name="T93" fmla="*/ 191 h 235"/>
                <a:gd name="T94" fmla="*/ 302 w 346"/>
                <a:gd name="T95" fmla="*/ 191 h 235"/>
                <a:gd name="T96" fmla="*/ 265 w 346"/>
                <a:gd name="T97" fmla="*/ 206 h 235"/>
                <a:gd name="T98" fmla="*/ 228 w 346"/>
                <a:gd name="T99" fmla="*/ 191 h 235"/>
                <a:gd name="T100" fmla="*/ 212 w 346"/>
                <a:gd name="T101" fmla="*/ 153 h 235"/>
                <a:gd name="T102" fmla="*/ 228 w 346"/>
                <a:gd name="T103" fmla="*/ 116 h 235"/>
                <a:gd name="T104" fmla="*/ 265 w 346"/>
                <a:gd name="T105" fmla="*/ 101 h 235"/>
                <a:gd name="T106" fmla="*/ 302 w 346"/>
                <a:gd name="T107" fmla="*/ 116 h 235"/>
                <a:gd name="T108" fmla="*/ 318 w 346"/>
                <a:gd name="T109" fmla="*/ 153 h 235"/>
                <a:gd name="T110" fmla="*/ 302 w 346"/>
                <a:gd name="T111"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235">
                  <a:moveTo>
                    <a:pt x="323" y="96"/>
                  </a:moveTo>
                  <a:cubicBezTo>
                    <a:pt x="318" y="91"/>
                    <a:pt x="312" y="87"/>
                    <a:pt x="306" y="83"/>
                  </a:cubicBezTo>
                  <a:cubicBezTo>
                    <a:pt x="268" y="37"/>
                    <a:pt x="268" y="37"/>
                    <a:pt x="268" y="37"/>
                  </a:cubicBezTo>
                  <a:cubicBezTo>
                    <a:pt x="266" y="28"/>
                    <a:pt x="262" y="19"/>
                    <a:pt x="255" y="13"/>
                  </a:cubicBezTo>
                  <a:cubicBezTo>
                    <a:pt x="255" y="13"/>
                    <a:pt x="255" y="13"/>
                    <a:pt x="255" y="13"/>
                  </a:cubicBezTo>
                  <a:cubicBezTo>
                    <a:pt x="248" y="5"/>
                    <a:pt x="237" y="0"/>
                    <a:pt x="225" y="0"/>
                  </a:cubicBezTo>
                  <a:cubicBezTo>
                    <a:pt x="213" y="0"/>
                    <a:pt x="202" y="5"/>
                    <a:pt x="194" y="13"/>
                  </a:cubicBezTo>
                  <a:cubicBezTo>
                    <a:pt x="194" y="13"/>
                    <a:pt x="194" y="13"/>
                    <a:pt x="194" y="13"/>
                  </a:cubicBezTo>
                  <a:cubicBezTo>
                    <a:pt x="186" y="21"/>
                    <a:pt x="181" y="32"/>
                    <a:pt x="181" y="44"/>
                  </a:cubicBezTo>
                  <a:cubicBezTo>
                    <a:pt x="181" y="53"/>
                    <a:pt x="184" y="61"/>
                    <a:pt x="189" y="68"/>
                  </a:cubicBezTo>
                  <a:cubicBezTo>
                    <a:pt x="189" y="75"/>
                    <a:pt x="189" y="75"/>
                    <a:pt x="189" y="75"/>
                  </a:cubicBezTo>
                  <a:cubicBezTo>
                    <a:pt x="179" y="75"/>
                    <a:pt x="179" y="75"/>
                    <a:pt x="179" y="75"/>
                  </a:cubicBezTo>
                  <a:cubicBezTo>
                    <a:pt x="158" y="75"/>
                    <a:pt x="158" y="75"/>
                    <a:pt x="158" y="75"/>
                  </a:cubicBezTo>
                  <a:cubicBezTo>
                    <a:pt x="158" y="68"/>
                    <a:pt x="158" y="68"/>
                    <a:pt x="158" y="68"/>
                  </a:cubicBezTo>
                  <a:cubicBezTo>
                    <a:pt x="163" y="61"/>
                    <a:pt x="166" y="53"/>
                    <a:pt x="166" y="44"/>
                  </a:cubicBezTo>
                  <a:cubicBezTo>
                    <a:pt x="166" y="32"/>
                    <a:pt x="161" y="21"/>
                    <a:pt x="153" y="13"/>
                  </a:cubicBezTo>
                  <a:cubicBezTo>
                    <a:pt x="153" y="13"/>
                    <a:pt x="153" y="13"/>
                    <a:pt x="153" y="13"/>
                  </a:cubicBezTo>
                  <a:cubicBezTo>
                    <a:pt x="145" y="5"/>
                    <a:pt x="134" y="0"/>
                    <a:pt x="122" y="0"/>
                  </a:cubicBezTo>
                  <a:cubicBezTo>
                    <a:pt x="110" y="0"/>
                    <a:pt x="99" y="5"/>
                    <a:pt x="91" y="13"/>
                  </a:cubicBezTo>
                  <a:cubicBezTo>
                    <a:pt x="91" y="13"/>
                    <a:pt x="91" y="13"/>
                    <a:pt x="91" y="13"/>
                  </a:cubicBezTo>
                  <a:cubicBezTo>
                    <a:pt x="85" y="19"/>
                    <a:pt x="81" y="28"/>
                    <a:pt x="79" y="37"/>
                  </a:cubicBezTo>
                  <a:cubicBezTo>
                    <a:pt x="41" y="83"/>
                    <a:pt x="41" y="83"/>
                    <a:pt x="41" y="83"/>
                  </a:cubicBezTo>
                  <a:cubicBezTo>
                    <a:pt x="35" y="87"/>
                    <a:pt x="29" y="91"/>
                    <a:pt x="24" y="96"/>
                  </a:cubicBezTo>
                  <a:cubicBezTo>
                    <a:pt x="10" y="111"/>
                    <a:pt x="0" y="131"/>
                    <a:pt x="0" y="153"/>
                  </a:cubicBezTo>
                  <a:cubicBezTo>
                    <a:pt x="0" y="176"/>
                    <a:pt x="10" y="196"/>
                    <a:pt x="24" y="211"/>
                  </a:cubicBezTo>
                  <a:cubicBezTo>
                    <a:pt x="39" y="226"/>
                    <a:pt x="59" y="235"/>
                    <a:pt x="82" y="235"/>
                  </a:cubicBezTo>
                  <a:cubicBezTo>
                    <a:pt x="105" y="235"/>
                    <a:pt x="125" y="226"/>
                    <a:pt x="140" y="211"/>
                  </a:cubicBezTo>
                  <a:cubicBezTo>
                    <a:pt x="154" y="196"/>
                    <a:pt x="164" y="176"/>
                    <a:pt x="164" y="153"/>
                  </a:cubicBezTo>
                  <a:cubicBezTo>
                    <a:pt x="164" y="142"/>
                    <a:pt x="161" y="131"/>
                    <a:pt x="157" y="122"/>
                  </a:cubicBezTo>
                  <a:cubicBezTo>
                    <a:pt x="157" y="114"/>
                    <a:pt x="157" y="114"/>
                    <a:pt x="157" y="114"/>
                  </a:cubicBezTo>
                  <a:cubicBezTo>
                    <a:pt x="190" y="114"/>
                    <a:pt x="190" y="114"/>
                    <a:pt x="190" y="114"/>
                  </a:cubicBezTo>
                  <a:cubicBezTo>
                    <a:pt x="190" y="122"/>
                    <a:pt x="190" y="122"/>
                    <a:pt x="190" y="122"/>
                  </a:cubicBezTo>
                  <a:cubicBezTo>
                    <a:pt x="186" y="131"/>
                    <a:pt x="183" y="142"/>
                    <a:pt x="183" y="153"/>
                  </a:cubicBezTo>
                  <a:cubicBezTo>
                    <a:pt x="183" y="176"/>
                    <a:pt x="192" y="196"/>
                    <a:pt x="207" y="211"/>
                  </a:cubicBezTo>
                  <a:cubicBezTo>
                    <a:pt x="222" y="226"/>
                    <a:pt x="242" y="235"/>
                    <a:pt x="265" y="235"/>
                  </a:cubicBezTo>
                  <a:cubicBezTo>
                    <a:pt x="287" y="235"/>
                    <a:pt x="308" y="226"/>
                    <a:pt x="323" y="211"/>
                  </a:cubicBezTo>
                  <a:cubicBezTo>
                    <a:pt x="337" y="196"/>
                    <a:pt x="346" y="176"/>
                    <a:pt x="346" y="153"/>
                  </a:cubicBezTo>
                  <a:cubicBezTo>
                    <a:pt x="346" y="131"/>
                    <a:pt x="337" y="111"/>
                    <a:pt x="323" y="96"/>
                  </a:cubicBezTo>
                  <a:close/>
                  <a:moveTo>
                    <a:pt x="119" y="191"/>
                  </a:moveTo>
                  <a:cubicBezTo>
                    <a:pt x="110" y="200"/>
                    <a:pt x="97" y="206"/>
                    <a:pt x="82" y="206"/>
                  </a:cubicBezTo>
                  <a:cubicBezTo>
                    <a:pt x="67" y="206"/>
                    <a:pt x="54" y="200"/>
                    <a:pt x="45" y="191"/>
                  </a:cubicBezTo>
                  <a:cubicBezTo>
                    <a:pt x="35" y="181"/>
                    <a:pt x="29" y="168"/>
                    <a:pt x="29" y="153"/>
                  </a:cubicBezTo>
                  <a:cubicBezTo>
                    <a:pt x="29" y="139"/>
                    <a:pt x="35" y="126"/>
                    <a:pt x="45" y="116"/>
                  </a:cubicBezTo>
                  <a:cubicBezTo>
                    <a:pt x="54" y="107"/>
                    <a:pt x="67" y="101"/>
                    <a:pt x="82" y="101"/>
                  </a:cubicBezTo>
                  <a:cubicBezTo>
                    <a:pt x="97" y="101"/>
                    <a:pt x="110" y="107"/>
                    <a:pt x="119" y="116"/>
                  </a:cubicBezTo>
                  <a:cubicBezTo>
                    <a:pt x="129" y="126"/>
                    <a:pt x="135" y="139"/>
                    <a:pt x="135" y="153"/>
                  </a:cubicBezTo>
                  <a:cubicBezTo>
                    <a:pt x="135" y="168"/>
                    <a:pt x="129" y="181"/>
                    <a:pt x="119" y="191"/>
                  </a:cubicBezTo>
                  <a:close/>
                  <a:moveTo>
                    <a:pt x="302" y="191"/>
                  </a:moveTo>
                  <a:cubicBezTo>
                    <a:pt x="293" y="200"/>
                    <a:pt x="279" y="206"/>
                    <a:pt x="265" y="206"/>
                  </a:cubicBezTo>
                  <a:cubicBezTo>
                    <a:pt x="250" y="206"/>
                    <a:pt x="237" y="200"/>
                    <a:pt x="228" y="191"/>
                  </a:cubicBezTo>
                  <a:cubicBezTo>
                    <a:pt x="218" y="181"/>
                    <a:pt x="212" y="168"/>
                    <a:pt x="212" y="153"/>
                  </a:cubicBezTo>
                  <a:cubicBezTo>
                    <a:pt x="212" y="139"/>
                    <a:pt x="218" y="126"/>
                    <a:pt x="228" y="116"/>
                  </a:cubicBezTo>
                  <a:cubicBezTo>
                    <a:pt x="237" y="107"/>
                    <a:pt x="250" y="101"/>
                    <a:pt x="265" y="101"/>
                  </a:cubicBezTo>
                  <a:cubicBezTo>
                    <a:pt x="279" y="101"/>
                    <a:pt x="293" y="107"/>
                    <a:pt x="302" y="116"/>
                  </a:cubicBezTo>
                  <a:cubicBezTo>
                    <a:pt x="312" y="126"/>
                    <a:pt x="318" y="139"/>
                    <a:pt x="318" y="153"/>
                  </a:cubicBezTo>
                  <a:cubicBezTo>
                    <a:pt x="318" y="168"/>
                    <a:pt x="312" y="181"/>
                    <a:pt x="302" y="191"/>
                  </a:cubicBez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50"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72392886"/>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anim calcmode="lin" valueType="num">
                                      <p:cBhvr additive="base">
                                        <p:cTn id="11" dur="500" fill="hold"/>
                                        <p:tgtEl>
                                          <p:spTgt spid="38"/>
                                        </p:tgtEl>
                                        <p:attrNameLst>
                                          <p:attrName>ppt_x</p:attrName>
                                        </p:attrNameLst>
                                      </p:cBhvr>
                                      <p:tavLst>
                                        <p:tav tm="0">
                                          <p:val>
                                            <p:strVal val="1+#ppt_w/2"/>
                                          </p:val>
                                        </p:tav>
                                        <p:tav tm="100000">
                                          <p:val>
                                            <p:strVal val="#ppt_x"/>
                                          </p:val>
                                        </p:tav>
                                      </p:tavLst>
                                    </p:anim>
                                    <p:anim calcmode="lin" valueType="num">
                                      <p:cBhvr additive="base">
                                        <p:cTn id="12" dur="500" fill="hold"/>
                                        <p:tgtEl>
                                          <p:spTgt spid="38"/>
                                        </p:tgtEl>
                                        <p:attrNameLst>
                                          <p:attrName>ppt_y</p:attrName>
                                        </p:attrNameLst>
                                      </p:cBhvr>
                                      <p:tavLst>
                                        <p:tav tm="0">
                                          <p:val>
                                            <p:strVal val="#ppt_y"/>
                                          </p:val>
                                        </p:tav>
                                        <p:tav tm="100000">
                                          <p:val>
                                            <p:strVal val="#ppt_y"/>
                                          </p:val>
                                        </p:tav>
                                      </p:tavLst>
                                    </p:anim>
                                  </p:childTnLst>
                                </p:cTn>
                              </p:par>
                              <p:par>
                                <p:cTn id="13" presetID="2" presetClass="entr" presetSubtype="4" fill="hold" grpId="0" nodeType="withEffect">
                                  <p:stCondLst>
                                    <p:cond delay="20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2" fill="hold" grpId="0" nodeType="withEffect">
                                  <p:stCondLst>
                                    <p:cond delay="200"/>
                                  </p:stCondLst>
                                  <p:childTnLst>
                                    <p:set>
                                      <p:cBhvr>
                                        <p:cTn id="18" dur="1" fill="hold">
                                          <p:stCondLst>
                                            <p:cond delay="0"/>
                                          </p:stCondLst>
                                        </p:cTn>
                                        <p:tgtEl>
                                          <p:spTgt spid="39"/>
                                        </p:tgtEl>
                                        <p:attrNameLst>
                                          <p:attrName>style.visibility</p:attrName>
                                        </p:attrNameLst>
                                      </p:cBhvr>
                                      <p:to>
                                        <p:strVal val="visible"/>
                                      </p:to>
                                    </p:set>
                                    <p:anim calcmode="lin" valueType="num">
                                      <p:cBhvr additive="base">
                                        <p:cTn id="19" dur="500" fill="hold"/>
                                        <p:tgtEl>
                                          <p:spTgt spid="39"/>
                                        </p:tgtEl>
                                        <p:attrNameLst>
                                          <p:attrName>ppt_x</p:attrName>
                                        </p:attrNameLst>
                                      </p:cBhvr>
                                      <p:tavLst>
                                        <p:tav tm="0">
                                          <p:val>
                                            <p:strVal val="1+#ppt_w/2"/>
                                          </p:val>
                                        </p:tav>
                                        <p:tav tm="100000">
                                          <p:val>
                                            <p:strVal val="#ppt_x"/>
                                          </p:val>
                                        </p:tav>
                                      </p:tavLst>
                                    </p:anim>
                                    <p:anim calcmode="lin" valueType="num">
                                      <p:cBhvr additive="base">
                                        <p:cTn id="20" dur="500" fill="hold"/>
                                        <p:tgtEl>
                                          <p:spTgt spid="39"/>
                                        </p:tgtEl>
                                        <p:attrNameLst>
                                          <p:attrName>ppt_y</p:attrName>
                                        </p:attrNameLst>
                                      </p:cBhvr>
                                      <p:tavLst>
                                        <p:tav tm="0">
                                          <p:val>
                                            <p:strVal val="#ppt_y"/>
                                          </p:val>
                                        </p:tav>
                                        <p:tav tm="100000">
                                          <p:val>
                                            <p:strVal val="#ppt_y"/>
                                          </p:val>
                                        </p:tav>
                                      </p:tavLst>
                                    </p:anim>
                                  </p:childTnLst>
                                </p:cTn>
                              </p:par>
                              <p:par>
                                <p:cTn id="21" presetID="2" presetClass="entr" presetSubtype="4" fill="hold" grpId="0" nodeType="withEffect">
                                  <p:stCondLst>
                                    <p:cond delay="400"/>
                                  </p:stCondLst>
                                  <p:childTnLst>
                                    <p:set>
                                      <p:cBhvr>
                                        <p:cTn id="22" dur="1" fill="hold">
                                          <p:stCondLst>
                                            <p:cond delay="0"/>
                                          </p:stCondLst>
                                        </p:cTn>
                                        <p:tgtEl>
                                          <p:spTgt spid="49"/>
                                        </p:tgtEl>
                                        <p:attrNameLst>
                                          <p:attrName>style.visibility</p:attrName>
                                        </p:attrNameLst>
                                      </p:cBhvr>
                                      <p:to>
                                        <p:strVal val="visible"/>
                                      </p:to>
                                    </p:set>
                                    <p:anim calcmode="lin" valueType="num">
                                      <p:cBhvr additive="base">
                                        <p:cTn id="23" dur="500" fill="hold"/>
                                        <p:tgtEl>
                                          <p:spTgt spid="49"/>
                                        </p:tgtEl>
                                        <p:attrNameLst>
                                          <p:attrName>ppt_x</p:attrName>
                                        </p:attrNameLst>
                                      </p:cBhvr>
                                      <p:tavLst>
                                        <p:tav tm="0">
                                          <p:val>
                                            <p:strVal val="#ppt_x"/>
                                          </p:val>
                                        </p:tav>
                                        <p:tav tm="100000">
                                          <p:val>
                                            <p:strVal val="#ppt_x"/>
                                          </p:val>
                                        </p:tav>
                                      </p:tavLst>
                                    </p:anim>
                                    <p:anim calcmode="lin" valueType="num">
                                      <p:cBhvr additive="base">
                                        <p:cTn id="24" dur="500" fill="hold"/>
                                        <p:tgtEl>
                                          <p:spTgt spid="4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400"/>
                                  </p:stCondLst>
                                  <p:childTnLst>
                                    <p:set>
                                      <p:cBhvr>
                                        <p:cTn id="26" dur="1" fill="hold">
                                          <p:stCondLst>
                                            <p:cond delay="0"/>
                                          </p:stCondLst>
                                        </p:cTn>
                                        <p:tgtEl>
                                          <p:spTgt spid="42"/>
                                        </p:tgtEl>
                                        <p:attrNameLst>
                                          <p:attrName>style.visibility</p:attrName>
                                        </p:attrNameLst>
                                      </p:cBhvr>
                                      <p:to>
                                        <p:strVal val="visible"/>
                                      </p:to>
                                    </p:set>
                                    <p:anim calcmode="lin" valueType="num">
                                      <p:cBhvr additive="base">
                                        <p:cTn id="27" dur="500" fill="hold"/>
                                        <p:tgtEl>
                                          <p:spTgt spid="42"/>
                                        </p:tgtEl>
                                        <p:attrNameLst>
                                          <p:attrName>ppt_x</p:attrName>
                                        </p:attrNameLst>
                                      </p:cBhvr>
                                      <p:tavLst>
                                        <p:tav tm="0">
                                          <p:val>
                                            <p:strVal val="#ppt_x"/>
                                          </p:val>
                                        </p:tav>
                                        <p:tav tm="100000">
                                          <p:val>
                                            <p:strVal val="#ppt_x"/>
                                          </p:val>
                                        </p:tav>
                                      </p:tavLst>
                                    </p:anim>
                                    <p:anim calcmode="lin" valueType="num">
                                      <p:cBhvr additive="base">
                                        <p:cTn id="28" dur="500" fill="hold"/>
                                        <p:tgtEl>
                                          <p:spTgt spid="4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60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par>
                                <p:cTn id="33" presetID="2" presetClass="entr" presetSubtype="2" fill="hold" grpId="0" nodeType="withEffect">
                                  <p:stCondLst>
                                    <p:cond delay="600"/>
                                  </p:stCondLst>
                                  <p:childTnLst>
                                    <p:set>
                                      <p:cBhvr>
                                        <p:cTn id="34" dur="1" fill="hold">
                                          <p:stCondLst>
                                            <p:cond delay="0"/>
                                          </p:stCondLst>
                                        </p:cTn>
                                        <p:tgtEl>
                                          <p:spTgt spid="43"/>
                                        </p:tgtEl>
                                        <p:attrNameLst>
                                          <p:attrName>style.visibility</p:attrName>
                                        </p:attrNameLst>
                                      </p:cBhvr>
                                      <p:to>
                                        <p:strVal val="visible"/>
                                      </p:to>
                                    </p:set>
                                    <p:anim calcmode="lin" valueType="num">
                                      <p:cBhvr additive="base">
                                        <p:cTn id="35" dur="500" fill="hold"/>
                                        <p:tgtEl>
                                          <p:spTgt spid="43"/>
                                        </p:tgtEl>
                                        <p:attrNameLst>
                                          <p:attrName>ppt_x</p:attrName>
                                        </p:attrNameLst>
                                      </p:cBhvr>
                                      <p:tavLst>
                                        <p:tav tm="0">
                                          <p:val>
                                            <p:strVal val="1+#ppt_w/2"/>
                                          </p:val>
                                        </p:tav>
                                        <p:tav tm="100000">
                                          <p:val>
                                            <p:strVal val="#ppt_x"/>
                                          </p:val>
                                        </p:tav>
                                      </p:tavLst>
                                    </p:anim>
                                    <p:anim calcmode="lin" valueType="num">
                                      <p:cBhvr additive="base">
                                        <p:cTn id="36" dur="500" fill="hold"/>
                                        <p:tgtEl>
                                          <p:spTgt spid="43"/>
                                        </p:tgtEl>
                                        <p:attrNameLst>
                                          <p:attrName>ppt_y</p:attrName>
                                        </p:attrNameLst>
                                      </p:cBhvr>
                                      <p:tavLst>
                                        <p:tav tm="0">
                                          <p:val>
                                            <p:strVal val="#ppt_y"/>
                                          </p:val>
                                        </p:tav>
                                        <p:tav tm="100000">
                                          <p:val>
                                            <p:strVal val="#ppt_y"/>
                                          </p:val>
                                        </p:tav>
                                      </p:tavLst>
                                    </p:anim>
                                  </p:childTnLst>
                                </p:cTn>
                              </p:par>
                              <p:par>
                                <p:cTn id="37" presetID="2" presetClass="entr" presetSubtype="4" fill="hold" grpId="0" nodeType="withEffect">
                                  <p:stCondLst>
                                    <p:cond delay="800"/>
                                  </p:stCondLst>
                                  <p:childTnLst>
                                    <p:set>
                                      <p:cBhvr>
                                        <p:cTn id="38" dur="1" fill="hold">
                                          <p:stCondLst>
                                            <p:cond delay="0"/>
                                          </p:stCondLst>
                                        </p:cTn>
                                        <p:tgtEl>
                                          <p:spTgt spid="63"/>
                                        </p:tgtEl>
                                        <p:attrNameLst>
                                          <p:attrName>style.visibility</p:attrName>
                                        </p:attrNameLst>
                                      </p:cBhvr>
                                      <p:to>
                                        <p:strVal val="visible"/>
                                      </p:to>
                                    </p:set>
                                    <p:anim calcmode="lin" valueType="num">
                                      <p:cBhvr additive="base">
                                        <p:cTn id="39" dur="500" fill="hold"/>
                                        <p:tgtEl>
                                          <p:spTgt spid="63"/>
                                        </p:tgtEl>
                                        <p:attrNameLst>
                                          <p:attrName>ppt_x</p:attrName>
                                        </p:attrNameLst>
                                      </p:cBhvr>
                                      <p:tavLst>
                                        <p:tav tm="0">
                                          <p:val>
                                            <p:strVal val="#ppt_x"/>
                                          </p:val>
                                        </p:tav>
                                        <p:tav tm="100000">
                                          <p:val>
                                            <p:strVal val="#ppt_x"/>
                                          </p:val>
                                        </p:tav>
                                      </p:tavLst>
                                    </p:anim>
                                    <p:anim calcmode="lin" valueType="num">
                                      <p:cBhvr additive="base">
                                        <p:cTn id="40" dur="500" fill="hold"/>
                                        <p:tgtEl>
                                          <p:spTgt spid="63"/>
                                        </p:tgtEl>
                                        <p:attrNameLst>
                                          <p:attrName>ppt_y</p:attrName>
                                        </p:attrNameLst>
                                      </p:cBhvr>
                                      <p:tavLst>
                                        <p:tav tm="0">
                                          <p:val>
                                            <p:strVal val="1+#ppt_h/2"/>
                                          </p:val>
                                        </p:tav>
                                        <p:tav tm="100000">
                                          <p:val>
                                            <p:strVal val="#ppt_y"/>
                                          </p:val>
                                        </p:tav>
                                      </p:tavLst>
                                    </p:anim>
                                  </p:childTnLst>
                                </p:cTn>
                              </p:par>
                              <p:par>
                                <p:cTn id="41" presetID="2" presetClass="entr" presetSubtype="2" fill="hold" grpId="0" nodeType="withEffect">
                                  <p:stCondLst>
                                    <p:cond delay="80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fill="hold"/>
                                        <p:tgtEl>
                                          <p:spTgt spid="44"/>
                                        </p:tgtEl>
                                        <p:attrNameLst>
                                          <p:attrName>ppt_x</p:attrName>
                                        </p:attrNameLst>
                                      </p:cBhvr>
                                      <p:tavLst>
                                        <p:tav tm="0">
                                          <p:val>
                                            <p:strVal val="1+#ppt_w/2"/>
                                          </p:val>
                                        </p:tav>
                                        <p:tav tm="100000">
                                          <p:val>
                                            <p:strVal val="#ppt_x"/>
                                          </p:val>
                                        </p:tav>
                                      </p:tavLst>
                                    </p:anim>
                                    <p:anim calcmode="lin" valueType="num">
                                      <p:cBhvr additive="base">
                                        <p:cTn id="44" dur="500" fill="hold"/>
                                        <p:tgtEl>
                                          <p:spTgt spid="44"/>
                                        </p:tgtEl>
                                        <p:attrNameLst>
                                          <p:attrName>ppt_y</p:attrName>
                                        </p:attrNameLst>
                                      </p:cBhvr>
                                      <p:tavLst>
                                        <p:tav tm="0">
                                          <p:val>
                                            <p:strVal val="#ppt_y"/>
                                          </p:val>
                                        </p:tav>
                                        <p:tav tm="100000">
                                          <p:val>
                                            <p:strVal val="#ppt_y"/>
                                          </p:val>
                                        </p:tav>
                                      </p:tavLst>
                                    </p:anim>
                                  </p:childTnLst>
                                </p:cTn>
                              </p:par>
                              <p:par>
                                <p:cTn id="45" presetID="2" presetClass="entr" presetSubtype="4" fill="hold" grpId="0" nodeType="withEffect">
                                  <p:stCondLst>
                                    <p:cond delay="1000"/>
                                  </p:stCondLst>
                                  <p:childTnLst>
                                    <p:set>
                                      <p:cBhvr>
                                        <p:cTn id="46" dur="1" fill="hold">
                                          <p:stCondLst>
                                            <p:cond delay="0"/>
                                          </p:stCondLst>
                                        </p:cTn>
                                        <p:tgtEl>
                                          <p:spTgt spid="65"/>
                                        </p:tgtEl>
                                        <p:attrNameLst>
                                          <p:attrName>style.visibility</p:attrName>
                                        </p:attrNameLst>
                                      </p:cBhvr>
                                      <p:to>
                                        <p:strVal val="visible"/>
                                      </p:to>
                                    </p:set>
                                    <p:anim calcmode="lin" valueType="num">
                                      <p:cBhvr additive="base">
                                        <p:cTn id="47" dur="500" fill="hold"/>
                                        <p:tgtEl>
                                          <p:spTgt spid="65"/>
                                        </p:tgtEl>
                                        <p:attrNameLst>
                                          <p:attrName>ppt_x</p:attrName>
                                        </p:attrNameLst>
                                      </p:cBhvr>
                                      <p:tavLst>
                                        <p:tav tm="0">
                                          <p:val>
                                            <p:strVal val="#ppt_x"/>
                                          </p:val>
                                        </p:tav>
                                        <p:tav tm="100000">
                                          <p:val>
                                            <p:strVal val="#ppt_x"/>
                                          </p:val>
                                        </p:tav>
                                      </p:tavLst>
                                    </p:anim>
                                    <p:anim calcmode="lin" valueType="num">
                                      <p:cBhvr additive="base">
                                        <p:cTn id="48" dur="500" fill="hold"/>
                                        <p:tgtEl>
                                          <p:spTgt spid="65"/>
                                        </p:tgtEl>
                                        <p:attrNameLst>
                                          <p:attrName>ppt_y</p:attrName>
                                        </p:attrNameLst>
                                      </p:cBhvr>
                                      <p:tavLst>
                                        <p:tav tm="0">
                                          <p:val>
                                            <p:strVal val="1+#ppt_h/2"/>
                                          </p:val>
                                        </p:tav>
                                        <p:tav tm="100000">
                                          <p:val>
                                            <p:strVal val="#ppt_y"/>
                                          </p:val>
                                        </p:tav>
                                      </p:tavLst>
                                    </p:anim>
                                  </p:childTnLst>
                                </p:cTn>
                              </p:par>
                              <p:par>
                                <p:cTn id="49" presetID="2" presetClass="entr" presetSubtype="2" fill="hold" grpId="0" nodeType="withEffect">
                                  <p:stCondLst>
                                    <p:cond delay="1000"/>
                                  </p:stCondLst>
                                  <p:childTnLst>
                                    <p:set>
                                      <p:cBhvr>
                                        <p:cTn id="50" dur="1" fill="hold">
                                          <p:stCondLst>
                                            <p:cond delay="0"/>
                                          </p:stCondLst>
                                        </p:cTn>
                                        <p:tgtEl>
                                          <p:spTgt spid="45"/>
                                        </p:tgtEl>
                                        <p:attrNameLst>
                                          <p:attrName>style.visibility</p:attrName>
                                        </p:attrNameLst>
                                      </p:cBhvr>
                                      <p:to>
                                        <p:strVal val="visible"/>
                                      </p:to>
                                    </p:set>
                                    <p:anim calcmode="lin" valueType="num">
                                      <p:cBhvr additive="base">
                                        <p:cTn id="51" dur="500" fill="hold"/>
                                        <p:tgtEl>
                                          <p:spTgt spid="45"/>
                                        </p:tgtEl>
                                        <p:attrNameLst>
                                          <p:attrName>ppt_x</p:attrName>
                                        </p:attrNameLst>
                                      </p:cBhvr>
                                      <p:tavLst>
                                        <p:tav tm="0">
                                          <p:val>
                                            <p:strVal val="1+#ppt_w/2"/>
                                          </p:val>
                                        </p:tav>
                                        <p:tav tm="100000">
                                          <p:val>
                                            <p:strVal val="#ppt_x"/>
                                          </p:val>
                                        </p:tav>
                                      </p:tavLst>
                                    </p:anim>
                                    <p:anim calcmode="lin" valueType="num">
                                      <p:cBhvr additive="base">
                                        <p:cTn id="52" dur="500" fill="hold"/>
                                        <p:tgtEl>
                                          <p:spTgt spid="45"/>
                                        </p:tgtEl>
                                        <p:attrNameLst>
                                          <p:attrName>ppt_y</p:attrName>
                                        </p:attrNameLst>
                                      </p:cBhvr>
                                      <p:tavLst>
                                        <p:tav tm="0">
                                          <p:val>
                                            <p:strVal val="#ppt_y"/>
                                          </p:val>
                                        </p:tav>
                                        <p:tav tm="100000">
                                          <p:val>
                                            <p:strVal val="#ppt_y"/>
                                          </p:val>
                                        </p:tav>
                                      </p:tavLst>
                                    </p:anim>
                                  </p:childTnLst>
                                </p:cTn>
                              </p:par>
                            </p:childTnLst>
                          </p:cTn>
                        </p:par>
                        <p:par>
                          <p:cTn id="53" fill="hold">
                            <p:stCondLst>
                              <p:cond delay="1500"/>
                            </p:stCondLst>
                            <p:childTnLst>
                              <p:par>
                                <p:cTn id="54" presetID="10" presetClass="entr" presetSubtype="0" fill="hold" grpId="0" nodeType="after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500"/>
                                        <p:tgtEl>
                                          <p:spTgt spid="70"/>
                                        </p:tgtEl>
                                      </p:cBhvr>
                                    </p:animEffect>
                                  </p:childTnLst>
                                </p:cTn>
                              </p:par>
                            </p:childTnLst>
                          </p:cTn>
                        </p:par>
                        <p:par>
                          <p:cTn id="57" fill="hold">
                            <p:stCondLst>
                              <p:cond delay="2000"/>
                            </p:stCondLst>
                            <p:childTnLst>
                              <p:par>
                                <p:cTn id="58" presetID="22" presetClass="entr" presetSubtype="8" fill="hold" grpId="0" nodeType="afterEffect">
                                  <p:stCondLst>
                                    <p:cond delay="0"/>
                                  </p:stCondLst>
                                  <p:childTnLst>
                                    <p:set>
                                      <p:cBhvr>
                                        <p:cTn id="59" dur="1" fill="hold">
                                          <p:stCondLst>
                                            <p:cond delay="0"/>
                                          </p:stCondLst>
                                        </p:cTn>
                                        <p:tgtEl>
                                          <p:spTgt spid="31"/>
                                        </p:tgtEl>
                                        <p:attrNameLst>
                                          <p:attrName>style.visibility</p:attrName>
                                        </p:attrNameLst>
                                      </p:cBhvr>
                                      <p:to>
                                        <p:strVal val="visible"/>
                                      </p:to>
                                    </p:set>
                                    <p:animEffect transition="in" filter="wipe(left)">
                                      <p:cBhvr>
                                        <p:cTn id="60" dur="300"/>
                                        <p:tgtEl>
                                          <p:spTgt spid="31"/>
                                        </p:tgtEl>
                                      </p:cBhvr>
                                    </p:animEffect>
                                  </p:childTnLst>
                                </p:cTn>
                              </p:par>
                            </p:childTnLst>
                          </p:cTn>
                        </p:par>
                        <p:par>
                          <p:cTn id="61" fill="hold">
                            <p:stCondLst>
                              <p:cond delay="2300"/>
                            </p:stCondLst>
                            <p:childTnLst>
                              <p:par>
                                <p:cTn id="62" presetID="10" presetClass="entr" presetSubtype="0" fill="hold" grpId="0" nodeType="afterEffect">
                                  <p:stCondLst>
                                    <p:cond delay="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500"/>
                                        <p:tgtEl>
                                          <p:spTgt spid="35"/>
                                        </p:tgtEl>
                                      </p:cBhvr>
                                    </p:animEffect>
                                  </p:childTnLst>
                                </p:cTn>
                              </p:par>
                            </p:childTnLst>
                          </p:cTn>
                        </p:par>
                        <p:par>
                          <p:cTn id="65" fill="hold">
                            <p:stCondLst>
                              <p:cond delay="2800"/>
                            </p:stCondLst>
                            <p:childTnLst>
                              <p:par>
                                <p:cTn id="66" presetID="22" presetClass="entr" presetSubtype="8" fill="hold" grpId="0" nodeType="afterEffect">
                                  <p:stCondLst>
                                    <p:cond delay="0"/>
                                  </p:stCondLst>
                                  <p:childTnLst>
                                    <p:set>
                                      <p:cBhvr>
                                        <p:cTn id="67" dur="1" fill="hold">
                                          <p:stCondLst>
                                            <p:cond delay="0"/>
                                          </p:stCondLst>
                                        </p:cTn>
                                        <p:tgtEl>
                                          <p:spTgt spid="53"/>
                                        </p:tgtEl>
                                        <p:attrNameLst>
                                          <p:attrName>style.visibility</p:attrName>
                                        </p:attrNameLst>
                                      </p:cBhvr>
                                      <p:to>
                                        <p:strVal val="visible"/>
                                      </p:to>
                                    </p:set>
                                    <p:animEffect transition="in" filter="wipe(left)">
                                      <p:cBhvr>
                                        <p:cTn id="68" dur="300"/>
                                        <p:tgtEl>
                                          <p:spTgt spid="53"/>
                                        </p:tgtEl>
                                      </p:cBhvr>
                                    </p:animEffect>
                                  </p:childTnLst>
                                </p:cTn>
                              </p:par>
                            </p:childTnLst>
                          </p:cTn>
                        </p:par>
                        <p:par>
                          <p:cTn id="69" fill="hold">
                            <p:stCondLst>
                              <p:cond delay="3100"/>
                            </p:stCondLst>
                            <p:childTnLst>
                              <p:par>
                                <p:cTn id="70" presetID="10" presetClass="entr" presetSubtype="0" fill="hold" grpId="0" nodeType="afterEffect">
                                  <p:stCondLst>
                                    <p:cond delay="0"/>
                                  </p:stCondLst>
                                  <p:childTnLst>
                                    <p:set>
                                      <p:cBhvr>
                                        <p:cTn id="71" dur="1" fill="hold">
                                          <p:stCondLst>
                                            <p:cond delay="0"/>
                                          </p:stCondLst>
                                        </p:cTn>
                                        <p:tgtEl>
                                          <p:spTgt spid="68"/>
                                        </p:tgtEl>
                                        <p:attrNameLst>
                                          <p:attrName>style.visibility</p:attrName>
                                        </p:attrNameLst>
                                      </p:cBhvr>
                                      <p:to>
                                        <p:strVal val="visible"/>
                                      </p:to>
                                    </p:set>
                                    <p:animEffect transition="in" filter="fade">
                                      <p:cBhvr>
                                        <p:cTn id="72" dur="500"/>
                                        <p:tgtEl>
                                          <p:spTgt spid="68"/>
                                        </p:tgtEl>
                                      </p:cBhvr>
                                    </p:animEffect>
                                  </p:childTnLst>
                                </p:cTn>
                              </p:par>
                            </p:childTnLst>
                          </p:cTn>
                        </p:par>
                        <p:par>
                          <p:cTn id="73" fill="hold">
                            <p:stCondLst>
                              <p:cond delay="3600"/>
                            </p:stCondLst>
                            <p:childTnLst>
                              <p:par>
                                <p:cTn id="74" presetID="22" presetClass="entr" presetSubtype="8" fill="hold" grpId="0" nodeType="afterEffect">
                                  <p:stCondLst>
                                    <p:cond delay="0"/>
                                  </p:stCondLst>
                                  <p:childTnLst>
                                    <p:set>
                                      <p:cBhvr>
                                        <p:cTn id="75" dur="1" fill="hold">
                                          <p:stCondLst>
                                            <p:cond delay="0"/>
                                          </p:stCondLst>
                                        </p:cTn>
                                        <p:tgtEl>
                                          <p:spTgt spid="55"/>
                                        </p:tgtEl>
                                        <p:attrNameLst>
                                          <p:attrName>style.visibility</p:attrName>
                                        </p:attrNameLst>
                                      </p:cBhvr>
                                      <p:to>
                                        <p:strVal val="visible"/>
                                      </p:to>
                                    </p:set>
                                    <p:animEffect transition="in" filter="wipe(left)">
                                      <p:cBhvr>
                                        <p:cTn id="76" dur="300"/>
                                        <p:tgtEl>
                                          <p:spTgt spid="55"/>
                                        </p:tgtEl>
                                      </p:cBhvr>
                                    </p:animEffect>
                                  </p:childTnLst>
                                </p:cTn>
                              </p:par>
                            </p:childTnLst>
                          </p:cTn>
                        </p:par>
                        <p:par>
                          <p:cTn id="77" fill="hold">
                            <p:stCondLst>
                              <p:cond delay="3900"/>
                            </p:stCondLst>
                            <p:childTnLst>
                              <p:par>
                                <p:cTn id="78" presetID="10" presetClass="entr" presetSubtype="0" fill="hold" grpId="0" nodeType="afterEffect">
                                  <p:stCondLst>
                                    <p:cond delay="0"/>
                                  </p:stCondLst>
                                  <p:childTnLst>
                                    <p:set>
                                      <p:cBhvr>
                                        <p:cTn id="79" dur="1" fill="hold">
                                          <p:stCondLst>
                                            <p:cond delay="0"/>
                                          </p:stCondLst>
                                        </p:cTn>
                                        <p:tgtEl>
                                          <p:spTgt spid="88"/>
                                        </p:tgtEl>
                                        <p:attrNameLst>
                                          <p:attrName>style.visibility</p:attrName>
                                        </p:attrNameLst>
                                      </p:cBhvr>
                                      <p:to>
                                        <p:strVal val="visible"/>
                                      </p:to>
                                    </p:set>
                                    <p:animEffect transition="in" filter="fade">
                                      <p:cBhvr>
                                        <p:cTn id="80" dur="500"/>
                                        <p:tgtEl>
                                          <p:spTgt spid="88"/>
                                        </p:tgtEl>
                                      </p:cBhvr>
                                    </p:animEffect>
                                  </p:childTnLst>
                                </p:cTn>
                              </p:par>
                            </p:childTnLst>
                          </p:cTn>
                        </p:par>
                        <p:par>
                          <p:cTn id="81" fill="hold">
                            <p:stCondLst>
                              <p:cond delay="4400"/>
                            </p:stCondLst>
                            <p:childTnLst>
                              <p:par>
                                <p:cTn id="82" presetID="22" presetClass="entr" presetSubtype="8" fill="hold" grpId="0" nodeType="afterEffect">
                                  <p:stCondLst>
                                    <p:cond delay="0"/>
                                  </p:stCondLst>
                                  <p:childTnLst>
                                    <p:set>
                                      <p:cBhvr>
                                        <p:cTn id="83" dur="1" fill="hold">
                                          <p:stCondLst>
                                            <p:cond delay="0"/>
                                          </p:stCondLst>
                                        </p:cTn>
                                        <p:tgtEl>
                                          <p:spTgt spid="57"/>
                                        </p:tgtEl>
                                        <p:attrNameLst>
                                          <p:attrName>style.visibility</p:attrName>
                                        </p:attrNameLst>
                                      </p:cBhvr>
                                      <p:to>
                                        <p:strVal val="visible"/>
                                      </p:to>
                                    </p:set>
                                    <p:animEffect transition="in" filter="wipe(left)">
                                      <p:cBhvr>
                                        <p:cTn id="84" dur="300"/>
                                        <p:tgtEl>
                                          <p:spTgt spid="57"/>
                                        </p:tgtEl>
                                      </p:cBhvr>
                                    </p:animEffect>
                                  </p:childTnLst>
                                </p:cTn>
                              </p:par>
                            </p:childTnLst>
                          </p:cTn>
                        </p:par>
                        <p:par>
                          <p:cTn id="85" fill="hold">
                            <p:stCondLst>
                              <p:cond delay="4700"/>
                            </p:stCondLst>
                            <p:childTnLst>
                              <p:par>
                                <p:cTn id="86" presetID="10" presetClass="entr" presetSubtype="0" fill="hold" nodeType="afterEffect">
                                  <p:stCondLst>
                                    <p:cond delay="0"/>
                                  </p:stCondLst>
                                  <p:childTnLst>
                                    <p:set>
                                      <p:cBhvr>
                                        <p:cTn id="87" dur="1" fill="hold">
                                          <p:stCondLst>
                                            <p:cond delay="0"/>
                                          </p:stCondLst>
                                        </p:cTn>
                                        <p:tgtEl>
                                          <p:spTgt spid="93"/>
                                        </p:tgtEl>
                                        <p:attrNameLst>
                                          <p:attrName>style.visibility</p:attrName>
                                        </p:attrNameLst>
                                      </p:cBhvr>
                                      <p:to>
                                        <p:strVal val="visible"/>
                                      </p:to>
                                    </p:set>
                                    <p:animEffect transition="in" filter="fade">
                                      <p:cBhvr>
                                        <p:cTn id="88" dur="500"/>
                                        <p:tgtEl>
                                          <p:spTgt spid="93"/>
                                        </p:tgtEl>
                                      </p:cBhvr>
                                    </p:animEffect>
                                  </p:childTnLst>
                                </p:cTn>
                              </p:par>
                            </p:childTnLst>
                          </p:cTn>
                        </p:par>
                        <p:par>
                          <p:cTn id="89" fill="hold">
                            <p:stCondLst>
                              <p:cond delay="5200"/>
                            </p:stCondLst>
                            <p:childTnLst>
                              <p:par>
                                <p:cTn id="90" presetID="22" presetClass="entr" presetSubtype="8" fill="hold" grpId="0" nodeType="afterEffect">
                                  <p:stCondLst>
                                    <p:cond delay="0"/>
                                  </p:stCondLst>
                                  <p:childTnLst>
                                    <p:set>
                                      <p:cBhvr>
                                        <p:cTn id="91" dur="1" fill="hold">
                                          <p:stCondLst>
                                            <p:cond delay="0"/>
                                          </p:stCondLst>
                                        </p:cTn>
                                        <p:tgtEl>
                                          <p:spTgt spid="59"/>
                                        </p:tgtEl>
                                        <p:attrNameLst>
                                          <p:attrName>style.visibility</p:attrName>
                                        </p:attrNameLst>
                                      </p:cBhvr>
                                      <p:to>
                                        <p:strVal val="visible"/>
                                      </p:to>
                                    </p:set>
                                    <p:animEffect transition="in" filter="wipe(left)">
                                      <p:cBhvr>
                                        <p:cTn id="92" dur="300"/>
                                        <p:tgtEl>
                                          <p:spTgt spid="59"/>
                                        </p:tgtEl>
                                      </p:cBhvr>
                                    </p:animEffect>
                                  </p:childTnLst>
                                </p:cTn>
                              </p:par>
                            </p:childTnLst>
                          </p:cTn>
                        </p:par>
                        <p:par>
                          <p:cTn id="93" fill="hold">
                            <p:stCondLst>
                              <p:cond delay="5500"/>
                            </p:stCondLst>
                            <p:childTnLst>
                              <p:par>
                                <p:cTn id="94" presetID="10" presetClass="entr" presetSubtype="0" fill="hold" nodeType="afterEffect">
                                  <p:stCondLst>
                                    <p:cond delay="0"/>
                                  </p:stCondLst>
                                  <p:childTnLst>
                                    <p:set>
                                      <p:cBhvr>
                                        <p:cTn id="95" dur="1" fill="hold">
                                          <p:stCondLst>
                                            <p:cond delay="0"/>
                                          </p:stCondLst>
                                        </p:cTn>
                                        <p:tgtEl>
                                          <p:spTgt spid="96"/>
                                        </p:tgtEl>
                                        <p:attrNameLst>
                                          <p:attrName>style.visibility</p:attrName>
                                        </p:attrNameLst>
                                      </p:cBhvr>
                                      <p:to>
                                        <p:strVal val="visible"/>
                                      </p:to>
                                    </p:set>
                                    <p:animEffect transition="in" filter="fade">
                                      <p:cBhvr>
                                        <p:cTn id="96" dur="500"/>
                                        <p:tgtEl>
                                          <p:spTgt spid="96"/>
                                        </p:tgtEl>
                                      </p:cBhvr>
                                    </p:animEffect>
                                  </p:childTnLst>
                                </p:cTn>
                              </p:par>
                            </p:childTnLst>
                          </p:cTn>
                        </p:par>
                        <p:par>
                          <p:cTn id="97" fill="hold">
                            <p:stCondLst>
                              <p:cond delay="6000"/>
                            </p:stCondLst>
                            <p:childTnLst>
                              <p:par>
                                <p:cTn id="98" presetID="22" presetClass="entr" presetSubtype="8" fill="hold" grpId="0" nodeType="afterEffect">
                                  <p:stCondLst>
                                    <p:cond delay="0"/>
                                  </p:stCondLst>
                                  <p:childTnLst>
                                    <p:set>
                                      <p:cBhvr>
                                        <p:cTn id="99" dur="1" fill="hold">
                                          <p:stCondLst>
                                            <p:cond delay="0"/>
                                          </p:stCondLst>
                                        </p:cTn>
                                        <p:tgtEl>
                                          <p:spTgt spid="33"/>
                                        </p:tgtEl>
                                        <p:attrNameLst>
                                          <p:attrName>style.visibility</p:attrName>
                                        </p:attrNameLst>
                                      </p:cBhvr>
                                      <p:to>
                                        <p:strVal val="visible"/>
                                      </p:to>
                                    </p:set>
                                    <p:animEffect transition="in" filter="wipe(left)">
                                      <p:cBhvr>
                                        <p:cTn id="100" dur="300"/>
                                        <p:tgtEl>
                                          <p:spTgt spid="33"/>
                                        </p:tgtEl>
                                      </p:cBhvr>
                                    </p:animEffect>
                                  </p:childTnLst>
                                </p:cTn>
                              </p:par>
                            </p:childTnLst>
                          </p:cTn>
                        </p:par>
                        <p:par>
                          <p:cTn id="101" fill="hold">
                            <p:stCondLst>
                              <p:cond delay="6300"/>
                            </p:stCondLst>
                            <p:childTnLst>
                              <p:par>
                                <p:cTn id="102" presetID="22" presetClass="entr" presetSubtype="8" fill="hold" grpId="0" nodeType="afterEffect">
                                  <p:stCondLst>
                                    <p:cond delay="0"/>
                                  </p:stCondLst>
                                  <p:childTnLst>
                                    <p:set>
                                      <p:cBhvr>
                                        <p:cTn id="103" dur="1" fill="hold">
                                          <p:stCondLst>
                                            <p:cond delay="0"/>
                                          </p:stCondLst>
                                        </p:cTn>
                                        <p:tgtEl>
                                          <p:spTgt spid="50"/>
                                        </p:tgtEl>
                                        <p:attrNameLst>
                                          <p:attrName>style.visibility</p:attrName>
                                        </p:attrNameLst>
                                      </p:cBhvr>
                                      <p:to>
                                        <p:strVal val="visible"/>
                                      </p:to>
                                    </p:set>
                                    <p:animEffect transition="in" filter="wipe(left)">
                                      <p:cBhvr>
                                        <p:cTn id="104"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9" grpId="0" animBg="1"/>
      <p:bldP spid="42" grpId="0" animBg="1"/>
      <p:bldP spid="43" grpId="0" animBg="1"/>
      <p:bldP spid="44" grpId="0" animBg="1"/>
      <p:bldP spid="45" grpId="0" animBg="1"/>
      <p:bldP spid="31" grpId="0"/>
      <p:bldP spid="53" grpId="0"/>
      <p:bldP spid="55" grpId="0"/>
      <p:bldP spid="57" grpId="0"/>
      <p:bldP spid="59" grpId="0"/>
      <p:bldP spid="33" grpId="0"/>
      <p:bldP spid="46" grpId="0"/>
      <p:bldP spid="48" grpId="0"/>
      <p:bldP spid="49" grpId="0"/>
      <p:bldP spid="51" grpId="0"/>
      <p:bldP spid="63" grpId="0"/>
      <p:bldP spid="65" grpId="0"/>
      <p:bldP spid="68" grpId="0" animBg="1"/>
      <p:bldP spid="70" grpId="0" animBg="1"/>
      <p:bldP spid="35" grpId="0" animBg="1"/>
      <p:bldP spid="88" grpId="0" animBg="1"/>
      <p:bldP spid="5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543902" y="-7714"/>
            <a:ext cx="576651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圆角矩形 27"/>
          <p:cNvSpPr/>
          <p:nvPr/>
        </p:nvSpPr>
        <p:spPr>
          <a:xfrm>
            <a:off x="2527687" y="2043431"/>
            <a:ext cx="1056638" cy="105663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2" name="文本框 9"/>
          <p:cNvSpPr txBox="1"/>
          <p:nvPr/>
        </p:nvSpPr>
        <p:spPr>
          <a:xfrm>
            <a:off x="3823832" y="2638830"/>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成本控制</a:t>
            </a:r>
          </a:p>
        </p:txBody>
      </p:sp>
      <p:sp>
        <p:nvSpPr>
          <p:cNvPr id="43" name="文本框 9"/>
          <p:cNvSpPr txBox="1"/>
          <p:nvPr/>
        </p:nvSpPr>
        <p:spPr>
          <a:xfrm>
            <a:off x="5067621" y="264341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资金分配</a:t>
            </a:r>
          </a:p>
        </p:txBody>
      </p:sp>
      <p:sp>
        <p:nvSpPr>
          <p:cNvPr id="44" name="文本框 9"/>
          <p:cNvSpPr txBox="1"/>
          <p:nvPr/>
        </p:nvSpPr>
        <p:spPr>
          <a:xfrm>
            <a:off x="3823832" y="2916773"/>
            <a:ext cx="1440160"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物料清单</a:t>
            </a:r>
          </a:p>
        </p:txBody>
      </p:sp>
      <p:sp>
        <p:nvSpPr>
          <p:cNvPr id="45" name="文本框 9"/>
          <p:cNvSpPr txBox="1"/>
          <p:nvPr/>
        </p:nvSpPr>
        <p:spPr>
          <a:xfrm>
            <a:off x="5067621" y="291677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其它成本</a:t>
            </a:r>
          </a:p>
        </p:txBody>
      </p:sp>
      <p:sp>
        <p:nvSpPr>
          <p:cNvPr id="46" name="文本框 9"/>
          <p:cNvSpPr txBox="1"/>
          <p:nvPr/>
        </p:nvSpPr>
        <p:spPr>
          <a:xfrm>
            <a:off x="3823831" y="1963431"/>
            <a:ext cx="3232445" cy="553998"/>
          </a:xfrm>
          <a:prstGeom prst="rect">
            <a:avLst/>
          </a:prstGeom>
          <a:noFill/>
        </p:spPr>
        <p:txBody>
          <a:bodyPr wrap="square" lIns="0" tIns="0" rIns="0" bIns="0" rtlCol="0">
            <a:spAutoFit/>
          </a:bodyPr>
          <a:lstStyle/>
          <a:p>
            <a:pPr marL="0" lvl="1"/>
            <a:r>
              <a:rPr lang="zh-CN" altLang="en-US" sz="3600" b="1" dirty="0">
                <a:solidFill>
                  <a:schemeClr val="accent1"/>
                </a:solidFill>
                <a:latin typeface="微软雅黑" pitchFamily="34" charset="-122"/>
                <a:ea typeface="微软雅黑" pitchFamily="34" charset="-122"/>
              </a:rPr>
              <a:t>活动经费预算</a:t>
            </a:r>
          </a:p>
        </p:txBody>
      </p:sp>
      <p:sp>
        <p:nvSpPr>
          <p:cNvPr id="47" name="TextBox 20"/>
          <p:cNvSpPr txBox="1"/>
          <p:nvPr/>
        </p:nvSpPr>
        <p:spPr>
          <a:xfrm>
            <a:off x="2659864" y="2063919"/>
            <a:ext cx="792284" cy="1015663"/>
          </a:xfrm>
          <a:prstGeom prst="rect">
            <a:avLst/>
          </a:prstGeom>
          <a:noFill/>
        </p:spPr>
        <p:txBody>
          <a:bodyPr wrap="none" lIns="0" tIns="0" rIns="0" bIns="0" rtlCol="0">
            <a:spAutoFit/>
          </a:bodyPr>
          <a:lstStyle/>
          <a:p>
            <a:pPr algn="ctr"/>
            <a:r>
              <a:rPr lang="en-US" altLang="zh-CN" sz="6600" spc="300" dirty="0">
                <a:solidFill>
                  <a:schemeClr val="accent1"/>
                </a:solidFill>
                <a:latin typeface="Agency FB" panose="020B0503020202020204" pitchFamily="34" charset="0"/>
                <a:ea typeface="微软雅黑" pitchFamily="34" charset="-122"/>
              </a:rPr>
              <a:t>05</a:t>
            </a:r>
            <a:endParaRPr lang="zh-CN" altLang="en-US" sz="6600" spc="300" dirty="0">
              <a:solidFill>
                <a:schemeClr val="accent1"/>
              </a:solidFill>
              <a:latin typeface="Agency FB" panose="020B0503020202020204" pitchFamily="34" charset="0"/>
              <a:ea typeface="微软雅黑" pitchFamily="34" charset="-122"/>
            </a:endParaRPr>
          </a:p>
        </p:txBody>
      </p:sp>
      <p:sp>
        <p:nvSpPr>
          <p:cNvPr id="52" name="KSO_Shape"/>
          <p:cNvSpPr>
            <a:spLocks/>
          </p:cNvSpPr>
          <p:nvPr/>
        </p:nvSpPr>
        <p:spPr bwMode="auto">
          <a:xfrm>
            <a:off x="4225544" y="4715263"/>
            <a:ext cx="214740" cy="2125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lumMod val="65000"/>
            </a:schemeClr>
          </a:solidFill>
          <a:ln>
            <a:noFill/>
          </a:ln>
          <a:ex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53" name="Freeform 151"/>
          <p:cNvSpPr>
            <a:spLocks noEditPoints="1"/>
          </p:cNvSpPr>
          <p:nvPr/>
        </p:nvSpPr>
        <p:spPr bwMode="auto">
          <a:xfrm>
            <a:off x="3351058" y="4713874"/>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lumMod val="65000"/>
            </a:schemeClr>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nvGrpSpPr>
          <p:cNvPr id="54" name="组合 53"/>
          <p:cNvGrpSpPr/>
          <p:nvPr/>
        </p:nvGrpSpPr>
        <p:grpSpPr>
          <a:xfrm>
            <a:off x="5180602" y="4710983"/>
            <a:ext cx="189663" cy="221151"/>
            <a:chOff x="944563" y="3860794"/>
            <a:chExt cx="392112" cy="457207"/>
          </a:xfrm>
          <a:solidFill>
            <a:schemeClr val="bg1">
              <a:lumMod val="65000"/>
            </a:schemeClr>
          </a:solidFill>
        </p:grpSpPr>
        <p:sp>
          <p:nvSpPr>
            <p:cNvPr id="55" name="Freeform 12"/>
            <p:cNvSpPr>
              <a:spLocks/>
            </p:cNvSpPr>
            <p:nvPr/>
          </p:nvSpPr>
          <p:spPr bwMode="auto">
            <a:xfrm>
              <a:off x="1065213" y="3990974"/>
              <a:ext cx="146051" cy="33339"/>
            </a:xfrm>
            <a:custGeom>
              <a:avLst/>
              <a:gdLst>
                <a:gd name="T0" fmla="*/ 11 w 109"/>
                <a:gd name="T1" fmla="*/ 0 h 25"/>
                <a:gd name="T2" fmla="*/ 0 w 109"/>
                <a:gd name="T3" fmla="*/ 10 h 25"/>
                <a:gd name="T4" fmla="*/ 10 w 109"/>
                <a:gd name="T5" fmla="*/ 20 h 25"/>
                <a:gd name="T6" fmla="*/ 98 w 109"/>
                <a:gd name="T7" fmla="*/ 25 h 25"/>
                <a:gd name="T8" fmla="*/ 108 w 109"/>
                <a:gd name="T9" fmla="*/ 16 h 25"/>
                <a:gd name="T10" fmla="*/ 99 w 109"/>
                <a:gd name="T11" fmla="*/ 5 h 25"/>
                <a:gd name="T12" fmla="*/ 11 w 10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09" h="25">
                  <a:moveTo>
                    <a:pt x="11" y="0"/>
                  </a:moveTo>
                  <a:cubicBezTo>
                    <a:pt x="5" y="0"/>
                    <a:pt x="1" y="4"/>
                    <a:pt x="0" y="10"/>
                  </a:cubicBezTo>
                  <a:cubicBezTo>
                    <a:pt x="0" y="15"/>
                    <a:pt x="4" y="20"/>
                    <a:pt x="10" y="20"/>
                  </a:cubicBezTo>
                  <a:cubicBezTo>
                    <a:pt x="98" y="25"/>
                    <a:pt x="98" y="25"/>
                    <a:pt x="98" y="25"/>
                  </a:cubicBezTo>
                  <a:cubicBezTo>
                    <a:pt x="103" y="25"/>
                    <a:pt x="108" y="21"/>
                    <a:pt x="108" y="16"/>
                  </a:cubicBezTo>
                  <a:cubicBezTo>
                    <a:pt x="109" y="10"/>
                    <a:pt x="104" y="6"/>
                    <a:pt x="99" y="5"/>
                  </a:cubicBezTo>
                  <a:lnTo>
                    <a:pt x="11"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56" name="Freeform 13"/>
            <p:cNvSpPr>
              <a:spLocks/>
            </p:cNvSpPr>
            <p:nvPr/>
          </p:nvSpPr>
          <p:spPr bwMode="auto">
            <a:xfrm>
              <a:off x="1063625" y="3860794"/>
              <a:ext cx="141287" cy="125413"/>
            </a:xfrm>
            <a:custGeom>
              <a:avLst/>
              <a:gdLst>
                <a:gd name="T0" fmla="*/ 75 w 89"/>
                <a:gd name="T1" fmla="*/ 79 h 79"/>
                <a:gd name="T2" fmla="*/ 89 w 89"/>
                <a:gd name="T3" fmla="*/ 36 h 79"/>
                <a:gd name="T4" fmla="*/ 63 w 89"/>
                <a:gd name="T5" fmla="*/ 20 h 79"/>
                <a:gd name="T6" fmla="*/ 57 w 89"/>
                <a:gd name="T7" fmla="*/ 57 h 79"/>
                <a:gd name="T8" fmla="*/ 56 w 89"/>
                <a:gd name="T9" fmla="*/ 10 h 79"/>
                <a:gd name="T10" fmla="*/ 42 w 89"/>
                <a:gd name="T11" fmla="*/ 9 h 79"/>
                <a:gd name="T12" fmla="*/ 44 w 89"/>
                <a:gd name="T13" fmla="*/ 53 h 79"/>
                <a:gd name="T14" fmla="*/ 29 w 89"/>
                <a:gd name="T15" fmla="*/ 0 h 79"/>
                <a:gd name="T16" fmla="*/ 0 w 89"/>
                <a:gd name="T17" fmla="*/ 9 h 79"/>
                <a:gd name="T18" fmla="*/ 23 w 89"/>
                <a:gd name="T19" fmla="*/ 73 h 79"/>
                <a:gd name="T20" fmla="*/ 75 w 89"/>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9">
                  <a:moveTo>
                    <a:pt x="75" y="79"/>
                  </a:moveTo>
                  <a:lnTo>
                    <a:pt x="89" y="36"/>
                  </a:lnTo>
                  <a:lnTo>
                    <a:pt x="63" y="20"/>
                  </a:lnTo>
                  <a:lnTo>
                    <a:pt x="57" y="57"/>
                  </a:lnTo>
                  <a:lnTo>
                    <a:pt x="56" y="10"/>
                  </a:lnTo>
                  <a:lnTo>
                    <a:pt x="42" y="9"/>
                  </a:lnTo>
                  <a:lnTo>
                    <a:pt x="44" y="53"/>
                  </a:lnTo>
                  <a:lnTo>
                    <a:pt x="29" y="0"/>
                  </a:lnTo>
                  <a:lnTo>
                    <a:pt x="0" y="9"/>
                  </a:lnTo>
                  <a:lnTo>
                    <a:pt x="23" y="73"/>
                  </a:lnTo>
                  <a:lnTo>
                    <a:pt x="75" y="79"/>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57" name="Freeform 14"/>
            <p:cNvSpPr>
              <a:spLocks noEditPoints="1"/>
            </p:cNvSpPr>
            <p:nvPr/>
          </p:nvSpPr>
          <p:spPr bwMode="auto">
            <a:xfrm>
              <a:off x="944563" y="4030664"/>
              <a:ext cx="392112" cy="287337"/>
            </a:xfrm>
            <a:custGeom>
              <a:avLst/>
              <a:gdLst>
                <a:gd name="T0" fmla="*/ 285 w 294"/>
                <a:gd name="T1" fmla="*/ 204 h 215"/>
                <a:gd name="T2" fmla="*/ 261 w 294"/>
                <a:gd name="T3" fmla="*/ 190 h 215"/>
                <a:gd name="T4" fmla="*/ 266 w 294"/>
                <a:gd name="T5" fmla="*/ 153 h 215"/>
                <a:gd name="T6" fmla="*/ 256 w 294"/>
                <a:gd name="T7" fmla="*/ 139 h 215"/>
                <a:gd name="T8" fmla="*/ 266 w 294"/>
                <a:gd name="T9" fmla="*/ 133 h 215"/>
                <a:gd name="T10" fmla="*/ 242 w 294"/>
                <a:gd name="T11" fmla="*/ 60 h 215"/>
                <a:gd name="T12" fmla="*/ 230 w 294"/>
                <a:gd name="T13" fmla="*/ 55 h 215"/>
                <a:gd name="T14" fmla="*/ 229 w 294"/>
                <a:gd name="T15" fmla="*/ 43 h 215"/>
                <a:gd name="T16" fmla="*/ 187 w 294"/>
                <a:gd name="T17" fmla="*/ 4 h 215"/>
                <a:gd name="T18" fmla="*/ 99 w 294"/>
                <a:gd name="T19" fmla="*/ 0 h 215"/>
                <a:gd name="T20" fmla="*/ 46 w 294"/>
                <a:gd name="T21" fmla="*/ 73 h 215"/>
                <a:gd name="T22" fmla="*/ 55 w 294"/>
                <a:gd name="T23" fmla="*/ 80 h 215"/>
                <a:gd name="T24" fmla="*/ 40 w 294"/>
                <a:gd name="T25" fmla="*/ 85 h 215"/>
                <a:gd name="T26" fmla="*/ 29 w 294"/>
                <a:gd name="T27" fmla="*/ 197 h 215"/>
                <a:gd name="T28" fmla="*/ 5 w 294"/>
                <a:gd name="T29" fmla="*/ 200 h 215"/>
                <a:gd name="T30" fmla="*/ 0 w 294"/>
                <a:gd name="T31" fmla="*/ 215 h 215"/>
                <a:gd name="T32" fmla="*/ 294 w 294"/>
                <a:gd name="T33" fmla="*/ 215 h 215"/>
                <a:gd name="T34" fmla="*/ 285 w 294"/>
                <a:gd name="T35" fmla="*/ 204 h 215"/>
                <a:gd name="T36" fmla="*/ 177 w 294"/>
                <a:gd name="T37" fmla="*/ 161 h 215"/>
                <a:gd name="T38" fmla="*/ 153 w 294"/>
                <a:gd name="T39" fmla="*/ 173 h 215"/>
                <a:gd name="T40" fmla="*/ 153 w 294"/>
                <a:gd name="T41" fmla="*/ 184 h 215"/>
                <a:gd name="T42" fmla="*/ 139 w 294"/>
                <a:gd name="T43" fmla="*/ 184 h 215"/>
                <a:gd name="T44" fmla="*/ 139 w 294"/>
                <a:gd name="T45" fmla="*/ 172 h 215"/>
                <a:gd name="T46" fmla="*/ 117 w 294"/>
                <a:gd name="T47" fmla="*/ 163 h 215"/>
                <a:gd name="T48" fmla="*/ 107 w 294"/>
                <a:gd name="T49" fmla="*/ 133 h 215"/>
                <a:gd name="T50" fmla="*/ 107 w 294"/>
                <a:gd name="T51" fmla="*/ 127 h 215"/>
                <a:gd name="T52" fmla="*/ 139 w 294"/>
                <a:gd name="T53" fmla="*/ 127 h 215"/>
                <a:gd name="T54" fmla="*/ 139 w 294"/>
                <a:gd name="T55" fmla="*/ 135 h 215"/>
                <a:gd name="T56" fmla="*/ 140 w 294"/>
                <a:gd name="T57" fmla="*/ 150 h 215"/>
                <a:gd name="T58" fmla="*/ 144 w 294"/>
                <a:gd name="T59" fmla="*/ 153 h 215"/>
                <a:gd name="T60" fmla="*/ 149 w 294"/>
                <a:gd name="T61" fmla="*/ 151 h 215"/>
                <a:gd name="T62" fmla="*/ 150 w 294"/>
                <a:gd name="T63" fmla="*/ 145 h 215"/>
                <a:gd name="T64" fmla="*/ 149 w 294"/>
                <a:gd name="T65" fmla="*/ 130 h 215"/>
                <a:gd name="T66" fmla="*/ 139 w 294"/>
                <a:gd name="T67" fmla="*/ 120 h 215"/>
                <a:gd name="T68" fmla="*/ 119 w 294"/>
                <a:gd name="T69" fmla="*/ 107 h 215"/>
                <a:gd name="T70" fmla="*/ 110 w 294"/>
                <a:gd name="T71" fmla="*/ 95 h 215"/>
                <a:gd name="T72" fmla="*/ 107 w 294"/>
                <a:gd name="T73" fmla="*/ 77 h 215"/>
                <a:gd name="T74" fmla="*/ 115 w 294"/>
                <a:gd name="T75" fmla="*/ 55 h 215"/>
                <a:gd name="T76" fmla="*/ 139 w 294"/>
                <a:gd name="T77" fmla="*/ 45 h 215"/>
                <a:gd name="T78" fmla="*/ 139 w 294"/>
                <a:gd name="T79" fmla="*/ 35 h 215"/>
                <a:gd name="T80" fmla="*/ 153 w 294"/>
                <a:gd name="T81" fmla="*/ 35 h 215"/>
                <a:gd name="T82" fmla="*/ 153 w 294"/>
                <a:gd name="T83" fmla="*/ 45 h 215"/>
                <a:gd name="T84" fmla="*/ 175 w 294"/>
                <a:gd name="T85" fmla="*/ 55 h 215"/>
                <a:gd name="T86" fmla="*/ 182 w 294"/>
                <a:gd name="T87" fmla="*/ 77 h 215"/>
                <a:gd name="T88" fmla="*/ 182 w 294"/>
                <a:gd name="T89" fmla="*/ 83 h 215"/>
                <a:gd name="T90" fmla="*/ 150 w 294"/>
                <a:gd name="T91" fmla="*/ 83 h 215"/>
                <a:gd name="T92" fmla="*/ 150 w 294"/>
                <a:gd name="T93" fmla="*/ 78 h 215"/>
                <a:gd name="T94" fmla="*/ 149 w 294"/>
                <a:gd name="T95" fmla="*/ 67 h 215"/>
                <a:gd name="T96" fmla="*/ 145 w 294"/>
                <a:gd name="T97" fmla="*/ 64 h 215"/>
                <a:gd name="T98" fmla="*/ 140 w 294"/>
                <a:gd name="T99" fmla="*/ 66 h 215"/>
                <a:gd name="T100" fmla="*/ 139 w 294"/>
                <a:gd name="T101" fmla="*/ 73 h 215"/>
                <a:gd name="T102" fmla="*/ 142 w 294"/>
                <a:gd name="T103" fmla="*/ 83 h 215"/>
                <a:gd name="T104" fmla="*/ 159 w 294"/>
                <a:gd name="T105" fmla="*/ 95 h 215"/>
                <a:gd name="T106" fmla="*/ 175 w 294"/>
                <a:gd name="T107" fmla="*/ 106 h 215"/>
                <a:gd name="T108" fmla="*/ 182 w 294"/>
                <a:gd name="T109" fmla="*/ 117 h 215"/>
                <a:gd name="T110" fmla="*/ 185 w 294"/>
                <a:gd name="T111" fmla="*/ 134 h 215"/>
                <a:gd name="T112" fmla="*/ 177 w 294"/>
                <a:gd name="T113" fmla="*/ 16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4" h="215">
                  <a:moveTo>
                    <a:pt x="285" y="204"/>
                  </a:moveTo>
                  <a:cubicBezTo>
                    <a:pt x="277" y="199"/>
                    <a:pt x="269" y="195"/>
                    <a:pt x="261" y="190"/>
                  </a:cubicBezTo>
                  <a:cubicBezTo>
                    <a:pt x="264" y="177"/>
                    <a:pt x="266" y="165"/>
                    <a:pt x="266" y="153"/>
                  </a:cubicBezTo>
                  <a:cubicBezTo>
                    <a:pt x="256" y="139"/>
                    <a:pt x="256" y="139"/>
                    <a:pt x="256" y="139"/>
                  </a:cubicBezTo>
                  <a:cubicBezTo>
                    <a:pt x="266" y="133"/>
                    <a:pt x="266" y="133"/>
                    <a:pt x="266" y="133"/>
                  </a:cubicBezTo>
                  <a:cubicBezTo>
                    <a:pt x="264" y="106"/>
                    <a:pt x="255" y="82"/>
                    <a:pt x="242" y="60"/>
                  </a:cubicBezTo>
                  <a:cubicBezTo>
                    <a:pt x="230" y="55"/>
                    <a:pt x="230" y="55"/>
                    <a:pt x="230" y="55"/>
                  </a:cubicBezTo>
                  <a:cubicBezTo>
                    <a:pt x="229" y="43"/>
                    <a:pt x="229" y="43"/>
                    <a:pt x="229" y="43"/>
                  </a:cubicBezTo>
                  <a:cubicBezTo>
                    <a:pt x="217" y="29"/>
                    <a:pt x="203" y="16"/>
                    <a:pt x="187" y="4"/>
                  </a:cubicBezTo>
                  <a:cubicBezTo>
                    <a:pt x="158" y="3"/>
                    <a:pt x="129" y="1"/>
                    <a:pt x="99" y="0"/>
                  </a:cubicBezTo>
                  <a:cubicBezTo>
                    <a:pt x="78" y="24"/>
                    <a:pt x="60" y="48"/>
                    <a:pt x="46" y="73"/>
                  </a:cubicBezTo>
                  <a:cubicBezTo>
                    <a:pt x="55" y="80"/>
                    <a:pt x="55" y="80"/>
                    <a:pt x="55" y="80"/>
                  </a:cubicBezTo>
                  <a:cubicBezTo>
                    <a:pt x="40" y="85"/>
                    <a:pt x="40" y="85"/>
                    <a:pt x="40" y="85"/>
                  </a:cubicBezTo>
                  <a:cubicBezTo>
                    <a:pt x="24" y="121"/>
                    <a:pt x="18" y="158"/>
                    <a:pt x="29" y="197"/>
                  </a:cubicBezTo>
                  <a:cubicBezTo>
                    <a:pt x="21" y="198"/>
                    <a:pt x="13" y="199"/>
                    <a:pt x="5" y="200"/>
                  </a:cubicBezTo>
                  <a:cubicBezTo>
                    <a:pt x="3" y="205"/>
                    <a:pt x="2" y="210"/>
                    <a:pt x="0" y="215"/>
                  </a:cubicBezTo>
                  <a:cubicBezTo>
                    <a:pt x="98" y="215"/>
                    <a:pt x="196" y="215"/>
                    <a:pt x="294" y="215"/>
                  </a:cubicBezTo>
                  <a:cubicBezTo>
                    <a:pt x="291" y="211"/>
                    <a:pt x="288" y="207"/>
                    <a:pt x="285" y="204"/>
                  </a:cubicBezTo>
                  <a:close/>
                  <a:moveTo>
                    <a:pt x="177" y="161"/>
                  </a:moveTo>
                  <a:cubicBezTo>
                    <a:pt x="172" y="167"/>
                    <a:pt x="164" y="171"/>
                    <a:pt x="153" y="173"/>
                  </a:cubicBezTo>
                  <a:cubicBezTo>
                    <a:pt x="153" y="184"/>
                    <a:pt x="153" y="184"/>
                    <a:pt x="153" y="184"/>
                  </a:cubicBezTo>
                  <a:cubicBezTo>
                    <a:pt x="139" y="184"/>
                    <a:pt x="139" y="184"/>
                    <a:pt x="139" y="184"/>
                  </a:cubicBezTo>
                  <a:cubicBezTo>
                    <a:pt x="139" y="172"/>
                    <a:pt x="139" y="172"/>
                    <a:pt x="139" y="172"/>
                  </a:cubicBezTo>
                  <a:cubicBezTo>
                    <a:pt x="130" y="171"/>
                    <a:pt x="123" y="168"/>
                    <a:pt x="117" y="163"/>
                  </a:cubicBezTo>
                  <a:cubicBezTo>
                    <a:pt x="110" y="157"/>
                    <a:pt x="107" y="147"/>
                    <a:pt x="107" y="133"/>
                  </a:cubicBezTo>
                  <a:cubicBezTo>
                    <a:pt x="107" y="127"/>
                    <a:pt x="107" y="127"/>
                    <a:pt x="107" y="127"/>
                  </a:cubicBezTo>
                  <a:cubicBezTo>
                    <a:pt x="139" y="127"/>
                    <a:pt x="139" y="127"/>
                    <a:pt x="139" y="127"/>
                  </a:cubicBezTo>
                  <a:cubicBezTo>
                    <a:pt x="139" y="135"/>
                    <a:pt x="139" y="135"/>
                    <a:pt x="139" y="135"/>
                  </a:cubicBezTo>
                  <a:cubicBezTo>
                    <a:pt x="139" y="143"/>
                    <a:pt x="139" y="148"/>
                    <a:pt x="140" y="150"/>
                  </a:cubicBezTo>
                  <a:cubicBezTo>
                    <a:pt x="140" y="152"/>
                    <a:pt x="142" y="153"/>
                    <a:pt x="144" y="153"/>
                  </a:cubicBezTo>
                  <a:cubicBezTo>
                    <a:pt x="146" y="153"/>
                    <a:pt x="148" y="153"/>
                    <a:pt x="149" y="151"/>
                  </a:cubicBezTo>
                  <a:cubicBezTo>
                    <a:pt x="150" y="150"/>
                    <a:pt x="150" y="148"/>
                    <a:pt x="150" y="145"/>
                  </a:cubicBezTo>
                  <a:cubicBezTo>
                    <a:pt x="150" y="138"/>
                    <a:pt x="150" y="133"/>
                    <a:pt x="149" y="130"/>
                  </a:cubicBezTo>
                  <a:cubicBezTo>
                    <a:pt x="148" y="127"/>
                    <a:pt x="145" y="123"/>
                    <a:pt x="139" y="120"/>
                  </a:cubicBezTo>
                  <a:cubicBezTo>
                    <a:pt x="129" y="114"/>
                    <a:pt x="123" y="109"/>
                    <a:pt x="119" y="107"/>
                  </a:cubicBezTo>
                  <a:cubicBezTo>
                    <a:pt x="116" y="104"/>
                    <a:pt x="113" y="100"/>
                    <a:pt x="110" y="95"/>
                  </a:cubicBezTo>
                  <a:cubicBezTo>
                    <a:pt x="108" y="90"/>
                    <a:pt x="107" y="84"/>
                    <a:pt x="107" y="77"/>
                  </a:cubicBezTo>
                  <a:cubicBezTo>
                    <a:pt x="107" y="68"/>
                    <a:pt x="109" y="61"/>
                    <a:pt x="115" y="55"/>
                  </a:cubicBezTo>
                  <a:cubicBezTo>
                    <a:pt x="120" y="50"/>
                    <a:pt x="128" y="47"/>
                    <a:pt x="139" y="45"/>
                  </a:cubicBezTo>
                  <a:cubicBezTo>
                    <a:pt x="139" y="35"/>
                    <a:pt x="139" y="35"/>
                    <a:pt x="139" y="35"/>
                  </a:cubicBezTo>
                  <a:cubicBezTo>
                    <a:pt x="153" y="35"/>
                    <a:pt x="153" y="35"/>
                    <a:pt x="153" y="35"/>
                  </a:cubicBezTo>
                  <a:cubicBezTo>
                    <a:pt x="153" y="45"/>
                    <a:pt x="153" y="45"/>
                    <a:pt x="153" y="45"/>
                  </a:cubicBezTo>
                  <a:cubicBezTo>
                    <a:pt x="163" y="47"/>
                    <a:pt x="170" y="50"/>
                    <a:pt x="175" y="55"/>
                  </a:cubicBezTo>
                  <a:cubicBezTo>
                    <a:pt x="180" y="60"/>
                    <a:pt x="182" y="68"/>
                    <a:pt x="182" y="77"/>
                  </a:cubicBezTo>
                  <a:cubicBezTo>
                    <a:pt x="182" y="78"/>
                    <a:pt x="182" y="80"/>
                    <a:pt x="182" y="83"/>
                  </a:cubicBezTo>
                  <a:cubicBezTo>
                    <a:pt x="150" y="83"/>
                    <a:pt x="150" y="83"/>
                    <a:pt x="150" y="83"/>
                  </a:cubicBezTo>
                  <a:cubicBezTo>
                    <a:pt x="150" y="78"/>
                    <a:pt x="150" y="78"/>
                    <a:pt x="150" y="78"/>
                  </a:cubicBezTo>
                  <a:cubicBezTo>
                    <a:pt x="150" y="72"/>
                    <a:pt x="150" y="68"/>
                    <a:pt x="149" y="67"/>
                  </a:cubicBezTo>
                  <a:cubicBezTo>
                    <a:pt x="149" y="65"/>
                    <a:pt x="147" y="64"/>
                    <a:pt x="145" y="64"/>
                  </a:cubicBezTo>
                  <a:cubicBezTo>
                    <a:pt x="143" y="64"/>
                    <a:pt x="141" y="65"/>
                    <a:pt x="140" y="66"/>
                  </a:cubicBezTo>
                  <a:cubicBezTo>
                    <a:pt x="139" y="68"/>
                    <a:pt x="139" y="70"/>
                    <a:pt x="139" y="73"/>
                  </a:cubicBezTo>
                  <a:cubicBezTo>
                    <a:pt x="139" y="78"/>
                    <a:pt x="140" y="81"/>
                    <a:pt x="142" y="83"/>
                  </a:cubicBezTo>
                  <a:cubicBezTo>
                    <a:pt x="144" y="85"/>
                    <a:pt x="149" y="89"/>
                    <a:pt x="159" y="95"/>
                  </a:cubicBezTo>
                  <a:cubicBezTo>
                    <a:pt x="167" y="100"/>
                    <a:pt x="172" y="103"/>
                    <a:pt x="175" y="106"/>
                  </a:cubicBezTo>
                  <a:cubicBezTo>
                    <a:pt x="178" y="109"/>
                    <a:pt x="180" y="112"/>
                    <a:pt x="182" y="117"/>
                  </a:cubicBezTo>
                  <a:cubicBezTo>
                    <a:pt x="184" y="122"/>
                    <a:pt x="185" y="127"/>
                    <a:pt x="185" y="134"/>
                  </a:cubicBezTo>
                  <a:cubicBezTo>
                    <a:pt x="185" y="146"/>
                    <a:pt x="183" y="154"/>
                    <a:pt x="177" y="16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58" name="Freeform 15"/>
          <p:cNvSpPr>
            <a:spLocks noEditPoints="1"/>
          </p:cNvSpPr>
          <p:nvPr/>
        </p:nvSpPr>
        <p:spPr bwMode="auto">
          <a:xfrm>
            <a:off x="3739865" y="4729354"/>
            <a:ext cx="230312" cy="184410"/>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9" name="Freeform 17"/>
          <p:cNvSpPr>
            <a:spLocks noEditPoints="1"/>
          </p:cNvSpPr>
          <p:nvPr/>
        </p:nvSpPr>
        <p:spPr bwMode="auto">
          <a:xfrm>
            <a:off x="4695988" y="4724312"/>
            <a:ext cx="232599" cy="194493"/>
          </a:xfrm>
          <a:custGeom>
            <a:avLst/>
            <a:gdLst>
              <a:gd name="T0" fmla="*/ 80 w 349"/>
              <a:gd name="T1" fmla="*/ 247 h 290"/>
              <a:gd name="T2" fmla="*/ 111 w 349"/>
              <a:gd name="T3" fmla="*/ 247 h 290"/>
              <a:gd name="T4" fmla="*/ 111 w 349"/>
              <a:gd name="T5" fmla="*/ 232 h 290"/>
              <a:gd name="T6" fmla="*/ 153 w 349"/>
              <a:gd name="T7" fmla="*/ 232 h 290"/>
              <a:gd name="T8" fmla="*/ 153 w 349"/>
              <a:gd name="T9" fmla="*/ 44 h 290"/>
              <a:gd name="T10" fmla="*/ 76 w 349"/>
              <a:gd name="T11" fmla="*/ 61 h 290"/>
              <a:gd name="T12" fmla="*/ 78 w 349"/>
              <a:gd name="T13" fmla="*/ 69 h 290"/>
              <a:gd name="T14" fmla="*/ 76 w 349"/>
              <a:gd name="T15" fmla="*/ 77 h 290"/>
              <a:gd name="T16" fmla="*/ 121 w 349"/>
              <a:gd name="T17" fmla="*/ 155 h 290"/>
              <a:gd name="T18" fmla="*/ 125 w 349"/>
              <a:gd name="T19" fmla="*/ 155 h 290"/>
              <a:gd name="T20" fmla="*/ 2 w 349"/>
              <a:gd name="T21" fmla="*/ 155 h 290"/>
              <a:gd name="T22" fmla="*/ 6 w 349"/>
              <a:gd name="T23" fmla="*/ 155 h 290"/>
              <a:gd name="T24" fmla="*/ 6 w 349"/>
              <a:gd name="T25" fmla="*/ 155 h 290"/>
              <a:gd name="T26" fmla="*/ 52 w 349"/>
              <a:gd name="T27" fmla="*/ 77 h 290"/>
              <a:gd name="T28" fmla="*/ 50 w 349"/>
              <a:gd name="T29" fmla="*/ 69 h 290"/>
              <a:gd name="T30" fmla="*/ 62 w 349"/>
              <a:gd name="T31" fmla="*/ 55 h 290"/>
              <a:gd name="T32" fmla="*/ 62 w 349"/>
              <a:gd name="T33" fmla="*/ 51 h 290"/>
              <a:gd name="T34" fmla="*/ 155 w 349"/>
              <a:gd name="T35" fmla="*/ 17 h 290"/>
              <a:gd name="T36" fmla="*/ 170 w 349"/>
              <a:gd name="T37" fmla="*/ 2 h 290"/>
              <a:gd name="T38" fmla="*/ 190 w 349"/>
              <a:gd name="T39" fmla="*/ 9 h 290"/>
              <a:gd name="T40" fmla="*/ 288 w 349"/>
              <a:gd name="T41" fmla="*/ 1 h 290"/>
              <a:gd name="T42" fmla="*/ 290 w 349"/>
              <a:gd name="T43" fmla="*/ 4 h 290"/>
              <a:gd name="T44" fmla="*/ 302 w 349"/>
              <a:gd name="T45" fmla="*/ 18 h 290"/>
              <a:gd name="T46" fmla="*/ 300 w 349"/>
              <a:gd name="T47" fmla="*/ 26 h 290"/>
              <a:gd name="T48" fmla="*/ 344 w 349"/>
              <a:gd name="T49" fmla="*/ 104 h 290"/>
              <a:gd name="T50" fmla="*/ 349 w 349"/>
              <a:gd name="T51" fmla="*/ 104 h 290"/>
              <a:gd name="T52" fmla="*/ 226 w 349"/>
              <a:gd name="T53" fmla="*/ 104 h 290"/>
              <a:gd name="T54" fmla="*/ 230 w 349"/>
              <a:gd name="T55" fmla="*/ 104 h 290"/>
              <a:gd name="T56" fmla="*/ 230 w 349"/>
              <a:gd name="T57" fmla="*/ 104 h 290"/>
              <a:gd name="T58" fmla="*/ 276 w 349"/>
              <a:gd name="T59" fmla="*/ 26 h 290"/>
              <a:gd name="T60" fmla="*/ 273 w 349"/>
              <a:gd name="T61" fmla="*/ 18 h 290"/>
              <a:gd name="T62" fmla="*/ 274 w 349"/>
              <a:gd name="T63" fmla="*/ 17 h 290"/>
              <a:gd name="T64" fmla="*/ 196 w 349"/>
              <a:gd name="T65" fmla="*/ 34 h 290"/>
              <a:gd name="T66" fmla="*/ 196 w 349"/>
              <a:gd name="T67" fmla="*/ 232 h 290"/>
              <a:gd name="T68" fmla="*/ 235 w 349"/>
              <a:gd name="T69" fmla="*/ 232 h 290"/>
              <a:gd name="T70" fmla="*/ 235 w 349"/>
              <a:gd name="T71" fmla="*/ 247 h 290"/>
              <a:gd name="T72" fmla="*/ 265 w 349"/>
              <a:gd name="T73" fmla="*/ 247 h 290"/>
              <a:gd name="T74" fmla="*/ 265 w 349"/>
              <a:gd name="T75" fmla="*/ 290 h 290"/>
              <a:gd name="T76" fmla="*/ 80 w 349"/>
              <a:gd name="T77" fmla="*/ 290 h 290"/>
              <a:gd name="T78" fmla="*/ 80 w 349"/>
              <a:gd name="T79" fmla="*/ 247 h 290"/>
              <a:gd name="T80" fmla="*/ 292 w 349"/>
              <a:gd name="T81" fmla="*/ 32 h 290"/>
              <a:gd name="T82" fmla="*/ 288 w 349"/>
              <a:gd name="T83" fmla="*/ 33 h 290"/>
              <a:gd name="T84" fmla="*/ 284 w 349"/>
              <a:gd name="T85" fmla="*/ 32 h 290"/>
              <a:gd name="T86" fmla="*/ 241 w 349"/>
              <a:gd name="T87" fmla="*/ 104 h 290"/>
              <a:gd name="T88" fmla="*/ 333 w 349"/>
              <a:gd name="T89" fmla="*/ 104 h 290"/>
              <a:gd name="T90" fmla="*/ 292 w 349"/>
              <a:gd name="T91" fmla="*/ 32 h 290"/>
              <a:gd name="T92" fmla="*/ 68 w 349"/>
              <a:gd name="T93" fmla="*/ 83 h 290"/>
              <a:gd name="T94" fmla="*/ 64 w 349"/>
              <a:gd name="T95" fmla="*/ 83 h 290"/>
              <a:gd name="T96" fmla="*/ 60 w 349"/>
              <a:gd name="T97" fmla="*/ 83 h 290"/>
              <a:gd name="T98" fmla="*/ 17 w 349"/>
              <a:gd name="T99" fmla="*/ 155 h 290"/>
              <a:gd name="T100" fmla="*/ 110 w 349"/>
              <a:gd name="T101" fmla="*/ 155 h 290"/>
              <a:gd name="T102" fmla="*/ 68 w 349"/>
              <a:gd name="T103" fmla="*/ 8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9" h="290">
                <a:moveTo>
                  <a:pt x="80" y="247"/>
                </a:moveTo>
                <a:cubicBezTo>
                  <a:pt x="111" y="247"/>
                  <a:pt x="111" y="247"/>
                  <a:pt x="111" y="247"/>
                </a:cubicBezTo>
                <a:cubicBezTo>
                  <a:pt x="111" y="232"/>
                  <a:pt x="111" y="232"/>
                  <a:pt x="111" y="232"/>
                </a:cubicBezTo>
                <a:cubicBezTo>
                  <a:pt x="153" y="232"/>
                  <a:pt x="153" y="232"/>
                  <a:pt x="153" y="232"/>
                </a:cubicBezTo>
                <a:cubicBezTo>
                  <a:pt x="153" y="44"/>
                  <a:pt x="153" y="44"/>
                  <a:pt x="153" y="44"/>
                </a:cubicBezTo>
                <a:cubicBezTo>
                  <a:pt x="76" y="61"/>
                  <a:pt x="76" y="61"/>
                  <a:pt x="76" y="61"/>
                </a:cubicBezTo>
                <a:cubicBezTo>
                  <a:pt x="78" y="63"/>
                  <a:pt x="78" y="66"/>
                  <a:pt x="78" y="69"/>
                </a:cubicBezTo>
                <a:cubicBezTo>
                  <a:pt x="78" y="72"/>
                  <a:pt x="78" y="75"/>
                  <a:pt x="76" y="77"/>
                </a:cubicBezTo>
                <a:cubicBezTo>
                  <a:pt x="121" y="155"/>
                  <a:pt x="121" y="155"/>
                  <a:pt x="121" y="155"/>
                </a:cubicBezTo>
                <a:cubicBezTo>
                  <a:pt x="125" y="155"/>
                  <a:pt x="125" y="155"/>
                  <a:pt x="125" y="155"/>
                </a:cubicBezTo>
                <a:cubicBezTo>
                  <a:pt x="123" y="201"/>
                  <a:pt x="0" y="200"/>
                  <a:pt x="2" y="155"/>
                </a:cubicBezTo>
                <a:cubicBezTo>
                  <a:pt x="6" y="155"/>
                  <a:pt x="6" y="155"/>
                  <a:pt x="6" y="155"/>
                </a:cubicBezTo>
                <a:cubicBezTo>
                  <a:pt x="6" y="155"/>
                  <a:pt x="6" y="155"/>
                  <a:pt x="6" y="155"/>
                </a:cubicBezTo>
                <a:cubicBezTo>
                  <a:pt x="52" y="77"/>
                  <a:pt x="52" y="77"/>
                  <a:pt x="52" y="77"/>
                </a:cubicBezTo>
                <a:cubicBezTo>
                  <a:pt x="51" y="75"/>
                  <a:pt x="50" y="72"/>
                  <a:pt x="50" y="69"/>
                </a:cubicBezTo>
                <a:cubicBezTo>
                  <a:pt x="50" y="62"/>
                  <a:pt x="55" y="56"/>
                  <a:pt x="62" y="55"/>
                </a:cubicBezTo>
                <a:cubicBezTo>
                  <a:pt x="62" y="51"/>
                  <a:pt x="62" y="51"/>
                  <a:pt x="62" y="51"/>
                </a:cubicBezTo>
                <a:cubicBezTo>
                  <a:pt x="155" y="17"/>
                  <a:pt x="155" y="17"/>
                  <a:pt x="155" y="17"/>
                </a:cubicBezTo>
                <a:cubicBezTo>
                  <a:pt x="156" y="10"/>
                  <a:pt x="162" y="4"/>
                  <a:pt x="170" y="2"/>
                </a:cubicBezTo>
                <a:cubicBezTo>
                  <a:pt x="178" y="0"/>
                  <a:pt x="186" y="3"/>
                  <a:pt x="190" y="9"/>
                </a:cubicBezTo>
                <a:cubicBezTo>
                  <a:pt x="288" y="1"/>
                  <a:pt x="288" y="1"/>
                  <a:pt x="288" y="1"/>
                </a:cubicBezTo>
                <a:cubicBezTo>
                  <a:pt x="290" y="4"/>
                  <a:pt x="290" y="4"/>
                  <a:pt x="290" y="4"/>
                </a:cubicBezTo>
                <a:cubicBezTo>
                  <a:pt x="297" y="5"/>
                  <a:pt x="302" y="11"/>
                  <a:pt x="302" y="18"/>
                </a:cubicBezTo>
                <a:cubicBezTo>
                  <a:pt x="302" y="21"/>
                  <a:pt x="301" y="24"/>
                  <a:pt x="300" y="26"/>
                </a:cubicBezTo>
                <a:cubicBezTo>
                  <a:pt x="344" y="104"/>
                  <a:pt x="344" y="104"/>
                  <a:pt x="344" y="104"/>
                </a:cubicBezTo>
                <a:cubicBezTo>
                  <a:pt x="349" y="104"/>
                  <a:pt x="349" y="104"/>
                  <a:pt x="349" y="104"/>
                </a:cubicBezTo>
                <a:cubicBezTo>
                  <a:pt x="347" y="150"/>
                  <a:pt x="224" y="150"/>
                  <a:pt x="226" y="104"/>
                </a:cubicBezTo>
                <a:cubicBezTo>
                  <a:pt x="230" y="104"/>
                  <a:pt x="230" y="104"/>
                  <a:pt x="230" y="104"/>
                </a:cubicBezTo>
                <a:cubicBezTo>
                  <a:pt x="230" y="104"/>
                  <a:pt x="230" y="104"/>
                  <a:pt x="230" y="104"/>
                </a:cubicBezTo>
                <a:cubicBezTo>
                  <a:pt x="276" y="26"/>
                  <a:pt x="276" y="26"/>
                  <a:pt x="276" y="26"/>
                </a:cubicBezTo>
                <a:cubicBezTo>
                  <a:pt x="274" y="24"/>
                  <a:pt x="273" y="21"/>
                  <a:pt x="273" y="18"/>
                </a:cubicBezTo>
                <a:cubicBezTo>
                  <a:pt x="273" y="18"/>
                  <a:pt x="273" y="17"/>
                  <a:pt x="274" y="17"/>
                </a:cubicBezTo>
                <a:cubicBezTo>
                  <a:pt x="196" y="34"/>
                  <a:pt x="196" y="34"/>
                  <a:pt x="196" y="34"/>
                </a:cubicBezTo>
                <a:cubicBezTo>
                  <a:pt x="196" y="232"/>
                  <a:pt x="196" y="232"/>
                  <a:pt x="196" y="232"/>
                </a:cubicBezTo>
                <a:cubicBezTo>
                  <a:pt x="235" y="232"/>
                  <a:pt x="235" y="232"/>
                  <a:pt x="235" y="232"/>
                </a:cubicBezTo>
                <a:cubicBezTo>
                  <a:pt x="235" y="247"/>
                  <a:pt x="235" y="247"/>
                  <a:pt x="235" y="247"/>
                </a:cubicBezTo>
                <a:cubicBezTo>
                  <a:pt x="265" y="247"/>
                  <a:pt x="265" y="247"/>
                  <a:pt x="265" y="247"/>
                </a:cubicBezTo>
                <a:cubicBezTo>
                  <a:pt x="265" y="290"/>
                  <a:pt x="265" y="290"/>
                  <a:pt x="265" y="290"/>
                </a:cubicBezTo>
                <a:cubicBezTo>
                  <a:pt x="80" y="290"/>
                  <a:pt x="80" y="290"/>
                  <a:pt x="80" y="290"/>
                </a:cubicBezTo>
                <a:cubicBezTo>
                  <a:pt x="80" y="247"/>
                  <a:pt x="80" y="247"/>
                  <a:pt x="80" y="247"/>
                </a:cubicBezTo>
                <a:close/>
                <a:moveTo>
                  <a:pt x="292" y="32"/>
                </a:moveTo>
                <a:cubicBezTo>
                  <a:pt x="291" y="32"/>
                  <a:pt x="289" y="33"/>
                  <a:pt x="288" y="33"/>
                </a:cubicBezTo>
                <a:cubicBezTo>
                  <a:pt x="286" y="33"/>
                  <a:pt x="285" y="32"/>
                  <a:pt x="284" y="32"/>
                </a:cubicBezTo>
                <a:cubicBezTo>
                  <a:pt x="241" y="104"/>
                  <a:pt x="241" y="104"/>
                  <a:pt x="241" y="104"/>
                </a:cubicBezTo>
                <a:cubicBezTo>
                  <a:pt x="333" y="104"/>
                  <a:pt x="333" y="104"/>
                  <a:pt x="333" y="104"/>
                </a:cubicBezTo>
                <a:cubicBezTo>
                  <a:pt x="292" y="32"/>
                  <a:pt x="292" y="32"/>
                  <a:pt x="292" y="32"/>
                </a:cubicBezTo>
                <a:close/>
                <a:moveTo>
                  <a:pt x="68" y="83"/>
                </a:moveTo>
                <a:cubicBezTo>
                  <a:pt x="67" y="83"/>
                  <a:pt x="65" y="83"/>
                  <a:pt x="64" y="83"/>
                </a:cubicBezTo>
                <a:cubicBezTo>
                  <a:pt x="63" y="83"/>
                  <a:pt x="61" y="83"/>
                  <a:pt x="60" y="83"/>
                </a:cubicBezTo>
                <a:cubicBezTo>
                  <a:pt x="17" y="155"/>
                  <a:pt x="17" y="155"/>
                  <a:pt x="17" y="155"/>
                </a:cubicBezTo>
                <a:cubicBezTo>
                  <a:pt x="110" y="155"/>
                  <a:pt x="110" y="155"/>
                  <a:pt x="110" y="155"/>
                </a:cubicBezTo>
                <a:lnTo>
                  <a:pt x="68" y="8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0" name="组合 59"/>
          <p:cNvGrpSpPr/>
          <p:nvPr/>
        </p:nvGrpSpPr>
        <p:grpSpPr>
          <a:xfrm>
            <a:off x="5622921" y="4740665"/>
            <a:ext cx="236964" cy="161787"/>
            <a:chOff x="4913498" y="4006828"/>
            <a:chExt cx="359542" cy="245478"/>
          </a:xfrm>
          <a:solidFill>
            <a:schemeClr val="bg1">
              <a:lumMod val="65000"/>
            </a:schemeClr>
          </a:solidFill>
        </p:grpSpPr>
        <p:sp>
          <p:nvSpPr>
            <p:cNvPr id="61" name="任意多边形 60"/>
            <p:cNvSpPr>
              <a:spLocks/>
            </p:cNvSpPr>
            <p:nvPr/>
          </p:nvSpPr>
          <p:spPr bwMode="auto">
            <a:xfrm>
              <a:off x="4956891" y="4126421"/>
              <a:ext cx="251679" cy="37860"/>
            </a:xfrm>
            <a:custGeom>
              <a:avLst/>
              <a:gdLst>
                <a:gd name="connsiteX0" fmla="*/ 251679 w 251679"/>
                <a:gd name="connsiteY0" fmla="*/ 1038 h 37860"/>
                <a:gd name="connsiteX1" fmla="*/ 189689 w 251679"/>
                <a:gd name="connsiteY1" fmla="*/ 37860 h 37860"/>
                <a:gd name="connsiteX2" fmla="*/ 251679 w 251679"/>
                <a:gd name="connsiteY2" fmla="*/ 1038 h 37860"/>
                <a:gd name="connsiteX3" fmla="*/ 63229 w 251679"/>
                <a:gd name="connsiteY3" fmla="*/ 1038 h 37860"/>
                <a:gd name="connsiteX4" fmla="*/ 0 w 251679"/>
                <a:gd name="connsiteY4" fmla="*/ 37860 h 37860"/>
                <a:gd name="connsiteX5" fmla="*/ 63229 w 251679"/>
                <a:gd name="connsiteY5" fmla="*/ 1038 h 3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679" h="37860">
                  <a:moveTo>
                    <a:pt x="251679" y="1038"/>
                  </a:moveTo>
                  <a:cubicBezTo>
                    <a:pt x="223784" y="9221"/>
                    <a:pt x="204154" y="22518"/>
                    <a:pt x="189689" y="37860"/>
                  </a:cubicBezTo>
                  <a:cubicBezTo>
                    <a:pt x="191756" y="4107"/>
                    <a:pt x="224817" y="-3053"/>
                    <a:pt x="251679" y="1038"/>
                  </a:cubicBezTo>
                  <a:close/>
                  <a:moveTo>
                    <a:pt x="63229" y="1038"/>
                  </a:moveTo>
                  <a:cubicBezTo>
                    <a:pt x="34206" y="9221"/>
                    <a:pt x="15548" y="22518"/>
                    <a:pt x="0" y="37860"/>
                  </a:cubicBezTo>
                  <a:cubicBezTo>
                    <a:pt x="3109" y="4107"/>
                    <a:pt x="35242" y="-3053"/>
                    <a:pt x="63229" y="1038"/>
                  </a:cubicBezTo>
                  <a:close/>
                </a:path>
              </a:pathLst>
            </a:custGeom>
            <a:grpFill/>
            <a:ln>
              <a:noFill/>
            </a:ln>
          </p:spPr>
          <p:txBody>
            <a:bodyPr vert="horz" wrap="square" lIns="121920" tIns="60960" rIns="121920" bIns="60960" numCol="1" anchor="t" anchorCtr="0" compatLnSpc="1">
              <a:prstTxWarp prst="textNoShape">
                <a:avLst/>
              </a:prstTxWarp>
              <a:noAutofit/>
            </a:bodyPr>
            <a:lstStyle/>
            <a:p>
              <a:endParaRPr lang="zh-CN" altLang="en-US"/>
            </a:p>
          </p:txBody>
        </p:sp>
        <p:sp>
          <p:nvSpPr>
            <p:cNvPr id="62" name="Freeform 20"/>
            <p:cNvSpPr>
              <a:spLocks noEditPoints="1"/>
            </p:cNvSpPr>
            <p:nvPr/>
          </p:nvSpPr>
          <p:spPr bwMode="auto">
            <a:xfrm>
              <a:off x="4913498" y="4006828"/>
              <a:ext cx="359542" cy="245478"/>
            </a:xfrm>
            <a:custGeom>
              <a:avLst/>
              <a:gdLst>
                <a:gd name="T0" fmla="*/ 323 w 346"/>
                <a:gd name="T1" fmla="*/ 96 h 235"/>
                <a:gd name="T2" fmla="*/ 306 w 346"/>
                <a:gd name="T3" fmla="*/ 83 h 235"/>
                <a:gd name="T4" fmla="*/ 268 w 346"/>
                <a:gd name="T5" fmla="*/ 37 h 235"/>
                <a:gd name="T6" fmla="*/ 255 w 346"/>
                <a:gd name="T7" fmla="*/ 13 h 235"/>
                <a:gd name="T8" fmla="*/ 255 w 346"/>
                <a:gd name="T9" fmla="*/ 13 h 235"/>
                <a:gd name="T10" fmla="*/ 225 w 346"/>
                <a:gd name="T11" fmla="*/ 0 h 235"/>
                <a:gd name="T12" fmla="*/ 194 w 346"/>
                <a:gd name="T13" fmla="*/ 13 h 235"/>
                <a:gd name="T14" fmla="*/ 194 w 346"/>
                <a:gd name="T15" fmla="*/ 13 h 235"/>
                <a:gd name="T16" fmla="*/ 181 w 346"/>
                <a:gd name="T17" fmla="*/ 44 h 235"/>
                <a:gd name="T18" fmla="*/ 189 w 346"/>
                <a:gd name="T19" fmla="*/ 68 h 235"/>
                <a:gd name="T20" fmla="*/ 189 w 346"/>
                <a:gd name="T21" fmla="*/ 75 h 235"/>
                <a:gd name="T22" fmla="*/ 179 w 346"/>
                <a:gd name="T23" fmla="*/ 75 h 235"/>
                <a:gd name="T24" fmla="*/ 158 w 346"/>
                <a:gd name="T25" fmla="*/ 75 h 235"/>
                <a:gd name="T26" fmla="*/ 158 w 346"/>
                <a:gd name="T27" fmla="*/ 68 h 235"/>
                <a:gd name="T28" fmla="*/ 166 w 346"/>
                <a:gd name="T29" fmla="*/ 44 h 235"/>
                <a:gd name="T30" fmla="*/ 153 w 346"/>
                <a:gd name="T31" fmla="*/ 13 h 235"/>
                <a:gd name="T32" fmla="*/ 153 w 346"/>
                <a:gd name="T33" fmla="*/ 13 h 235"/>
                <a:gd name="T34" fmla="*/ 122 w 346"/>
                <a:gd name="T35" fmla="*/ 0 h 235"/>
                <a:gd name="T36" fmla="*/ 91 w 346"/>
                <a:gd name="T37" fmla="*/ 13 h 235"/>
                <a:gd name="T38" fmla="*/ 91 w 346"/>
                <a:gd name="T39" fmla="*/ 13 h 235"/>
                <a:gd name="T40" fmla="*/ 79 w 346"/>
                <a:gd name="T41" fmla="*/ 37 h 235"/>
                <a:gd name="T42" fmla="*/ 41 w 346"/>
                <a:gd name="T43" fmla="*/ 83 h 235"/>
                <a:gd name="T44" fmla="*/ 24 w 346"/>
                <a:gd name="T45" fmla="*/ 96 h 235"/>
                <a:gd name="T46" fmla="*/ 0 w 346"/>
                <a:gd name="T47" fmla="*/ 153 h 235"/>
                <a:gd name="T48" fmla="*/ 24 w 346"/>
                <a:gd name="T49" fmla="*/ 211 h 235"/>
                <a:gd name="T50" fmla="*/ 82 w 346"/>
                <a:gd name="T51" fmla="*/ 235 h 235"/>
                <a:gd name="T52" fmla="*/ 140 w 346"/>
                <a:gd name="T53" fmla="*/ 211 h 235"/>
                <a:gd name="T54" fmla="*/ 164 w 346"/>
                <a:gd name="T55" fmla="*/ 153 h 235"/>
                <a:gd name="T56" fmla="*/ 157 w 346"/>
                <a:gd name="T57" fmla="*/ 122 h 235"/>
                <a:gd name="T58" fmla="*/ 157 w 346"/>
                <a:gd name="T59" fmla="*/ 114 h 235"/>
                <a:gd name="T60" fmla="*/ 190 w 346"/>
                <a:gd name="T61" fmla="*/ 114 h 235"/>
                <a:gd name="T62" fmla="*/ 190 w 346"/>
                <a:gd name="T63" fmla="*/ 122 h 235"/>
                <a:gd name="T64" fmla="*/ 183 w 346"/>
                <a:gd name="T65" fmla="*/ 153 h 235"/>
                <a:gd name="T66" fmla="*/ 207 w 346"/>
                <a:gd name="T67" fmla="*/ 211 h 235"/>
                <a:gd name="T68" fmla="*/ 265 w 346"/>
                <a:gd name="T69" fmla="*/ 235 h 235"/>
                <a:gd name="T70" fmla="*/ 323 w 346"/>
                <a:gd name="T71" fmla="*/ 211 h 235"/>
                <a:gd name="T72" fmla="*/ 346 w 346"/>
                <a:gd name="T73" fmla="*/ 153 h 235"/>
                <a:gd name="T74" fmla="*/ 323 w 346"/>
                <a:gd name="T75" fmla="*/ 96 h 235"/>
                <a:gd name="T76" fmla="*/ 119 w 346"/>
                <a:gd name="T77" fmla="*/ 191 h 235"/>
                <a:gd name="T78" fmla="*/ 82 w 346"/>
                <a:gd name="T79" fmla="*/ 206 h 235"/>
                <a:gd name="T80" fmla="*/ 45 w 346"/>
                <a:gd name="T81" fmla="*/ 191 h 235"/>
                <a:gd name="T82" fmla="*/ 29 w 346"/>
                <a:gd name="T83" fmla="*/ 153 h 235"/>
                <a:gd name="T84" fmla="*/ 45 w 346"/>
                <a:gd name="T85" fmla="*/ 116 h 235"/>
                <a:gd name="T86" fmla="*/ 82 w 346"/>
                <a:gd name="T87" fmla="*/ 101 h 235"/>
                <a:gd name="T88" fmla="*/ 119 w 346"/>
                <a:gd name="T89" fmla="*/ 116 h 235"/>
                <a:gd name="T90" fmla="*/ 135 w 346"/>
                <a:gd name="T91" fmla="*/ 153 h 235"/>
                <a:gd name="T92" fmla="*/ 119 w 346"/>
                <a:gd name="T93" fmla="*/ 191 h 235"/>
                <a:gd name="T94" fmla="*/ 302 w 346"/>
                <a:gd name="T95" fmla="*/ 191 h 235"/>
                <a:gd name="T96" fmla="*/ 265 w 346"/>
                <a:gd name="T97" fmla="*/ 206 h 235"/>
                <a:gd name="T98" fmla="*/ 228 w 346"/>
                <a:gd name="T99" fmla="*/ 191 h 235"/>
                <a:gd name="T100" fmla="*/ 212 w 346"/>
                <a:gd name="T101" fmla="*/ 153 h 235"/>
                <a:gd name="T102" fmla="*/ 228 w 346"/>
                <a:gd name="T103" fmla="*/ 116 h 235"/>
                <a:gd name="T104" fmla="*/ 265 w 346"/>
                <a:gd name="T105" fmla="*/ 101 h 235"/>
                <a:gd name="T106" fmla="*/ 302 w 346"/>
                <a:gd name="T107" fmla="*/ 116 h 235"/>
                <a:gd name="T108" fmla="*/ 318 w 346"/>
                <a:gd name="T109" fmla="*/ 153 h 235"/>
                <a:gd name="T110" fmla="*/ 302 w 346"/>
                <a:gd name="T111"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235">
                  <a:moveTo>
                    <a:pt x="323" y="96"/>
                  </a:moveTo>
                  <a:cubicBezTo>
                    <a:pt x="318" y="91"/>
                    <a:pt x="312" y="87"/>
                    <a:pt x="306" y="83"/>
                  </a:cubicBezTo>
                  <a:cubicBezTo>
                    <a:pt x="268" y="37"/>
                    <a:pt x="268" y="37"/>
                    <a:pt x="268" y="37"/>
                  </a:cubicBezTo>
                  <a:cubicBezTo>
                    <a:pt x="266" y="28"/>
                    <a:pt x="262" y="19"/>
                    <a:pt x="255" y="13"/>
                  </a:cubicBezTo>
                  <a:cubicBezTo>
                    <a:pt x="255" y="13"/>
                    <a:pt x="255" y="13"/>
                    <a:pt x="255" y="13"/>
                  </a:cubicBezTo>
                  <a:cubicBezTo>
                    <a:pt x="248" y="5"/>
                    <a:pt x="237" y="0"/>
                    <a:pt x="225" y="0"/>
                  </a:cubicBezTo>
                  <a:cubicBezTo>
                    <a:pt x="213" y="0"/>
                    <a:pt x="202" y="5"/>
                    <a:pt x="194" y="13"/>
                  </a:cubicBezTo>
                  <a:cubicBezTo>
                    <a:pt x="194" y="13"/>
                    <a:pt x="194" y="13"/>
                    <a:pt x="194" y="13"/>
                  </a:cubicBezTo>
                  <a:cubicBezTo>
                    <a:pt x="186" y="21"/>
                    <a:pt x="181" y="32"/>
                    <a:pt x="181" y="44"/>
                  </a:cubicBezTo>
                  <a:cubicBezTo>
                    <a:pt x="181" y="53"/>
                    <a:pt x="184" y="61"/>
                    <a:pt x="189" y="68"/>
                  </a:cubicBezTo>
                  <a:cubicBezTo>
                    <a:pt x="189" y="75"/>
                    <a:pt x="189" y="75"/>
                    <a:pt x="189" y="75"/>
                  </a:cubicBezTo>
                  <a:cubicBezTo>
                    <a:pt x="179" y="75"/>
                    <a:pt x="179" y="75"/>
                    <a:pt x="179" y="75"/>
                  </a:cubicBezTo>
                  <a:cubicBezTo>
                    <a:pt x="158" y="75"/>
                    <a:pt x="158" y="75"/>
                    <a:pt x="158" y="75"/>
                  </a:cubicBezTo>
                  <a:cubicBezTo>
                    <a:pt x="158" y="68"/>
                    <a:pt x="158" y="68"/>
                    <a:pt x="158" y="68"/>
                  </a:cubicBezTo>
                  <a:cubicBezTo>
                    <a:pt x="163" y="61"/>
                    <a:pt x="166" y="53"/>
                    <a:pt x="166" y="44"/>
                  </a:cubicBezTo>
                  <a:cubicBezTo>
                    <a:pt x="166" y="32"/>
                    <a:pt x="161" y="21"/>
                    <a:pt x="153" y="13"/>
                  </a:cubicBezTo>
                  <a:cubicBezTo>
                    <a:pt x="153" y="13"/>
                    <a:pt x="153" y="13"/>
                    <a:pt x="153" y="13"/>
                  </a:cubicBezTo>
                  <a:cubicBezTo>
                    <a:pt x="145" y="5"/>
                    <a:pt x="134" y="0"/>
                    <a:pt x="122" y="0"/>
                  </a:cubicBezTo>
                  <a:cubicBezTo>
                    <a:pt x="110" y="0"/>
                    <a:pt x="99" y="5"/>
                    <a:pt x="91" y="13"/>
                  </a:cubicBezTo>
                  <a:cubicBezTo>
                    <a:pt x="91" y="13"/>
                    <a:pt x="91" y="13"/>
                    <a:pt x="91" y="13"/>
                  </a:cubicBezTo>
                  <a:cubicBezTo>
                    <a:pt x="85" y="19"/>
                    <a:pt x="81" y="28"/>
                    <a:pt x="79" y="37"/>
                  </a:cubicBezTo>
                  <a:cubicBezTo>
                    <a:pt x="41" y="83"/>
                    <a:pt x="41" y="83"/>
                    <a:pt x="41" y="83"/>
                  </a:cubicBezTo>
                  <a:cubicBezTo>
                    <a:pt x="35" y="87"/>
                    <a:pt x="29" y="91"/>
                    <a:pt x="24" y="96"/>
                  </a:cubicBezTo>
                  <a:cubicBezTo>
                    <a:pt x="10" y="111"/>
                    <a:pt x="0" y="131"/>
                    <a:pt x="0" y="153"/>
                  </a:cubicBezTo>
                  <a:cubicBezTo>
                    <a:pt x="0" y="176"/>
                    <a:pt x="10" y="196"/>
                    <a:pt x="24" y="211"/>
                  </a:cubicBezTo>
                  <a:cubicBezTo>
                    <a:pt x="39" y="226"/>
                    <a:pt x="59" y="235"/>
                    <a:pt x="82" y="235"/>
                  </a:cubicBezTo>
                  <a:cubicBezTo>
                    <a:pt x="105" y="235"/>
                    <a:pt x="125" y="226"/>
                    <a:pt x="140" y="211"/>
                  </a:cubicBezTo>
                  <a:cubicBezTo>
                    <a:pt x="154" y="196"/>
                    <a:pt x="164" y="176"/>
                    <a:pt x="164" y="153"/>
                  </a:cubicBezTo>
                  <a:cubicBezTo>
                    <a:pt x="164" y="142"/>
                    <a:pt x="161" y="131"/>
                    <a:pt x="157" y="122"/>
                  </a:cubicBezTo>
                  <a:cubicBezTo>
                    <a:pt x="157" y="114"/>
                    <a:pt x="157" y="114"/>
                    <a:pt x="157" y="114"/>
                  </a:cubicBezTo>
                  <a:cubicBezTo>
                    <a:pt x="190" y="114"/>
                    <a:pt x="190" y="114"/>
                    <a:pt x="190" y="114"/>
                  </a:cubicBezTo>
                  <a:cubicBezTo>
                    <a:pt x="190" y="122"/>
                    <a:pt x="190" y="122"/>
                    <a:pt x="190" y="122"/>
                  </a:cubicBezTo>
                  <a:cubicBezTo>
                    <a:pt x="186" y="131"/>
                    <a:pt x="183" y="142"/>
                    <a:pt x="183" y="153"/>
                  </a:cubicBezTo>
                  <a:cubicBezTo>
                    <a:pt x="183" y="176"/>
                    <a:pt x="192" y="196"/>
                    <a:pt x="207" y="211"/>
                  </a:cubicBezTo>
                  <a:cubicBezTo>
                    <a:pt x="222" y="226"/>
                    <a:pt x="242" y="235"/>
                    <a:pt x="265" y="235"/>
                  </a:cubicBezTo>
                  <a:cubicBezTo>
                    <a:pt x="287" y="235"/>
                    <a:pt x="308" y="226"/>
                    <a:pt x="323" y="211"/>
                  </a:cubicBezTo>
                  <a:cubicBezTo>
                    <a:pt x="337" y="196"/>
                    <a:pt x="346" y="176"/>
                    <a:pt x="346" y="153"/>
                  </a:cubicBezTo>
                  <a:cubicBezTo>
                    <a:pt x="346" y="131"/>
                    <a:pt x="337" y="111"/>
                    <a:pt x="323" y="96"/>
                  </a:cubicBezTo>
                  <a:close/>
                  <a:moveTo>
                    <a:pt x="119" y="191"/>
                  </a:moveTo>
                  <a:cubicBezTo>
                    <a:pt x="110" y="200"/>
                    <a:pt x="97" y="206"/>
                    <a:pt x="82" y="206"/>
                  </a:cubicBezTo>
                  <a:cubicBezTo>
                    <a:pt x="67" y="206"/>
                    <a:pt x="54" y="200"/>
                    <a:pt x="45" y="191"/>
                  </a:cubicBezTo>
                  <a:cubicBezTo>
                    <a:pt x="35" y="181"/>
                    <a:pt x="29" y="168"/>
                    <a:pt x="29" y="153"/>
                  </a:cubicBezTo>
                  <a:cubicBezTo>
                    <a:pt x="29" y="139"/>
                    <a:pt x="35" y="126"/>
                    <a:pt x="45" y="116"/>
                  </a:cubicBezTo>
                  <a:cubicBezTo>
                    <a:pt x="54" y="107"/>
                    <a:pt x="67" y="101"/>
                    <a:pt x="82" y="101"/>
                  </a:cubicBezTo>
                  <a:cubicBezTo>
                    <a:pt x="97" y="101"/>
                    <a:pt x="110" y="107"/>
                    <a:pt x="119" y="116"/>
                  </a:cubicBezTo>
                  <a:cubicBezTo>
                    <a:pt x="129" y="126"/>
                    <a:pt x="135" y="139"/>
                    <a:pt x="135" y="153"/>
                  </a:cubicBezTo>
                  <a:cubicBezTo>
                    <a:pt x="135" y="168"/>
                    <a:pt x="129" y="181"/>
                    <a:pt x="119" y="191"/>
                  </a:cubicBezTo>
                  <a:close/>
                  <a:moveTo>
                    <a:pt x="302" y="191"/>
                  </a:moveTo>
                  <a:cubicBezTo>
                    <a:pt x="293" y="200"/>
                    <a:pt x="279" y="206"/>
                    <a:pt x="265" y="206"/>
                  </a:cubicBezTo>
                  <a:cubicBezTo>
                    <a:pt x="250" y="206"/>
                    <a:pt x="237" y="200"/>
                    <a:pt x="228" y="191"/>
                  </a:cubicBezTo>
                  <a:cubicBezTo>
                    <a:pt x="218" y="181"/>
                    <a:pt x="212" y="168"/>
                    <a:pt x="212" y="153"/>
                  </a:cubicBezTo>
                  <a:cubicBezTo>
                    <a:pt x="212" y="139"/>
                    <a:pt x="218" y="126"/>
                    <a:pt x="228" y="116"/>
                  </a:cubicBezTo>
                  <a:cubicBezTo>
                    <a:pt x="237" y="107"/>
                    <a:pt x="250" y="101"/>
                    <a:pt x="265" y="101"/>
                  </a:cubicBezTo>
                  <a:cubicBezTo>
                    <a:pt x="279" y="101"/>
                    <a:pt x="293" y="107"/>
                    <a:pt x="302" y="116"/>
                  </a:cubicBezTo>
                  <a:cubicBezTo>
                    <a:pt x="312" y="126"/>
                    <a:pt x="318" y="139"/>
                    <a:pt x="318" y="153"/>
                  </a:cubicBezTo>
                  <a:cubicBezTo>
                    <a:pt x="318" y="168"/>
                    <a:pt x="312" y="181"/>
                    <a:pt x="302" y="19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25" name="五边形 24"/>
          <p:cNvSpPr/>
          <p:nvPr/>
        </p:nvSpPr>
        <p:spPr>
          <a:xfrm flipH="1">
            <a:off x="6948264" y="2091150"/>
            <a:ext cx="2195736" cy="961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12022605"/>
      </p:ext>
    </p:extLst>
  </p:cSld>
  <p:clrMapOvr>
    <a:masterClrMapping/>
  </p:clrMapOvr>
  <mc:AlternateContent xmlns:mc="http://schemas.openxmlformats.org/markup-compatibility/2006" xmlns:p14="http://schemas.microsoft.com/office/powerpoint/2010/main">
    <mc:Choice Requires="p14">
      <p:transition spd="slow" p14:dur="1400" advClick="0" advTm="0">
        <p:blinds/>
      </p:transition>
    </mc:Choice>
    <mc:Fallback xmlns="">
      <p:transition spd="slow" advClick="0" advTm="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47"/>
                                        </p:tgtEl>
                                        <p:attrNameLst>
                                          <p:attrName>style.visibility</p:attrName>
                                        </p:attrNameLst>
                                      </p:cBhvr>
                                      <p:to>
                                        <p:strVal val="visible"/>
                                      </p:to>
                                    </p:set>
                                    <p:anim calcmode="lin" valueType="num">
                                      <p:cBhvr>
                                        <p:cTn id="16" dur="500" fill="hold"/>
                                        <p:tgtEl>
                                          <p:spTgt spid="47"/>
                                        </p:tgtEl>
                                        <p:attrNameLst>
                                          <p:attrName>ppt_w</p:attrName>
                                        </p:attrNameLst>
                                      </p:cBhvr>
                                      <p:tavLst>
                                        <p:tav tm="0">
                                          <p:val>
                                            <p:fltVal val="0"/>
                                          </p:val>
                                        </p:tav>
                                        <p:tav tm="100000">
                                          <p:val>
                                            <p:strVal val="#ppt_w"/>
                                          </p:val>
                                        </p:tav>
                                      </p:tavLst>
                                    </p:anim>
                                    <p:anim calcmode="lin" valueType="num">
                                      <p:cBhvr>
                                        <p:cTn id="17" dur="500" fill="hold"/>
                                        <p:tgtEl>
                                          <p:spTgt spid="47"/>
                                        </p:tgtEl>
                                        <p:attrNameLst>
                                          <p:attrName>ppt_h</p:attrName>
                                        </p:attrNameLst>
                                      </p:cBhvr>
                                      <p:tavLst>
                                        <p:tav tm="0">
                                          <p:val>
                                            <p:fltVal val="0"/>
                                          </p:val>
                                        </p:tav>
                                        <p:tav tm="100000">
                                          <p:val>
                                            <p:strVal val="#ppt_h"/>
                                          </p:val>
                                        </p:tav>
                                      </p:tavLst>
                                    </p:anim>
                                    <p:animEffect transition="in" filter="fade">
                                      <p:cBhvr>
                                        <p:cTn id="18" dur="500"/>
                                        <p:tgtEl>
                                          <p:spTgt spid="47"/>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46"/>
                                        </p:tgtEl>
                                        <p:attrNameLst>
                                          <p:attrName>style.visibility</p:attrName>
                                        </p:attrNameLst>
                                      </p:cBhvr>
                                      <p:to>
                                        <p:strVal val="visible"/>
                                      </p:to>
                                    </p:set>
                                    <p:animEffect transition="in" filter="wipe(left)">
                                      <p:cBhvr>
                                        <p:cTn id="27" dur="300"/>
                                        <p:tgtEl>
                                          <p:spTgt spid="46"/>
                                        </p:tgtEl>
                                      </p:cBhvr>
                                    </p:animEffect>
                                  </p:childTnLst>
                                </p:cTn>
                              </p:par>
                            </p:childTnLst>
                          </p:cTn>
                        </p:par>
                        <p:par>
                          <p:cTn id="28" fill="hold">
                            <p:stCondLst>
                              <p:cond delay="1800"/>
                            </p:stCondLst>
                            <p:childTnLst>
                              <p:par>
                                <p:cTn id="29" presetID="22" presetClass="entr" presetSubtype="8" fill="hold" grpId="0" nodeType="afterEffect">
                                  <p:stCondLst>
                                    <p:cond delay="0"/>
                                  </p:stCondLst>
                                  <p:childTnLst>
                                    <p:set>
                                      <p:cBhvr>
                                        <p:cTn id="30" dur="1" fill="hold">
                                          <p:stCondLst>
                                            <p:cond delay="0"/>
                                          </p:stCondLst>
                                        </p:cTn>
                                        <p:tgtEl>
                                          <p:spTgt spid="42"/>
                                        </p:tgtEl>
                                        <p:attrNameLst>
                                          <p:attrName>style.visibility</p:attrName>
                                        </p:attrNameLst>
                                      </p:cBhvr>
                                      <p:to>
                                        <p:strVal val="visible"/>
                                      </p:to>
                                    </p:set>
                                    <p:animEffect transition="in" filter="wipe(left)">
                                      <p:cBhvr>
                                        <p:cTn id="31" dur="500"/>
                                        <p:tgtEl>
                                          <p:spTgt spid="42"/>
                                        </p:tgtEl>
                                      </p:cBhvr>
                                    </p:animEffect>
                                  </p:childTnLst>
                                </p:cTn>
                              </p:par>
                              <p:par>
                                <p:cTn id="32" presetID="22" presetClass="entr" presetSubtype="8" fill="hold" grpId="0" nodeType="withEffect">
                                  <p:stCondLst>
                                    <p:cond delay="200"/>
                                  </p:stCondLst>
                                  <p:childTnLst>
                                    <p:set>
                                      <p:cBhvr>
                                        <p:cTn id="33" dur="1" fill="hold">
                                          <p:stCondLst>
                                            <p:cond delay="0"/>
                                          </p:stCondLst>
                                        </p:cTn>
                                        <p:tgtEl>
                                          <p:spTgt spid="43"/>
                                        </p:tgtEl>
                                        <p:attrNameLst>
                                          <p:attrName>style.visibility</p:attrName>
                                        </p:attrNameLst>
                                      </p:cBhvr>
                                      <p:to>
                                        <p:strVal val="visible"/>
                                      </p:to>
                                    </p:set>
                                    <p:animEffect transition="in" filter="wipe(left)">
                                      <p:cBhvr>
                                        <p:cTn id="34" dur="500"/>
                                        <p:tgtEl>
                                          <p:spTgt spid="43"/>
                                        </p:tgtEl>
                                      </p:cBhvr>
                                    </p:animEffect>
                                  </p:childTnLst>
                                </p:cTn>
                              </p:par>
                              <p:par>
                                <p:cTn id="35" presetID="22" presetClass="entr" presetSubtype="8" fill="hold" grpId="0" nodeType="withEffect">
                                  <p:stCondLst>
                                    <p:cond delay="600"/>
                                  </p:stCondLst>
                                  <p:childTnLst>
                                    <p:set>
                                      <p:cBhvr>
                                        <p:cTn id="36" dur="1" fill="hold">
                                          <p:stCondLst>
                                            <p:cond delay="0"/>
                                          </p:stCondLst>
                                        </p:cTn>
                                        <p:tgtEl>
                                          <p:spTgt spid="44"/>
                                        </p:tgtEl>
                                        <p:attrNameLst>
                                          <p:attrName>style.visibility</p:attrName>
                                        </p:attrNameLst>
                                      </p:cBhvr>
                                      <p:to>
                                        <p:strVal val="visible"/>
                                      </p:to>
                                    </p:set>
                                    <p:animEffect transition="in" filter="wipe(left)">
                                      <p:cBhvr>
                                        <p:cTn id="37" dur="500"/>
                                        <p:tgtEl>
                                          <p:spTgt spid="44"/>
                                        </p:tgtEl>
                                      </p:cBhvr>
                                    </p:animEffect>
                                  </p:childTnLst>
                                </p:cTn>
                              </p:par>
                              <p:par>
                                <p:cTn id="38" presetID="22" presetClass="entr" presetSubtype="8" fill="hold" grpId="0" nodeType="withEffect">
                                  <p:stCondLst>
                                    <p:cond delay="800"/>
                                  </p:stCondLst>
                                  <p:childTnLst>
                                    <p:set>
                                      <p:cBhvr>
                                        <p:cTn id="39" dur="1" fill="hold">
                                          <p:stCondLst>
                                            <p:cond delay="0"/>
                                          </p:stCondLst>
                                        </p:cTn>
                                        <p:tgtEl>
                                          <p:spTgt spid="45"/>
                                        </p:tgtEl>
                                        <p:attrNameLst>
                                          <p:attrName>style.visibility</p:attrName>
                                        </p:attrNameLst>
                                      </p:cBhvr>
                                      <p:to>
                                        <p:strVal val="visible"/>
                                      </p:to>
                                    </p:set>
                                    <p:animEffect transition="in" filter="wipe(left)">
                                      <p:cBhvr>
                                        <p:cTn id="40" dur="500"/>
                                        <p:tgtEl>
                                          <p:spTgt spid="45"/>
                                        </p:tgtEl>
                                      </p:cBhvr>
                                    </p:animEffect>
                                  </p:childTnLst>
                                </p:cTn>
                              </p:par>
                            </p:childTnLst>
                          </p:cTn>
                        </p:par>
                        <p:par>
                          <p:cTn id="41" fill="hold">
                            <p:stCondLst>
                              <p:cond delay="3100"/>
                            </p:stCondLst>
                            <p:childTnLst>
                              <p:par>
                                <p:cTn id="42" presetID="10" presetClass="entr" presetSubtype="0" fill="hold" grpId="0" nodeType="afterEffect">
                                  <p:stCondLst>
                                    <p:cond delay="0"/>
                                  </p:stCondLst>
                                  <p:childTnLst>
                                    <p:set>
                                      <p:cBhvr>
                                        <p:cTn id="43" dur="1" fill="hold">
                                          <p:stCondLst>
                                            <p:cond delay="0"/>
                                          </p:stCondLst>
                                        </p:cTn>
                                        <p:tgtEl>
                                          <p:spTgt spid="53"/>
                                        </p:tgtEl>
                                        <p:attrNameLst>
                                          <p:attrName>style.visibility</p:attrName>
                                        </p:attrNameLst>
                                      </p:cBhvr>
                                      <p:to>
                                        <p:strVal val="visible"/>
                                      </p:to>
                                    </p:set>
                                    <p:animEffect transition="in" filter="fade">
                                      <p:cBhvr>
                                        <p:cTn id="44" dur="500"/>
                                        <p:tgtEl>
                                          <p:spTgt spid="53"/>
                                        </p:tgtEl>
                                      </p:cBhvr>
                                    </p:animEffect>
                                  </p:childTnLst>
                                </p:cTn>
                              </p:par>
                              <p:par>
                                <p:cTn id="45" presetID="10" presetClass="entr" presetSubtype="0" fill="hold" grpId="0" nodeType="withEffect">
                                  <p:stCondLst>
                                    <p:cond delay="15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52"/>
                                        </p:tgtEl>
                                        <p:attrNameLst>
                                          <p:attrName>style.visibility</p:attrName>
                                        </p:attrNameLst>
                                      </p:cBhvr>
                                      <p:to>
                                        <p:strVal val="visible"/>
                                      </p:to>
                                    </p:set>
                                    <p:animEffect transition="in" filter="fade">
                                      <p:cBhvr>
                                        <p:cTn id="50" dur="500"/>
                                        <p:tgtEl>
                                          <p:spTgt spid="52"/>
                                        </p:tgtEl>
                                      </p:cBhvr>
                                    </p:animEffect>
                                  </p:childTnLst>
                                </p:cTn>
                              </p:par>
                              <p:par>
                                <p:cTn id="51" presetID="10" presetClass="entr" presetSubtype="0" fill="hold" grpId="0" nodeType="withEffect">
                                  <p:stCondLst>
                                    <p:cond delay="450"/>
                                  </p:stCondLst>
                                  <p:childTnLst>
                                    <p:set>
                                      <p:cBhvr>
                                        <p:cTn id="52" dur="1" fill="hold">
                                          <p:stCondLst>
                                            <p:cond delay="0"/>
                                          </p:stCondLst>
                                        </p:cTn>
                                        <p:tgtEl>
                                          <p:spTgt spid="59"/>
                                        </p:tgtEl>
                                        <p:attrNameLst>
                                          <p:attrName>style.visibility</p:attrName>
                                        </p:attrNameLst>
                                      </p:cBhvr>
                                      <p:to>
                                        <p:strVal val="visible"/>
                                      </p:to>
                                    </p:set>
                                    <p:animEffect transition="in" filter="fade">
                                      <p:cBhvr>
                                        <p:cTn id="53" dur="500"/>
                                        <p:tgtEl>
                                          <p:spTgt spid="59"/>
                                        </p:tgtEl>
                                      </p:cBhvr>
                                    </p:animEffect>
                                  </p:childTnLst>
                                </p:cTn>
                              </p:par>
                              <p:par>
                                <p:cTn id="54" presetID="10" presetClass="entr" presetSubtype="0" fill="hold" nodeType="withEffect">
                                  <p:stCondLst>
                                    <p:cond delay="600"/>
                                  </p:stCondLst>
                                  <p:childTnLst>
                                    <p:set>
                                      <p:cBhvr>
                                        <p:cTn id="55" dur="1" fill="hold">
                                          <p:stCondLst>
                                            <p:cond delay="0"/>
                                          </p:stCondLst>
                                        </p:cTn>
                                        <p:tgtEl>
                                          <p:spTgt spid="54"/>
                                        </p:tgtEl>
                                        <p:attrNameLst>
                                          <p:attrName>style.visibility</p:attrName>
                                        </p:attrNameLst>
                                      </p:cBhvr>
                                      <p:to>
                                        <p:strVal val="visible"/>
                                      </p:to>
                                    </p:set>
                                    <p:animEffect transition="in" filter="fade">
                                      <p:cBhvr>
                                        <p:cTn id="56" dur="500"/>
                                        <p:tgtEl>
                                          <p:spTgt spid="54"/>
                                        </p:tgtEl>
                                      </p:cBhvr>
                                    </p:animEffect>
                                  </p:childTnLst>
                                </p:cTn>
                              </p:par>
                              <p:par>
                                <p:cTn id="57" presetID="10" presetClass="entr" presetSubtype="0" fill="hold" nodeType="withEffect">
                                  <p:stCondLst>
                                    <p:cond delay="75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childTnLst>
                          </p:cTn>
                        </p:par>
                        <p:par>
                          <p:cTn id="60" fill="hold">
                            <p:stCondLst>
                              <p:cond delay="4350"/>
                            </p:stCondLst>
                            <p:childTnLst>
                              <p:par>
                                <p:cTn id="61" presetID="22" presetClass="entr" presetSubtype="8"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left)">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42" grpId="0"/>
      <p:bldP spid="43" grpId="0"/>
      <p:bldP spid="44" grpId="0"/>
      <p:bldP spid="45" grpId="0"/>
      <p:bldP spid="46" grpId="0"/>
      <p:bldP spid="47" grpId="0"/>
      <p:bldP spid="52" grpId="0" animBg="1"/>
      <p:bldP spid="53" grpId="0" animBg="1"/>
      <p:bldP spid="58" grpId="0" animBg="1"/>
      <p:bldP spid="59" grpId="0" animBg="1"/>
      <p:bldP spid="25" grpId="0" animBg="1"/>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成本预算</a:t>
            </a:r>
            <a:endParaRPr lang="zh-CN" altLang="en-US" dirty="0"/>
          </a:p>
        </p:txBody>
      </p:sp>
      <p:sp>
        <p:nvSpPr>
          <p:cNvPr id="21" name="Freeform 5"/>
          <p:cNvSpPr>
            <a:spLocks/>
          </p:cNvSpPr>
          <p:nvPr/>
        </p:nvSpPr>
        <p:spPr bwMode="auto">
          <a:xfrm flipH="1">
            <a:off x="6572717" y="3103018"/>
            <a:ext cx="2043182" cy="1201626"/>
          </a:xfrm>
          <a:custGeom>
            <a:avLst/>
            <a:gdLst>
              <a:gd name="T0" fmla="*/ 851 w 1710"/>
              <a:gd name="T1" fmla="*/ 143 h 1002"/>
              <a:gd name="T2" fmla="*/ 851 w 1710"/>
              <a:gd name="T3" fmla="*/ 143 h 1002"/>
              <a:gd name="T4" fmla="*/ 855 w 1710"/>
              <a:gd name="T5" fmla="*/ 147 h 1002"/>
              <a:gd name="T6" fmla="*/ 855 w 1710"/>
              <a:gd name="T7" fmla="*/ 147 h 1002"/>
              <a:gd name="T8" fmla="*/ 1710 w 1710"/>
              <a:gd name="T9" fmla="*/ 1002 h 1002"/>
              <a:gd name="T10" fmla="*/ 503 w 1710"/>
              <a:gd name="T11" fmla="*/ 1002 h 1002"/>
              <a:gd name="T12" fmla="*/ 501 w 1710"/>
              <a:gd name="T13" fmla="*/ 1002 h 1002"/>
              <a:gd name="T14" fmla="*/ 0 w 1710"/>
              <a:gd name="T15" fmla="*/ 501 h 1002"/>
              <a:gd name="T16" fmla="*/ 501 w 1710"/>
              <a:gd name="T17" fmla="*/ 0 h 1002"/>
              <a:gd name="T18" fmla="*/ 851 w 1710"/>
              <a:gd name="T19" fmla="*/ 143 h 10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10" h="1002">
                <a:moveTo>
                  <a:pt x="851" y="143"/>
                </a:moveTo>
                <a:lnTo>
                  <a:pt x="851" y="143"/>
                </a:lnTo>
                <a:lnTo>
                  <a:pt x="855" y="147"/>
                </a:lnTo>
                <a:lnTo>
                  <a:pt x="855" y="147"/>
                </a:lnTo>
                <a:lnTo>
                  <a:pt x="1710" y="1002"/>
                </a:lnTo>
                <a:lnTo>
                  <a:pt x="503" y="1002"/>
                </a:lnTo>
                <a:lnTo>
                  <a:pt x="501" y="1002"/>
                </a:lnTo>
                <a:cubicBezTo>
                  <a:pt x="224" y="1002"/>
                  <a:pt x="0" y="778"/>
                  <a:pt x="0" y="501"/>
                </a:cubicBezTo>
                <a:cubicBezTo>
                  <a:pt x="0" y="225"/>
                  <a:pt x="224" y="0"/>
                  <a:pt x="501" y="0"/>
                </a:cubicBezTo>
                <a:cubicBezTo>
                  <a:pt x="637" y="0"/>
                  <a:pt x="761" y="55"/>
                  <a:pt x="851" y="143"/>
                </a:cubicBezTo>
                <a:close/>
              </a:path>
            </a:pathLst>
          </a:custGeom>
          <a:solidFill>
            <a:schemeClr val="accent3"/>
          </a:solidFill>
          <a:ln w="26988"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22" name="Freeform 6"/>
          <p:cNvSpPr>
            <a:spLocks/>
          </p:cNvSpPr>
          <p:nvPr/>
        </p:nvSpPr>
        <p:spPr bwMode="auto">
          <a:xfrm flipH="1">
            <a:off x="6511336" y="1798370"/>
            <a:ext cx="1461211" cy="2454890"/>
          </a:xfrm>
          <a:custGeom>
            <a:avLst/>
            <a:gdLst>
              <a:gd name="T0" fmla="*/ 1223 w 1223"/>
              <a:gd name="T1" fmla="*/ 634 h 2048"/>
              <a:gd name="T2" fmla="*/ 1223 w 1223"/>
              <a:gd name="T3" fmla="*/ 634 h 2048"/>
              <a:gd name="T4" fmla="*/ 1223 w 1223"/>
              <a:gd name="T5" fmla="*/ 640 h 2048"/>
              <a:gd name="T6" fmla="*/ 1223 w 1223"/>
              <a:gd name="T7" fmla="*/ 641 h 2048"/>
              <a:gd name="T8" fmla="*/ 1223 w 1223"/>
              <a:gd name="T9" fmla="*/ 2048 h 2048"/>
              <a:gd name="T10" fmla="*/ 229 w 1223"/>
              <a:gd name="T11" fmla="*/ 1054 h 2048"/>
              <a:gd name="T12" fmla="*/ 227 w 1223"/>
              <a:gd name="T13" fmla="*/ 1053 h 2048"/>
              <a:gd name="T14" fmla="*/ 227 w 1223"/>
              <a:gd name="T15" fmla="*/ 228 h 2048"/>
              <a:gd name="T16" fmla="*/ 1052 w 1223"/>
              <a:gd name="T17" fmla="*/ 228 h 2048"/>
              <a:gd name="T18" fmla="*/ 1223 w 1223"/>
              <a:gd name="T19" fmla="*/ 634 h 20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3" h="2048">
                <a:moveTo>
                  <a:pt x="1223" y="634"/>
                </a:moveTo>
                <a:lnTo>
                  <a:pt x="1223" y="634"/>
                </a:lnTo>
                <a:lnTo>
                  <a:pt x="1223" y="640"/>
                </a:lnTo>
                <a:lnTo>
                  <a:pt x="1223" y="641"/>
                </a:lnTo>
                <a:lnTo>
                  <a:pt x="1223" y="2048"/>
                </a:lnTo>
                <a:lnTo>
                  <a:pt x="229" y="1054"/>
                </a:lnTo>
                <a:lnTo>
                  <a:pt x="227" y="1053"/>
                </a:lnTo>
                <a:cubicBezTo>
                  <a:pt x="0" y="825"/>
                  <a:pt x="0" y="456"/>
                  <a:pt x="227" y="228"/>
                </a:cubicBezTo>
                <a:cubicBezTo>
                  <a:pt x="455" y="0"/>
                  <a:pt x="824" y="0"/>
                  <a:pt x="1052" y="228"/>
                </a:cubicBezTo>
                <a:cubicBezTo>
                  <a:pt x="1164" y="340"/>
                  <a:pt x="1221" y="487"/>
                  <a:pt x="1223" y="634"/>
                </a:cubicBezTo>
                <a:close/>
              </a:path>
            </a:pathLst>
          </a:custGeom>
          <a:solidFill>
            <a:schemeClr val="accent1"/>
          </a:solidFill>
          <a:ln w="26988"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23" name="Freeform 7"/>
          <p:cNvSpPr>
            <a:spLocks/>
          </p:cNvSpPr>
          <p:nvPr/>
        </p:nvSpPr>
        <p:spPr bwMode="auto">
          <a:xfrm flipH="1">
            <a:off x="4734018" y="1357355"/>
            <a:ext cx="1692883" cy="2895905"/>
          </a:xfrm>
          <a:custGeom>
            <a:avLst/>
            <a:gdLst>
              <a:gd name="T0" fmla="*/ 1214 w 1416"/>
              <a:gd name="T1" fmla="*/ 1203 h 2417"/>
              <a:gd name="T2" fmla="*/ 1214 w 1416"/>
              <a:gd name="T3" fmla="*/ 1203 h 2417"/>
              <a:gd name="T4" fmla="*/ 1209 w 1416"/>
              <a:gd name="T5" fmla="*/ 1208 h 2417"/>
              <a:gd name="T6" fmla="*/ 1208 w 1416"/>
              <a:gd name="T7" fmla="*/ 1209 h 2417"/>
              <a:gd name="T8" fmla="*/ 0 w 1416"/>
              <a:gd name="T9" fmla="*/ 2417 h 2417"/>
              <a:gd name="T10" fmla="*/ 0 w 1416"/>
              <a:gd name="T11" fmla="*/ 711 h 2417"/>
              <a:gd name="T12" fmla="*/ 0 w 1416"/>
              <a:gd name="T13" fmla="*/ 708 h 2417"/>
              <a:gd name="T14" fmla="*/ 708 w 1416"/>
              <a:gd name="T15" fmla="*/ 0 h 2417"/>
              <a:gd name="T16" fmla="*/ 1416 w 1416"/>
              <a:gd name="T17" fmla="*/ 708 h 2417"/>
              <a:gd name="T18" fmla="*/ 1214 w 1416"/>
              <a:gd name="T19" fmla="*/ 1203 h 2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16" h="2417">
                <a:moveTo>
                  <a:pt x="1214" y="1203"/>
                </a:moveTo>
                <a:lnTo>
                  <a:pt x="1214" y="1203"/>
                </a:lnTo>
                <a:lnTo>
                  <a:pt x="1209" y="1208"/>
                </a:lnTo>
                <a:lnTo>
                  <a:pt x="1208" y="1209"/>
                </a:lnTo>
                <a:lnTo>
                  <a:pt x="0" y="2417"/>
                </a:lnTo>
                <a:lnTo>
                  <a:pt x="0" y="711"/>
                </a:lnTo>
                <a:lnTo>
                  <a:pt x="0" y="708"/>
                </a:lnTo>
                <a:cubicBezTo>
                  <a:pt x="0" y="317"/>
                  <a:pt x="317" y="0"/>
                  <a:pt x="708" y="0"/>
                </a:cubicBezTo>
                <a:cubicBezTo>
                  <a:pt x="1099" y="0"/>
                  <a:pt x="1416" y="317"/>
                  <a:pt x="1416" y="708"/>
                </a:cubicBezTo>
                <a:cubicBezTo>
                  <a:pt x="1416" y="901"/>
                  <a:pt x="1339" y="1075"/>
                  <a:pt x="1214" y="1203"/>
                </a:cubicBezTo>
                <a:close/>
              </a:path>
            </a:pathLst>
          </a:custGeom>
          <a:solidFill>
            <a:schemeClr val="accent3"/>
          </a:solidFill>
          <a:ln w="26988"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26" name="Freeform 8"/>
          <p:cNvSpPr>
            <a:spLocks/>
          </p:cNvSpPr>
          <p:nvPr/>
        </p:nvSpPr>
        <p:spPr bwMode="auto">
          <a:xfrm flipH="1">
            <a:off x="3087697" y="2380088"/>
            <a:ext cx="3274116" cy="1924556"/>
          </a:xfrm>
          <a:custGeom>
            <a:avLst/>
            <a:gdLst>
              <a:gd name="T0" fmla="*/ 1376 w 2739"/>
              <a:gd name="T1" fmla="*/ 229 h 1605"/>
              <a:gd name="T2" fmla="*/ 1376 w 2739"/>
              <a:gd name="T3" fmla="*/ 229 h 1605"/>
              <a:gd name="T4" fmla="*/ 1370 w 2739"/>
              <a:gd name="T5" fmla="*/ 235 h 1605"/>
              <a:gd name="T6" fmla="*/ 1369 w 2739"/>
              <a:gd name="T7" fmla="*/ 236 h 1605"/>
              <a:gd name="T8" fmla="*/ 0 w 2739"/>
              <a:gd name="T9" fmla="*/ 1605 h 1605"/>
              <a:gd name="T10" fmla="*/ 1933 w 2739"/>
              <a:gd name="T11" fmla="*/ 1605 h 1605"/>
              <a:gd name="T12" fmla="*/ 1937 w 2739"/>
              <a:gd name="T13" fmla="*/ 1605 h 1605"/>
              <a:gd name="T14" fmla="*/ 2739 w 2739"/>
              <a:gd name="T15" fmla="*/ 803 h 1605"/>
              <a:gd name="T16" fmla="*/ 1937 w 2739"/>
              <a:gd name="T17" fmla="*/ 0 h 1605"/>
              <a:gd name="T18" fmla="*/ 1376 w 2739"/>
              <a:gd name="T19" fmla="*/ 229 h 16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39" h="1605">
                <a:moveTo>
                  <a:pt x="1376" y="229"/>
                </a:moveTo>
                <a:lnTo>
                  <a:pt x="1376" y="229"/>
                </a:lnTo>
                <a:lnTo>
                  <a:pt x="1370" y="235"/>
                </a:lnTo>
                <a:lnTo>
                  <a:pt x="1369" y="236"/>
                </a:lnTo>
                <a:lnTo>
                  <a:pt x="0" y="1605"/>
                </a:lnTo>
                <a:lnTo>
                  <a:pt x="1933" y="1605"/>
                </a:lnTo>
                <a:lnTo>
                  <a:pt x="1937" y="1605"/>
                </a:lnTo>
                <a:cubicBezTo>
                  <a:pt x="2380" y="1605"/>
                  <a:pt x="2739" y="1246"/>
                  <a:pt x="2739" y="803"/>
                </a:cubicBezTo>
                <a:cubicBezTo>
                  <a:pt x="2739" y="360"/>
                  <a:pt x="2380" y="0"/>
                  <a:pt x="1937" y="0"/>
                </a:cubicBezTo>
                <a:cubicBezTo>
                  <a:pt x="1719" y="0"/>
                  <a:pt x="1521" y="88"/>
                  <a:pt x="1376" y="229"/>
                </a:cubicBezTo>
                <a:close/>
              </a:path>
            </a:pathLst>
          </a:custGeom>
          <a:solidFill>
            <a:schemeClr val="accent1"/>
          </a:solidFill>
          <a:ln w="26988" cap="flat">
            <a:noFill/>
            <a:prstDash val="solid"/>
            <a:miter lim="800000"/>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91" name="TextBox 26"/>
          <p:cNvSpPr txBox="1"/>
          <p:nvPr/>
        </p:nvSpPr>
        <p:spPr>
          <a:xfrm>
            <a:off x="3334295" y="2768235"/>
            <a:ext cx="1304283" cy="323165"/>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广告成本</a:t>
            </a:r>
          </a:p>
        </p:txBody>
      </p:sp>
      <p:sp>
        <p:nvSpPr>
          <p:cNvPr id="92" name="TextBox 9"/>
          <p:cNvSpPr txBox="1">
            <a:spLocks noChangeArrowheads="1"/>
          </p:cNvSpPr>
          <p:nvPr/>
        </p:nvSpPr>
        <p:spPr bwMode="auto">
          <a:xfrm>
            <a:off x="3586126" y="3076059"/>
            <a:ext cx="86345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5000" dirty="0">
                <a:solidFill>
                  <a:schemeClr val="bg1"/>
                </a:solidFill>
                <a:latin typeface="Agency FB" panose="020B0503020202020204" pitchFamily="34" charset="0"/>
                <a:ea typeface="微软雅黑" pitchFamily="34" charset="-122"/>
              </a:rPr>
              <a:t>40</a:t>
            </a:r>
            <a:r>
              <a:rPr lang="en-US" altLang="zh-CN" sz="2400" dirty="0">
                <a:solidFill>
                  <a:schemeClr val="bg1"/>
                </a:solidFill>
                <a:latin typeface="Agency FB" panose="020B0503020202020204" pitchFamily="34" charset="0"/>
                <a:ea typeface="微软雅黑" pitchFamily="34" charset="-122"/>
              </a:rPr>
              <a:t>%</a:t>
            </a:r>
            <a:endParaRPr lang="zh-CN" altLang="en-US" sz="2400" dirty="0">
              <a:solidFill>
                <a:schemeClr val="bg1"/>
              </a:solidFill>
              <a:latin typeface="Agency FB" panose="020B0503020202020204" pitchFamily="34" charset="0"/>
              <a:ea typeface="微软雅黑" pitchFamily="34" charset="-122"/>
            </a:endParaRPr>
          </a:p>
        </p:txBody>
      </p:sp>
      <p:sp>
        <p:nvSpPr>
          <p:cNvPr id="93" name="TextBox 27"/>
          <p:cNvSpPr txBox="1"/>
          <p:nvPr/>
        </p:nvSpPr>
        <p:spPr>
          <a:xfrm>
            <a:off x="5041128" y="1798370"/>
            <a:ext cx="1078663" cy="276999"/>
          </a:xfrm>
          <a:prstGeom prst="rect">
            <a:avLst/>
          </a:prstGeom>
          <a:noFill/>
        </p:spPr>
        <p:txBody>
          <a:bodyPr wrap="square" lIns="0" tIns="0" rIns="0" bIns="0" rtlCol="0">
            <a:spAutoFit/>
          </a:bodyPr>
          <a:lstStyle/>
          <a:p>
            <a:pPr algn="ctr"/>
            <a:r>
              <a:rPr lang="zh-CN" altLang="en-US" b="1" dirty="0">
                <a:solidFill>
                  <a:schemeClr val="bg1"/>
                </a:solidFill>
                <a:latin typeface="微软雅黑" pitchFamily="34" charset="-122"/>
                <a:ea typeface="微软雅黑" pitchFamily="34" charset="-122"/>
              </a:rPr>
              <a:t>场地成本</a:t>
            </a:r>
          </a:p>
        </p:txBody>
      </p:sp>
      <p:sp>
        <p:nvSpPr>
          <p:cNvPr id="94" name="TextBox 9"/>
          <p:cNvSpPr txBox="1">
            <a:spLocks noChangeArrowheads="1"/>
          </p:cNvSpPr>
          <p:nvPr/>
        </p:nvSpPr>
        <p:spPr bwMode="auto">
          <a:xfrm>
            <a:off x="5294734" y="2112810"/>
            <a:ext cx="768480" cy="700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4100" dirty="0">
                <a:solidFill>
                  <a:schemeClr val="bg1"/>
                </a:solidFill>
                <a:latin typeface="Agency FB" panose="020B0503020202020204" pitchFamily="34" charset="0"/>
                <a:ea typeface="微软雅黑" pitchFamily="34" charset="-122"/>
              </a:rPr>
              <a:t>30</a:t>
            </a:r>
            <a:r>
              <a:rPr lang="en-US" altLang="zh-CN" sz="2100" dirty="0">
                <a:solidFill>
                  <a:schemeClr val="bg1"/>
                </a:solidFill>
                <a:latin typeface="Agency FB" panose="020B0503020202020204" pitchFamily="34" charset="0"/>
                <a:ea typeface="微软雅黑" pitchFamily="34" charset="-122"/>
              </a:rPr>
              <a:t>%</a:t>
            </a:r>
            <a:endParaRPr lang="zh-CN" altLang="en-US" sz="2100" dirty="0">
              <a:solidFill>
                <a:schemeClr val="bg1"/>
              </a:solidFill>
              <a:latin typeface="Agency FB" panose="020B0503020202020204" pitchFamily="34" charset="0"/>
              <a:ea typeface="微软雅黑" pitchFamily="34" charset="-122"/>
            </a:endParaRPr>
          </a:p>
        </p:txBody>
      </p:sp>
      <p:sp>
        <p:nvSpPr>
          <p:cNvPr id="95" name="TextBox 31"/>
          <p:cNvSpPr txBox="1"/>
          <p:nvPr/>
        </p:nvSpPr>
        <p:spPr>
          <a:xfrm>
            <a:off x="6774588" y="2235202"/>
            <a:ext cx="901312" cy="215492"/>
          </a:xfrm>
          <a:prstGeom prst="rect">
            <a:avLst/>
          </a:prstGeom>
          <a:noFill/>
        </p:spPr>
        <p:txBody>
          <a:bodyPr wrap="square" lIns="0" tIns="0" rIns="0" bIns="0" rtlCol="0">
            <a:spAutoFit/>
          </a:bodyPr>
          <a:lstStyle/>
          <a:p>
            <a:pPr algn="ctr"/>
            <a:r>
              <a:rPr lang="zh-CN" altLang="en-US" sz="1400" b="1" dirty="0">
                <a:solidFill>
                  <a:schemeClr val="bg1"/>
                </a:solidFill>
                <a:latin typeface="微软雅黑" pitchFamily="34" charset="-122"/>
                <a:ea typeface="微软雅黑" pitchFamily="34" charset="-122"/>
              </a:rPr>
              <a:t>物料成本</a:t>
            </a:r>
          </a:p>
        </p:txBody>
      </p:sp>
      <p:sp>
        <p:nvSpPr>
          <p:cNvPr id="96" name="TextBox 9"/>
          <p:cNvSpPr txBox="1">
            <a:spLocks noChangeArrowheads="1"/>
          </p:cNvSpPr>
          <p:nvPr/>
        </p:nvSpPr>
        <p:spPr bwMode="auto">
          <a:xfrm>
            <a:off x="6918578" y="2498979"/>
            <a:ext cx="659075"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3300" dirty="0">
                <a:solidFill>
                  <a:schemeClr val="bg1"/>
                </a:solidFill>
                <a:latin typeface="Agency FB" panose="020B0503020202020204" pitchFamily="34" charset="0"/>
                <a:ea typeface="微软雅黑" pitchFamily="34" charset="-122"/>
              </a:rPr>
              <a:t>20</a:t>
            </a:r>
            <a:r>
              <a:rPr lang="en-US" altLang="zh-CN" sz="2000" dirty="0">
                <a:solidFill>
                  <a:schemeClr val="bg1"/>
                </a:solidFill>
                <a:latin typeface="Agency FB" panose="020B0503020202020204" pitchFamily="34" charset="0"/>
                <a:ea typeface="微软雅黑" pitchFamily="34" charset="-122"/>
              </a:rPr>
              <a:t>%</a:t>
            </a:r>
            <a:endParaRPr lang="zh-CN" altLang="en-US" sz="2000" dirty="0">
              <a:solidFill>
                <a:schemeClr val="bg1"/>
              </a:solidFill>
              <a:latin typeface="Agency FB" panose="020B0503020202020204" pitchFamily="34" charset="0"/>
              <a:ea typeface="微软雅黑" pitchFamily="34" charset="-122"/>
            </a:endParaRPr>
          </a:p>
        </p:txBody>
      </p:sp>
      <p:sp>
        <p:nvSpPr>
          <p:cNvPr id="97" name="TextBox 33"/>
          <p:cNvSpPr txBox="1"/>
          <p:nvPr/>
        </p:nvSpPr>
        <p:spPr>
          <a:xfrm>
            <a:off x="7646712" y="3453388"/>
            <a:ext cx="698523" cy="184666"/>
          </a:xfrm>
          <a:prstGeom prst="rect">
            <a:avLst/>
          </a:prstGeom>
          <a:noFill/>
        </p:spPr>
        <p:txBody>
          <a:bodyPr wrap="square" lIns="0" tIns="0" rIns="0" bIns="0" rtlCol="0">
            <a:spAutoFit/>
          </a:bodyPr>
          <a:lstStyle/>
          <a:p>
            <a:pPr algn="ctr"/>
            <a:r>
              <a:rPr lang="zh-CN" altLang="en-US" sz="1200" b="1" dirty="0">
                <a:solidFill>
                  <a:schemeClr val="bg1"/>
                </a:solidFill>
                <a:latin typeface="微软雅黑" pitchFamily="34" charset="-122"/>
                <a:ea typeface="微软雅黑" pitchFamily="34" charset="-122"/>
              </a:rPr>
              <a:t>人员成本</a:t>
            </a:r>
          </a:p>
        </p:txBody>
      </p:sp>
      <p:sp>
        <p:nvSpPr>
          <p:cNvPr id="98" name="TextBox 9"/>
          <p:cNvSpPr txBox="1">
            <a:spLocks noChangeArrowheads="1"/>
          </p:cNvSpPr>
          <p:nvPr/>
        </p:nvSpPr>
        <p:spPr bwMode="auto">
          <a:xfrm>
            <a:off x="7773519" y="3641599"/>
            <a:ext cx="520816" cy="530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80" tIns="34290" rIns="68580" bIns="34290">
            <a:spAutoFit/>
          </a:bodyPr>
          <a:lstStyle>
            <a:lvl1pPr>
              <a:defRPr>
                <a:solidFill>
                  <a:schemeClr val="tx1"/>
                </a:solidFill>
                <a:latin typeface="Calibri" pitchFamily="34" charset="0"/>
                <a:ea typeface="宋体" charset="-122"/>
              </a:defRPr>
            </a:lvl1pPr>
            <a:lvl2pPr marL="742950" indent="-285750">
              <a:defRPr>
                <a:solidFill>
                  <a:schemeClr val="tx1"/>
                </a:solidFill>
                <a:latin typeface="Calibri" pitchFamily="34" charset="0"/>
                <a:ea typeface="宋体" charset="-122"/>
              </a:defRPr>
            </a:lvl2pPr>
            <a:lvl3pPr marL="1143000" indent="-228600">
              <a:defRPr>
                <a:solidFill>
                  <a:schemeClr val="tx1"/>
                </a:solidFill>
                <a:latin typeface="Calibri" pitchFamily="34" charset="0"/>
                <a:ea typeface="宋体" charset="-122"/>
              </a:defRPr>
            </a:lvl3pPr>
            <a:lvl4pPr marL="1600200" indent="-228600">
              <a:defRPr>
                <a:solidFill>
                  <a:schemeClr val="tx1"/>
                </a:solidFill>
                <a:latin typeface="Calibri" pitchFamily="34" charset="0"/>
                <a:ea typeface="宋体" charset="-122"/>
              </a:defRPr>
            </a:lvl4pPr>
            <a:lvl5pPr marL="2057400" indent="-228600">
              <a:defRPr>
                <a:solidFill>
                  <a:schemeClr val="tx1"/>
                </a:solidFill>
                <a:latin typeface="Calibri" pitchFamily="34" charset="0"/>
                <a:ea typeface="宋体" charset="-122"/>
              </a:defRPr>
            </a:lvl5pPr>
            <a:lvl6pPr marL="2514600" indent="-228600" fontAlgn="base">
              <a:spcBef>
                <a:spcPct val="0"/>
              </a:spcBef>
              <a:spcAft>
                <a:spcPct val="0"/>
              </a:spcAft>
              <a:defRPr>
                <a:solidFill>
                  <a:schemeClr val="tx1"/>
                </a:solidFill>
                <a:latin typeface="Calibri" pitchFamily="34" charset="0"/>
                <a:ea typeface="宋体" charset="-122"/>
              </a:defRPr>
            </a:lvl6pPr>
            <a:lvl7pPr marL="2971800" indent="-228600" fontAlgn="base">
              <a:spcBef>
                <a:spcPct val="0"/>
              </a:spcBef>
              <a:spcAft>
                <a:spcPct val="0"/>
              </a:spcAft>
              <a:defRPr>
                <a:solidFill>
                  <a:schemeClr val="tx1"/>
                </a:solidFill>
                <a:latin typeface="Calibri" pitchFamily="34" charset="0"/>
                <a:ea typeface="宋体" charset="-122"/>
              </a:defRPr>
            </a:lvl7pPr>
            <a:lvl8pPr marL="3429000" indent="-228600" fontAlgn="base">
              <a:spcBef>
                <a:spcPct val="0"/>
              </a:spcBef>
              <a:spcAft>
                <a:spcPct val="0"/>
              </a:spcAft>
              <a:defRPr>
                <a:solidFill>
                  <a:schemeClr val="tx1"/>
                </a:solidFill>
                <a:latin typeface="Calibri" pitchFamily="34" charset="0"/>
                <a:ea typeface="宋体" charset="-122"/>
              </a:defRPr>
            </a:lvl8pPr>
            <a:lvl9pPr marL="3886200" indent="-228600" fontAlgn="base">
              <a:spcBef>
                <a:spcPct val="0"/>
              </a:spcBef>
              <a:spcAft>
                <a:spcPct val="0"/>
              </a:spcAft>
              <a:defRPr>
                <a:solidFill>
                  <a:schemeClr val="tx1"/>
                </a:solidFill>
                <a:latin typeface="Calibri" pitchFamily="34" charset="0"/>
                <a:ea typeface="宋体" charset="-122"/>
              </a:defRPr>
            </a:lvl9pPr>
          </a:lstStyle>
          <a:p>
            <a:r>
              <a:rPr lang="en-US" altLang="zh-CN" sz="3000" dirty="0">
                <a:solidFill>
                  <a:schemeClr val="bg1"/>
                </a:solidFill>
                <a:latin typeface="Agency FB" panose="020B0503020202020204" pitchFamily="34" charset="0"/>
                <a:ea typeface="微软雅黑" pitchFamily="34" charset="-122"/>
              </a:rPr>
              <a:t>10</a:t>
            </a:r>
            <a:r>
              <a:rPr lang="en-US" altLang="zh-CN" sz="1600" dirty="0">
                <a:solidFill>
                  <a:schemeClr val="bg1"/>
                </a:solidFill>
                <a:latin typeface="Agency FB" panose="020B0503020202020204" pitchFamily="34" charset="0"/>
                <a:ea typeface="微软雅黑" pitchFamily="34" charset="-122"/>
              </a:rPr>
              <a:t>%</a:t>
            </a:r>
            <a:endParaRPr lang="zh-CN" altLang="en-US" sz="1600" dirty="0">
              <a:solidFill>
                <a:schemeClr val="bg1"/>
              </a:solidFill>
              <a:latin typeface="Agency FB" panose="020B0503020202020204" pitchFamily="34" charset="0"/>
              <a:ea typeface="微软雅黑" pitchFamily="34" charset="-122"/>
            </a:endParaRPr>
          </a:p>
        </p:txBody>
      </p:sp>
      <p:sp>
        <p:nvSpPr>
          <p:cNvPr id="99" name="TextBox 30"/>
          <p:cNvSpPr txBox="1"/>
          <p:nvPr/>
        </p:nvSpPr>
        <p:spPr>
          <a:xfrm>
            <a:off x="711433" y="1218491"/>
            <a:ext cx="2376264" cy="1061829"/>
          </a:xfrm>
          <a:prstGeom prst="rect">
            <a:avLst/>
          </a:prstGeom>
          <a:noFill/>
        </p:spPr>
        <p:txBody>
          <a:bodyPr wrap="square" lIns="0" tIns="0" rIns="0" bIns="0" rtlCol="0">
            <a:spAutoFit/>
          </a:bodyPr>
          <a:lstStyle/>
          <a:p>
            <a:r>
              <a:rPr lang="zh-CN" altLang="en-US" sz="2400" b="1" dirty="0">
                <a:solidFill>
                  <a:schemeClr val="tx1">
                    <a:lumMod val="75000"/>
                    <a:lumOff val="25000"/>
                  </a:schemeClr>
                </a:solidFill>
                <a:latin typeface="微软雅黑" pitchFamily="34" charset="-122"/>
                <a:ea typeface="微软雅黑" pitchFamily="34" charset="-122"/>
              </a:rPr>
              <a:t>活动总费用：</a:t>
            </a:r>
            <a:endParaRPr lang="en-US" altLang="zh-CN" sz="2400" b="1" dirty="0">
              <a:solidFill>
                <a:schemeClr val="tx1">
                  <a:lumMod val="75000"/>
                  <a:lumOff val="25000"/>
                </a:schemeClr>
              </a:solidFill>
              <a:latin typeface="微软雅黑" pitchFamily="34" charset="-122"/>
              <a:ea typeface="微软雅黑" pitchFamily="34" charset="-122"/>
            </a:endParaRPr>
          </a:p>
          <a:p>
            <a:r>
              <a:rPr lang="en-US" altLang="zh-CN" sz="4500" b="1" dirty="0">
                <a:solidFill>
                  <a:schemeClr val="accent1"/>
                </a:solidFill>
                <a:latin typeface="Agency FB" panose="020B0503020202020204" pitchFamily="34" charset="0"/>
                <a:ea typeface="微软雅黑" pitchFamily="34" charset="-122"/>
              </a:rPr>
              <a:t>20,00,00</a:t>
            </a:r>
            <a:r>
              <a:rPr lang="zh-CN" altLang="en-US" sz="2700" b="1" dirty="0">
                <a:solidFill>
                  <a:schemeClr val="accent1"/>
                </a:solidFill>
                <a:latin typeface="Agency FB" panose="020B0503020202020204" pitchFamily="34" charset="0"/>
                <a:ea typeface="微软雅黑" pitchFamily="34" charset="-122"/>
              </a:rPr>
              <a:t>元</a:t>
            </a:r>
            <a:r>
              <a:rPr lang="en-US" altLang="zh-CN" sz="2700" b="1" dirty="0">
                <a:solidFill>
                  <a:schemeClr val="accent1"/>
                </a:solidFill>
                <a:latin typeface="Agency FB" panose="020B0503020202020204" pitchFamily="34" charset="0"/>
                <a:ea typeface="微软雅黑" pitchFamily="34" charset="-122"/>
              </a:rPr>
              <a:t> </a:t>
            </a:r>
            <a:endParaRPr lang="zh-CN" altLang="en-US" sz="2400" b="1" dirty="0">
              <a:solidFill>
                <a:schemeClr val="tx1">
                  <a:lumMod val="75000"/>
                  <a:lumOff val="25000"/>
                </a:schemeClr>
              </a:solidFill>
              <a:latin typeface="微软雅黑" pitchFamily="34" charset="-122"/>
              <a:ea typeface="微软雅黑" pitchFamily="34" charset="-122"/>
            </a:endParaRPr>
          </a:p>
        </p:txBody>
      </p:sp>
      <p:sp>
        <p:nvSpPr>
          <p:cNvPr id="100" name="TextBox 29"/>
          <p:cNvSpPr txBox="1"/>
          <p:nvPr/>
        </p:nvSpPr>
        <p:spPr>
          <a:xfrm>
            <a:off x="1200051" y="3977631"/>
            <a:ext cx="1887646" cy="500137"/>
          </a:xfrm>
          <a:prstGeom prst="rect">
            <a:avLst/>
          </a:prstGeom>
          <a:noFill/>
        </p:spPr>
        <p:txBody>
          <a:bodyPr wrap="square" lIns="0" tIns="0" rIns="0" bIns="0" rtlCol="0">
            <a:spAutoFit/>
          </a:bodyPr>
          <a:lstStyle/>
          <a:p>
            <a:pPr algn="just">
              <a:lnSpc>
                <a:spcPts val="1300"/>
              </a:lnSpc>
            </a:pPr>
            <a:r>
              <a:rPr lang="zh-CN" altLang="en-US" sz="1400" dirty="0" smtClean="0">
                <a:solidFill>
                  <a:schemeClr val="tx1">
                    <a:lumMod val="65000"/>
                    <a:lumOff val="35000"/>
                  </a:schemeClr>
                </a:solidFill>
                <a:latin typeface="微软雅黑" pitchFamily="34" charset="-122"/>
                <a:ea typeface="微软雅黑" pitchFamily="34" charset="-122"/>
              </a:rPr>
              <a:t>言简意赅</a:t>
            </a:r>
            <a:r>
              <a:rPr lang="zh-CN" altLang="en-US" sz="1400" dirty="0">
                <a:solidFill>
                  <a:schemeClr val="tx1">
                    <a:lumMod val="65000"/>
                    <a:lumOff val="35000"/>
                  </a:schemeClr>
                </a:solidFill>
                <a:latin typeface="微软雅黑" pitchFamily="34" charset="-122"/>
                <a:ea typeface="微软雅黑" pitchFamily="34" charset="-122"/>
              </a:rPr>
              <a:t>的说明分项</a:t>
            </a:r>
            <a:r>
              <a:rPr lang="zh-CN" altLang="en-US" sz="1400" dirty="0" smtClean="0">
                <a:solidFill>
                  <a:schemeClr val="tx1">
                    <a:lumMod val="65000"/>
                    <a:lumOff val="35000"/>
                  </a:schemeClr>
                </a:solidFill>
                <a:latin typeface="微软雅黑" pitchFamily="34" charset="-122"/>
                <a:ea typeface="微软雅黑" pitchFamily="34" charset="-122"/>
              </a:rPr>
              <a:t>内容</a:t>
            </a:r>
            <a:r>
              <a:rPr lang="en-US" altLang="zh-CN" sz="1400" dirty="0">
                <a:solidFill>
                  <a:schemeClr val="tx1">
                    <a:lumMod val="75000"/>
                    <a:lumOff val="25000"/>
                  </a:schemeClr>
                </a:solidFill>
                <a:latin typeface="微软雅黑" pitchFamily="34" charset="-122"/>
                <a:ea typeface="微软雅黑" pitchFamily="34" charset="-122"/>
              </a:rPr>
              <a:t>COOLLA</a:t>
            </a:r>
            <a:r>
              <a:rPr lang="zh-CN" altLang="en-US" sz="1400" dirty="0" smtClean="0">
                <a:solidFill>
                  <a:schemeClr val="tx1">
                    <a:lumMod val="75000"/>
                    <a:lumOff val="25000"/>
                  </a:schemeClr>
                </a:solidFill>
                <a:latin typeface="微软雅黑" pitchFamily="34" charset="-122"/>
                <a:ea typeface="微软雅黑" pitchFamily="34" charset="-122"/>
              </a:rPr>
              <a:t>专业</a:t>
            </a:r>
            <a:r>
              <a:rPr lang="zh-CN" altLang="en-US" sz="1400" dirty="0">
                <a:solidFill>
                  <a:schemeClr val="tx1">
                    <a:lumMod val="75000"/>
                    <a:lumOff val="25000"/>
                  </a:schemeClr>
                </a:solidFill>
                <a:latin typeface="微软雅黑" pitchFamily="34" charset="-122"/>
                <a:ea typeface="微软雅黑" pitchFamily="34" charset="-122"/>
              </a:rPr>
              <a:t>设计</a:t>
            </a:r>
            <a:r>
              <a:rPr lang="en-US" altLang="zh-CN" sz="1400" dirty="0">
                <a:solidFill>
                  <a:schemeClr val="tx1">
                    <a:lumMod val="65000"/>
                    <a:lumOff val="35000"/>
                  </a:schemeClr>
                </a:solidFill>
                <a:latin typeface="微软雅黑" pitchFamily="34" charset="-122"/>
                <a:ea typeface="微软雅黑" pitchFamily="34" charset="-122"/>
              </a:rPr>
              <a:t>……</a:t>
            </a:r>
          </a:p>
        </p:txBody>
      </p:sp>
      <p:sp>
        <p:nvSpPr>
          <p:cNvPr id="101" name="TextBox 29"/>
          <p:cNvSpPr txBox="1"/>
          <p:nvPr/>
        </p:nvSpPr>
        <p:spPr>
          <a:xfrm>
            <a:off x="4467399" y="917988"/>
            <a:ext cx="1959502" cy="333425"/>
          </a:xfrm>
          <a:prstGeom prst="rect">
            <a:avLst/>
          </a:prstGeom>
          <a:noFill/>
        </p:spPr>
        <p:txBody>
          <a:bodyPr wrap="square" lIns="0" tIns="0" rIns="0" bIns="0" rtlCol="0">
            <a:spAutoFit/>
          </a:bodyPr>
          <a:lstStyle/>
          <a:p>
            <a:pPr algn="just">
              <a:lnSpc>
                <a:spcPts val="1300"/>
              </a:lnSpc>
            </a:pPr>
            <a:r>
              <a:rPr lang="zh-CN" altLang="en-US" sz="1400" dirty="0" smtClean="0">
                <a:solidFill>
                  <a:schemeClr val="tx1">
                    <a:lumMod val="65000"/>
                    <a:lumOff val="35000"/>
                  </a:schemeClr>
                </a:solidFill>
                <a:latin typeface="微软雅黑" pitchFamily="34" charset="-122"/>
                <a:ea typeface="微软雅黑" pitchFamily="34" charset="-122"/>
              </a:rPr>
              <a:t>言简意赅</a:t>
            </a:r>
            <a:r>
              <a:rPr lang="zh-CN" altLang="en-US" sz="1400" dirty="0">
                <a:solidFill>
                  <a:schemeClr val="tx1">
                    <a:lumMod val="65000"/>
                    <a:lumOff val="35000"/>
                  </a:schemeClr>
                </a:solidFill>
                <a:latin typeface="微软雅黑" pitchFamily="34" charset="-122"/>
                <a:ea typeface="微软雅黑" pitchFamily="34" charset="-122"/>
              </a:rPr>
              <a:t>的说明分项</a:t>
            </a:r>
            <a:r>
              <a:rPr lang="zh-CN" altLang="en-US" sz="1400" dirty="0" smtClean="0">
                <a:solidFill>
                  <a:schemeClr val="tx1">
                    <a:lumMod val="65000"/>
                    <a:lumOff val="35000"/>
                  </a:schemeClr>
                </a:solidFill>
                <a:latin typeface="微软雅黑" pitchFamily="34" charset="-122"/>
                <a:ea typeface="微软雅黑" pitchFamily="34" charset="-122"/>
              </a:rPr>
              <a:t>内容</a:t>
            </a:r>
            <a:r>
              <a:rPr lang="en-US" altLang="zh-CN" sz="1400" dirty="0">
                <a:solidFill>
                  <a:schemeClr val="tx1">
                    <a:lumMod val="75000"/>
                    <a:lumOff val="25000"/>
                  </a:schemeClr>
                </a:solidFill>
                <a:latin typeface="微软雅黑" pitchFamily="34" charset="-122"/>
                <a:ea typeface="微软雅黑" pitchFamily="34" charset="-122"/>
              </a:rPr>
              <a:t>COOLLA</a:t>
            </a:r>
            <a:r>
              <a:rPr lang="zh-CN" altLang="en-US" sz="1400" dirty="0" smtClean="0">
                <a:solidFill>
                  <a:schemeClr val="tx1">
                    <a:lumMod val="75000"/>
                    <a:lumOff val="25000"/>
                  </a:schemeClr>
                </a:solidFill>
                <a:latin typeface="微软雅黑" pitchFamily="34" charset="-122"/>
                <a:ea typeface="微软雅黑" pitchFamily="34" charset="-122"/>
              </a:rPr>
              <a:t>专业</a:t>
            </a:r>
            <a:r>
              <a:rPr lang="zh-CN" altLang="en-US" sz="1400" dirty="0">
                <a:solidFill>
                  <a:schemeClr val="tx1">
                    <a:lumMod val="75000"/>
                    <a:lumOff val="25000"/>
                  </a:schemeClr>
                </a:solidFill>
                <a:latin typeface="微软雅黑" pitchFamily="34" charset="-122"/>
                <a:ea typeface="微软雅黑" pitchFamily="34" charset="-122"/>
              </a:rPr>
              <a:t>设计</a:t>
            </a:r>
            <a:r>
              <a:rPr lang="en-US" altLang="zh-CN" sz="1400" dirty="0">
                <a:solidFill>
                  <a:schemeClr val="tx1">
                    <a:lumMod val="65000"/>
                    <a:lumOff val="35000"/>
                  </a:schemeClr>
                </a:solidFill>
                <a:latin typeface="微软雅黑" pitchFamily="34" charset="-122"/>
                <a:ea typeface="微软雅黑" pitchFamily="34" charset="-122"/>
              </a:rPr>
              <a:t>……</a:t>
            </a:r>
          </a:p>
        </p:txBody>
      </p:sp>
      <p:sp>
        <p:nvSpPr>
          <p:cNvPr id="102" name="TextBox 29"/>
          <p:cNvSpPr txBox="1"/>
          <p:nvPr/>
        </p:nvSpPr>
        <p:spPr>
          <a:xfrm>
            <a:off x="6677455" y="1418521"/>
            <a:ext cx="1945052" cy="333425"/>
          </a:xfrm>
          <a:prstGeom prst="rect">
            <a:avLst/>
          </a:prstGeom>
          <a:noFill/>
        </p:spPr>
        <p:txBody>
          <a:bodyPr wrap="square" lIns="0" tIns="0" rIns="0" bIns="0" rtlCol="0">
            <a:spAutoFit/>
          </a:bodyPr>
          <a:lstStyle/>
          <a:p>
            <a:pPr algn="just">
              <a:lnSpc>
                <a:spcPts val="1300"/>
              </a:lnSpc>
            </a:pPr>
            <a:r>
              <a:rPr lang="zh-CN" altLang="en-US" sz="1400" dirty="0" smtClean="0">
                <a:solidFill>
                  <a:schemeClr val="tx1">
                    <a:lumMod val="65000"/>
                    <a:lumOff val="35000"/>
                  </a:schemeClr>
                </a:solidFill>
                <a:latin typeface="微软雅黑" pitchFamily="34" charset="-122"/>
                <a:ea typeface="微软雅黑" pitchFamily="34" charset="-122"/>
              </a:rPr>
              <a:t>言简意赅</a:t>
            </a:r>
            <a:r>
              <a:rPr lang="zh-CN" altLang="en-US" sz="1400" dirty="0">
                <a:solidFill>
                  <a:schemeClr val="tx1">
                    <a:lumMod val="65000"/>
                    <a:lumOff val="35000"/>
                  </a:schemeClr>
                </a:solidFill>
                <a:latin typeface="微软雅黑" pitchFamily="34" charset="-122"/>
                <a:ea typeface="微软雅黑" pitchFamily="34" charset="-122"/>
              </a:rPr>
              <a:t>的说明分项</a:t>
            </a:r>
            <a:r>
              <a:rPr lang="zh-CN" altLang="en-US" sz="1400" dirty="0" smtClean="0">
                <a:solidFill>
                  <a:schemeClr val="tx1">
                    <a:lumMod val="65000"/>
                    <a:lumOff val="35000"/>
                  </a:schemeClr>
                </a:solidFill>
                <a:latin typeface="微软雅黑" pitchFamily="34" charset="-122"/>
                <a:ea typeface="微软雅黑" pitchFamily="34" charset="-122"/>
              </a:rPr>
              <a:t>内容</a:t>
            </a:r>
            <a:r>
              <a:rPr lang="en-US" altLang="zh-CN" sz="1400" dirty="0">
                <a:solidFill>
                  <a:schemeClr val="tx1">
                    <a:lumMod val="75000"/>
                    <a:lumOff val="25000"/>
                  </a:schemeClr>
                </a:solidFill>
                <a:latin typeface="微软雅黑" pitchFamily="34" charset="-122"/>
                <a:ea typeface="微软雅黑" pitchFamily="34" charset="-122"/>
              </a:rPr>
              <a:t>COOLLA</a:t>
            </a:r>
            <a:r>
              <a:rPr lang="zh-CN" altLang="en-US" sz="1400" dirty="0" smtClean="0">
                <a:solidFill>
                  <a:schemeClr val="tx1">
                    <a:lumMod val="75000"/>
                    <a:lumOff val="25000"/>
                  </a:schemeClr>
                </a:solidFill>
                <a:latin typeface="微软雅黑" pitchFamily="34" charset="-122"/>
                <a:ea typeface="微软雅黑" pitchFamily="34" charset="-122"/>
              </a:rPr>
              <a:t>专业</a:t>
            </a:r>
            <a:r>
              <a:rPr lang="zh-CN" altLang="en-US" sz="1400" dirty="0">
                <a:solidFill>
                  <a:schemeClr val="tx1">
                    <a:lumMod val="75000"/>
                    <a:lumOff val="25000"/>
                  </a:schemeClr>
                </a:solidFill>
                <a:latin typeface="微软雅黑" pitchFamily="34" charset="-122"/>
                <a:ea typeface="微软雅黑" pitchFamily="34" charset="-122"/>
              </a:rPr>
              <a:t>设计</a:t>
            </a:r>
            <a:r>
              <a:rPr lang="en-US" altLang="zh-CN" sz="1400" dirty="0">
                <a:solidFill>
                  <a:schemeClr val="tx1">
                    <a:lumMod val="65000"/>
                    <a:lumOff val="35000"/>
                  </a:schemeClr>
                </a:solidFill>
                <a:latin typeface="微软雅黑" pitchFamily="34" charset="-122"/>
                <a:ea typeface="微软雅黑" pitchFamily="34" charset="-122"/>
              </a:rPr>
              <a:t>……</a:t>
            </a:r>
          </a:p>
        </p:txBody>
      </p:sp>
      <p:sp>
        <p:nvSpPr>
          <p:cNvPr id="103" name="TextBox 29"/>
          <p:cNvSpPr txBox="1"/>
          <p:nvPr/>
        </p:nvSpPr>
        <p:spPr>
          <a:xfrm>
            <a:off x="6677455" y="4415916"/>
            <a:ext cx="1933418" cy="333425"/>
          </a:xfrm>
          <a:prstGeom prst="rect">
            <a:avLst/>
          </a:prstGeom>
          <a:noFill/>
        </p:spPr>
        <p:txBody>
          <a:bodyPr wrap="square" lIns="0" tIns="0" rIns="0" bIns="0" rtlCol="0">
            <a:spAutoFit/>
          </a:bodyPr>
          <a:lstStyle/>
          <a:p>
            <a:pPr algn="just">
              <a:lnSpc>
                <a:spcPts val="1300"/>
              </a:lnSpc>
            </a:pPr>
            <a:r>
              <a:rPr lang="zh-CN" altLang="en-US" sz="1400" dirty="0" smtClean="0">
                <a:solidFill>
                  <a:schemeClr val="tx1">
                    <a:lumMod val="65000"/>
                    <a:lumOff val="35000"/>
                  </a:schemeClr>
                </a:solidFill>
                <a:latin typeface="微软雅黑" pitchFamily="34" charset="-122"/>
                <a:ea typeface="微软雅黑" pitchFamily="34" charset="-122"/>
              </a:rPr>
              <a:t>言简意赅</a:t>
            </a:r>
            <a:r>
              <a:rPr lang="zh-CN" altLang="en-US" sz="1400" dirty="0">
                <a:solidFill>
                  <a:schemeClr val="tx1">
                    <a:lumMod val="65000"/>
                    <a:lumOff val="35000"/>
                  </a:schemeClr>
                </a:solidFill>
                <a:latin typeface="微软雅黑" pitchFamily="34" charset="-122"/>
                <a:ea typeface="微软雅黑" pitchFamily="34" charset="-122"/>
              </a:rPr>
              <a:t>的说明分项</a:t>
            </a:r>
            <a:r>
              <a:rPr lang="zh-CN" altLang="en-US" sz="1400" dirty="0" smtClean="0">
                <a:solidFill>
                  <a:schemeClr val="tx1">
                    <a:lumMod val="65000"/>
                    <a:lumOff val="35000"/>
                  </a:schemeClr>
                </a:solidFill>
                <a:latin typeface="微软雅黑" pitchFamily="34" charset="-122"/>
                <a:ea typeface="微软雅黑" pitchFamily="34" charset="-122"/>
              </a:rPr>
              <a:t>内容</a:t>
            </a:r>
            <a:r>
              <a:rPr lang="en-US" altLang="zh-CN" sz="1400" dirty="0">
                <a:solidFill>
                  <a:schemeClr val="tx1">
                    <a:lumMod val="75000"/>
                    <a:lumOff val="25000"/>
                  </a:schemeClr>
                </a:solidFill>
                <a:latin typeface="微软雅黑" pitchFamily="34" charset="-122"/>
                <a:ea typeface="微软雅黑" pitchFamily="34" charset="-122"/>
              </a:rPr>
              <a:t>COOLLA</a:t>
            </a:r>
            <a:r>
              <a:rPr lang="zh-CN" altLang="en-US" sz="1400" dirty="0" smtClean="0">
                <a:solidFill>
                  <a:schemeClr val="tx1">
                    <a:lumMod val="75000"/>
                    <a:lumOff val="25000"/>
                  </a:schemeClr>
                </a:solidFill>
                <a:latin typeface="微软雅黑" pitchFamily="34" charset="-122"/>
                <a:ea typeface="微软雅黑" pitchFamily="34" charset="-122"/>
              </a:rPr>
              <a:t>专业</a:t>
            </a:r>
            <a:r>
              <a:rPr lang="zh-CN" altLang="en-US" sz="1400" dirty="0">
                <a:solidFill>
                  <a:schemeClr val="tx1">
                    <a:lumMod val="75000"/>
                    <a:lumOff val="25000"/>
                  </a:schemeClr>
                </a:solidFill>
                <a:latin typeface="微软雅黑" pitchFamily="34" charset="-122"/>
                <a:ea typeface="微软雅黑" pitchFamily="34" charset="-122"/>
              </a:rPr>
              <a:t>设计</a:t>
            </a:r>
            <a:r>
              <a:rPr lang="en-US" altLang="zh-CN" sz="1400" dirty="0">
                <a:solidFill>
                  <a:schemeClr val="tx1">
                    <a:lumMod val="65000"/>
                    <a:lumOff val="35000"/>
                  </a:schemeClr>
                </a:solidFill>
                <a:latin typeface="微软雅黑" pitchFamily="34" charset="-122"/>
                <a:ea typeface="微软雅黑" pitchFamily="34" charset="-122"/>
              </a:rPr>
              <a:t>……</a:t>
            </a:r>
          </a:p>
        </p:txBody>
      </p:sp>
      <p:sp>
        <p:nvSpPr>
          <p:cNvPr id="20"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26949871"/>
      </p:ext>
    </p:extLst>
  </p:cSld>
  <p:clrMapOvr>
    <a:masterClrMapping/>
  </p:clrMapOvr>
  <mc:AlternateContent xmlns:mc="http://schemas.openxmlformats.org/markup-compatibility/2006" xmlns:p14="http://schemas.microsoft.com/office/powerpoint/2010/main">
    <mc:Choice Requires="p14">
      <p:transition spd="slow" p14:dur="1400" advClick="0" advTm="0">
        <p:blinds/>
      </p:transition>
    </mc:Choice>
    <mc:Fallback xmlns="">
      <p:transition spd="slow" advClick="0" advTm="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99">
                                            <p:txEl>
                                              <p:pRg st="0" end="0"/>
                                            </p:txEl>
                                          </p:spTgt>
                                        </p:tgtEl>
                                        <p:attrNameLst>
                                          <p:attrName>style.visibility</p:attrName>
                                        </p:attrNameLst>
                                      </p:cBhvr>
                                      <p:to>
                                        <p:strVal val="visible"/>
                                      </p:to>
                                    </p:set>
                                    <p:anim calcmode="lin" valueType="num">
                                      <p:cBhvr additive="base">
                                        <p:cTn id="7" dur="300" fill="hold"/>
                                        <p:tgtEl>
                                          <p:spTgt spid="99">
                                            <p:txEl>
                                              <p:pRg st="0" end="0"/>
                                            </p:txEl>
                                          </p:spTgt>
                                        </p:tgtEl>
                                        <p:attrNameLst>
                                          <p:attrName>ppt_x</p:attrName>
                                        </p:attrNameLst>
                                      </p:cBhvr>
                                      <p:tavLst>
                                        <p:tav tm="0">
                                          <p:val>
                                            <p:strVal val="1+#ppt_w/2"/>
                                          </p:val>
                                        </p:tav>
                                        <p:tav tm="100000">
                                          <p:val>
                                            <p:strVal val="#ppt_x"/>
                                          </p:val>
                                        </p:tav>
                                      </p:tavLst>
                                    </p:anim>
                                    <p:anim calcmode="lin" valueType="num">
                                      <p:cBhvr additive="base">
                                        <p:cTn id="8" dur="300" fill="hold"/>
                                        <p:tgtEl>
                                          <p:spTgt spid="99">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300"/>
                                  </p:stCondLst>
                                  <p:childTnLst>
                                    <p:set>
                                      <p:cBhvr>
                                        <p:cTn id="12" dur="1" fill="hold">
                                          <p:stCondLst>
                                            <p:cond delay="0"/>
                                          </p:stCondLst>
                                        </p:cTn>
                                        <p:tgtEl>
                                          <p:spTgt spid="99">
                                            <p:txEl>
                                              <p:pRg st="1" end="1"/>
                                            </p:txEl>
                                          </p:spTgt>
                                        </p:tgtEl>
                                        <p:attrNameLst>
                                          <p:attrName>style.visibility</p:attrName>
                                        </p:attrNameLst>
                                      </p:cBhvr>
                                      <p:to>
                                        <p:strVal val="visible"/>
                                      </p:to>
                                    </p:set>
                                    <p:anim calcmode="lin" valueType="num">
                                      <p:cBhvr additive="base">
                                        <p:cTn id="13" dur="300" fill="hold"/>
                                        <p:tgtEl>
                                          <p:spTgt spid="99">
                                            <p:txEl>
                                              <p:pRg st="1" end="1"/>
                                            </p:txEl>
                                          </p:spTgt>
                                        </p:tgtEl>
                                        <p:attrNameLst>
                                          <p:attrName>ppt_x</p:attrName>
                                        </p:attrNameLst>
                                      </p:cBhvr>
                                      <p:tavLst>
                                        <p:tav tm="0">
                                          <p:val>
                                            <p:strVal val="1+#ppt_w/2"/>
                                          </p:val>
                                        </p:tav>
                                        <p:tav tm="100000">
                                          <p:val>
                                            <p:strVal val="#ppt_x"/>
                                          </p:val>
                                        </p:tav>
                                      </p:tavLst>
                                    </p:anim>
                                    <p:anim calcmode="lin" valueType="num">
                                      <p:cBhvr additive="base">
                                        <p:cTn id="14" dur="300" fill="hold"/>
                                        <p:tgtEl>
                                          <p:spTgt spid="99">
                                            <p:txEl>
                                              <p:pRg st="1" end="1"/>
                                            </p:txEl>
                                          </p:spTgt>
                                        </p:tgtEl>
                                        <p:attrNameLst>
                                          <p:attrName>ppt_y</p:attrName>
                                        </p:attrNameLst>
                                      </p:cBhvr>
                                      <p:tavLst>
                                        <p:tav tm="0">
                                          <p:val>
                                            <p:strVal val="#ppt_y"/>
                                          </p:val>
                                        </p:tav>
                                        <p:tav tm="100000">
                                          <p:val>
                                            <p:strVal val="#ppt_y"/>
                                          </p:val>
                                        </p:tav>
                                      </p:tavLst>
                                    </p:anim>
                                  </p:childTnLst>
                                </p:cTn>
                              </p:par>
                            </p:childTnLst>
                          </p:cTn>
                        </p:par>
                        <p:par>
                          <p:cTn id="15" fill="hold">
                            <p:stCondLst>
                              <p:cond delay="600"/>
                            </p:stCondLst>
                            <p:childTnLst>
                              <p:par>
                                <p:cTn id="16" presetID="10" presetClass="entr" presetSubtype="0" fill="hold" grpId="0" nodeType="after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fade">
                                      <p:cBhvr>
                                        <p:cTn id="18" dur="500"/>
                                        <p:tgtEl>
                                          <p:spTgt spid="26"/>
                                        </p:tgtEl>
                                      </p:cBhvr>
                                    </p:animEffect>
                                  </p:childTnLst>
                                </p:cTn>
                              </p:par>
                              <p:par>
                                <p:cTn id="19" presetID="10" presetClass="entr" presetSubtype="0" fill="hold" grpId="0" nodeType="withEffect">
                                  <p:stCondLst>
                                    <p:cond delay="200"/>
                                  </p:stCondLst>
                                  <p:childTnLst>
                                    <p:set>
                                      <p:cBhvr>
                                        <p:cTn id="20" dur="1" fill="hold">
                                          <p:stCondLst>
                                            <p:cond delay="0"/>
                                          </p:stCondLst>
                                        </p:cTn>
                                        <p:tgtEl>
                                          <p:spTgt spid="23"/>
                                        </p:tgtEl>
                                        <p:attrNameLst>
                                          <p:attrName>style.visibility</p:attrName>
                                        </p:attrNameLst>
                                      </p:cBhvr>
                                      <p:to>
                                        <p:strVal val="visible"/>
                                      </p:to>
                                    </p:set>
                                    <p:animEffect transition="in" filter="fade">
                                      <p:cBhvr>
                                        <p:cTn id="21" dur="500"/>
                                        <p:tgtEl>
                                          <p:spTgt spid="23"/>
                                        </p:tgtEl>
                                      </p:cBhvr>
                                    </p:animEffect>
                                  </p:childTnLst>
                                </p:cTn>
                              </p:par>
                              <p:par>
                                <p:cTn id="22" presetID="10" presetClass="entr" presetSubtype="0" fill="hold" grpId="0" nodeType="withEffect">
                                  <p:stCondLst>
                                    <p:cond delay="40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6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childTnLst>
                          </p:cTn>
                        </p:par>
                        <p:par>
                          <p:cTn id="28" fill="hold">
                            <p:stCondLst>
                              <p:cond delay="1700"/>
                            </p:stCondLst>
                            <p:childTnLst>
                              <p:par>
                                <p:cTn id="29" presetID="16" presetClass="entr" presetSubtype="21" fill="hold" grpId="0" nodeType="afterEffect">
                                  <p:stCondLst>
                                    <p:cond delay="0"/>
                                  </p:stCondLst>
                                  <p:childTnLst>
                                    <p:set>
                                      <p:cBhvr>
                                        <p:cTn id="30" dur="1" fill="hold">
                                          <p:stCondLst>
                                            <p:cond delay="0"/>
                                          </p:stCondLst>
                                        </p:cTn>
                                        <p:tgtEl>
                                          <p:spTgt spid="91"/>
                                        </p:tgtEl>
                                        <p:attrNameLst>
                                          <p:attrName>style.visibility</p:attrName>
                                        </p:attrNameLst>
                                      </p:cBhvr>
                                      <p:to>
                                        <p:strVal val="visible"/>
                                      </p:to>
                                    </p:set>
                                    <p:animEffect transition="in" filter="barn(inVertical)">
                                      <p:cBhvr>
                                        <p:cTn id="31" dur="500"/>
                                        <p:tgtEl>
                                          <p:spTgt spid="91"/>
                                        </p:tgtEl>
                                      </p:cBhvr>
                                    </p:animEffect>
                                  </p:childTnLst>
                                </p:cTn>
                              </p:par>
                              <p:par>
                                <p:cTn id="32" presetID="16" presetClass="entr" presetSubtype="21" fill="hold" grpId="0" nodeType="withEffect">
                                  <p:stCondLst>
                                    <p:cond delay="0"/>
                                  </p:stCondLst>
                                  <p:childTnLst>
                                    <p:set>
                                      <p:cBhvr>
                                        <p:cTn id="33" dur="1" fill="hold">
                                          <p:stCondLst>
                                            <p:cond delay="0"/>
                                          </p:stCondLst>
                                        </p:cTn>
                                        <p:tgtEl>
                                          <p:spTgt spid="92"/>
                                        </p:tgtEl>
                                        <p:attrNameLst>
                                          <p:attrName>style.visibility</p:attrName>
                                        </p:attrNameLst>
                                      </p:cBhvr>
                                      <p:to>
                                        <p:strVal val="visible"/>
                                      </p:to>
                                    </p:set>
                                    <p:animEffect transition="in" filter="barn(inVertical)">
                                      <p:cBhvr>
                                        <p:cTn id="34" dur="500"/>
                                        <p:tgtEl>
                                          <p:spTgt spid="92"/>
                                        </p:tgtEl>
                                      </p:cBhvr>
                                    </p:animEffect>
                                  </p:childTnLst>
                                </p:cTn>
                              </p:par>
                              <p:par>
                                <p:cTn id="35" presetID="16" presetClass="entr" presetSubtype="21" fill="hold" grpId="0" nodeType="withEffect">
                                  <p:stCondLst>
                                    <p:cond delay="200"/>
                                  </p:stCondLst>
                                  <p:childTnLst>
                                    <p:set>
                                      <p:cBhvr>
                                        <p:cTn id="36" dur="1" fill="hold">
                                          <p:stCondLst>
                                            <p:cond delay="0"/>
                                          </p:stCondLst>
                                        </p:cTn>
                                        <p:tgtEl>
                                          <p:spTgt spid="93"/>
                                        </p:tgtEl>
                                        <p:attrNameLst>
                                          <p:attrName>style.visibility</p:attrName>
                                        </p:attrNameLst>
                                      </p:cBhvr>
                                      <p:to>
                                        <p:strVal val="visible"/>
                                      </p:to>
                                    </p:set>
                                    <p:animEffect transition="in" filter="barn(inVertical)">
                                      <p:cBhvr>
                                        <p:cTn id="37" dur="500"/>
                                        <p:tgtEl>
                                          <p:spTgt spid="93"/>
                                        </p:tgtEl>
                                      </p:cBhvr>
                                    </p:animEffect>
                                  </p:childTnLst>
                                </p:cTn>
                              </p:par>
                              <p:par>
                                <p:cTn id="38" presetID="16" presetClass="entr" presetSubtype="21" fill="hold" grpId="0" nodeType="withEffect">
                                  <p:stCondLst>
                                    <p:cond delay="200"/>
                                  </p:stCondLst>
                                  <p:childTnLst>
                                    <p:set>
                                      <p:cBhvr>
                                        <p:cTn id="39" dur="1" fill="hold">
                                          <p:stCondLst>
                                            <p:cond delay="0"/>
                                          </p:stCondLst>
                                        </p:cTn>
                                        <p:tgtEl>
                                          <p:spTgt spid="94"/>
                                        </p:tgtEl>
                                        <p:attrNameLst>
                                          <p:attrName>style.visibility</p:attrName>
                                        </p:attrNameLst>
                                      </p:cBhvr>
                                      <p:to>
                                        <p:strVal val="visible"/>
                                      </p:to>
                                    </p:set>
                                    <p:animEffect transition="in" filter="barn(inVertical)">
                                      <p:cBhvr>
                                        <p:cTn id="40" dur="500"/>
                                        <p:tgtEl>
                                          <p:spTgt spid="94"/>
                                        </p:tgtEl>
                                      </p:cBhvr>
                                    </p:animEffect>
                                  </p:childTnLst>
                                </p:cTn>
                              </p:par>
                              <p:par>
                                <p:cTn id="41" presetID="16" presetClass="entr" presetSubtype="21" fill="hold" grpId="0" nodeType="withEffect">
                                  <p:stCondLst>
                                    <p:cond delay="400"/>
                                  </p:stCondLst>
                                  <p:childTnLst>
                                    <p:set>
                                      <p:cBhvr>
                                        <p:cTn id="42" dur="1" fill="hold">
                                          <p:stCondLst>
                                            <p:cond delay="0"/>
                                          </p:stCondLst>
                                        </p:cTn>
                                        <p:tgtEl>
                                          <p:spTgt spid="96"/>
                                        </p:tgtEl>
                                        <p:attrNameLst>
                                          <p:attrName>style.visibility</p:attrName>
                                        </p:attrNameLst>
                                      </p:cBhvr>
                                      <p:to>
                                        <p:strVal val="visible"/>
                                      </p:to>
                                    </p:set>
                                    <p:animEffect transition="in" filter="barn(inVertical)">
                                      <p:cBhvr>
                                        <p:cTn id="43" dur="500"/>
                                        <p:tgtEl>
                                          <p:spTgt spid="96"/>
                                        </p:tgtEl>
                                      </p:cBhvr>
                                    </p:animEffect>
                                  </p:childTnLst>
                                </p:cTn>
                              </p:par>
                              <p:par>
                                <p:cTn id="44" presetID="16" presetClass="entr" presetSubtype="21" fill="hold" grpId="0" nodeType="withEffect">
                                  <p:stCondLst>
                                    <p:cond delay="400"/>
                                  </p:stCondLst>
                                  <p:childTnLst>
                                    <p:set>
                                      <p:cBhvr>
                                        <p:cTn id="45" dur="1" fill="hold">
                                          <p:stCondLst>
                                            <p:cond delay="0"/>
                                          </p:stCondLst>
                                        </p:cTn>
                                        <p:tgtEl>
                                          <p:spTgt spid="95"/>
                                        </p:tgtEl>
                                        <p:attrNameLst>
                                          <p:attrName>style.visibility</p:attrName>
                                        </p:attrNameLst>
                                      </p:cBhvr>
                                      <p:to>
                                        <p:strVal val="visible"/>
                                      </p:to>
                                    </p:set>
                                    <p:animEffect transition="in" filter="barn(inVertical)">
                                      <p:cBhvr>
                                        <p:cTn id="46" dur="500"/>
                                        <p:tgtEl>
                                          <p:spTgt spid="95"/>
                                        </p:tgtEl>
                                      </p:cBhvr>
                                    </p:animEffect>
                                  </p:childTnLst>
                                </p:cTn>
                              </p:par>
                              <p:par>
                                <p:cTn id="47" presetID="16" presetClass="entr" presetSubtype="21" fill="hold" grpId="0" nodeType="withEffect">
                                  <p:stCondLst>
                                    <p:cond delay="600"/>
                                  </p:stCondLst>
                                  <p:childTnLst>
                                    <p:set>
                                      <p:cBhvr>
                                        <p:cTn id="48" dur="1" fill="hold">
                                          <p:stCondLst>
                                            <p:cond delay="0"/>
                                          </p:stCondLst>
                                        </p:cTn>
                                        <p:tgtEl>
                                          <p:spTgt spid="97"/>
                                        </p:tgtEl>
                                        <p:attrNameLst>
                                          <p:attrName>style.visibility</p:attrName>
                                        </p:attrNameLst>
                                      </p:cBhvr>
                                      <p:to>
                                        <p:strVal val="visible"/>
                                      </p:to>
                                    </p:set>
                                    <p:animEffect transition="in" filter="barn(inVertical)">
                                      <p:cBhvr>
                                        <p:cTn id="49" dur="500"/>
                                        <p:tgtEl>
                                          <p:spTgt spid="97"/>
                                        </p:tgtEl>
                                      </p:cBhvr>
                                    </p:animEffect>
                                  </p:childTnLst>
                                </p:cTn>
                              </p:par>
                              <p:par>
                                <p:cTn id="50" presetID="16" presetClass="entr" presetSubtype="21" fill="hold" grpId="0" nodeType="withEffect">
                                  <p:stCondLst>
                                    <p:cond delay="600"/>
                                  </p:stCondLst>
                                  <p:childTnLst>
                                    <p:set>
                                      <p:cBhvr>
                                        <p:cTn id="51" dur="1" fill="hold">
                                          <p:stCondLst>
                                            <p:cond delay="0"/>
                                          </p:stCondLst>
                                        </p:cTn>
                                        <p:tgtEl>
                                          <p:spTgt spid="98"/>
                                        </p:tgtEl>
                                        <p:attrNameLst>
                                          <p:attrName>style.visibility</p:attrName>
                                        </p:attrNameLst>
                                      </p:cBhvr>
                                      <p:to>
                                        <p:strVal val="visible"/>
                                      </p:to>
                                    </p:set>
                                    <p:animEffect transition="in" filter="barn(inVertical)">
                                      <p:cBhvr>
                                        <p:cTn id="52" dur="500"/>
                                        <p:tgtEl>
                                          <p:spTgt spid="98"/>
                                        </p:tgtEl>
                                      </p:cBhvr>
                                    </p:animEffect>
                                  </p:childTnLst>
                                </p:cTn>
                              </p:par>
                            </p:childTnLst>
                          </p:cTn>
                        </p:par>
                        <p:par>
                          <p:cTn id="53" fill="hold">
                            <p:stCondLst>
                              <p:cond delay="2800"/>
                            </p:stCondLst>
                            <p:childTnLst>
                              <p:par>
                                <p:cTn id="54" presetID="42" presetClass="entr" presetSubtype="0" fill="hold" grpId="0" nodeType="afterEffect">
                                  <p:stCondLst>
                                    <p:cond delay="0"/>
                                  </p:stCondLst>
                                  <p:childTnLst>
                                    <p:set>
                                      <p:cBhvr>
                                        <p:cTn id="55" dur="1" fill="hold">
                                          <p:stCondLst>
                                            <p:cond delay="0"/>
                                          </p:stCondLst>
                                        </p:cTn>
                                        <p:tgtEl>
                                          <p:spTgt spid="100"/>
                                        </p:tgtEl>
                                        <p:attrNameLst>
                                          <p:attrName>style.visibility</p:attrName>
                                        </p:attrNameLst>
                                      </p:cBhvr>
                                      <p:to>
                                        <p:strVal val="visible"/>
                                      </p:to>
                                    </p:set>
                                    <p:animEffect transition="in" filter="fade">
                                      <p:cBhvr>
                                        <p:cTn id="56" dur="800"/>
                                        <p:tgtEl>
                                          <p:spTgt spid="100"/>
                                        </p:tgtEl>
                                      </p:cBhvr>
                                    </p:animEffect>
                                    <p:anim calcmode="lin" valueType="num">
                                      <p:cBhvr>
                                        <p:cTn id="57" dur="800" fill="hold"/>
                                        <p:tgtEl>
                                          <p:spTgt spid="100"/>
                                        </p:tgtEl>
                                        <p:attrNameLst>
                                          <p:attrName>ppt_x</p:attrName>
                                        </p:attrNameLst>
                                      </p:cBhvr>
                                      <p:tavLst>
                                        <p:tav tm="0">
                                          <p:val>
                                            <p:strVal val="#ppt_x"/>
                                          </p:val>
                                        </p:tav>
                                        <p:tav tm="100000">
                                          <p:val>
                                            <p:strVal val="#ppt_x"/>
                                          </p:val>
                                        </p:tav>
                                      </p:tavLst>
                                    </p:anim>
                                    <p:anim calcmode="lin" valueType="num">
                                      <p:cBhvr>
                                        <p:cTn id="58" dur="800" fill="hold"/>
                                        <p:tgtEl>
                                          <p:spTgt spid="100"/>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300"/>
                                  </p:stCondLst>
                                  <p:childTnLst>
                                    <p:set>
                                      <p:cBhvr>
                                        <p:cTn id="60" dur="1" fill="hold">
                                          <p:stCondLst>
                                            <p:cond delay="0"/>
                                          </p:stCondLst>
                                        </p:cTn>
                                        <p:tgtEl>
                                          <p:spTgt spid="101"/>
                                        </p:tgtEl>
                                        <p:attrNameLst>
                                          <p:attrName>style.visibility</p:attrName>
                                        </p:attrNameLst>
                                      </p:cBhvr>
                                      <p:to>
                                        <p:strVal val="visible"/>
                                      </p:to>
                                    </p:set>
                                    <p:animEffect transition="in" filter="fade">
                                      <p:cBhvr>
                                        <p:cTn id="61" dur="800"/>
                                        <p:tgtEl>
                                          <p:spTgt spid="101"/>
                                        </p:tgtEl>
                                      </p:cBhvr>
                                    </p:animEffect>
                                    <p:anim calcmode="lin" valueType="num">
                                      <p:cBhvr>
                                        <p:cTn id="62" dur="800" fill="hold"/>
                                        <p:tgtEl>
                                          <p:spTgt spid="101"/>
                                        </p:tgtEl>
                                        <p:attrNameLst>
                                          <p:attrName>ppt_x</p:attrName>
                                        </p:attrNameLst>
                                      </p:cBhvr>
                                      <p:tavLst>
                                        <p:tav tm="0">
                                          <p:val>
                                            <p:strVal val="#ppt_x"/>
                                          </p:val>
                                        </p:tav>
                                        <p:tav tm="100000">
                                          <p:val>
                                            <p:strVal val="#ppt_x"/>
                                          </p:val>
                                        </p:tav>
                                      </p:tavLst>
                                    </p:anim>
                                    <p:anim calcmode="lin" valueType="num">
                                      <p:cBhvr>
                                        <p:cTn id="63" dur="800" fill="hold"/>
                                        <p:tgtEl>
                                          <p:spTgt spid="101"/>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600"/>
                                  </p:stCondLst>
                                  <p:childTnLst>
                                    <p:set>
                                      <p:cBhvr>
                                        <p:cTn id="65" dur="1" fill="hold">
                                          <p:stCondLst>
                                            <p:cond delay="0"/>
                                          </p:stCondLst>
                                        </p:cTn>
                                        <p:tgtEl>
                                          <p:spTgt spid="102"/>
                                        </p:tgtEl>
                                        <p:attrNameLst>
                                          <p:attrName>style.visibility</p:attrName>
                                        </p:attrNameLst>
                                      </p:cBhvr>
                                      <p:to>
                                        <p:strVal val="visible"/>
                                      </p:to>
                                    </p:set>
                                    <p:animEffect transition="in" filter="fade">
                                      <p:cBhvr>
                                        <p:cTn id="66" dur="800"/>
                                        <p:tgtEl>
                                          <p:spTgt spid="102"/>
                                        </p:tgtEl>
                                      </p:cBhvr>
                                    </p:animEffect>
                                    <p:anim calcmode="lin" valueType="num">
                                      <p:cBhvr>
                                        <p:cTn id="67" dur="800" fill="hold"/>
                                        <p:tgtEl>
                                          <p:spTgt spid="102"/>
                                        </p:tgtEl>
                                        <p:attrNameLst>
                                          <p:attrName>ppt_x</p:attrName>
                                        </p:attrNameLst>
                                      </p:cBhvr>
                                      <p:tavLst>
                                        <p:tav tm="0">
                                          <p:val>
                                            <p:strVal val="#ppt_x"/>
                                          </p:val>
                                        </p:tav>
                                        <p:tav tm="100000">
                                          <p:val>
                                            <p:strVal val="#ppt_x"/>
                                          </p:val>
                                        </p:tav>
                                      </p:tavLst>
                                    </p:anim>
                                    <p:anim calcmode="lin" valueType="num">
                                      <p:cBhvr>
                                        <p:cTn id="68" dur="800" fill="hold"/>
                                        <p:tgtEl>
                                          <p:spTgt spid="102"/>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900"/>
                                  </p:stCondLst>
                                  <p:childTnLst>
                                    <p:set>
                                      <p:cBhvr>
                                        <p:cTn id="70" dur="1" fill="hold">
                                          <p:stCondLst>
                                            <p:cond delay="0"/>
                                          </p:stCondLst>
                                        </p:cTn>
                                        <p:tgtEl>
                                          <p:spTgt spid="103"/>
                                        </p:tgtEl>
                                        <p:attrNameLst>
                                          <p:attrName>style.visibility</p:attrName>
                                        </p:attrNameLst>
                                      </p:cBhvr>
                                      <p:to>
                                        <p:strVal val="visible"/>
                                      </p:to>
                                    </p:set>
                                    <p:animEffect transition="in" filter="fade">
                                      <p:cBhvr>
                                        <p:cTn id="71" dur="800"/>
                                        <p:tgtEl>
                                          <p:spTgt spid="103"/>
                                        </p:tgtEl>
                                      </p:cBhvr>
                                    </p:animEffect>
                                    <p:anim calcmode="lin" valueType="num">
                                      <p:cBhvr>
                                        <p:cTn id="72" dur="800" fill="hold"/>
                                        <p:tgtEl>
                                          <p:spTgt spid="103"/>
                                        </p:tgtEl>
                                        <p:attrNameLst>
                                          <p:attrName>ppt_x</p:attrName>
                                        </p:attrNameLst>
                                      </p:cBhvr>
                                      <p:tavLst>
                                        <p:tav tm="0">
                                          <p:val>
                                            <p:strVal val="#ppt_x"/>
                                          </p:val>
                                        </p:tav>
                                        <p:tav tm="100000">
                                          <p:val>
                                            <p:strVal val="#ppt_x"/>
                                          </p:val>
                                        </p:tav>
                                      </p:tavLst>
                                    </p:anim>
                                    <p:anim calcmode="lin" valueType="num">
                                      <p:cBhvr>
                                        <p:cTn id="73" dur="800" fill="hold"/>
                                        <p:tgtEl>
                                          <p:spTgt spid="103"/>
                                        </p:tgtEl>
                                        <p:attrNameLst>
                                          <p:attrName>ppt_y</p:attrName>
                                        </p:attrNameLst>
                                      </p:cBhvr>
                                      <p:tavLst>
                                        <p:tav tm="0">
                                          <p:val>
                                            <p:strVal val="#ppt_y+.1"/>
                                          </p:val>
                                        </p:tav>
                                        <p:tav tm="100000">
                                          <p:val>
                                            <p:strVal val="#ppt_y"/>
                                          </p:val>
                                        </p:tav>
                                      </p:tavLst>
                                    </p:anim>
                                  </p:childTnLst>
                                </p:cTn>
                              </p:par>
                            </p:childTnLst>
                          </p:cTn>
                        </p:par>
                        <p:par>
                          <p:cTn id="74" fill="hold">
                            <p:stCondLst>
                              <p:cond delay="4500"/>
                            </p:stCondLst>
                            <p:childTnLst>
                              <p:par>
                                <p:cTn id="75" presetID="22" presetClass="entr" presetSubtype="8" fill="hold" grpId="0" nodeType="afterEffect">
                                  <p:stCondLst>
                                    <p:cond delay="0"/>
                                  </p:stCondLst>
                                  <p:childTnLst>
                                    <p:set>
                                      <p:cBhvr>
                                        <p:cTn id="76" dur="1" fill="hold">
                                          <p:stCondLst>
                                            <p:cond delay="0"/>
                                          </p:stCondLst>
                                        </p:cTn>
                                        <p:tgtEl>
                                          <p:spTgt spid="20"/>
                                        </p:tgtEl>
                                        <p:attrNameLst>
                                          <p:attrName>style.visibility</p:attrName>
                                        </p:attrNameLst>
                                      </p:cBhvr>
                                      <p:to>
                                        <p:strVal val="visible"/>
                                      </p:to>
                                    </p:set>
                                    <p:animEffect transition="in" filter="wipe(left)">
                                      <p:cBhvr>
                                        <p:cTn id="77"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6" grpId="0" animBg="1"/>
      <p:bldP spid="91" grpId="0"/>
      <p:bldP spid="92" grpId="0"/>
      <p:bldP spid="93" grpId="0"/>
      <p:bldP spid="94" grpId="0"/>
      <p:bldP spid="95" grpId="0"/>
      <p:bldP spid="96" grpId="0"/>
      <p:bldP spid="97" grpId="0"/>
      <p:bldP spid="98" grpId="0"/>
      <p:bldP spid="99" grpId="0" build="p"/>
      <p:bldP spid="100" grpId="0"/>
      <p:bldP spid="101" grpId="0"/>
      <p:bldP spid="102" grpId="0"/>
      <p:bldP spid="103" grpId="0"/>
      <p:bldP spid="20"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资金分配</a:t>
            </a:r>
            <a:endParaRPr lang="zh-CN" altLang="en-US" dirty="0"/>
          </a:p>
        </p:txBody>
      </p:sp>
      <p:grpSp>
        <p:nvGrpSpPr>
          <p:cNvPr id="194" name="组合 193"/>
          <p:cNvGrpSpPr/>
          <p:nvPr/>
        </p:nvGrpSpPr>
        <p:grpSpPr>
          <a:xfrm>
            <a:off x="521496" y="1005576"/>
            <a:ext cx="3937318" cy="1188134"/>
            <a:chOff x="695327" y="1340768"/>
            <a:chExt cx="5249757" cy="1584178"/>
          </a:xfrm>
        </p:grpSpPr>
        <p:grpSp>
          <p:nvGrpSpPr>
            <p:cNvPr id="176" name="组合 175"/>
            <p:cNvGrpSpPr/>
            <p:nvPr/>
          </p:nvGrpSpPr>
          <p:grpSpPr>
            <a:xfrm>
              <a:off x="695327" y="1340768"/>
              <a:ext cx="5249757" cy="1584178"/>
              <a:chOff x="695327" y="1340768"/>
              <a:chExt cx="5249757" cy="1584178"/>
            </a:xfrm>
          </p:grpSpPr>
          <p:sp>
            <p:nvSpPr>
              <p:cNvPr id="171" name="任意多边形 170"/>
              <p:cNvSpPr/>
              <p:nvPr/>
            </p:nvSpPr>
            <p:spPr>
              <a:xfrm rot="5400000">
                <a:off x="3652066" y="631927"/>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8" name="组合 27"/>
              <p:cNvGrpSpPr/>
              <p:nvPr/>
            </p:nvGrpSpPr>
            <p:grpSpPr>
              <a:xfrm>
                <a:off x="695327" y="1340768"/>
                <a:ext cx="2429687" cy="1584178"/>
                <a:chOff x="695327" y="1340768"/>
                <a:chExt cx="2429687" cy="1584178"/>
              </a:xfrm>
            </p:grpSpPr>
            <p:sp>
              <p:nvSpPr>
                <p:cNvPr id="3" name="同侧圆角矩形 2"/>
                <p:cNvSpPr/>
                <p:nvPr/>
              </p:nvSpPr>
              <p:spPr>
                <a:xfrm rot="16200000">
                  <a:off x="1019399" y="1016696"/>
                  <a:ext cx="1584178" cy="2232321"/>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腰三角形 4"/>
                <p:cNvSpPr/>
                <p:nvPr/>
              </p:nvSpPr>
              <p:spPr>
                <a:xfrm rot="5400000">
                  <a:off x="2872986" y="2024844"/>
                  <a:ext cx="288032"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0" name="TextBox 26"/>
            <p:cNvSpPr txBox="1"/>
            <p:nvPr/>
          </p:nvSpPr>
          <p:spPr>
            <a:xfrm>
              <a:off x="977971" y="1917413"/>
              <a:ext cx="1739044" cy="430887"/>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广告费用</a:t>
              </a:r>
            </a:p>
          </p:txBody>
        </p:sp>
        <p:sp>
          <p:nvSpPr>
            <p:cNvPr id="81" name="TextBox 29"/>
            <p:cNvSpPr txBox="1"/>
            <p:nvPr/>
          </p:nvSpPr>
          <p:spPr>
            <a:xfrm>
              <a:off x="3503713" y="1711841"/>
              <a:ext cx="865578" cy="307777"/>
            </a:xfrm>
            <a:prstGeom prst="rect">
              <a:avLst/>
            </a:prstGeom>
            <a:noFill/>
          </p:spPr>
          <p:txBody>
            <a:bodyPr wrap="square" lIns="0" tIns="0" rIns="0" bIns="0" rtlCol="0">
              <a:spAutoFit/>
            </a:bodyPr>
            <a:lstStyle/>
            <a:p>
              <a:pPr algn="just"/>
              <a:r>
                <a:rPr lang="en-US" altLang="zh-CN" sz="1500" dirty="0">
                  <a:solidFill>
                    <a:schemeClr val="bg1"/>
                  </a:solidFill>
                  <a:latin typeface="微软雅黑" pitchFamily="34" charset="-122"/>
                  <a:ea typeface="微软雅黑" pitchFamily="34" charset="-122"/>
                </a:rPr>
                <a:t>8</a:t>
              </a:r>
              <a:r>
                <a:rPr lang="zh-CN" altLang="en-US" sz="1500" dirty="0">
                  <a:solidFill>
                    <a:schemeClr val="bg1"/>
                  </a:solidFill>
                  <a:latin typeface="微软雅黑" pitchFamily="34" charset="-122"/>
                  <a:ea typeface="微软雅黑" pitchFamily="34" charset="-122"/>
                </a:rPr>
                <a:t>万元</a:t>
              </a:r>
              <a:endParaRPr lang="en-US" altLang="zh-CN" sz="1500" dirty="0">
                <a:solidFill>
                  <a:schemeClr val="bg1"/>
                </a:solidFill>
                <a:latin typeface="微软雅黑" pitchFamily="34" charset="-122"/>
                <a:ea typeface="微软雅黑" pitchFamily="34" charset="-122"/>
              </a:endParaRPr>
            </a:p>
          </p:txBody>
        </p:sp>
        <p:sp>
          <p:nvSpPr>
            <p:cNvPr id="82" name="TextBox 29"/>
            <p:cNvSpPr txBox="1"/>
            <p:nvPr/>
          </p:nvSpPr>
          <p:spPr>
            <a:xfrm>
              <a:off x="3503712" y="2144469"/>
              <a:ext cx="1873689" cy="451405"/>
            </a:xfrm>
            <a:prstGeom prst="rect">
              <a:avLst/>
            </a:prstGeom>
            <a:noFill/>
          </p:spPr>
          <p:txBody>
            <a:bodyPr wrap="square" lIns="0" tIns="0" rIns="0" bIns="0" rtlCol="0">
              <a:spAutoFit/>
            </a:bodyPr>
            <a:lstStyle/>
            <a:p>
              <a:pPr algn="just"/>
              <a:r>
                <a:rPr lang="zh-CN" altLang="en-US" sz="1100" dirty="0">
                  <a:solidFill>
                    <a:schemeClr val="bg1"/>
                  </a:solidFill>
                  <a:latin typeface="微软雅黑" pitchFamily="34" charset="-122"/>
                  <a:ea typeface="微软雅黑" pitchFamily="34" charset="-122"/>
                </a:rPr>
                <a:t>包括：户外广告、短信广告、微信广告等费用</a:t>
              </a:r>
              <a:endParaRPr lang="en-US" altLang="zh-CN" sz="1100" dirty="0">
                <a:solidFill>
                  <a:schemeClr val="bg1"/>
                </a:solidFill>
                <a:latin typeface="微软雅黑" pitchFamily="34" charset="-122"/>
                <a:ea typeface="微软雅黑" pitchFamily="34" charset="-122"/>
              </a:endParaRPr>
            </a:p>
          </p:txBody>
        </p:sp>
      </p:grpSp>
      <p:grpSp>
        <p:nvGrpSpPr>
          <p:cNvPr id="195" name="组合 194"/>
          <p:cNvGrpSpPr/>
          <p:nvPr/>
        </p:nvGrpSpPr>
        <p:grpSpPr>
          <a:xfrm>
            <a:off x="4683921" y="1005576"/>
            <a:ext cx="3937318" cy="1188134"/>
            <a:chOff x="6245227" y="1340768"/>
            <a:chExt cx="5249757" cy="1584178"/>
          </a:xfrm>
        </p:grpSpPr>
        <p:grpSp>
          <p:nvGrpSpPr>
            <p:cNvPr id="189" name="组合 188"/>
            <p:cNvGrpSpPr/>
            <p:nvPr/>
          </p:nvGrpSpPr>
          <p:grpSpPr>
            <a:xfrm>
              <a:off x="6245227" y="1340768"/>
              <a:ext cx="5249757" cy="1584178"/>
              <a:chOff x="695327" y="1340768"/>
              <a:chExt cx="5249757" cy="1584178"/>
            </a:xfrm>
          </p:grpSpPr>
          <p:sp>
            <p:nvSpPr>
              <p:cNvPr id="190" name="任意多边形 189"/>
              <p:cNvSpPr/>
              <p:nvPr/>
            </p:nvSpPr>
            <p:spPr>
              <a:xfrm rot="5400000">
                <a:off x="3652066" y="631927"/>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1" name="组合 190"/>
              <p:cNvGrpSpPr/>
              <p:nvPr/>
            </p:nvGrpSpPr>
            <p:grpSpPr>
              <a:xfrm>
                <a:off x="695327" y="1340768"/>
                <a:ext cx="2429687" cy="1584178"/>
                <a:chOff x="695327" y="1340768"/>
                <a:chExt cx="2429687" cy="1584178"/>
              </a:xfrm>
            </p:grpSpPr>
            <p:sp>
              <p:nvSpPr>
                <p:cNvPr id="192" name="同侧圆角矩形 191"/>
                <p:cNvSpPr/>
                <p:nvPr/>
              </p:nvSpPr>
              <p:spPr>
                <a:xfrm rot="16200000">
                  <a:off x="1019399" y="1016696"/>
                  <a:ext cx="1584178" cy="2232321"/>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等腰三角形 192"/>
                <p:cNvSpPr/>
                <p:nvPr/>
              </p:nvSpPr>
              <p:spPr>
                <a:xfrm rot="5400000">
                  <a:off x="2872986" y="2024844"/>
                  <a:ext cx="288032"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88" name="TextBox 26"/>
            <p:cNvSpPr txBox="1"/>
            <p:nvPr/>
          </p:nvSpPr>
          <p:spPr>
            <a:xfrm>
              <a:off x="6508695" y="1917413"/>
              <a:ext cx="1739044" cy="430887"/>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物料费用</a:t>
              </a:r>
            </a:p>
          </p:txBody>
        </p:sp>
        <p:sp>
          <p:nvSpPr>
            <p:cNvPr id="89" name="TextBox 29"/>
            <p:cNvSpPr txBox="1"/>
            <p:nvPr/>
          </p:nvSpPr>
          <p:spPr>
            <a:xfrm>
              <a:off x="9093456" y="1711841"/>
              <a:ext cx="865578" cy="307777"/>
            </a:xfrm>
            <a:prstGeom prst="rect">
              <a:avLst/>
            </a:prstGeom>
            <a:noFill/>
          </p:spPr>
          <p:txBody>
            <a:bodyPr wrap="square" lIns="0" tIns="0" rIns="0" bIns="0" rtlCol="0">
              <a:spAutoFit/>
            </a:bodyPr>
            <a:lstStyle/>
            <a:p>
              <a:pPr algn="just"/>
              <a:r>
                <a:rPr lang="en-US" altLang="zh-CN" sz="1500" dirty="0">
                  <a:solidFill>
                    <a:schemeClr val="bg1"/>
                  </a:solidFill>
                  <a:latin typeface="微软雅黑" pitchFamily="34" charset="-122"/>
                  <a:ea typeface="微软雅黑" pitchFamily="34" charset="-122"/>
                </a:rPr>
                <a:t>4</a:t>
              </a:r>
              <a:r>
                <a:rPr lang="zh-CN" altLang="en-US" sz="1500" dirty="0">
                  <a:solidFill>
                    <a:schemeClr val="bg1"/>
                  </a:solidFill>
                  <a:latin typeface="微软雅黑" pitchFamily="34" charset="-122"/>
                  <a:ea typeface="微软雅黑" pitchFamily="34" charset="-122"/>
                </a:rPr>
                <a:t>万元</a:t>
              </a:r>
              <a:endParaRPr lang="en-US" altLang="zh-CN" sz="1500" dirty="0">
                <a:solidFill>
                  <a:schemeClr val="bg1"/>
                </a:solidFill>
                <a:latin typeface="微软雅黑" pitchFamily="34" charset="-122"/>
                <a:ea typeface="微软雅黑" pitchFamily="34" charset="-122"/>
              </a:endParaRPr>
            </a:p>
          </p:txBody>
        </p:sp>
        <p:sp>
          <p:nvSpPr>
            <p:cNvPr id="90" name="TextBox 29"/>
            <p:cNvSpPr txBox="1"/>
            <p:nvPr/>
          </p:nvSpPr>
          <p:spPr>
            <a:xfrm>
              <a:off x="9093455" y="2144469"/>
              <a:ext cx="1873689" cy="451405"/>
            </a:xfrm>
            <a:prstGeom prst="rect">
              <a:avLst/>
            </a:prstGeom>
            <a:noFill/>
          </p:spPr>
          <p:txBody>
            <a:bodyPr wrap="square" lIns="0" tIns="0" rIns="0" bIns="0" rtlCol="0">
              <a:spAutoFit/>
            </a:bodyPr>
            <a:lstStyle/>
            <a:p>
              <a:pPr algn="just"/>
              <a:r>
                <a:rPr lang="zh-CN" altLang="en-US" sz="1100" dirty="0">
                  <a:solidFill>
                    <a:schemeClr val="bg1"/>
                  </a:solidFill>
                  <a:latin typeface="微软雅黑" pitchFamily="34" charset="-122"/>
                  <a:ea typeface="微软雅黑" pitchFamily="34" charset="-122"/>
                </a:rPr>
                <a:t>包括：广告物料、接待物料、场地物料等</a:t>
              </a:r>
              <a:endParaRPr lang="en-US" altLang="zh-CN" sz="1100" dirty="0">
                <a:solidFill>
                  <a:schemeClr val="bg1"/>
                </a:solidFill>
                <a:latin typeface="微软雅黑" pitchFamily="34" charset="-122"/>
                <a:ea typeface="微软雅黑" pitchFamily="34" charset="-122"/>
              </a:endParaRPr>
            </a:p>
          </p:txBody>
        </p:sp>
      </p:grpSp>
      <p:grpSp>
        <p:nvGrpSpPr>
          <p:cNvPr id="196" name="组合 195"/>
          <p:cNvGrpSpPr/>
          <p:nvPr/>
        </p:nvGrpSpPr>
        <p:grpSpPr>
          <a:xfrm>
            <a:off x="521496" y="2310539"/>
            <a:ext cx="3937317" cy="1188134"/>
            <a:chOff x="695328" y="3080719"/>
            <a:chExt cx="5249756" cy="1584178"/>
          </a:xfrm>
        </p:grpSpPr>
        <p:grpSp>
          <p:nvGrpSpPr>
            <p:cNvPr id="177" name="组合 176"/>
            <p:cNvGrpSpPr/>
            <p:nvPr/>
          </p:nvGrpSpPr>
          <p:grpSpPr>
            <a:xfrm>
              <a:off x="695328" y="3080719"/>
              <a:ext cx="5249756" cy="1584178"/>
              <a:chOff x="695328" y="3080719"/>
              <a:chExt cx="5249756" cy="1584178"/>
            </a:xfrm>
          </p:grpSpPr>
          <p:sp>
            <p:nvSpPr>
              <p:cNvPr id="172" name="任意多边形 171"/>
              <p:cNvSpPr/>
              <p:nvPr/>
            </p:nvSpPr>
            <p:spPr>
              <a:xfrm rot="5400000">
                <a:off x="3652066" y="2371878"/>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695328" y="3080719"/>
                <a:ext cx="2429686" cy="1584178"/>
                <a:chOff x="695328" y="3080719"/>
                <a:chExt cx="2429686" cy="1584178"/>
              </a:xfrm>
            </p:grpSpPr>
            <p:sp>
              <p:nvSpPr>
                <p:cNvPr id="135" name="同侧圆角矩形 134"/>
                <p:cNvSpPr/>
                <p:nvPr/>
              </p:nvSpPr>
              <p:spPr>
                <a:xfrm rot="16200000">
                  <a:off x="1019401" y="2756646"/>
                  <a:ext cx="1584178" cy="2232324"/>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等腰三角形 135"/>
                <p:cNvSpPr/>
                <p:nvPr/>
              </p:nvSpPr>
              <p:spPr>
                <a:xfrm rot="5400000">
                  <a:off x="2872986" y="3764795"/>
                  <a:ext cx="288032"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96" name="TextBox 26"/>
            <p:cNvSpPr txBox="1"/>
            <p:nvPr/>
          </p:nvSpPr>
          <p:spPr>
            <a:xfrm>
              <a:off x="977971" y="3679538"/>
              <a:ext cx="1739044" cy="430887"/>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场租费用</a:t>
              </a:r>
            </a:p>
          </p:txBody>
        </p:sp>
        <p:sp>
          <p:nvSpPr>
            <p:cNvPr id="97" name="TextBox 29"/>
            <p:cNvSpPr txBox="1"/>
            <p:nvPr/>
          </p:nvSpPr>
          <p:spPr>
            <a:xfrm>
              <a:off x="3503713" y="3741093"/>
              <a:ext cx="865578" cy="307777"/>
            </a:xfrm>
            <a:prstGeom prst="rect">
              <a:avLst/>
            </a:prstGeom>
            <a:noFill/>
          </p:spPr>
          <p:txBody>
            <a:bodyPr wrap="square" lIns="0" tIns="0" rIns="0" bIns="0" rtlCol="0">
              <a:spAutoFit/>
            </a:bodyPr>
            <a:lstStyle/>
            <a:p>
              <a:pPr algn="just"/>
              <a:r>
                <a:rPr lang="en-US" altLang="zh-CN" sz="1500" dirty="0">
                  <a:solidFill>
                    <a:schemeClr val="bg1"/>
                  </a:solidFill>
                  <a:latin typeface="微软雅黑" pitchFamily="34" charset="-122"/>
                  <a:ea typeface="微软雅黑" pitchFamily="34" charset="-122"/>
                </a:rPr>
                <a:t>1</a:t>
              </a:r>
              <a:r>
                <a:rPr lang="zh-CN" altLang="en-US" sz="1500" dirty="0">
                  <a:solidFill>
                    <a:schemeClr val="bg1"/>
                  </a:solidFill>
                  <a:latin typeface="微软雅黑" pitchFamily="34" charset="-122"/>
                  <a:ea typeface="微软雅黑" pitchFamily="34" charset="-122"/>
                </a:rPr>
                <a:t>万元</a:t>
              </a:r>
              <a:endParaRPr lang="en-US" altLang="zh-CN" sz="1500" dirty="0">
                <a:solidFill>
                  <a:schemeClr val="bg1"/>
                </a:solidFill>
                <a:latin typeface="微软雅黑" pitchFamily="34" charset="-122"/>
                <a:ea typeface="微软雅黑" pitchFamily="34" charset="-122"/>
              </a:endParaRPr>
            </a:p>
          </p:txBody>
        </p:sp>
      </p:grpSp>
      <p:grpSp>
        <p:nvGrpSpPr>
          <p:cNvPr id="197" name="组合 196"/>
          <p:cNvGrpSpPr/>
          <p:nvPr/>
        </p:nvGrpSpPr>
        <p:grpSpPr>
          <a:xfrm>
            <a:off x="4683921" y="2310539"/>
            <a:ext cx="3937317" cy="1188134"/>
            <a:chOff x="6245228" y="3080719"/>
            <a:chExt cx="5249756" cy="1584178"/>
          </a:xfrm>
        </p:grpSpPr>
        <p:grpSp>
          <p:nvGrpSpPr>
            <p:cNvPr id="179" name="组合 178"/>
            <p:cNvGrpSpPr/>
            <p:nvPr/>
          </p:nvGrpSpPr>
          <p:grpSpPr>
            <a:xfrm>
              <a:off x="6245228" y="3080719"/>
              <a:ext cx="5249756" cy="1584178"/>
              <a:chOff x="695328" y="3080719"/>
              <a:chExt cx="5249756" cy="1584178"/>
            </a:xfrm>
          </p:grpSpPr>
          <p:sp>
            <p:nvSpPr>
              <p:cNvPr id="180" name="任意多边形 179"/>
              <p:cNvSpPr/>
              <p:nvPr/>
            </p:nvSpPr>
            <p:spPr>
              <a:xfrm rot="5400000">
                <a:off x="3652066" y="2371878"/>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1" name="组合 180"/>
              <p:cNvGrpSpPr/>
              <p:nvPr/>
            </p:nvGrpSpPr>
            <p:grpSpPr>
              <a:xfrm>
                <a:off x="695328" y="3080719"/>
                <a:ext cx="2429686" cy="1584178"/>
                <a:chOff x="695328" y="3080719"/>
                <a:chExt cx="2429686" cy="1584178"/>
              </a:xfrm>
            </p:grpSpPr>
            <p:sp>
              <p:nvSpPr>
                <p:cNvPr id="182" name="同侧圆角矩形 181"/>
                <p:cNvSpPr/>
                <p:nvPr/>
              </p:nvSpPr>
              <p:spPr>
                <a:xfrm rot="16200000">
                  <a:off x="1019401" y="2756646"/>
                  <a:ext cx="1584178" cy="2232324"/>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3" name="等腰三角形 182"/>
                <p:cNvSpPr/>
                <p:nvPr/>
              </p:nvSpPr>
              <p:spPr>
                <a:xfrm rot="5400000">
                  <a:off x="2872986" y="3764795"/>
                  <a:ext cx="288032"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04" name="TextBox 26"/>
            <p:cNvSpPr txBox="1"/>
            <p:nvPr/>
          </p:nvSpPr>
          <p:spPr>
            <a:xfrm>
              <a:off x="6508695" y="3679538"/>
              <a:ext cx="1739044" cy="430887"/>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演出费用</a:t>
              </a:r>
            </a:p>
          </p:txBody>
        </p:sp>
        <p:sp>
          <p:nvSpPr>
            <p:cNvPr id="105" name="TextBox 29"/>
            <p:cNvSpPr txBox="1"/>
            <p:nvPr/>
          </p:nvSpPr>
          <p:spPr>
            <a:xfrm>
              <a:off x="9093456" y="3473966"/>
              <a:ext cx="865578" cy="307777"/>
            </a:xfrm>
            <a:prstGeom prst="rect">
              <a:avLst/>
            </a:prstGeom>
            <a:noFill/>
          </p:spPr>
          <p:txBody>
            <a:bodyPr wrap="square" lIns="0" tIns="0" rIns="0" bIns="0" rtlCol="0">
              <a:spAutoFit/>
            </a:bodyPr>
            <a:lstStyle/>
            <a:p>
              <a:pPr algn="just"/>
              <a:r>
                <a:rPr lang="en-US" altLang="zh-CN" sz="1500" dirty="0">
                  <a:solidFill>
                    <a:schemeClr val="bg1"/>
                  </a:solidFill>
                  <a:latin typeface="微软雅黑" pitchFamily="34" charset="-122"/>
                  <a:ea typeface="微软雅黑" pitchFamily="34" charset="-122"/>
                </a:rPr>
                <a:t>2</a:t>
              </a:r>
              <a:r>
                <a:rPr lang="zh-CN" altLang="en-US" sz="1500" dirty="0">
                  <a:solidFill>
                    <a:schemeClr val="bg1"/>
                  </a:solidFill>
                  <a:latin typeface="微软雅黑" pitchFamily="34" charset="-122"/>
                  <a:ea typeface="微软雅黑" pitchFamily="34" charset="-122"/>
                </a:rPr>
                <a:t>万元</a:t>
              </a:r>
              <a:endParaRPr lang="en-US" altLang="zh-CN" sz="1500" dirty="0">
                <a:solidFill>
                  <a:schemeClr val="bg1"/>
                </a:solidFill>
                <a:latin typeface="微软雅黑" pitchFamily="34" charset="-122"/>
                <a:ea typeface="微软雅黑" pitchFamily="34" charset="-122"/>
              </a:endParaRPr>
            </a:p>
          </p:txBody>
        </p:sp>
        <p:sp>
          <p:nvSpPr>
            <p:cNvPr id="106" name="TextBox 29"/>
            <p:cNvSpPr txBox="1"/>
            <p:nvPr/>
          </p:nvSpPr>
          <p:spPr>
            <a:xfrm>
              <a:off x="9093455" y="3906595"/>
              <a:ext cx="1873689" cy="451405"/>
            </a:xfrm>
            <a:prstGeom prst="rect">
              <a:avLst/>
            </a:prstGeom>
            <a:noFill/>
          </p:spPr>
          <p:txBody>
            <a:bodyPr wrap="square" lIns="0" tIns="0" rIns="0" bIns="0" rtlCol="0">
              <a:spAutoFit/>
            </a:bodyPr>
            <a:lstStyle/>
            <a:p>
              <a:pPr algn="just"/>
              <a:r>
                <a:rPr lang="zh-CN" altLang="en-US" sz="1100" dirty="0">
                  <a:solidFill>
                    <a:schemeClr val="bg1"/>
                  </a:solidFill>
                  <a:latin typeface="微软雅黑" pitchFamily="34" charset="-122"/>
                  <a:ea typeface="微软雅黑" pitchFamily="34" charset="-122"/>
                </a:rPr>
                <a:t>包括：演员工资、服装、道具等</a:t>
              </a:r>
              <a:endParaRPr lang="en-US" altLang="zh-CN" sz="1100" dirty="0">
                <a:solidFill>
                  <a:schemeClr val="bg1"/>
                </a:solidFill>
                <a:latin typeface="微软雅黑" pitchFamily="34" charset="-122"/>
                <a:ea typeface="微软雅黑" pitchFamily="34" charset="-122"/>
              </a:endParaRPr>
            </a:p>
          </p:txBody>
        </p:sp>
      </p:grpSp>
      <p:grpSp>
        <p:nvGrpSpPr>
          <p:cNvPr id="199" name="组合 198"/>
          <p:cNvGrpSpPr/>
          <p:nvPr/>
        </p:nvGrpSpPr>
        <p:grpSpPr>
          <a:xfrm>
            <a:off x="4683921" y="3615502"/>
            <a:ext cx="3937317" cy="1188134"/>
            <a:chOff x="6245228" y="4820670"/>
            <a:chExt cx="5249756" cy="1584178"/>
          </a:xfrm>
        </p:grpSpPr>
        <p:grpSp>
          <p:nvGrpSpPr>
            <p:cNvPr id="184" name="组合 183"/>
            <p:cNvGrpSpPr/>
            <p:nvPr/>
          </p:nvGrpSpPr>
          <p:grpSpPr>
            <a:xfrm>
              <a:off x="6245228" y="4820670"/>
              <a:ext cx="5249756" cy="1584178"/>
              <a:chOff x="695328" y="4820670"/>
              <a:chExt cx="5249756" cy="1584178"/>
            </a:xfrm>
          </p:grpSpPr>
          <p:sp>
            <p:nvSpPr>
              <p:cNvPr id="185" name="任意多边形 184"/>
              <p:cNvSpPr/>
              <p:nvPr/>
            </p:nvSpPr>
            <p:spPr>
              <a:xfrm rot="5400000">
                <a:off x="3652066" y="4111829"/>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6" name="组合 185"/>
              <p:cNvGrpSpPr/>
              <p:nvPr/>
            </p:nvGrpSpPr>
            <p:grpSpPr>
              <a:xfrm>
                <a:off x="695328" y="4820670"/>
                <a:ext cx="2429686" cy="1584178"/>
                <a:chOff x="695328" y="4820670"/>
                <a:chExt cx="2429686" cy="1584178"/>
              </a:xfrm>
            </p:grpSpPr>
            <p:sp>
              <p:nvSpPr>
                <p:cNvPr id="187" name="同侧圆角矩形 186"/>
                <p:cNvSpPr/>
                <p:nvPr/>
              </p:nvSpPr>
              <p:spPr>
                <a:xfrm rot="16200000">
                  <a:off x="1019401" y="4496597"/>
                  <a:ext cx="1584178" cy="2232324"/>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8" name="等腰三角形 187"/>
                <p:cNvSpPr/>
                <p:nvPr/>
              </p:nvSpPr>
              <p:spPr>
                <a:xfrm rot="5400000">
                  <a:off x="2872986" y="5504746"/>
                  <a:ext cx="288032"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9" name="TextBox 26"/>
            <p:cNvSpPr txBox="1"/>
            <p:nvPr/>
          </p:nvSpPr>
          <p:spPr>
            <a:xfrm>
              <a:off x="6508695" y="5403563"/>
              <a:ext cx="1739044" cy="430887"/>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人员费用</a:t>
              </a:r>
            </a:p>
          </p:txBody>
        </p:sp>
        <p:sp>
          <p:nvSpPr>
            <p:cNvPr id="120" name="TextBox 29"/>
            <p:cNvSpPr txBox="1"/>
            <p:nvPr/>
          </p:nvSpPr>
          <p:spPr>
            <a:xfrm>
              <a:off x="9093456" y="5197991"/>
              <a:ext cx="865578" cy="307777"/>
            </a:xfrm>
            <a:prstGeom prst="rect">
              <a:avLst/>
            </a:prstGeom>
            <a:noFill/>
          </p:spPr>
          <p:txBody>
            <a:bodyPr wrap="square" lIns="0" tIns="0" rIns="0" bIns="0" rtlCol="0">
              <a:spAutoFit/>
            </a:bodyPr>
            <a:lstStyle/>
            <a:p>
              <a:pPr algn="just"/>
              <a:r>
                <a:rPr lang="en-US" altLang="zh-CN" sz="1500" dirty="0">
                  <a:solidFill>
                    <a:schemeClr val="bg1"/>
                  </a:solidFill>
                  <a:latin typeface="微软雅黑" pitchFamily="34" charset="-122"/>
                  <a:ea typeface="微软雅黑" pitchFamily="34" charset="-122"/>
                </a:rPr>
                <a:t>1</a:t>
              </a:r>
              <a:r>
                <a:rPr lang="zh-CN" altLang="en-US" sz="1500" dirty="0">
                  <a:solidFill>
                    <a:schemeClr val="bg1"/>
                  </a:solidFill>
                  <a:latin typeface="微软雅黑" pitchFamily="34" charset="-122"/>
                  <a:ea typeface="微软雅黑" pitchFamily="34" charset="-122"/>
                </a:rPr>
                <a:t>万元</a:t>
              </a:r>
              <a:endParaRPr lang="en-US" altLang="zh-CN" sz="1500" dirty="0">
                <a:solidFill>
                  <a:schemeClr val="bg1"/>
                </a:solidFill>
                <a:latin typeface="微软雅黑" pitchFamily="34" charset="-122"/>
                <a:ea typeface="微软雅黑" pitchFamily="34" charset="-122"/>
              </a:endParaRPr>
            </a:p>
          </p:txBody>
        </p:sp>
        <p:sp>
          <p:nvSpPr>
            <p:cNvPr id="121" name="TextBox 29"/>
            <p:cNvSpPr txBox="1"/>
            <p:nvPr/>
          </p:nvSpPr>
          <p:spPr>
            <a:xfrm>
              <a:off x="9093455" y="5630619"/>
              <a:ext cx="1873689" cy="451405"/>
            </a:xfrm>
            <a:prstGeom prst="rect">
              <a:avLst/>
            </a:prstGeom>
            <a:noFill/>
          </p:spPr>
          <p:txBody>
            <a:bodyPr wrap="square" lIns="0" tIns="0" rIns="0" bIns="0" rtlCol="0">
              <a:spAutoFit/>
            </a:bodyPr>
            <a:lstStyle/>
            <a:p>
              <a:pPr algn="just"/>
              <a:r>
                <a:rPr lang="zh-CN" altLang="en-US" sz="1100" dirty="0">
                  <a:solidFill>
                    <a:schemeClr val="bg1"/>
                  </a:solidFill>
                  <a:latin typeface="微软雅黑" pitchFamily="34" charset="-122"/>
                  <a:ea typeface="微软雅黑" pitchFamily="34" charset="-122"/>
                </a:rPr>
                <a:t>包括：工作人员补贴、加班费、义工费等</a:t>
              </a:r>
              <a:endParaRPr lang="en-US" altLang="zh-CN" sz="1100" dirty="0">
                <a:solidFill>
                  <a:schemeClr val="bg1"/>
                </a:solidFill>
                <a:latin typeface="微软雅黑" pitchFamily="34" charset="-122"/>
                <a:ea typeface="微软雅黑" pitchFamily="34" charset="-122"/>
              </a:endParaRPr>
            </a:p>
          </p:txBody>
        </p:sp>
      </p:grpSp>
      <p:grpSp>
        <p:nvGrpSpPr>
          <p:cNvPr id="198" name="组合 197"/>
          <p:cNvGrpSpPr/>
          <p:nvPr/>
        </p:nvGrpSpPr>
        <p:grpSpPr>
          <a:xfrm>
            <a:off x="521496" y="3615502"/>
            <a:ext cx="3937317" cy="1188134"/>
            <a:chOff x="695328" y="4820670"/>
            <a:chExt cx="5249756" cy="1584178"/>
          </a:xfrm>
        </p:grpSpPr>
        <p:grpSp>
          <p:nvGrpSpPr>
            <p:cNvPr id="178" name="组合 177"/>
            <p:cNvGrpSpPr/>
            <p:nvPr/>
          </p:nvGrpSpPr>
          <p:grpSpPr>
            <a:xfrm>
              <a:off x="695328" y="4820670"/>
              <a:ext cx="5249756" cy="1584178"/>
              <a:chOff x="695328" y="4820670"/>
              <a:chExt cx="5249756" cy="1584178"/>
            </a:xfrm>
          </p:grpSpPr>
          <p:sp>
            <p:nvSpPr>
              <p:cNvPr id="174" name="任意多边形 173"/>
              <p:cNvSpPr/>
              <p:nvPr/>
            </p:nvSpPr>
            <p:spPr>
              <a:xfrm rot="5400000">
                <a:off x="3652066" y="4111829"/>
                <a:ext cx="1584175" cy="3001860"/>
              </a:xfrm>
              <a:custGeom>
                <a:avLst/>
                <a:gdLst>
                  <a:gd name="connsiteX0" fmla="*/ 0 w 1584175"/>
                  <a:gd name="connsiteY0" fmla="*/ 3001860 h 3001860"/>
                  <a:gd name="connsiteX1" fmla="*/ 0 w 1584175"/>
                  <a:gd name="connsiteY1" fmla="*/ 168778 h 3001860"/>
                  <a:gd name="connsiteX2" fmla="*/ 168778 w 1584175"/>
                  <a:gd name="connsiteY2" fmla="*/ 0 h 3001860"/>
                  <a:gd name="connsiteX3" fmla="*/ 1415397 w 1584175"/>
                  <a:gd name="connsiteY3" fmla="*/ 0 h 3001860"/>
                  <a:gd name="connsiteX4" fmla="*/ 1584175 w 1584175"/>
                  <a:gd name="connsiteY4" fmla="*/ 168778 h 3001860"/>
                  <a:gd name="connsiteX5" fmla="*/ 1584175 w 1584175"/>
                  <a:gd name="connsiteY5" fmla="*/ 3001860 h 3001860"/>
                  <a:gd name="connsiteX6" fmla="*/ 931060 w 1584175"/>
                  <a:gd name="connsiteY6" fmla="*/ 3001860 h 3001860"/>
                  <a:gd name="connsiteX7" fmla="*/ 792087 w 1584175"/>
                  <a:gd name="connsiteY7" fmla="*/ 2793401 h 3001860"/>
                  <a:gd name="connsiteX8" fmla="*/ 653114 w 1584175"/>
                  <a:gd name="connsiteY8" fmla="*/ 3001860 h 3001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84175" h="3001860">
                    <a:moveTo>
                      <a:pt x="0" y="3001860"/>
                    </a:moveTo>
                    <a:lnTo>
                      <a:pt x="0" y="168778"/>
                    </a:lnTo>
                    <a:cubicBezTo>
                      <a:pt x="0" y="75564"/>
                      <a:pt x="75564" y="0"/>
                      <a:pt x="168778" y="0"/>
                    </a:cubicBezTo>
                    <a:lnTo>
                      <a:pt x="1415397" y="0"/>
                    </a:lnTo>
                    <a:cubicBezTo>
                      <a:pt x="1508611" y="0"/>
                      <a:pt x="1584175" y="75564"/>
                      <a:pt x="1584175" y="168778"/>
                    </a:cubicBezTo>
                    <a:lnTo>
                      <a:pt x="1584175" y="3001860"/>
                    </a:lnTo>
                    <a:lnTo>
                      <a:pt x="931060" y="3001860"/>
                    </a:lnTo>
                    <a:lnTo>
                      <a:pt x="792087" y="2793401"/>
                    </a:lnTo>
                    <a:lnTo>
                      <a:pt x="653114" y="300186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5" name="组合 174"/>
              <p:cNvGrpSpPr/>
              <p:nvPr/>
            </p:nvGrpSpPr>
            <p:grpSpPr>
              <a:xfrm>
                <a:off x="695328" y="4820670"/>
                <a:ext cx="2429686" cy="1584178"/>
                <a:chOff x="695328" y="4820670"/>
                <a:chExt cx="2429686" cy="1584178"/>
              </a:xfrm>
            </p:grpSpPr>
            <p:sp>
              <p:nvSpPr>
                <p:cNvPr id="145" name="同侧圆角矩形 144"/>
                <p:cNvSpPr/>
                <p:nvPr/>
              </p:nvSpPr>
              <p:spPr>
                <a:xfrm rot="16200000">
                  <a:off x="1019401" y="4496597"/>
                  <a:ext cx="1584178" cy="2232324"/>
                </a:xfrm>
                <a:prstGeom prst="round2Same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等腰三角形 145"/>
                <p:cNvSpPr/>
                <p:nvPr/>
              </p:nvSpPr>
              <p:spPr>
                <a:xfrm rot="5400000">
                  <a:off x="2872986" y="5504746"/>
                  <a:ext cx="288032" cy="216024"/>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112" name="TextBox 26"/>
            <p:cNvSpPr txBox="1"/>
            <p:nvPr/>
          </p:nvSpPr>
          <p:spPr>
            <a:xfrm>
              <a:off x="977971" y="5403563"/>
              <a:ext cx="1739044" cy="430887"/>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嘉宾费用</a:t>
              </a:r>
            </a:p>
          </p:txBody>
        </p:sp>
        <p:sp>
          <p:nvSpPr>
            <p:cNvPr id="113" name="TextBox 29"/>
            <p:cNvSpPr txBox="1"/>
            <p:nvPr/>
          </p:nvSpPr>
          <p:spPr>
            <a:xfrm>
              <a:off x="3503713" y="5145589"/>
              <a:ext cx="865578" cy="307777"/>
            </a:xfrm>
            <a:prstGeom prst="rect">
              <a:avLst/>
            </a:prstGeom>
            <a:noFill/>
          </p:spPr>
          <p:txBody>
            <a:bodyPr wrap="square" lIns="0" tIns="0" rIns="0" bIns="0" rtlCol="0">
              <a:spAutoFit/>
            </a:bodyPr>
            <a:lstStyle/>
            <a:p>
              <a:pPr algn="just"/>
              <a:r>
                <a:rPr lang="en-US" altLang="zh-CN" sz="1500" dirty="0">
                  <a:solidFill>
                    <a:schemeClr val="bg1"/>
                  </a:solidFill>
                  <a:latin typeface="微软雅黑" pitchFamily="34" charset="-122"/>
                  <a:ea typeface="微软雅黑" pitchFamily="34" charset="-122"/>
                </a:rPr>
                <a:t>4</a:t>
              </a:r>
              <a:r>
                <a:rPr lang="zh-CN" altLang="en-US" sz="1500" dirty="0">
                  <a:solidFill>
                    <a:schemeClr val="bg1"/>
                  </a:solidFill>
                  <a:latin typeface="微软雅黑" pitchFamily="34" charset="-122"/>
                  <a:ea typeface="微软雅黑" pitchFamily="34" charset="-122"/>
                </a:rPr>
                <a:t>万元</a:t>
              </a:r>
              <a:endParaRPr lang="en-US" altLang="zh-CN" sz="1500" dirty="0">
                <a:solidFill>
                  <a:schemeClr val="bg1"/>
                </a:solidFill>
                <a:latin typeface="微软雅黑" pitchFamily="34" charset="-122"/>
                <a:ea typeface="微软雅黑" pitchFamily="34" charset="-122"/>
              </a:endParaRPr>
            </a:p>
          </p:txBody>
        </p:sp>
        <p:sp>
          <p:nvSpPr>
            <p:cNvPr id="147" name="TextBox 29"/>
            <p:cNvSpPr txBox="1"/>
            <p:nvPr/>
          </p:nvSpPr>
          <p:spPr>
            <a:xfrm>
              <a:off x="3503712" y="5603220"/>
              <a:ext cx="1873689" cy="451405"/>
            </a:xfrm>
            <a:prstGeom prst="rect">
              <a:avLst/>
            </a:prstGeom>
            <a:noFill/>
          </p:spPr>
          <p:txBody>
            <a:bodyPr wrap="square" lIns="0" tIns="0" rIns="0" bIns="0" rtlCol="0">
              <a:spAutoFit/>
            </a:bodyPr>
            <a:lstStyle/>
            <a:p>
              <a:pPr algn="just"/>
              <a:r>
                <a:rPr lang="zh-CN" altLang="en-US" sz="1100" dirty="0">
                  <a:solidFill>
                    <a:schemeClr val="bg1"/>
                  </a:solidFill>
                  <a:latin typeface="微软雅黑" pitchFamily="34" charset="-122"/>
                  <a:ea typeface="微软雅黑" pitchFamily="34" charset="-122"/>
                </a:rPr>
                <a:t>包括：特邀嘉宾、普通嘉宾</a:t>
              </a:r>
              <a:endParaRPr lang="en-US" altLang="zh-CN" sz="1100" dirty="0">
                <a:solidFill>
                  <a:schemeClr val="bg1"/>
                </a:solidFill>
                <a:latin typeface="微软雅黑" pitchFamily="34" charset="-122"/>
                <a:ea typeface="微软雅黑" pitchFamily="34" charset="-122"/>
              </a:endParaRPr>
            </a:p>
          </p:txBody>
        </p:sp>
      </p:grpSp>
      <p:sp>
        <p:nvSpPr>
          <p:cNvPr id="5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83733922"/>
      </p:ext>
    </p:extLst>
  </p:cSld>
  <p:clrMapOvr>
    <a:masterClrMapping/>
  </p:clrMapOvr>
  <mc:AlternateContent xmlns:mc="http://schemas.openxmlformats.org/markup-compatibility/2006" xmlns:p14="http://schemas.microsoft.com/office/powerpoint/2010/main">
    <mc:Choice Requires="p14">
      <p:transition spd="slow" p14:dur="1400" advClick="0" advTm="0">
        <p:blinds/>
      </p:transition>
    </mc:Choice>
    <mc:Fallback xmlns="">
      <p:transition spd="slow" advClick="0" advTm="0">
        <p:blind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500" fill="hold"/>
                                        <p:tgtEl>
                                          <p:spTgt spid="194"/>
                                        </p:tgtEl>
                                        <p:attrNameLst>
                                          <p:attrName>ppt_x</p:attrName>
                                        </p:attrNameLst>
                                      </p:cBhvr>
                                      <p:tavLst>
                                        <p:tav tm="0">
                                          <p:val>
                                            <p:strVal val="0-#ppt_w/2"/>
                                          </p:val>
                                        </p:tav>
                                        <p:tav tm="100000">
                                          <p:val>
                                            <p:strVal val="#ppt_x"/>
                                          </p:val>
                                        </p:tav>
                                      </p:tavLst>
                                    </p:anim>
                                    <p:anim calcmode="lin" valueType="num">
                                      <p:cBhvr additive="base">
                                        <p:cTn id="8" dur="500" fill="hold"/>
                                        <p:tgtEl>
                                          <p:spTgt spid="194"/>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195"/>
                                        </p:tgtEl>
                                        <p:attrNameLst>
                                          <p:attrName>style.visibility</p:attrName>
                                        </p:attrNameLst>
                                      </p:cBhvr>
                                      <p:to>
                                        <p:strVal val="visible"/>
                                      </p:to>
                                    </p:set>
                                    <p:anim calcmode="lin" valueType="num">
                                      <p:cBhvr additive="base">
                                        <p:cTn id="11" dur="500" fill="hold"/>
                                        <p:tgtEl>
                                          <p:spTgt spid="195"/>
                                        </p:tgtEl>
                                        <p:attrNameLst>
                                          <p:attrName>ppt_x</p:attrName>
                                        </p:attrNameLst>
                                      </p:cBhvr>
                                      <p:tavLst>
                                        <p:tav tm="0">
                                          <p:val>
                                            <p:strVal val="1+#ppt_w/2"/>
                                          </p:val>
                                        </p:tav>
                                        <p:tav tm="100000">
                                          <p:val>
                                            <p:strVal val="#ppt_x"/>
                                          </p:val>
                                        </p:tav>
                                      </p:tavLst>
                                    </p:anim>
                                    <p:anim calcmode="lin" valueType="num">
                                      <p:cBhvr additive="base">
                                        <p:cTn id="12" dur="500" fill="hold"/>
                                        <p:tgtEl>
                                          <p:spTgt spid="19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300"/>
                                  </p:stCondLst>
                                  <p:childTnLst>
                                    <p:set>
                                      <p:cBhvr>
                                        <p:cTn id="14" dur="1" fill="hold">
                                          <p:stCondLst>
                                            <p:cond delay="0"/>
                                          </p:stCondLst>
                                        </p:cTn>
                                        <p:tgtEl>
                                          <p:spTgt spid="196"/>
                                        </p:tgtEl>
                                        <p:attrNameLst>
                                          <p:attrName>style.visibility</p:attrName>
                                        </p:attrNameLst>
                                      </p:cBhvr>
                                      <p:to>
                                        <p:strVal val="visible"/>
                                      </p:to>
                                    </p:set>
                                    <p:anim calcmode="lin" valueType="num">
                                      <p:cBhvr additive="base">
                                        <p:cTn id="15" dur="500" fill="hold"/>
                                        <p:tgtEl>
                                          <p:spTgt spid="196"/>
                                        </p:tgtEl>
                                        <p:attrNameLst>
                                          <p:attrName>ppt_x</p:attrName>
                                        </p:attrNameLst>
                                      </p:cBhvr>
                                      <p:tavLst>
                                        <p:tav tm="0">
                                          <p:val>
                                            <p:strVal val="0-#ppt_w/2"/>
                                          </p:val>
                                        </p:tav>
                                        <p:tav tm="100000">
                                          <p:val>
                                            <p:strVal val="#ppt_x"/>
                                          </p:val>
                                        </p:tav>
                                      </p:tavLst>
                                    </p:anim>
                                    <p:anim calcmode="lin" valueType="num">
                                      <p:cBhvr additive="base">
                                        <p:cTn id="16" dur="500" fill="hold"/>
                                        <p:tgtEl>
                                          <p:spTgt spid="196"/>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300"/>
                                  </p:stCondLst>
                                  <p:childTnLst>
                                    <p:set>
                                      <p:cBhvr>
                                        <p:cTn id="18" dur="1" fill="hold">
                                          <p:stCondLst>
                                            <p:cond delay="0"/>
                                          </p:stCondLst>
                                        </p:cTn>
                                        <p:tgtEl>
                                          <p:spTgt spid="197"/>
                                        </p:tgtEl>
                                        <p:attrNameLst>
                                          <p:attrName>style.visibility</p:attrName>
                                        </p:attrNameLst>
                                      </p:cBhvr>
                                      <p:to>
                                        <p:strVal val="visible"/>
                                      </p:to>
                                    </p:set>
                                    <p:anim calcmode="lin" valueType="num">
                                      <p:cBhvr additive="base">
                                        <p:cTn id="19" dur="500" fill="hold"/>
                                        <p:tgtEl>
                                          <p:spTgt spid="197"/>
                                        </p:tgtEl>
                                        <p:attrNameLst>
                                          <p:attrName>ppt_x</p:attrName>
                                        </p:attrNameLst>
                                      </p:cBhvr>
                                      <p:tavLst>
                                        <p:tav tm="0">
                                          <p:val>
                                            <p:strVal val="1+#ppt_w/2"/>
                                          </p:val>
                                        </p:tav>
                                        <p:tav tm="100000">
                                          <p:val>
                                            <p:strVal val="#ppt_x"/>
                                          </p:val>
                                        </p:tav>
                                      </p:tavLst>
                                    </p:anim>
                                    <p:anim calcmode="lin" valueType="num">
                                      <p:cBhvr additive="base">
                                        <p:cTn id="20" dur="500" fill="hold"/>
                                        <p:tgtEl>
                                          <p:spTgt spid="197"/>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600"/>
                                  </p:stCondLst>
                                  <p:childTnLst>
                                    <p:set>
                                      <p:cBhvr>
                                        <p:cTn id="22" dur="1" fill="hold">
                                          <p:stCondLst>
                                            <p:cond delay="0"/>
                                          </p:stCondLst>
                                        </p:cTn>
                                        <p:tgtEl>
                                          <p:spTgt spid="198"/>
                                        </p:tgtEl>
                                        <p:attrNameLst>
                                          <p:attrName>style.visibility</p:attrName>
                                        </p:attrNameLst>
                                      </p:cBhvr>
                                      <p:to>
                                        <p:strVal val="visible"/>
                                      </p:to>
                                    </p:set>
                                    <p:anim calcmode="lin" valueType="num">
                                      <p:cBhvr additive="base">
                                        <p:cTn id="23" dur="500" fill="hold"/>
                                        <p:tgtEl>
                                          <p:spTgt spid="198"/>
                                        </p:tgtEl>
                                        <p:attrNameLst>
                                          <p:attrName>ppt_x</p:attrName>
                                        </p:attrNameLst>
                                      </p:cBhvr>
                                      <p:tavLst>
                                        <p:tav tm="0">
                                          <p:val>
                                            <p:strVal val="0-#ppt_w/2"/>
                                          </p:val>
                                        </p:tav>
                                        <p:tav tm="100000">
                                          <p:val>
                                            <p:strVal val="#ppt_x"/>
                                          </p:val>
                                        </p:tav>
                                      </p:tavLst>
                                    </p:anim>
                                    <p:anim calcmode="lin" valueType="num">
                                      <p:cBhvr additive="base">
                                        <p:cTn id="24" dur="500" fill="hold"/>
                                        <p:tgtEl>
                                          <p:spTgt spid="198"/>
                                        </p:tgtEl>
                                        <p:attrNameLst>
                                          <p:attrName>ppt_y</p:attrName>
                                        </p:attrNameLst>
                                      </p:cBhvr>
                                      <p:tavLst>
                                        <p:tav tm="0">
                                          <p:val>
                                            <p:strVal val="#ppt_y"/>
                                          </p:val>
                                        </p:tav>
                                        <p:tav tm="100000">
                                          <p:val>
                                            <p:strVal val="#ppt_y"/>
                                          </p:val>
                                        </p:tav>
                                      </p:tavLst>
                                    </p:anim>
                                  </p:childTnLst>
                                </p:cTn>
                              </p:par>
                              <p:par>
                                <p:cTn id="25" presetID="2" presetClass="entr" presetSubtype="2" fill="hold" nodeType="withEffect">
                                  <p:stCondLst>
                                    <p:cond delay="600"/>
                                  </p:stCondLst>
                                  <p:childTnLst>
                                    <p:set>
                                      <p:cBhvr>
                                        <p:cTn id="26" dur="1" fill="hold">
                                          <p:stCondLst>
                                            <p:cond delay="0"/>
                                          </p:stCondLst>
                                        </p:cTn>
                                        <p:tgtEl>
                                          <p:spTgt spid="199"/>
                                        </p:tgtEl>
                                        <p:attrNameLst>
                                          <p:attrName>style.visibility</p:attrName>
                                        </p:attrNameLst>
                                      </p:cBhvr>
                                      <p:to>
                                        <p:strVal val="visible"/>
                                      </p:to>
                                    </p:set>
                                    <p:anim calcmode="lin" valueType="num">
                                      <p:cBhvr additive="base">
                                        <p:cTn id="27" dur="500" fill="hold"/>
                                        <p:tgtEl>
                                          <p:spTgt spid="199"/>
                                        </p:tgtEl>
                                        <p:attrNameLst>
                                          <p:attrName>ppt_x</p:attrName>
                                        </p:attrNameLst>
                                      </p:cBhvr>
                                      <p:tavLst>
                                        <p:tav tm="0">
                                          <p:val>
                                            <p:strVal val="1+#ppt_w/2"/>
                                          </p:val>
                                        </p:tav>
                                        <p:tav tm="100000">
                                          <p:val>
                                            <p:strVal val="#ppt_x"/>
                                          </p:val>
                                        </p:tav>
                                      </p:tavLst>
                                    </p:anim>
                                    <p:anim calcmode="lin" valueType="num">
                                      <p:cBhvr additive="base">
                                        <p:cTn id="28" dur="500" fill="hold"/>
                                        <p:tgtEl>
                                          <p:spTgt spid="199"/>
                                        </p:tgtEl>
                                        <p:attrNameLst>
                                          <p:attrName>ppt_y</p:attrName>
                                        </p:attrNameLst>
                                      </p:cBhvr>
                                      <p:tavLst>
                                        <p:tav tm="0">
                                          <p:val>
                                            <p:strVal val="#ppt_y"/>
                                          </p:val>
                                        </p:tav>
                                        <p:tav tm="100000">
                                          <p:val>
                                            <p:strVal val="#ppt_y"/>
                                          </p:val>
                                        </p:tav>
                                      </p:tavLst>
                                    </p:anim>
                                  </p:childTnLst>
                                </p:cTn>
                              </p:par>
                            </p:childTnLst>
                          </p:cTn>
                        </p:par>
                        <p:par>
                          <p:cTn id="29" fill="hold">
                            <p:stCondLst>
                              <p:cond delay="1100"/>
                            </p:stCondLst>
                            <p:childTnLst>
                              <p:par>
                                <p:cTn id="30" presetID="22" presetClass="entr" presetSubtype="8" fill="hold" grpId="0" nodeType="afterEffect">
                                  <p:stCondLst>
                                    <p:cond delay="0"/>
                                  </p:stCondLst>
                                  <p:childTnLst>
                                    <p:set>
                                      <p:cBhvr>
                                        <p:cTn id="31" dur="1" fill="hold">
                                          <p:stCondLst>
                                            <p:cond delay="0"/>
                                          </p:stCondLst>
                                        </p:cTn>
                                        <p:tgtEl>
                                          <p:spTgt spid="56"/>
                                        </p:tgtEl>
                                        <p:attrNameLst>
                                          <p:attrName>style.visibility</p:attrName>
                                        </p:attrNameLst>
                                      </p:cBhvr>
                                      <p:to>
                                        <p:strVal val="visible"/>
                                      </p:to>
                                    </p:set>
                                    <p:animEffect transition="in" filter="wipe(left)">
                                      <p:cBhvr>
                                        <p:cTn id="32"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物料清单</a:t>
            </a:r>
            <a:endParaRPr lang="zh-CN" altLang="en-US" dirty="0"/>
          </a:p>
        </p:txBody>
      </p:sp>
      <p:sp>
        <p:nvSpPr>
          <p:cNvPr id="8" name="圆角矩形 7"/>
          <p:cNvSpPr/>
          <p:nvPr/>
        </p:nvSpPr>
        <p:spPr>
          <a:xfrm>
            <a:off x="644600" y="1059582"/>
            <a:ext cx="2386467" cy="3672408"/>
          </a:xfrm>
          <a:prstGeom prst="roundRect">
            <a:avLst>
              <a:gd name="adj" fmla="val 4909"/>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5" name="平行四边形 24"/>
          <p:cNvSpPr/>
          <p:nvPr/>
        </p:nvSpPr>
        <p:spPr>
          <a:xfrm rot="16200000" flipH="1">
            <a:off x="347788" y="1458777"/>
            <a:ext cx="477783"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6" name="平行四边形 15"/>
          <p:cNvSpPr/>
          <p:nvPr/>
        </p:nvSpPr>
        <p:spPr>
          <a:xfrm rot="5400000">
            <a:off x="2850095" y="1458777"/>
            <a:ext cx="477783"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5" name="矩形 14"/>
          <p:cNvSpPr/>
          <p:nvPr/>
        </p:nvSpPr>
        <p:spPr>
          <a:xfrm>
            <a:off x="530958" y="1375347"/>
            <a:ext cx="2613750" cy="3780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27" name="TextBox 29"/>
          <p:cNvSpPr txBox="1"/>
          <p:nvPr/>
        </p:nvSpPr>
        <p:spPr>
          <a:xfrm>
            <a:off x="1195012" y="2000473"/>
            <a:ext cx="1324760" cy="2215991"/>
          </a:xfrm>
          <a:prstGeom prst="rect">
            <a:avLst/>
          </a:prstGeom>
          <a:noFill/>
        </p:spPr>
        <p:txBody>
          <a:bodyPr wrap="square" lIns="0" tIns="0" rIns="0" bIns="0" rtlCol="0">
            <a:spAutoFit/>
          </a:bodyPr>
          <a:lstStyle>
            <a:defPPr>
              <a:defRPr lang="zh-CN"/>
            </a:defPPr>
            <a:lvl1pPr algn="just">
              <a:lnSpc>
                <a:spcPts val="2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dirty="0"/>
              <a:t>单张</a:t>
            </a:r>
            <a:endParaRPr lang="en-US" altLang="zh-CN" sz="1200" dirty="0"/>
          </a:p>
          <a:p>
            <a:pPr>
              <a:lnSpc>
                <a:spcPct val="150000"/>
              </a:lnSpc>
            </a:pPr>
            <a:r>
              <a:rPr lang="zh-CN" altLang="en-US" sz="1200" dirty="0"/>
              <a:t>海报</a:t>
            </a:r>
            <a:endParaRPr lang="en-US" altLang="zh-CN" sz="1200" dirty="0"/>
          </a:p>
          <a:p>
            <a:pPr>
              <a:lnSpc>
                <a:spcPct val="150000"/>
              </a:lnSpc>
            </a:pPr>
            <a:r>
              <a:rPr lang="zh-CN" altLang="en-US" sz="1200" dirty="0"/>
              <a:t>活动入场券</a:t>
            </a:r>
            <a:endParaRPr lang="en-US" altLang="zh-CN" sz="1200" dirty="0"/>
          </a:p>
          <a:p>
            <a:pPr>
              <a:lnSpc>
                <a:spcPct val="150000"/>
              </a:lnSpc>
            </a:pPr>
            <a:r>
              <a:rPr lang="zh-CN" altLang="en-US" sz="1200" dirty="0"/>
              <a:t>易拉宝</a:t>
            </a:r>
            <a:endParaRPr lang="en-US" altLang="zh-CN" sz="1200" dirty="0"/>
          </a:p>
          <a:p>
            <a:pPr>
              <a:lnSpc>
                <a:spcPct val="150000"/>
              </a:lnSpc>
            </a:pPr>
            <a:r>
              <a:rPr lang="en-US" altLang="zh-CN" sz="1200" dirty="0"/>
              <a:t>X</a:t>
            </a:r>
            <a:r>
              <a:rPr lang="zh-CN" altLang="en-US" sz="1200" dirty="0"/>
              <a:t>展架</a:t>
            </a:r>
            <a:endParaRPr lang="en-US" altLang="zh-CN" sz="1200" dirty="0"/>
          </a:p>
          <a:p>
            <a:pPr>
              <a:lnSpc>
                <a:spcPct val="150000"/>
              </a:lnSpc>
            </a:pPr>
            <a:r>
              <a:rPr lang="zh-CN" altLang="en-US" sz="1200" dirty="0"/>
              <a:t>活动宣传册</a:t>
            </a:r>
            <a:endParaRPr lang="en-US" altLang="zh-CN" sz="1200" dirty="0"/>
          </a:p>
          <a:p>
            <a:pPr>
              <a:lnSpc>
                <a:spcPct val="150000"/>
              </a:lnSpc>
            </a:pPr>
            <a:r>
              <a:rPr lang="en-US" altLang="zh-CN" sz="1200" dirty="0"/>
              <a:t>COOLLA</a:t>
            </a:r>
            <a:r>
              <a:rPr lang="zh-CN" altLang="en-US" sz="1200" dirty="0" smtClean="0"/>
              <a:t>专业</a:t>
            </a:r>
            <a:r>
              <a:rPr lang="zh-CN" altLang="en-US" sz="1200" dirty="0"/>
              <a:t>设计</a:t>
            </a:r>
            <a:endParaRPr lang="en-US" altLang="zh-CN" sz="1200" dirty="0"/>
          </a:p>
          <a:p>
            <a:pPr>
              <a:lnSpc>
                <a:spcPct val="150000"/>
              </a:lnSpc>
            </a:pPr>
            <a:r>
              <a:rPr lang="en-US" altLang="zh-CN" sz="1200" dirty="0"/>
              <a:t>……</a:t>
            </a:r>
          </a:p>
        </p:txBody>
      </p:sp>
      <p:sp>
        <p:nvSpPr>
          <p:cNvPr id="28" name="TextBox 30"/>
          <p:cNvSpPr txBox="1"/>
          <p:nvPr/>
        </p:nvSpPr>
        <p:spPr>
          <a:xfrm>
            <a:off x="832368" y="1402786"/>
            <a:ext cx="2008805" cy="323165"/>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广告物料</a:t>
            </a:r>
          </a:p>
        </p:txBody>
      </p:sp>
      <p:sp>
        <p:nvSpPr>
          <p:cNvPr id="29" name="圆角矩形 28"/>
          <p:cNvSpPr/>
          <p:nvPr/>
        </p:nvSpPr>
        <p:spPr>
          <a:xfrm>
            <a:off x="3393713" y="1059582"/>
            <a:ext cx="2386467" cy="3672408"/>
          </a:xfrm>
          <a:prstGeom prst="roundRect">
            <a:avLst>
              <a:gd name="adj" fmla="val 4909"/>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0" name="平行四边形 29"/>
          <p:cNvSpPr/>
          <p:nvPr/>
        </p:nvSpPr>
        <p:spPr>
          <a:xfrm rot="16200000" flipH="1">
            <a:off x="3096901" y="1458777"/>
            <a:ext cx="477783"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1" name="平行四边形 30"/>
          <p:cNvSpPr/>
          <p:nvPr/>
        </p:nvSpPr>
        <p:spPr>
          <a:xfrm rot="5400000">
            <a:off x="5599208" y="1458777"/>
            <a:ext cx="477783"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2" name="矩形 31"/>
          <p:cNvSpPr/>
          <p:nvPr/>
        </p:nvSpPr>
        <p:spPr>
          <a:xfrm>
            <a:off x="3280071" y="1375347"/>
            <a:ext cx="2613750" cy="3780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3" name="TextBox 29"/>
          <p:cNvSpPr txBox="1"/>
          <p:nvPr/>
        </p:nvSpPr>
        <p:spPr>
          <a:xfrm>
            <a:off x="3944125" y="2000473"/>
            <a:ext cx="1324760" cy="2492990"/>
          </a:xfrm>
          <a:prstGeom prst="rect">
            <a:avLst/>
          </a:prstGeom>
          <a:noFill/>
        </p:spPr>
        <p:txBody>
          <a:bodyPr wrap="square" lIns="0" tIns="0" rIns="0" bIns="0" rtlCol="0">
            <a:spAutoFit/>
          </a:bodyPr>
          <a:lstStyle>
            <a:defPPr>
              <a:defRPr lang="zh-CN"/>
            </a:defPPr>
            <a:lvl1pPr algn="just">
              <a:lnSpc>
                <a:spcPts val="2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dirty="0"/>
              <a:t>茶水</a:t>
            </a:r>
            <a:endParaRPr lang="en-US" altLang="zh-CN" sz="1200" dirty="0"/>
          </a:p>
          <a:p>
            <a:pPr>
              <a:lnSpc>
                <a:spcPct val="150000"/>
              </a:lnSpc>
            </a:pPr>
            <a:r>
              <a:rPr lang="zh-CN" altLang="en-US" sz="1200" dirty="0"/>
              <a:t>嘉宾礼品</a:t>
            </a:r>
            <a:endParaRPr lang="en-US" altLang="zh-CN" sz="1200" dirty="0"/>
          </a:p>
          <a:p>
            <a:pPr>
              <a:lnSpc>
                <a:spcPct val="150000"/>
              </a:lnSpc>
            </a:pPr>
            <a:r>
              <a:rPr lang="zh-CN" altLang="en-US" sz="1200" dirty="0"/>
              <a:t>签名册</a:t>
            </a:r>
            <a:endParaRPr lang="en-US" altLang="zh-CN" sz="1200" dirty="0"/>
          </a:p>
          <a:p>
            <a:pPr>
              <a:lnSpc>
                <a:spcPct val="150000"/>
              </a:lnSpc>
            </a:pPr>
            <a:r>
              <a:rPr lang="zh-CN" altLang="en-US" sz="1200" dirty="0"/>
              <a:t>嘉宾证</a:t>
            </a:r>
            <a:endParaRPr lang="en-US" altLang="zh-CN" sz="1200" dirty="0"/>
          </a:p>
          <a:p>
            <a:pPr>
              <a:lnSpc>
                <a:spcPct val="150000"/>
              </a:lnSpc>
            </a:pPr>
            <a:r>
              <a:rPr lang="zh-CN" altLang="en-US" sz="1200" dirty="0"/>
              <a:t>工作证</a:t>
            </a:r>
            <a:endParaRPr lang="en-US" altLang="zh-CN" sz="1200" dirty="0"/>
          </a:p>
          <a:p>
            <a:pPr>
              <a:lnSpc>
                <a:spcPct val="150000"/>
              </a:lnSpc>
            </a:pPr>
            <a:r>
              <a:rPr lang="zh-CN" altLang="en-US" sz="1200" dirty="0"/>
              <a:t>红地毯</a:t>
            </a:r>
            <a:endParaRPr lang="en-US" altLang="zh-CN" sz="1200" dirty="0"/>
          </a:p>
          <a:p>
            <a:pPr>
              <a:lnSpc>
                <a:spcPct val="150000"/>
              </a:lnSpc>
            </a:pPr>
            <a:r>
              <a:rPr lang="zh-CN" altLang="en-US" sz="1200" dirty="0"/>
              <a:t>鲜花</a:t>
            </a:r>
            <a:endParaRPr lang="en-US" altLang="zh-CN" sz="1200" dirty="0"/>
          </a:p>
          <a:p>
            <a:pPr>
              <a:lnSpc>
                <a:spcPct val="150000"/>
              </a:lnSpc>
            </a:pPr>
            <a:r>
              <a:rPr lang="en-US" altLang="zh-CN" sz="1200" dirty="0"/>
              <a:t>COOLLA</a:t>
            </a:r>
            <a:r>
              <a:rPr lang="zh-CN" altLang="en-US" sz="1200" dirty="0" smtClean="0"/>
              <a:t>专业</a:t>
            </a:r>
            <a:r>
              <a:rPr lang="zh-CN" altLang="en-US" sz="1200" dirty="0"/>
              <a:t>设计</a:t>
            </a:r>
            <a:endParaRPr lang="en-US" altLang="zh-CN" sz="1200" dirty="0"/>
          </a:p>
          <a:p>
            <a:pPr>
              <a:lnSpc>
                <a:spcPct val="150000"/>
              </a:lnSpc>
            </a:pPr>
            <a:r>
              <a:rPr lang="en-US" altLang="zh-CN" sz="1200" dirty="0"/>
              <a:t>……</a:t>
            </a:r>
          </a:p>
        </p:txBody>
      </p:sp>
      <p:sp>
        <p:nvSpPr>
          <p:cNvPr id="34" name="TextBox 30"/>
          <p:cNvSpPr txBox="1"/>
          <p:nvPr/>
        </p:nvSpPr>
        <p:spPr>
          <a:xfrm>
            <a:off x="3581481" y="1402786"/>
            <a:ext cx="2010932" cy="323165"/>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接待物料</a:t>
            </a:r>
          </a:p>
        </p:txBody>
      </p:sp>
      <p:sp>
        <p:nvSpPr>
          <p:cNvPr id="36" name="圆角矩形 35"/>
          <p:cNvSpPr/>
          <p:nvPr/>
        </p:nvSpPr>
        <p:spPr>
          <a:xfrm>
            <a:off x="6139083" y="1059582"/>
            <a:ext cx="2386467" cy="3672408"/>
          </a:xfrm>
          <a:prstGeom prst="roundRect">
            <a:avLst>
              <a:gd name="adj" fmla="val 4909"/>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7" name="平行四边形 36"/>
          <p:cNvSpPr/>
          <p:nvPr/>
        </p:nvSpPr>
        <p:spPr>
          <a:xfrm rot="16200000" flipH="1">
            <a:off x="5842271" y="1458777"/>
            <a:ext cx="477783"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8" name="平行四边形 37"/>
          <p:cNvSpPr/>
          <p:nvPr/>
        </p:nvSpPr>
        <p:spPr>
          <a:xfrm rot="5400000">
            <a:off x="8344579" y="1458777"/>
            <a:ext cx="477783" cy="111442"/>
          </a:xfrm>
          <a:prstGeom prst="parallelogram">
            <a:avLst>
              <a:gd name="adj" fmla="val 8910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9" name="矩形 38"/>
          <p:cNvSpPr/>
          <p:nvPr/>
        </p:nvSpPr>
        <p:spPr>
          <a:xfrm>
            <a:off x="6025442" y="1375347"/>
            <a:ext cx="2613750" cy="3780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40" name="TextBox 29"/>
          <p:cNvSpPr txBox="1"/>
          <p:nvPr/>
        </p:nvSpPr>
        <p:spPr>
          <a:xfrm>
            <a:off x="6689496" y="2000473"/>
            <a:ext cx="1324760" cy="1661993"/>
          </a:xfrm>
          <a:prstGeom prst="rect">
            <a:avLst/>
          </a:prstGeom>
          <a:noFill/>
        </p:spPr>
        <p:txBody>
          <a:bodyPr wrap="square" lIns="0" tIns="0" rIns="0" bIns="0" rtlCol="0">
            <a:spAutoFit/>
          </a:bodyPr>
          <a:lstStyle>
            <a:defPPr>
              <a:defRPr lang="zh-CN"/>
            </a:defPPr>
            <a:lvl1pPr algn="just">
              <a:lnSpc>
                <a:spcPts val="2000"/>
              </a:lnSpc>
              <a:defRPr sz="1400">
                <a:solidFill>
                  <a:schemeClr val="tx1">
                    <a:lumMod val="75000"/>
                    <a:lumOff val="25000"/>
                  </a:schemeClr>
                </a:solidFill>
                <a:latin typeface="微软雅黑" panose="020B0503020204020204" pitchFamily="34" charset="-122"/>
                <a:ea typeface="微软雅黑" panose="020B0503020204020204" pitchFamily="34" charset="-122"/>
              </a:defRPr>
            </a:lvl1pPr>
          </a:lstStyle>
          <a:p>
            <a:pPr>
              <a:lnSpc>
                <a:spcPct val="150000"/>
              </a:lnSpc>
            </a:pPr>
            <a:r>
              <a:rPr lang="zh-CN" altLang="en-US" sz="1200" dirty="0"/>
              <a:t>演员服装</a:t>
            </a:r>
            <a:endParaRPr lang="en-US" altLang="zh-CN" sz="1200" dirty="0"/>
          </a:p>
          <a:p>
            <a:pPr>
              <a:lnSpc>
                <a:spcPct val="150000"/>
              </a:lnSpc>
            </a:pPr>
            <a:r>
              <a:rPr lang="zh-CN" altLang="en-US" sz="1200" dirty="0"/>
              <a:t>道具</a:t>
            </a:r>
            <a:endParaRPr lang="en-US" altLang="zh-CN" sz="1200" dirty="0"/>
          </a:p>
          <a:p>
            <a:pPr>
              <a:lnSpc>
                <a:spcPct val="150000"/>
              </a:lnSpc>
            </a:pPr>
            <a:r>
              <a:rPr lang="zh-CN" altLang="en-US" sz="1200" dirty="0"/>
              <a:t>进度表</a:t>
            </a:r>
            <a:endParaRPr lang="en-US" altLang="zh-CN" sz="1200" dirty="0"/>
          </a:p>
          <a:p>
            <a:pPr>
              <a:lnSpc>
                <a:spcPct val="150000"/>
              </a:lnSpc>
            </a:pPr>
            <a:r>
              <a:rPr lang="zh-CN" altLang="en-US" sz="1200" dirty="0"/>
              <a:t>物料领用单</a:t>
            </a:r>
            <a:endParaRPr lang="en-US" altLang="zh-CN" sz="1200" dirty="0"/>
          </a:p>
          <a:p>
            <a:pPr>
              <a:lnSpc>
                <a:spcPct val="150000"/>
              </a:lnSpc>
            </a:pPr>
            <a:r>
              <a:rPr lang="en-US" altLang="zh-CN" sz="1200" dirty="0"/>
              <a:t>COOLLA</a:t>
            </a:r>
            <a:r>
              <a:rPr lang="zh-CN" altLang="en-US" sz="1200" dirty="0" smtClean="0"/>
              <a:t>专业</a:t>
            </a:r>
            <a:r>
              <a:rPr lang="zh-CN" altLang="en-US" sz="1200" dirty="0"/>
              <a:t>设计</a:t>
            </a:r>
            <a:endParaRPr lang="en-US" altLang="zh-CN" sz="1200" dirty="0"/>
          </a:p>
          <a:p>
            <a:pPr>
              <a:lnSpc>
                <a:spcPct val="150000"/>
              </a:lnSpc>
            </a:pPr>
            <a:r>
              <a:rPr lang="en-US" altLang="zh-CN" sz="1200" dirty="0"/>
              <a:t>……</a:t>
            </a:r>
          </a:p>
        </p:txBody>
      </p:sp>
      <p:sp>
        <p:nvSpPr>
          <p:cNvPr id="41" name="TextBox 30"/>
          <p:cNvSpPr txBox="1"/>
          <p:nvPr/>
        </p:nvSpPr>
        <p:spPr>
          <a:xfrm>
            <a:off x="6326851" y="1402786"/>
            <a:ext cx="2010932" cy="323165"/>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其它物料</a:t>
            </a:r>
          </a:p>
        </p:txBody>
      </p:sp>
      <p:sp>
        <p:nvSpPr>
          <p:cNvPr id="21"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054174"/>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800"/>
                                        <p:tgtEl>
                                          <p:spTgt spid="8"/>
                                        </p:tgtEl>
                                      </p:cBhvr>
                                    </p:animEffect>
                                    <p:anim calcmode="lin" valueType="num">
                                      <p:cBhvr>
                                        <p:cTn id="8" dur="800" fill="hold"/>
                                        <p:tgtEl>
                                          <p:spTgt spid="8"/>
                                        </p:tgtEl>
                                        <p:attrNameLst>
                                          <p:attrName>ppt_x</p:attrName>
                                        </p:attrNameLst>
                                      </p:cBhvr>
                                      <p:tavLst>
                                        <p:tav tm="0">
                                          <p:val>
                                            <p:strVal val="#ppt_x"/>
                                          </p:val>
                                        </p:tav>
                                        <p:tav tm="100000">
                                          <p:val>
                                            <p:strVal val="#ppt_x"/>
                                          </p:val>
                                        </p:tav>
                                      </p:tavLst>
                                    </p:anim>
                                    <p:anim calcmode="lin" valueType="num">
                                      <p:cBhvr>
                                        <p:cTn id="9" dur="80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800"/>
                                        <p:tgtEl>
                                          <p:spTgt spid="29"/>
                                        </p:tgtEl>
                                      </p:cBhvr>
                                    </p:animEffect>
                                    <p:anim calcmode="lin" valueType="num">
                                      <p:cBhvr>
                                        <p:cTn id="13" dur="800" fill="hold"/>
                                        <p:tgtEl>
                                          <p:spTgt spid="29"/>
                                        </p:tgtEl>
                                        <p:attrNameLst>
                                          <p:attrName>ppt_x</p:attrName>
                                        </p:attrNameLst>
                                      </p:cBhvr>
                                      <p:tavLst>
                                        <p:tav tm="0">
                                          <p:val>
                                            <p:strVal val="#ppt_x"/>
                                          </p:val>
                                        </p:tav>
                                        <p:tav tm="100000">
                                          <p:val>
                                            <p:strVal val="#ppt_x"/>
                                          </p:val>
                                        </p:tav>
                                      </p:tavLst>
                                    </p:anim>
                                    <p:anim calcmode="lin" valueType="num">
                                      <p:cBhvr>
                                        <p:cTn id="14" dur="800" fill="hold"/>
                                        <p:tgtEl>
                                          <p:spTgt spid="29"/>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60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800"/>
                                        <p:tgtEl>
                                          <p:spTgt spid="36"/>
                                        </p:tgtEl>
                                      </p:cBhvr>
                                    </p:animEffect>
                                    <p:anim calcmode="lin" valueType="num">
                                      <p:cBhvr>
                                        <p:cTn id="18" dur="800" fill="hold"/>
                                        <p:tgtEl>
                                          <p:spTgt spid="36"/>
                                        </p:tgtEl>
                                        <p:attrNameLst>
                                          <p:attrName>ppt_x</p:attrName>
                                        </p:attrNameLst>
                                      </p:cBhvr>
                                      <p:tavLst>
                                        <p:tav tm="0">
                                          <p:val>
                                            <p:strVal val="#ppt_x"/>
                                          </p:val>
                                        </p:tav>
                                        <p:tav tm="100000">
                                          <p:val>
                                            <p:strVal val="#ppt_x"/>
                                          </p:val>
                                        </p:tav>
                                      </p:tavLst>
                                    </p:anim>
                                    <p:anim calcmode="lin" valueType="num">
                                      <p:cBhvr>
                                        <p:cTn id="19" dur="800" fill="hold"/>
                                        <p:tgtEl>
                                          <p:spTgt spid="36"/>
                                        </p:tgtEl>
                                        <p:attrNameLst>
                                          <p:attrName>ppt_y</p:attrName>
                                        </p:attrNameLst>
                                      </p:cBhvr>
                                      <p:tavLst>
                                        <p:tav tm="0">
                                          <p:val>
                                            <p:strVal val="#ppt_y+.1"/>
                                          </p:val>
                                        </p:tav>
                                        <p:tav tm="100000">
                                          <p:val>
                                            <p:strVal val="#ppt_y"/>
                                          </p:val>
                                        </p:tav>
                                      </p:tavLst>
                                    </p:anim>
                                  </p:childTnLst>
                                </p:cTn>
                              </p:par>
                            </p:childTnLst>
                          </p:cTn>
                        </p:par>
                        <p:par>
                          <p:cTn id="20" fill="hold">
                            <p:stCondLst>
                              <p:cond delay="1400"/>
                            </p:stCondLst>
                            <p:childTnLst>
                              <p:par>
                                <p:cTn id="21" presetID="22" presetClass="entr" presetSubtype="8" fill="hold" grpId="0" nodeType="after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par>
                                <p:cTn id="24" presetID="22" presetClass="entr" presetSubtype="2"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animEffect transition="in" filter="wipe(right)">
                                      <p:cBhvr>
                                        <p:cTn id="26" dur="500"/>
                                        <p:tgtEl>
                                          <p:spTgt spid="25"/>
                                        </p:tgtEl>
                                      </p:cBhvr>
                                    </p:animEffect>
                                  </p:childTnLst>
                                </p:cTn>
                              </p:par>
                            </p:childTnLst>
                          </p:cTn>
                        </p:par>
                        <p:par>
                          <p:cTn id="27" fill="hold">
                            <p:stCondLst>
                              <p:cond delay="1900"/>
                            </p:stCondLst>
                            <p:childTnLst>
                              <p:par>
                                <p:cTn id="28" presetID="16" presetClass="entr" presetSubtype="21" fill="hold" grpId="0" nodeType="after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barn(inVertical)">
                                      <p:cBhvr>
                                        <p:cTn id="30" dur="500"/>
                                        <p:tgtEl>
                                          <p:spTgt spid="15"/>
                                        </p:tgtEl>
                                      </p:cBhvr>
                                    </p:animEffect>
                                  </p:childTnLst>
                                </p:cTn>
                              </p:par>
                            </p:childTnLst>
                          </p:cTn>
                        </p:par>
                        <p:par>
                          <p:cTn id="31" fill="hold">
                            <p:stCondLst>
                              <p:cond delay="2400"/>
                            </p:stCondLst>
                            <p:childTnLst>
                              <p:par>
                                <p:cTn id="32" presetID="22" presetClass="entr" presetSubtype="8" fill="hold" grpId="0" nodeType="after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wipe(left)">
                                      <p:cBhvr>
                                        <p:cTn id="34" dur="500"/>
                                        <p:tgtEl>
                                          <p:spTgt spid="28"/>
                                        </p:tgtEl>
                                      </p:cBhvr>
                                    </p:animEffect>
                                  </p:childTnLst>
                                </p:cTn>
                              </p:par>
                            </p:childTnLst>
                          </p:cTn>
                        </p:par>
                        <p:par>
                          <p:cTn id="35" fill="hold">
                            <p:stCondLst>
                              <p:cond delay="2900"/>
                            </p:stCondLst>
                            <p:childTnLst>
                              <p:par>
                                <p:cTn id="36" presetID="2" presetClass="entr" presetSubtype="4" fill="hold" grpId="0" nodeType="afterEffect">
                                  <p:stCondLst>
                                    <p:cond delay="0"/>
                                  </p:stCondLst>
                                  <p:childTnLst>
                                    <p:set>
                                      <p:cBhvr>
                                        <p:cTn id="37" dur="1" fill="hold">
                                          <p:stCondLst>
                                            <p:cond delay="0"/>
                                          </p:stCondLst>
                                        </p:cTn>
                                        <p:tgtEl>
                                          <p:spTgt spid="27">
                                            <p:txEl>
                                              <p:pRg st="0" end="0"/>
                                            </p:txEl>
                                          </p:spTgt>
                                        </p:tgtEl>
                                        <p:attrNameLst>
                                          <p:attrName>style.visibility</p:attrName>
                                        </p:attrNameLst>
                                      </p:cBhvr>
                                      <p:to>
                                        <p:strVal val="visible"/>
                                      </p:to>
                                    </p:set>
                                    <p:anim calcmode="lin" valueType="num">
                                      <p:cBhvr additive="base">
                                        <p:cTn id="38" dur="150" fill="hold"/>
                                        <p:tgtEl>
                                          <p:spTgt spid="27">
                                            <p:txEl>
                                              <p:pRg st="0" end="0"/>
                                            </p:txEl>
                                          </p:spTgt>
                                        </p:tgtEl>
                                        <p:attrNameLst>
                                          <p:attrName>ppt_x</p:attrName>
                                        </p:attrNameLst>
                                      </p:cBhvr>
                                      <p:tavLst>
                                        <p:tav tm="0">
                                          <p:val>
                                            <p:strVal val="#ppt_x"/>
                                          </p:val>
                                        </p:tav>
                                        <p:tav tm="100000">
                                          <p:val>
                                            <p:strVal val="#ppt_x"/>
                                          </p:val>
                                        </p:tav>
                                      </p:tavLst>
                                    </p:anim>
                                    <p:anim calcmode="lin" valueType="num">
                                      <p:cBhvr additive="base">
                                        <p:cTn id="39" dur="150" fill="hold"/>
                                        <p:tgtEl>
                                          <p:spTgt spid="27">
                                            <p:txEl>
                                              <p:pRg st="0" end="0"/>
                                            </p:txEl>
                                          </p:spTgt>
                                        </p:tgtEl>
                                        <p:attrNameLst>
                                          <p:attrName>ppt_y</p:attrName>
                                        </p:attrNameLst>
                                      </p:cBhvr>
                                      <p:tavLst>
                                        <p:tav tm="0">
                                          <p:val>
                                            <p:strVal val="1+#ppt_h/2"/>
                                          </p:val>
                                        </p:tav>
                                        <p:tav tm="100000">
                                          <p:val>
                                            <p:strVal val="#ppt_y"/>
                                          </p:val>
                                        </p:tav>
                                      </p:tavLst>
                                    </p:anim>
                                  </p:childTnLst>
                                </p:cTn>
                              </p:par>
                            </p:childTnLst>
                          </p:cTn>
                        </p:par>
                        <p:par>
                          <p:cTn id="40" fill="hold">
                            <p:stCondLst>
                              <p:cond delay="3050"/>
                            </p:stCondLst>
                            <p:childTnLst>
                              <p:par>
                                <p:cTn id="41" presetID="2" presetClass="entr" presetSubtype="4" fill="hold" grpId="0" nodeType="afterEffect">
                                  <p:stCondLst>
                                    <p:cond delay="0"/>
                                  </p:stCondLst>
                                  <p:childTnLst>
                                    <p:set>
                                      <p:cBhvr>
                                        <p:cTn id="42" dur="1" fill="hold">
                                          <p:stCondLst>
                                            <p:cond delay="0"/>
                                          </p:stCondLst>
                                        </p:cTn>
                                        <p:tgtEl>
                                          <p:spTgt spid="27">
                                            <p:txEl>
                                              <p:pRg st="1" end="1"/>
                                            </p:txEl>
                                          </p:spTgt>
                                        </p:tgtEl>
                                        <p:attrNameLst>
                                          <p:attrName>style.visibility</p:attrName>
                                        </p:attrNameLst>
                                      </p:cBhvr>
                                      <p:to>
                                        <p:strVal val="visible"/>
                                      </p:to>
                                    </p:set>
                                    <p:anim calcmode="lin" valueType="num">
                                      <p:cBhvr additive="base">
                                        <p:cTn id="43" dur="150" fill="hold"/>
                                        <p:tgtEl>
                                          <p:spTgt spid="27">
                                            <p:txEl>
                                              <p:pRg st="1" end="1"/>
                                            </p:txEl>
                                          </p:spTgt>
                                        </p:tgtEl>
                                        <p:attrNameLst>
                                          <p:attrName>ppt_x</p:attrName>
                                        </p:attrNameLst>
                                      </p:cBhvr>
                                      <p:tavLst>
                                        <p:tav tm="0">
                                          <p:val>
                                            <p:strVal val="#ppt_x"/>
                                          </p:val>
                                        </p:tav>
                                        <p:tav tm="100000">
                                          <p:val>
                                            <p:strVal val="#ppt_x"/>
                                          </p:val>
                                        </p:tav>
                                      </p:tavLst>
                                    </p:anim>
                                    <p:anim calcmode="lin" valueType="num">
                                      <p:cBhvr additive="base">
                                        <p:cTn id="44" dur="150" fill="hold"/>
                                        <p:tgtEl>
                                          <p:spTgt spid="27">
                                            <p:txEl>
                                              <p:pRg st="1" end="1"/>
                                            </p:txEl>
                                          </p:spTgt>
                                        </p:tgtEl>
                                        <p:attrNameLst>
                                          <p:attrName>ppt_y</p:attrName>
                                        </p:attrNameLst>
                                      </p:cBhvr>
                                      <p:tavLst>
                                        <p:tav tm="0">
                                          <p:val>
                                            <p:strVal val="1+#ppt_h/2"/>
                                          </p:val>
                                        </p:tav>
                                        <p:tav tm="100000">
                                          <p:val>
                                            <p:strVal val="#ppt_y"/>
                                          </p:val>
                                        </p:tav>
                                      </p:tavLst>
                                    </p:anim>
                                  </p:childTnLst>
                                </p:cTn>
                              </p:par>
                            </p:childTnLst>
                          </p:cTn>
                        </p:par>
                        <p:par>
                          <p:cTn id="45" fill="hold">
                            <p:stCondLst>
                              <p:cond delay="3200"/>
                            </p:stCondLst>
                            <p:childTnLst>
                              <p:par>
                                <p:cTn id="46" presetID="2" presetClass="entr" presetSubtype="4" fill="hold" grpId="0" nodeType="afterEffect">
                                  <p:stCondLst>
                                    <p:cond delay="0"/>
                                  </p:stCondLst>
                                  <p:childTnLst>
                                    <p:set>
                                      <p:cBhvr>
                                        <p:cTn id="47" dur="1" fill="hold">
                                          <p:stCondLst>
                                            <p:cond delay="0"/>
                                          </p:stCondLst>
                                        </p:cTn>
                                        <p:tgtEl>
                                          <p:spTgt spid="27">
                                            <p:txEl>
                                              <p:pRg st="2" end="2"/>
                                            </p:txEl>
                                          </p:spTgt>
                                        </p:tgtEl>
                                        <p:attrNameLst>
                                          <p:attrName>style.visibility</p:attrName>
                                        </p:attrNameLst>
                                      </p:cBhvr>
                                      <p:to>
                                        <p:strVal val="visible"/>
                                      </p:to>
                                    </p:set>
                                    <p:anim calcmode="lin" valueType="num">
                                      <p:cBhvr additive="base">
                                        <p:cTn id="48" dur="150" fill="hold"/>
                                        <p:tgtEl>
                                          <p:spTgt spid="27">
                                            <p:txEl>
                                              <p:pRg st="2" end="2"/>
                                            </p:txEl>
                                          </p:spTgt>
                                        </p:tgtEl>
                                        <p:attrNameLst>
                                          <p:attrName>ppt_x</p:attrName>
                                        </p:attrNameLst>
                                      </p:cBhvr>
                                      <p:tavLst>
                                        <p:tav tm="0">
                                          <p:val>
                                            <p:strVal val="#ppt_x"/>
                                          </p:val>
                                        </p:tav>
                                        <p:tav tm="100000">
                                          <p:val>
                                            <p:strVal val="#ppt_x"/>
                                          </p:val>
                                        </p:tav>
                                      </p:tavLst>
                                    </p:anim>
                                    <p:anim calcmode="lin" valueType="num">
                                      <p:cBhvr additive="base">
                                        <p:cTn id="49" dur="150" fill="hold"/>
                                        <p:tgtEl>
                                          <p:spTgt spid="27">
                                            <p:txEl>
                                              <p:pRg st="2" end="2"/>
                                            </p:txEl>
                                          </p:spTgt>
                                        </p:tgtEl>
                                        <p:attrNameLst>
                                          <p:attrName>ppt_y</p:attrName>
                                        </p:attrNameLst>
                                      </p:cBhvr>
                                      <p:tavLst>
                                        <p:tav tm="0">
                                          <p:val>
                                            <p:strVal val="1+#ppt_h/2"/>
                                          </p:val>
                                        </p:tav>
                                        <p:tav tm="100000">
                                          <p:val>
                                            <p:strVal val="#ppt_y"/>
                                          </p:val>
                                        </p:tav>
                                      </p:tavLst>
                                    </p:anim>
                                  </p:childTnLst>
                                </p:cTn>
                              </p:par>
                            </p:childTnLst>
                          </p:cTn>
                        </p:par>
                        <p:par>
                          <p:cTn id="50" fill="hold">
                            <p:stCondLst>
                              <p:cond delay="3350"/>
                            </p:stCondLst>
                            <p:childTnLst>
                              <p:par>
                                <p:cTn id="51" presetID="2" presetClass="entr" presetSubtype="4" fill="hold" grpId="0" nodeType="afterEffect">
                                  <p:stCondLst>
                                    <p:cond delay="0"/>
                                  </p:stCondLst>
                                  <p:childTnLst>
                                    <p:set>
                                      <p:cBhvr>
                                        <p:cTn id="52" dur="1" fill="hold">
                                          <p:stCondLst>
                                            <p:cond delay="0"/>
                                          </p:stCondLst>
                                        </p:cTn>
                                        <p:tgtEl>
                                          <p:spTgt spid="27">
                                            <p:txEl>
                                              <p:pRg st="3" end="3"/>
                                            </p:txEl>
                                          </p:spTgt>
                                        </p:tgtEl>
                                        <p:attrNameLst>
                                          <p:attrName>style.visibility</p:attrName>
                                        </p:attrNameLst>
                                      </p:cBhvr>
                                      <p:to>
                                        <p:strVal val="visible"/>
                                      </p:to>
                                    </p:set>
                                    <p:anim calcmode="lin" valueType="num">
                                      <p:cBhvr additive="base">
                                        <p:cTn id="53" dur="150" fill="hold"/>
                                        <p:tgtEl>
                                          <p:spTgt spid="27">
                                            <p:txEl>
                                              <p:pRg st="3" end="3"/>
                                            </p:txEl>
                                          </p:spTgt>
                                        </p:tgtEl>
                                        <p:attrNameLst>
                                          <p:attrName>ppt_x</p:attrName>
                                        </p:attrNameLst>
                                      </p:cBhvr>
                                      <p:tavLst>
                                        <p:tav tm="0">
                                          <p:val>
                                            <p:strVal val="#ppt_x"/>
                                          </p:val>
                                        </p:tav>
                                        <p:tav tm="100000">
                                          <p:val>
                                            <p:strVal val="#ppt_x"/>
                                          </p:val>
                                        </p:tav>
                                      </p:tavLst>
                                    </p:anim>
                                    <p:anim calcmode="lin" valueType="num">
                                      <p:cBhvr additive="base">
                                        <p:cTn id="54" dur="150" fill="hold"/>
                                        <p:tgtEl>
                                          <p:spTgt spid="27">
                                            <p:txEl>
                                              <p:pRg st="3" end="3"/>
                                            </p:txEl>
                                          </p:spTgt>
                                        </p:tgtEl>
                                        <p:attrNameLst>
                                          <p:attrName>ppt_y</p:attrName>
                                        </p:attrNameLst>
                                      </p:cBhvr>
                                      <p:tavLst>
                                        <p:tav tm="0">
                                          <p:val>
                                            <p:strVal val="1+#ppt_h/2"/>
                                          </p:val>
                                        </p:tav>
                                        <p:tav tm="100000">
                                          <p:val>
                                            <p:strVal val="#ppt_y"/>
                                          </p:val>
                                        </p:tav>
                                      </p:tavLst>
                                    </p:anim>
                                  </p:childTnLst>
                                </p:cTn>
                              </p:par>
                            </p:childTnLst>
                          </p:cTn>
                        </p:par>
                        <p:par>
                          <p:cTn id="55" fill="hold">
                            <p:stCondLst>
                              <p:cond delay="3500"/>
                            </p:stCondLst>
                            <p:childTnLst>
                              <p:par>
                                <p:cTn id="56" presetID="2" presetClass="entr" presetSubtype="4" fill="hold" grpId="0" nodeType="afterEffect">
                                  <p:stCondLst>
                                    <p:cond delay="0"/>
                                  </p:stCondLst>
                                  <p:childTnLst>
                                    <p:set>
                                      <p:cBhvr>
                                        <p:cTn id="57" dur="1" fill="hold">
                                          <p:stCondLst>
                                            <p:cond delay="0"/>
                                          </p:stCondLst>
                                        </p:cTn>
                                        <p:tgtEl>
                                          <p:spTgt spid="27">
                                            <p:txEl>
                                              <p:pRg st="4" end="4"/>
                                            </p:txEl>
                                          </p:spTgt>
                                        </p:tgtEl>
                                        <p:attrNameLst>
                                          <p:attrName>style.visibility</p:attrName>
                                        </p:attrNameLst>
                                      </p:cBhvr>
                                      <p:to>
                                        <p:strVal val="visible"/>
                                      </p:to>
                                    </p:set>
                                    <p:anim calcmode="lin" valueType="num">
                                      <p:cBhvr additive="base">
                                        <p:cTn id="58" dur="150" fill="hold"/>
                                        <p:tgtEl>
                                          <p:spTgt spid="27">
                                            <p:txEl>
                                              <p:pRg st="4" end="4"/>
                                            </p:txEl>
                                          </p:spTgt>
                                        </p:tgtEl>
                                        <p:attrNameLst>
                                          <p:attrName>ppt_x</p:attrName>
                                        </p:attrNameLst>
                                      </p:cBhvr>
                                      <p:tavLst>
                                        <p:tav tm="0">
                                          <p:val>
                                            <p:strVal val="#ppt_x"/>
                                          </p:val>
                                        </p:tav>
                                        <p:tav tm="100000">
                                          <p:val>
                                            <p:strVal val="#ppt_x"/>
                                          </p:val>
                                        </p:tav>
                                      </p:tavLst>
                                    </p:anim>
                                    <p:anim calcmode="lin" valueType="num">
                                      <p:cBhvr additive="base">
                                        <p:cTn id="59" dur="150" fill="hold"/>
                                        <p:tgtEl>
                                          <p:spTgt spid="27">
                                            <p:txEl>
                                              <p:pRg st="4" end="4"/>
                                            </p:txEl>
                                          </p:spTgt>
                                        </p:tgtEl>
                                        <p:attrNameLst>
                                          <p:attrName>ppt_y</p:attrName>
                                        </p:attrNameLst>
                                      </p:cBhvr>
                                      <p:tavLst>
                                        <p:tav tm="0">
                                          <p:val>
                                            <p:strVal val="1+#ppt_h/2"/>
                                          </p:val>
                                        </p:tav>
                                        <p:tav tm="100000">
                                          <p:val>
                                            <p:strVal val="#ppt_y"/>
                                          </p:val>
                                        </p:tav>
                                      </p:tavLst>
                                    </p:anim>
                                  </p:childTnLst>
                                </p:cTn>
                              </p:par>
                            </p:childTnLst>
                          </p:cTn>
                        </p:par>
                        <p:par>
                          <p:cTn id="60" fill="hold">
                            <p:stCondLst>
                              <p:cond delay="3650"/>
                            </p:stCondLst>
                            <p:childTnLst>
                              <p:par>
                                <p:cTn id="61" presetID="2" presetClass="entr" presetSubtype="4" fill="hold" grpId="0" nodeType="afterEffect">
                                  <p:stCondLst>
                                    <p:cond delay="0"/>
                                  </p:stCondLst>
                                  <p:childTnLst>
                                    <p:set>
                                      <p:cBhvr>
                                        <p:cTn id="62" dur="1" fill="hold">
                                          <p:stCondLst>
                                            <p:cond delay="0"/>
                                          </p:stCondLst>
                                        </p:cTn>
                                        <p:tgtEl>
                                          <p:spTgt spid="27">
                                            <p:txEl>
                                              <p:pRg st="5" end="5"/>
                                            </p:txEl>
                                          </p:spTgt>
                                        </p:tgtEl>
                                        <p:attrNameLst>
                                          <p:attrName>style.visibility</p:attrName>
                                        </p:attrNameLst>
                                      </p:cBhvr>
                                      <p:to>
                                        <p:strVal val="visible"/>
                                      </p:to>
                                    </p:set>
                                    <p:anim calcmode="lin" valueType="num">
                                      <p:cBhvr additive="base">
                                        <p:cTn id="63" dur="150" fill="hold"/>
                                        <p:tgtEl>
                                          <p:spTgt spid="27">
                                            <p:txEl>
                                              <p:pRg st="5" end="5"/>
                                            </p:txEl>
                                          </p:spTgt>
                                        </p:tgtEl>
                                        <p:attrNameLst>
                                          <p:attrName>ppt_x</p:attrName>
                                        </p:attrNameLst>
                                      </p:cBhvr>
                                      <p:tavLst>
                                        <p:tav tm="0">
                                          <p:val>
                                            <p:strVal val="#ppt_x"/>
                                          </p:val>
                                        </p:tav>
                                        <p:tav tm="100000">
                                          <p:val>
                                            <p:strVal val="#ppt_x"/>
                                          </p:val>
                                        </p:tav>
                                      </p:tavLst>
                                    </p:anim>
                                    <p:anim calcmode="lin" valueType="num">
                                      <p:cBhvr additive="base">
                                        <p:cTn id="64" dur="150" fill="hold"/>
                                        <p:tgtEl>
                                          <p:spTgt spid="27">
                                            <p:txEl>
                                              <p:pRg st="5" end="5"/>
                                            </p:txEl>
                                          </p:spTgt>
                                        </p:tgtEl>
                                        <p:attrNameLst>
                                          <p:attrName>ppt_y</p:attrName>
                                        </p:attrNameLst>
                                      </p:cBhvr>
                                      <p:tavLst>
                                        <p:tav tm="0">
                                          <p:val>
                                            <p:strVal val="1+#ppt_h/2"/>
                                          </p:val>
                                        </p:tav>
                                        <p:tav tm="100000">
                                          <p:val>
                                            <p:strVal val="#ppt_y"/>
                                          </p:val>
                                        </p:tav>
                                      </p:tavLst>
                                    </p:anim>
                                  </p:childTnLst>
                                </p:cTn>
                              </p:par>
                            </p:childTnLst>
                          </p:cTn>
                        </p:par>
                        <p:par>
                          <p:cTn id="65" fill="hold">
                            <p:stCondLst>
                              <p:cond delay="3800"/>
                            </p:stCondLst>
                            <p:childTnLst>
                              <p:par>
                                <p:cTn id="66" presetID="2" presetClass="entr" presetSubtype="4" fill="hold" grpId="0" nodeType="afterEffect">
                                  <p:stCondLst>
                                    <p:cond delay="0"/>
                                  </p:stCondLst>
                                  <p:childTnLst>
                                    <p:set>
                                      <p:cBhvr>
                                        <p:cTn id="67" dur="1" fill="hold">
                                          <p:stCondLst>
                                            <p:cond delay="0"/>
                                          </p:stCondLst>
                                        </p:cTn>
                                        <p:tgtEl>
                                          <p:spTgt spid="27">
                                            <p:txEl>
                                              <p:pRg st="6" end="6"/>
                                            </p:txEl>
                                          </p:spTgt>
                                        </p:tgtEl>
                                        <p:attrNameLst>
                                          <p:attrName>style.visibility</p:attrName>
                                        </p:attrNameLst>
                                      </p:cBhvr>
                                      <p:to>
                                        <p:strVal val="visible"/>
                                      </p:to>
                                    </p:set>
                                    <p:anim calcmode="lin" valueType="num">
                                      <p:cBhvr additive="base">
                                        <p:cTn id="68" dur="150" fill="hold"/>
                                        <p:tgtEl>
                                          <p:spTgt spid="27">
                                            <p:txEl>
                                              <p:pRg st="6" end="6"/>
                                            </p:txEl>
                                          </p:spTgt>
                                        </p:tgtEl>
                                        <p:attrNameLst>
                                          <p:attrName>ppt_x</p:attrName>
                                        </p:attrNameLst>
                                      </p:cBhvr>
                                      <p:tavLst>
                                        <p:tav tm="0">
                                          <p:val>
                                            <p:strVal val="#ppt_x"/>
                                          </p:val>
                                        </p:tav>
                                        <p:tav tm="100000">
                                          <p:val>
                                            <p:strVal val="#ppt_x"/>
                                          </p:val>
                                        </p:tav>
                                      </p:tavLst>
                                    </p:anim>
                                    <p:anim calcmode="lin" valueType="num">
                                      <p:cBhvr additive="base">
                                        <p:cTn id="69" dur="150" fill="hold"/>
                                        <p:tgtEl>
                                          <p:spTgt spid="27">
                                            <p:txEl>
                                              <p:pRg st="6" end="6"/>
                                            </p:txEl>
                                          </p:spTgt>
                                        </p:tgtEl>
                                        <p:attrNameLst>
                                          <p:attrName>ppt_y</p:attrName>
                                        </p:attrNameLst>
                                      </p:cBhvr>
                                      <p:tavLst>
                                        <p:tav tm="0">
                                          <p:val>
                                            <p:strVal val="1+#ppt_h/2"/>
                                          </p:val>
                                        </p:tav>
                                        <p:tav tm="100000">
                                          <p:val>
                                            <p:strVal val="#ppt_y"/>
                                          </p:val>
                                        </p:tav>
                                      </p:tavLst>
                                    </p:anim>
                                  </p:childTnLst>
                                </p:cTn>
                              </p:par>
                            </p:childTnLst>
                          </p:cTn>
                        </p:par>
                        <p:par>
                          <p:cTn id="70" fill="hold">
                            <p:stCondLst>
                              <p:cond delay="3950"/>
                            </p:stCondLst>
                            <p:childTnLst>
                              <p:par>
                                <p:cTn id="71" presetID="2" presetClass="entr" presetSubtype="4" fill="hold" grpId="0" nodeType="afterEffect">
                                  <p:stCondLst>
                                    <p:cond delay="0"/>
                                  </p:stCondLst>
                                  <p:childTnLst>
                                    <p:set>
                                      <p:cBhvr>
                                        <p:cTn id="72" dur="1" fill="hold">
                                          <p:stCondLst>
                                            <p:cond delay="0"/>
                                          </p:stCondLst>
                                        </p:cTn>
                                        <p:tgtEl>
                                          <p:spTgt spid="27">
                                            <p:txEl>
                                              <p:pRg st="7" end="7"/>
                                            </p:txEl>
                                          </p:spTgt>
                                        </p:tgtEl>
                                        <p:attrNameLst>
                                          <p:attrName>style.visibility</p:attrName>
                                        </p:attrNameLst>
                                      </p:cBhvr>
                                      <p:to>
                                        <p:strVal val="visible"/>
                                      </p:to>
                                    </p:set>
                                    <p:anim calcmode="lin" valueType="num">
                                      <p:cBhvr additive="base">
                                        <p:cTn id="73" dur="150" fill="hold"/>
                                        <p:tgtEl>
                                          <p:spTgt spid="27">
                                            <p:txEl>
                                              <p:pRg st="7" end="7"/>
                                            </p:txEl>
                                          </p:spTgt>
                                        </p:tgtEl>
                                        <p:attrNameLst>
                                          <p:attrName>ppt_x</p:attrName>
                                        </p:attrNameLst>
                                      </p:cBhvr>
                                      <p:tavLst>
                                        <p:tav tm="0">
                                          <p:val>
                                            <p:strVal val="#ppt_x"/>
                                          </p:val>
                                        </p:tav>
                                        <p:tav tm="100000">
                                          <p:val>
                                            <p:strVal val="#ppt_x"/>
                                          </p:val>
                                        </p:tav>
                                      </p:tavLst>
                                    </p:anim>
                                    <p:anim calcmode="lin" valueType="num">
                                      <p:cBhvr additive="base">
                                        <p:cTn id="74" dur="150" fill="hold"/>
                                        <p:tgtEl>
                                          <p:spTgt spid="27">
                                            <p:txEl>
                                              <p:pRg st="7" end="7"/>
                                            </p:txEl>
                                          </p:spTgt>
                                        </p:tgtEl>
                                        <p:attrNameLst>
                                          <p:attrName>ppt_y</p:attrName>
                                        </p:attrNameLst>
                                      </p:cBhvr>
                                      <p:tavLst>
                                        <p:tav tm="0">
                                          <p:val>
                                            <p:strVal val="1+#ppt_h/2"/>
                                          </p:val>
                                        </p:tav>
                                        <p:tav tm="100000">
                                          <p:val>
                                            <p:strVal val="#ppt_y"/>
                                          </p:val>
                                        </p:tav>
                                      </p:tavLst>
                                    </p:anim>
                                  </p:childTnLst>
                                </p:cTn>
                              </p:par>
                            </p:childTnLst>
                          </p:cTn>
                        </p:par>
                        <p:par>
                          <p:cTn id="75" fill="hold">
                            <p:stCondLst>
                              <p:cond delay="4100"/>
                            </p:stCondLst>
                            <p:childTnLst>
                              <p:par>
                                <p:cTn id="76" presetID="22" presetClass="entr" presetSubtype="8" fill="hold" grpId="0" nodeType="afterEffect">
                                  <p:stCondLst>
                                    <p:cond delay="0"/>
                                  </p:stCondLst>
                                  <p:childTnLst>
                                    <p:set>
                                      <p:cBhvr>
                                        <p:cTn id="77" dur="1" fill="hold">
                                          <p:stCondLst>
                                            <p:cond delay="0"/>
                                          </p:stCondLst>
                                        </p:cTn>
                                        <p:tgtEl>
                                          <p:spTgt spid="31"/>
                                        </p:tgtEl>
                                        <p:attrNameLst>
                                          <p:attrName>style.visibility</p:attrName>
                                        </p:attrNameLst>
                                      </p:cBhvr>
                                      <p:to>
                                        <p:strVal val="visible"/>
                                      </p:to>
                                    </p:set>
                                    <p:animEffect transition="in" filter="wipe(left)">
                                      <p:cBhvr>
                                        <p:cTn id="78" dur="500"/>
                                        <p:tgtEl>
                                          <p:spTgt spid="31"/>
                                        </p:tgtEl>
                                      </p:cBhvr>
                                    </p:animEffect>
                                  </p:childTnLst>
                                </p:cTn>
                              </p:par>
                              <p:par>
                                <p:cTn id="79" presetID="22" presetClass="entr" presetSubtype="2" fill="hold" grpId="0" nodeType="withEffect">
                                  <p:stCondLst>
                                    <p:cond delay="0"/>
                                  </p:stCondLst>
                                  <p:childTnLst>
                                    <p:set>
                                      <p:cBhvr>
                                        <p:cTn id="80" dur="1" fill="hold">
                                          <p:stCondLst>
                                            <p:cond delay="0"/>
                                          </p:stCondLst>
                                        </p:cTn>
                                        <p:tgtEl>
                                          <p:spTgt spid="30"/>
                                        </p:tgtEl>
                                        <p:attrNameLst>
                                          <p:attrName>style.visibility</p:attrName>
                                        </p:attrNameLst>
                                      </p:cBhvr>
                                      <p:to>
                                        <p:strVal val="visible"/>
                                      </p:to>
                                    </p:set>
                                    <p:animEffect transition="in" filter="wipe(right)">
                                      <p:cBhvr>
                                        <p:cTn id="81" dur="500"/>
                                        <p:tgtEl>
                                          <p:spTgt spid="30"/>
                                        </p:tgtEl>
                                      </p:cBhvr>
                                    </p:animEffect>
                                  </p:childTnLst>
                                </p:cTn>
                              </p:par>
                            </p:childTnLst>
                          </p:cTn>
                        </p:par>
                        <p:par>
                          <p:cTn id="82" fill="hold">
                            <p:stCondLst>
                              <p:cond delay="4600"/>
                            </p:stCondLst>
                            <p:childTnLst>
                              <p:par>
                                <p:cTn id="83" presetID="16" presetClass="entr" presetSubtype="21" fill="hold" grpId="0" nodeType="afterEffect">
                                  <p:stCondLst>
                                    <p:cond delay="0"/>
                                  </p:stCondLst>
                                  <p:childTnLst>
                                    <p:set>
                                      <p:cBhvr>
                                        <p:cTn id="84" dur="1" fill="hold">
                                          <p:stCondLst>
                                            <p:cond delay="0"/>
                                          </p:stCondLst>
                                        </p:cTn>
                                        <p:tgtEl>
                                          <p:spTgt spid="32"/>
                                        </p:tgtEl>
                                        <p:attrNameLst>
                                          <p:attrName>style.visibility</p:attrName>
                                        </p:attrNameLst>
                                      </p:cBhvr>
                                      <p:to>
                                        <p:strVal val="visible"/>
                                      </p:to>
                                    </p:set>
                                    <p:animEffect transition="in" filter="barn(inVertical)">
                                      <p:cBhvr>
                                        <p:cTn id="85" dur="500"/>
                                        <p:tgtEl>
                                          <p:spTgt spid="32"/>
                                        </p:tgtEl>
                                      </p:cBhvr>
                                    </p:animEffect>
                                  </p:childTnLst>
                                </p:cTn>
                              </p:par>
                            </p:childTnLst>
                          </p:cTn>
                        </p:par>
                        <p:par>
                          <p:cTn id="86" fill="hold">
                            <p:stCondLst>
                              <p:cond delay="5100"/>
                            </p:stCondLst>
                            <p:childTnLst>
                              <p:par>
                                <p:cTn id="87" presetID="22" presetClass="entr" presetSubtype="8" fill="hold" grpId="0" nodeType="afterEffect">
                                  <p:stCondLst>
                                    <p:cond delay="0"/>
                                  </p:stCondLst>
                                  <p:childTnLst>
                                    <p:set>
                                      <p:cBhvr>
                                        <p:cTn id="88" dur="1" fill="hold">
                                          <p:stCondLst>
                                            <p:cond delay="0"/>
                                          </p:stCondLst>
                                        </p:cTn>
                                        <p:tgtEl>
                                          <p:spTgt spid="34"/>
                                        </p:tgtEl>
                                        <p:attrNameLst>
                                          <p:attrName>style.visibility</p:attrName>
                                        </p:attrNameLst>
                                      </p:cBhvr>
                                      <p:to>
                                        <p:strVal val="visible"/>
                                      </p:to>
                                    </p:set>
                                    <p:animEffect transition="in" filter="wipe(left)">
                                      <p:cBhvr>
                                        <p:cTn id="89" dur="500"/>
                                        <p:tgtEl>
                                          <p:spTgt spid="34"/>
                                        </p:tgtEl>
                                      </p:cBhvr>
                                    </p:animEffect>
                                  </p:childTnLst>
                                </p:cTn>
                              </p:par>
                            </p:childTnLst>
                          </p:cTn>
                        </p:par>
                        <p:par>
                          <p:cTn id="90" fill="hold">
                            <p:stCondLst>
                              <p:cond delay="5600"/>
                            </p:stCondLst>
                            <p:childTnLst>
                              <p:par>
                                <p:cTn id="91" presetID="2" presetClass="entr" presetSubtype="4" fill="hold" grpId="0" nodeType="afterEffect">
                                  <p:stCondLst>
                                    <p:cond delay="0"/>
                                  </p:stCondLst>
                                  <p:childTnLst>
                                    <p:set>
                                      <p:cBhvr>
                                        <p:cTn id="92" dur="1" fill="hold">
                                          <p:stCondLst>
                                            <p:cond delay="0"/>
                                          </p:stCondLst>
                                        </p:cTn>
                                        <p:tgtEl>
                                          <p:spTgt spid="33">
                                            <p:txEl>
                                              <p:pRg st="0" end="0"/>
                                            </p:txEl>
                                          </p:spTgt>
                                        </p:tgtEl>
                                        <p:attrNameLst>
                                          <p:attrName>style.visibility</p:attrName>
                                        </p:attrNameLst>
                                      </p:cBhvr>
                                      <p:to>
                                        <p:strVal val="visible"/>
                                      </p:to>
                                    </p:set>
                                    <p:anim calcmode="lin" valueType="num">
                                      <p:cBhvr additive="base">
                                        <p:cTn id="93" dur="150" fill="hold"/>
                                        <p:tgtEl>
                                          <p:spTgt spid="33">
                                            <p:txEl>
                                              <p:pRg st="0" end="0"/>
                                            </p:txEl>
                                          </p:spTgt>
                                        </p:tgtEl>
                                        <p:attrNameLst>
                                          <p:attrName>ppt_x</p:attrName>
                                        </p:attrNameLst>
                                      </p:cBhvr>
                                      <p:tavLst>
                                        <p:tav tm="0">
                                          <p:val>
                                            <p:strVal val="#ppt_x"/>
                                          </p:val>
                                        </p:tav>
                                        <p:tav tm="100000">
                                          <p:val>
                                            <p:strVal val="#ppt_x"/>
                                          </p:val>
                                        </p:tav>
                                      </p:tavLst>
                                    </p:anim>
                                    <p:anim calcmode="lin" valueType="num">
                                      <p:cBhvr additive="base">
                                        <p:cTn id="94" dur="150" fill="hold"/>
                                        <p:tgtEl>
                                          <p:spTgt spid="33">
                                            <p:txEl>
                                              <p:pRg st="0" end="0"/>
                                            </p:txEl>
                                          </p:spTgt>
                                        </p:tgtEl>
                                        <p:attrNameLst>
                                          <p:attrName>ppt_y</p:attrName>
                                        </p:attrNameLst>
                                      </p:cBhvr>
                                      <p:tavLst>
                                        <p:tav tm="0">
                                          <p:val>
                                            <p:strVal val="1+#ppt_h/2"/>
                                          </p:val>
                                        </p:tav>
                                        <p:tav tm="100000">
                                          <p:val>
                                            <p:strVal val="#ppt_y"/>
                                          </p:val>
                                        </p:tav>
                                      </p:tavLst>
                                    </p:anim>
                                  </p:childTnLst>
                                </p:cTn>
                              </p:par>
                            </p:childTnLst>
                          </p:cTn>
                        </p:par>
                        <p:par>
                          <p:cTn id="95" fill="hold">
                            <p:stCondLst>
                              <p:cond delay="5750"/>
                            </p:stCondLst>
                            <p:childTnLst>
                              <p:par>
                                <p:cTn id="96" presetID="2" presetClass="entr" presetSubtype="4" fill="hold" grpId="0" nodeType="afterEffect">
                                  <p:stCondLst>
                                    <p:cond delay="0"/>
                                  </p:stCondLst>
                                  <p:childTnLst>
                                    <p:set>
                                      <p:cBhvr>
                                        <p:cTn id="97" dur="1" fill="hold">
                                          <p:stCondLst>
                                            <p:cond delay="0"/>
                                          </p:stCondLst>
                                        </p:cTn>
                                        <p:tgtEl>
                                          <p:spTgt spid="33">
                                            <p:txEl>
                                              <p:pRg st="1" end="1"/>
                                            </p:txEl>
                                          </p:spTgt>
                                        </p:tgtEl>
                                        <p:attrNameLst>
                                          <p:attrName>style.visibility</p:attrName>
                                        </p:attrNameLst>
                                      </p:cBhvr>
                                      <p:to>
                                        <p:strVal val="visible"/>
                                      </p:to>
                                    </p:set>
                                    <p:anim calcmode="lin" valueType="num">
                                      <p:cBhvr additive="base">
                                        <p:cTn id="98" dur="150" fill="hold"/>
                                        <p:tgtEl>
                                          <p:spTgt spid="33">
                                            <p:txEl>
                                              <p:pRg st="1" end="1"/>
                                            </p:txEl>
                                          </p:spTgt>
                                        </p:tgtEl>
                                        <p:attrNameLst>
                                          <p:attrName>ppt_x</p:attrName>
                                        </p:attrNameLst>
                                      </p:cBhvr>
                                      <p:tavLst>
                                        <p:tav tm="0">
                                          <p:val>
                                            <p:strVal val="#ppt_x"/>
                                          </p:val>
                                        </p:tav>
                                        <p:tav tm="100000">
                                          <p:val>
                                            <p:strVal val="#ppt_x"/>
                                          </p:val>
                                        </p:tav>
                                      </p:tavLst>
                                    </p:anim>
                                    <p:anim calcmode="lin" valueType="num">
                                      <p:cBhvr additive="base">
                                        <p:cTn id="99" dur="150" fill="hold"/>
                                        <p:tgtEl>
                                          <p:spTgt spid="33">
                                            <p:txEl>
                                              <p:pRg st="1" end="1"/>
                                            </p:txEl>
                                          </p:spTgt>
                                        </p:tgtEl>
                                        <p:attrNameLst>
                                          <p:attrName>ppt_y</p:attrName>
                                        </p:attrNameLst>
                                      </p:cBhvr>
                                      <p:tavLst>
                                        <p:tav tm="0">
                                          <p:val>
                                            <p:strVal val="1+#ppt_h/2"/>
                                          </p:val>
                                        </p:tav>
                                        <p:tav tm="100000">
                                          <p:val>
                                            <p:strVal val="#ppt_y"/>
                                          </p:val>
                                        </p:tav>
                                      </p:tavLst>
                                    </p:anim>
                                  </p:childTnLst>
                                </p:cTn>
                              </p:par>
                            </p:childTnLst>
                          </p:cTn>
                        </p:par>
                        <p:par>
                          <p:cTn id="100" fill="hold">
                            <p:stCondLst>
                              <p:cond delay="5900"/>
                            </p:stCondLst>
                            <p:childTnLst>
                              <p:par>
                                <p:cTn id="101" presetID="2" presetClass="entr" presetSubtype="4" fill="hold" grpId="0" nodeType="afterEffect">
                                  <p:stCondLst>
                                    <p:cond delay="0"/>
                                  </p:stCondLst>
                                  <p:childTnLst>
                                    <p:set>
                                      <p:cBhvr>
                                        <p:cTn id="102" dur="1" fill="hold">
                                          <p:stCondLst>
                                            <p:cond delay="0"/>
                                          </p:stCondLst>
                                        </p:cTn>
                                        <p:tgtEl>
                                          <p:spTgt spid="33">
                                            <p:txEl>
                                              <p:pRg st="2" end="2"/>
                                            </p:txEl>
                                          </p:spTgt>
                                        </p:tgtEl>
                                        <p:attrNameLst>
                                          <p:attrName>style.visibility</p:attrName>
                                        </p:attrNameLst>
                                      </p:cBhvr>
                                      <p:to>
                                        <p:strVal val="visible"/>
                                      </p:to>
                                    </p:set>
                                    <p:anim calcmode="lin" valueType="num">
                                      <p:cBhvr additive="base">
                                        <p:cTn id="103" dur="150" fill="hold"/>
                                        <p:tgtEl>
                                          <p:spTgt spid="33">
                                            <p:txEl>
                                              <p:pRg st="2" end="2"/>
                                            </p:txEl>
                                          </p:spTgt>
                                        </p:tgtEl>
                                        <p:attrNameLst>
                                          <p:attrName>ppt_x</p:attrName>
                                        </p:attrNameLst>
                                      </p:cBhvr>
                                      <p:tavLst>
                                        <p:tav tm="0">
                                          <p:val>
                                            <p:strVal val="#ppt_x"/>
                                          </p:val>
                                        </p:tav>
                                        <p:tav tm="100000">
                                          <p:val>
                                            <p:strVal val="#ppt_x"/>
                                          </p:val>
                                        </p:tav>
                                      </p:tavLst>
                                    </p:anim>
                                    <p:anim calcmode="lin" valueType="num">
                                      <p:cBhvr additive="base">
                                        <p:cTn id="104" dur="150" fill="hold"/>
                                        <p:tgtEl>
                                          <p:spTgt spid="33">
                                            <p:txEl>
                                              <p:pRg st="2" end="2"/>
                                            </p:txEl>
                                          </p:spTgt>
                                        </p:tgtEl>
                                        <p:attrNameLst>
                                          <p:attrName>ppt_y</p:attrName>
                                        </p:attrNameLst>
                                      </p:cBhvr>
                                      <p:tavLst>
                                        <p:tav tm="0">
                                          <p:val>
                                            <p:strVal val="1+#ppt_h/2"/>
                                          </p:val>
                                        </p:tav>
                                        <p:tav tm="100000">
                                          <p:val>
                                            <p:strVal val="#ppt_y"/>
                                          </p:val>
                                        </p:tav>
                                      </p:tavLst>
                                    </p:anim>
                                  </p:childTnLst>
                                </p:cTn>
                              </p:par>
                            </p:childTnLst>
                          </p:cTn>
                        </p:par>
                        <p:par>
                          <p:cTn id="105" fill="hold">
                            <p:stCondLst>
                              <p:cond delay="6050"/>
                            </p:stCondLst>
                            <p:childTnLst>
                              <p:par>
                                <p:cTn id="106" presetID="2" presetClass="entr" presetSubtype="4" fill="hold" grpId="0" nodeType="afterEffect">
                                  <p:stCondLst>
                                    <p:cond delay="0"/>
                                  </p:stCondLst>
                                  <p:childTnLst>
                                    <p:set>
                                      <p:cBhvr>
                                        <p:cTn id="107" dur="1" fill="hold">
                                          <p:stCondLst>
                                            <p:cond delay="0"/>
                                          </p:stCondLst>
                                        </p:cTn>
                                        <p:tgtEl>
                                          <p:spTgt spid="33">
                                            <p:txEl>
                                              <p:pRg st="3" end="3"/>
                                            </p:txEl>
                                          </p:spTgt>
                                        </p:tgtEl>
                                        <p:attrNameLst>
                                          <p:attrName>style.visibility</p:attrName>
                                        </p:attrNameLst>
                                      </p:cBhvr>
                                      <p:to>
                                        <p:strVal val="visible"/>
                                      </p:to>
                                    </p:set>
                                    <p:anim calcmode="lin" valueType="num">
                                      <p:cBhvr additive="base">
                                        <p:cTn id="108" dur="150" fill="hold"/>
                                        <p:tgtEl>
                                          <p:spTgt spid="33">
                                            <p:txEl>
                                              <p:pRg st="3" end="3"/>
                                            </p:txEl>
                                          </p:spTgt>
                                        </p:tgtEl>
                                        <p:attrNameLst>
                                          <p:attrName>ppt_x</p:attrName>
                                        </p:attrNameLst>
                                      </p:cBhvr>
                                      <p:tavLst>
                                        <p:tav tm="0">
                                          <p:val>
                                            <p:strVal val="#ppt_x"/>
                                          </p:val>
                                        </p:tav>
                                        <p:tav tm="100000">
                                          <p:val>
                                            <p:strVal val="#ppt_x"/>
                                          </p:val>
                                        </p:tav>
                                      </p:tavLst>
                                    </p:anim>
                                    <p:anim calcmode="lin" valueType="num">
                                      <p:cBhvr additive="base">
                                        <p:cTn id="109" dur="150" fill="hold"/>
                                        <p:tgtEl>
                                          <p:spTgt spid="33">
                                            <p:txEl>
                                              <p:pRg st="3" end="3"/>
                                            </p:txEl>
                                          </p:spTgt>
                                        </p:tgtEl>
                                        <p:attrNameLst>
                                          <p:attrName>ppt_y</p:attrName>
                                        </p:attrNameLst>
                                      </p:cBhvr>
                                      <p:tavLst>
                                        <p:tav tm="0">
                                          <p:val>
                                            <p:strVal val="1+#ppt_h/2"/>
                                          </p:val>
                                        </p:tav>
                                        <p:tav tm="100000">
                                          <p:val>
                                            <p:strVal val="#ppt_y"/>
                                          </p:val>
                                        </p:tav>
                                      </p:tavLst>
                                    </p:anim>
                                  </p:childTnLst>
                                </p:cTn>
                              </p:par>
                            </p:childTnLst>
                          </p:cTn>
                        </p:par>
                        <p:par>
                          <p:cTn id="110" fill="hold">
                            <p:stCondLst>
                              <p:cond delay="6200"/>
                            </p:stCondLst>
                            <p:childTnLst>
                              <p:par>
                                <p:cTn id="111" presetID="2" presetClass="entr" presetSubtype="4" fill="hold" grpId="0" nodeType="afterEffect">
                                  <p:stCondLst>
                                    <p:cond delay="0"/>
                                  </p:stCondLst>
                                  <p:childTnLst>
                                    <p:set>
                                      <p:cBhvr>
                                        <p:cTn id="112" dur="1" fill="hold">
                                          <p:stCondLst>
                                            <p:cond delay="0"/>
                                          </p:stCondLst>
                                        </p:cTn>
                                        <p:tgtEl>
                                          <p:spTgt spid="33">
                                            <p:txEl>
                                              <p:pRg st="4" end="4"/>
                                            </p:txEl>
                                          </p:spTgt>
                                        </p:tgtEl>
                                        <p:attrNameLst>
                                          <p:attrName>style.visibility</p:attrName>
                                        </p:attrNameLst>
                                      </p:cBhvr>
                                      <p:to>
                                        <p:strVal val="visible"/>
                                      </p:to>
                                    </p:set>
                                    <p:anim calcmode="lin" valueType="num">
                                      <p:cBhvr additive="base">
                                        <p:cTn id="113" dur="150" fill="hold"/>
                                        <p:tgtEl>
                                          <p:spTgt spid="33">
                                            <p:txEl>
                                              <p:pRg st="4" end="4"/>
                                            </p:txEl>
                                          </p:spTgt>
                                        </p:tgtEl>
                                        <p:attrNameLst>
                                          <p:attrName>ppt_x</p:attrName>
                                        </p:attrNameLst>
                                      </p:cBhvr>
                                      <p:tavLst>
                                        <p:tav tm="0">
                                          <p:val>
                                            <p:strVal val="#ppt_x"/>
                                          </p:val>
                                        </p:tav>
                                        <p:tav tm="100000">
                                          <p:val>
                                            <p:strVal val="#ppt_x"/>
                                          </p:val>
                                        </p:tav>
                                      </p:tavLst>
                                    </p:anim>
                                    <p:anim calcmode="lin" valueType="num">
                                      <p:cBhvr additive="base">
                                        <p:cTn id="114" dur="150" fill="hold"/>
                                        <p:tgtEl>
                                          <p:spTgt spid="33">
                                            <p:txEl>
                                              <p:pRg st="4" end="4"/>
                                            </p:txEl>
                                          </p:spTgt>
                                        </p:tgtEl>
                                        <p:attrNameLst>
                                          <p:attrName>ppt_y</p:attrName>
                                        </p:attrNameLst>
                                      </p:cBhvr>
                                      <p:tavLst>
                                        <p:tav tm="0">
                                          <p:val>
                                            <p:strVal val="1+#ppt_h/2"/>
                                          </p:val>
                                        </p:tav>
                                        <p:tav tm="100000">
                                          <p:val>
                                            <p:strVal val="#ppt_y"/>
                                          </p:val>
                                        </p:tav>
                                      </p:tavLst>
                                    </p:anim>
                                  </p:childTnLst>
                                </p:cTn>
                              </p:par>
                            </p:childTnLst>
                          </p:cTn>
                        </p:par>
                        <p:par>
                          <p:cTn id="115" fill="hold">
                            <p:stCondLst>
                              <p:cond delay="6350"/>
                            </p:stCondLst>
                            <p:childTnLst>
                              <p:par>
                                <p:cTn id="116" presetID="2" presetClass="entr" presetSubtype="4" fill="hold" grpId="0" nodeType="afterEffect">
                                  <p:stCondLst>
                                    <p:cond delay="0"/>
                                  </p:stCondLst>
                                  <p:childTnLst>
                                    <p:set>
                                      <p:cBhvr>
                                        <p:cTn id="117" dur="1" fill="hold">
                                          <p:stCondLst>
                                            <p:cond delay="0"/>
                                          </p:stCondLst>
                                        </p:cTn>
                                        <p:tgtEl>
                                          <p:spTgt spid="33">
                                            <p:txEl>
                                              <p:pRg st="5" end="5"/>
                                            </p:txEl>
                                          </p:spTgt>
                                        </p:tgtEl>
                                        <p:attrNameLst>
                                          <p:attrName>style.visibility</p:attrName>
                                        </p:attrNameLst>
                                      </p:cBhvr>
                                      <p:to>
                                        <p:strVal val="visible"/>
                                      </p:to>
                                    </p:set>
                                    <p:anim calcmode="lin" valueType="num">
                                      <p:cBhvr additive="base">
                                        <p:cTn id="118" dur="150" fill="hold"/>
                                        <p:tgtEl>
                                          <p:spTgt spid="33">
                                            <p:txEl>
                                              <p:pRg st="5" end="5"/>
                                            </p:txEl>
                                          </p:spTgt>
                                        </p:tgtEl>
                                        <p:attrNameLst>
                                          <p:attrName>ppt_x</p:attrName>
                                        </p:attrNameLst>
                                      </p:cBhvr>
                                      <p:tavLst>
                                        <p:tav tm="0">
                                          <p:val>
                                            <p:strVal val="#ppt_x"/>
                                          </p:val>
                                        </p:tav>
                                        <p:tav tm="100000">
                                          <p:val>
                                            <p:strVal val="#ppt_x"/>
                                          </p:val>
                                        </p:tav>
                                      </p:tavLst>
                                    </p:anim>
                                    <p:anim calcmode="lin" valueType="num">
                                      <p:cBhvr additive="base">
                                        <p:cTn id="119" dur="150" fill="hold"/>
                                        <p:tgtEl>
                                          <p:spTgt spid="33">
                                            <p:txEl>
                                              <p:pRg st="5" end="5"/>
                                            </p:txEl>
                                          </p:spTgt>
                                        </p:tgtEl>
                                        <p:attrNameLst>
                                          <p:attrName>ppt_y</p:attrName>
                                        </p:attrNameLst>
                                      </p:cBhvr>
                                      <p:tavLst>
                                        <p:tav tm="0">
                                          <p:val>
                                            <p:strVal val="1+#ppt_h/2"/>
                                          </p:val>
                                        </p:tav>
                                        <p:tav tm="100000">
                                          <p:val>
                                            <p:strVal val="#ppt_y"/>
                                          </p:val>
                                        </p:tav>
                                      </p:tavLst>
                                    </p:anim>
                                  </p:childTnLst>
                                </p:cTn>
                              </p:par>
                            </p:childTnLst>
                          </p:cTn>
                        </p:par>
                        <p:par>
                          <p:cTn id="120" fill="hold">
                            <p:stCondLst>
                              <p:cond delay="6500"/>
                            </p:stCondLst>
                            <p:childTnLst>
                              <p:par>
                                <p:cTn id="121" presetID="2" presetClass="entr" presetSubtype="4" fill="hold" grpId="0" nodeType="afterEffect">
                                  <p:stCondLst>
                                    <p:cond delay="0"/>
                                  </p:stCondLst>
                                  <p:childTnLst>
                                    <p:set>
                                      <p:cBhvr>
                                        <p:cTn id="122" dur="1" fill="hold">
                                          <p:stCondLst>
                                            <p:cond delay="0"/>
                                          </p:stCondLst>
                                        </p:cTn>
                                        <p:tgtEl>
                                          <p:spTgt spid="33">
                                            <p:txEl>
                                              <p:pRg st="6" end="6"/>
                                            </p:txEl>
                                          </p:spTgt>
                                        </p:tgtEl>
                                        <p:attrNameLst>
                                          <p:attrName>style.visibility</p:attrName>
                                        </p:attrNameLst>
                                      </p:cBhvr>
                                      <p:to>
                                        <p:strVal val="visible"/>
                                      </p:to>
                                    </p:set>
                                    <p:anim calcmode="lin" valueType="num">
                                      <p:cBhvr additive="base">
                                        <p:cTn id="123" dur="150" fill="hold"/>
                                        <p:tgtEl>
                                          <p:spTgt spid="33">
                                            <p:txEl>
                                              <p:pRg st="6" end="6"/>
                                            </p:txEl>
                                          </p:spTgt>
                                        </p:tgtEl>
                                        <p:attrNameLst>
                                          <p:attrName>ppt_x</p:attrName>
                                        </p:attrNameLst>
                                      </p:cBhvr>
                                      <p:tavLst>
                                        <p:tav tm="0">
                                          <p:val>
                                            <p:strVal val="#ppt_x"/>
                                          </p:val>
                                        </p:tav>
                                        <p:tav tm="100000">
                                          <p:val>
                                            <p:strVal val="#ppt_x"/>
                                          </p:val>
                                        </p:tav>
                                      </p:tavLst>
                                    </p:anim>
                                    <p:anim calcmode="lin" valueType="num">
                                      <p:cBhvr additive="base">
                                        <p:cTn id="124" dur="150" fill="hold"/>
                                        <p:tgtEl>
                                          <p:spTgt spid="33">
                                            <p:txEl>
                                              <p:pRg st="6" end="6"/>
                                            </p:txEl>
                                          </p:spTgt>
                                        </p:tgtEl>
                                        <p:attrNameLst>
                                          <p:attrName>ppt_y</p:attrName>
                                        </p:attrNameLst>
                                      </p:cBhvr>
                                      <p:tavLst>
                                        <p:tav tm="0">
                                          <p:val>
                                            <p:strVal val="1+#ppt_h/2"/>
                                          </p:val>
                                        </p:tav>
                                        <p:tav tm="100000">
                                          <p:val>
                                            <p:strVal val="#ppt_y"/>
                                          </p:val>
                                        </p:tav>
                                      </p:tavLst>
                                    </p:anim>
                                  </p:childTnLst>
                                </p:cTn>
                              </p:par>
                            </p:childTnLst>
                          </p:cTn>
                        </p:par>
                        <p:par>
                          <p:cTn id="125" fill="hold">
                            <p:stCondLst>
                              <p:cond delay="6650"/>
                            </p:stCondLst>
                            <p:childTnLst>
                              <p:par>
                                <p:cTn id="126" presetID="2" presetClass="entr" presetSubtype="4" fill="hold" grpId="0" nodeType="afterEffect">
                                  <p:stCondLst>
                                    <p:cond delay="0"/>
                                  </p:stCondLst>
                                  <p:childTnLst>
                                    <p:set>
                                      <p:cBhvr>
                                        <p:cTn id="127" dur="1" fill="hold">
                                          <p:stCondLst>
                                            <p:cond delay="0"/>
                                          </p:stCondLst>
                                        </p:cTn>
                                        <p:tgtEl>
                                          <p:spTgt spid="33">
                                            <p:txEl>
                                              <p:pRg st="7" end="7"/>
                                            </p:txEl>
                                          </p:spTgt>
                                        </p:tgtEl>
                                        <p:attrNameLst>
                                          <p:attrName>style.visibility</p:attrName>
                                        </p:attrNameLst>
                                      </p:cBhvr>
                                      <p:to>
                                        <p:strVal val="visible"/>
                                      </p:to>
                                    </p:set>
                                    <p:anim calcmode="lin" valueType="num">
                                      <p:cBhvr additive="base">
                                        <p:cTn id="128" dur="150" fill="hold"/>
                                        <p:tgtEl>
                                          <p:spTgt spid="33">
                                            <p:txEl>
                                              <p:pRg st="7" end="7"/>
                                            </p:txEl>
                                          </p:spTgt>
                                        </p:tgtEl>
                                        <p:attrNameLst>
                                          <p:attrName>ppt_x</p:attrName>
                                        </p:attrNameLst>
                                      </p:cBhvr>
                                      <p:tavLst>
                                        <p:tav tm="0">
                                          <p:val>
                                            <p:strVal val="#ppt_x"/>
                                          </p:val>
                                        </p:tav>
                                        <p:tav tm="100000">
                                          <p:val>
                                            <p:strVal val="#ppt_x"/>
                                          </p:val>
                                        </p:tav>
                                      </p:tavLst>
                                    </p:anim>
                                    <p:anim calcmode="lin" valueType="num">
                                      <p:cBhvr additive="base">
                                        <p:cTn id="129" dur="150" fill="hold"/>
                                        <p:tgtEl>
                                          <p:spTgt spid="33">
                                            <p:txEl>
                                              <p:pRg st="7" end="7"/>
                                            </p:txEl>
                                          </p:spTgt>
                                        </p:tgtEl>
                                        <p:attrNameLst>
                                          <p:attrName>ppt_y</p:attrName>
                                        </p:attrNameLst>
                                      </p:cBhvr>
                                      <p:tavLst>
                                        <p:tav tm="0">
                                          <p:val>
                                            <p:strVal val="1+#ppt_h/2"/>
                                          </p:val>
                                        </p:tav>
                                        <p:tav tm="100000">
                                          <p:val>
                                            <p:strVal val="#ppt_y"/>
                                          </p:val>
                                        </p:tav>
                                      </p:tavLst>
                                    </p:anim>
                                  </p:childTnLst>
                                </p:cTn>
                              </p:par>
                            </p:childTnLst>
                          </p:cTn>
                        </p:par>
                        <p:par>
                          <p:cTn id="130" fill="hold">
                            <p:stCondLst>
                              <p:cond delay="6800"/>
                            </p:stCondLst>
                            <p:childTnLst>
                              <p:par>
                                <p:cTn id="131" presetID="2" presetClass="entr" presetSubtype="4" fill="hold" grpId="0" nodeType="afterEffect">
                                  <p:stCondLst>
                                    <p:cond delay="0"/>
                                  </p:stCondLst>
                                  <p:childTnLst>
                                    <p:set>
                                      <p:cBhvr>
                                        <p:cTn id="132" dur="1" fill="hold">
                                          <p:stCondLst>
                                            <p:cond delay="0"/>
                                          </p:stCondLst>
                                        </p:cTn>
                                        <p:tgtEl>
                                          <p:spTgt spid="33">
                                            <p:txEl>
                                              <p:pRg st="8" end="8"/>
                                            </p:txEl>
                                          </p:spTgt>
                                        </p:tgtEl>
                                        <p:attrNameLst>
                                          <p:attrName>style.visibility</p:attrName>
                                        </p:attrNameLst>
                                      </p:cBhvr>
                                      <p:to>
                                        <p:strVal val="visible"/>
                                      </p:to>
                                    </p:set>
                                    <p:anim calcmode="lin" valueType="num">
                                      <p:cBhvr additive="base">
                                        <p:cTn id="133" dur="150" fill="hold"/>
                                        <p:tgtEl>
                                          <p:spTgt spid="33">
                                            <p:txEl>
                                              <p:pRg st="8" end="8"/>
                                            </p:txEl>
                                          </p:spTgt>
                                        </p:tgtEl>
                                        <p:attrNameLst>
                                          <p:attrName>ppt_x</p:attrName>
                                        </p:attrNameLst>
                                      </p:cBhvr>
                                      <p:tavLst>
                                        <p:tav tm="0">
                                          <p:val>
                                            <p:strVal val="#ppt_x"/>
                                          </p:val>
                                        </p:tav>
                                        <p:tav tm="100000">
                                          <p:val>
                                            <p:strVal val="#ppt_x"/>
                                          </p:val>
                                        </p:tav>
                                      </p:tavLst>
                                    </p:anim>
                                    <p:anim calcmode="lin" valueType="num">
                                      <p:cBhvr additive="base">
                                        <p:cTn id="134" dur="150" fill="hold"/>
                                        <p:tgtEl>
                                          <p:spTgt spid="33">
                                            <p:txEl>
                                              <p:pRg st="8" end="8"/>
                                            </p:txEl>
                                          </p:spTgt>
                                        </p:tgtEl>
                                        <p:attrNameLst>
                                          <p:attrName>ppt_y</p:attrName>
                                        </p:attrNameLst>
                                      </p:cBhvr>
                                      <p:tavLst>
                                        <p:tav tm="0">
                                          <p:val>
                                            <p:strVal val="1+#ppt_h/2"/>
                                          </p:val>
                                        </p:tav>
                                        <p:tav tm="100000">
                                          <p:val>
                                            <p:strVal val="#ppt_y"/>
                                          </p:val>
                                        </p:tav>
                                      </p:tavLst>
                                    </p:anim>
                                  </p:childTnLst>
                                </p:cTn>
                              </p:par>
                            </p:childTnLst>
                          </p:cTn>
                        </p:par>
                        <p:par>
                          <p:cTn id="135" fill="hold">
                            <p:stCondLst>
                              <p:cond delay="6950"/>
                            </p:stCondLst>
                            <p:childTnLst>
                              <p:par>
                                <p:cTn id="136" presetID="22" presetClass="entr" presetSubtype="8" fill="hold" grpId="0" nodeType="afterEffect">
                                  <p:stCondLst>
                                    <p:cond delay="0"/>
                                  </p:stCondLst>
                                  <p:childTnLst>
                                    <p:set>
                                      <p:cBhvr>
                                        <p:cTn id="137" dur="1" fill="hold">
                                          <p:stCondLst>
                                            <p:cond delay="0"/>
                                          </p:stCondLst>
                                        </p:cTn>
                                        <p:tgtEl>
                                          <p:spTgt spid="38"/>
                                        </p:tgtEl>
                                        <p:attrNameLst>
                                          <p:attrName>style.visibility</p:attrName>
                                        </p:attrNameLst>
                                      </p:cBhvr>
                                      <p:to>
                                        <p:strVal val="visible"/>
                                      </p:to>
                                    </p:set>
                                    <p:animEffect transition="in" filter="wipe(left)">
                                      <p:cBhvr>
                                        <p:cTn id="138" dur="500"/>
                                        <p:tgtEl>
                                          <p:spTgt spid="38"/>
                                        </p:tgtEl>
                                      </p:cBhvr>
                                    </p:animEffect>
                                  </p:childTnLst>
                                </p:cTn>
                              </p:par>
                              <p:par>
                                <p:cTn id="139" presetID="22" presetClass="entr" presetSubtype="2" fill="hold" grpId="0" nodeType="withEffect">
                                  <p:stCondLst>
                                    <p:cond delay="0"/>
                                  </p:stCondLst>
                                  <p:childTnLst>
                                    <p:set>
                                      <p:cBhvr>
                                        <p:cTn id="140" dur="1" fill="hold">
                                          <p:stCondLst>
                                            <p:cond delay="0"/>
                                          </p:stCondLst>
                                        </p:cTn>
                                        <p:tgtEl>
                                          <p:spTgt spid="37"/>
                                        </p:tgtEl>
                                        <p:attrNameLst>
                                          <p:attrName>style.visibility</p:attrName>
                                        </p:attrNameLst>
                                      </p:cBhvr>
                                      <p:to>
                                        <p:strVal val="visible"/>
                                      </p:to>
                                    </p:set>
                                    <p:animEffect transition="in" filter="wipe(right)">
                                      <p:cBhvr>
                                        <p:cTn id="141" dur="500"/>
                                        <p:tgtEl>
                                          <p:spTgt spid="37"/>
                                        </p:tgtEl>
                                      </p:cBhvr>
                                    </p:animEffect>
                                  </p:childTnLst>
                                </p:cTn>
                              </p:par>
                            </p:childTnLst>
                          </p:cTn>
                        </p:par>
                        <p:par>
                          <p:cTn id="142" fill="hold">
                            <p:stCondLst>
                              <p:cond delay="7450"/>
                            </p:stCondLst>
                            <p:childTnLst>
                              <p:par>
                                <p:cTn id="143" presetID="16" presetClass="entr" presetSubtype="21" fill="hold" grpId="0" nodeType="afterEffect">
                                  <p:stCondLst>
                                    <p:cond delay="0"/>
                                  </p:stCondLst>
                                  <p:childTnLst>
                                    <p:set>
                                      <p:cBhvr>
                                        <p:cTn id="144" dur="1" fill="hold">
                                          <p:stCondLst>
                                            <p:cond delay="0"/>
                                          </p:stCondLst>
                                        </p:cTn>
                                        <p:tgtEl>
                                          <p:spTgt spid="39"/>
                                        </p:tgtEl>
                                        <p:attrNameLst>
                                          <p:attrName>style.visibility</p:attrName>
                                        </p:attrNameLst>
                                      </p:cBhvr>
                                      <p:to>
                                        <p:strVal val="visible"/>
                                      </p:to>
                                    </p:set>
                                    <p:animEffect transition="in" filter="barn(inVertical)">
                                      <p:cBhvr>
                                        <p:cTn id="145" dur="500"/>
                                        <p:tgtEl>
                                          <p:spTgt spid="39"/>
                                        </p:tgtEl>
                                      </p:cBhvr>
                                    </p:animEffect>
                                  </p:childTnLst>
                                </p:cTn>
                              </p:par>
                            </p:childTnLst>
                          </p:cTn>
                        </p:par>
                        <p:par>
                          <p:cTn id="146" fill="hold">
                            <p:stCondLst>
                              <p:cond delay="7950"/>
                            </p:stCondLst>
                            <p:childTnLst>
                              <p:par>
                                <p:cTn id="147" presetID="22" presetClass="entr" presetSubtype="8" fill="hold" grpId="0" nodeType="afterEffect">
                                  <p:stCondLst>
                                    <p:cond delay="0"/>
                                  </p:stCondLst>
                                  <p:childTnLst>
                                    <p:set>
                                      <p:cBhvr>
                                        <p:cTn id="148" dur="1" fill="hold">
                                          <p:stCondLst>
                                            <p:cond delay="0"/>
                                          </p:stCondLst>
                                        </p:cTn>
                                        <p:tgtEl>
                                          <p:spTgt spid="41"/>
                                        </p:tgtEl>
                                        <p:attrNameLst>
                                          <p:attrName>style.visibility</p:attrName>
                                        </p:attrNameLst>
                                      </p:cBhvr>
                                      <p:to>
                                        <p:strVal val="visible"/>
                                      </p:to>
                                    </p:set>
                                    <p:animEffect transition="in" filter="wipe(left)">
                                      <p:cBhvr>
                                        <p:cTn id="149" dur="500"/>
                                        <p:tgtEl>
                                          <p:spTgt spid="41"/>
                                        </p:tgtEl>
                                      </p:cBhvr>
                                    </p:animEffect>
                                  </p:childTnLst>
                                </p:cTn>
                              </p:par>
                            </p:childTnLst>
                          </p:cTn>
                        </p:par>
                        <p:par>
                          <p:cTn id="150" fill="hold">
                            <p:stCondLst>
                              <p:cond delay="8450"/>
                            </p:stCondLst>
                            <p:childTnLst>
                              <p:par>
                                <p:cTn id="151" presetID="2" presetClass="entr" presetSubtype="4" fill="hold" grpId="0" nodeType="afterEffect">
                                  <p:stCondLst>
                                    <p:cond delay="0"/>
                                  </p:stCondLst>
                                  <p:childTnLst>
                                    <p:set>
                                      <p:cBhvr>
                                        <p:cTn id="152" dur="1" fill="hold">
                                          <p:stCondLst>
                                            <p:cond delay="0"/>
                                          </p:stCondLst>
                                        </p:cTn>
                                        <p:tgtEl>
                                          <p:spTgt spid="40">
                                            <p:txEl>
                                              <p:pRg st="0" end="0"/>
                                            </p:txEl>
                                          </p:spTgt>
                                        </p:tgtEl>
                                        <p:attrNameLst>
                                          <p:attrName>style.visibility</p:attrName>
                                        </p:attrNameLst>
                                      </p:cBhvr>
                                      <p:to>
                                        <p:strVal val="visible"/>
                                      </p:to>
                                    </p:set>
                                    <p:anim calcmode="lin" valueType="num">
                                      <p:cBhvr additive="base">
                                        <p:cTn id="153" dur="150" fill="hold"/>
                                        <p:tgtEl>
                                          <p:spTgt spid="40">
                                            <p:txEl>
                                              <p:pRg st="0" end="0"/>
                                            </p:txEl>
                                          </p:spTgt>
                                        </p:tgtEl>
                                        <p:attrNameLst>
                                          <p:attrName>ppt_x</p:attrName>
                                        </p:attrNameLst>
                                      </p:cBhvr>
                                      <p:tavLst>
                                        <p:tav tm="0">
                                          <p:val>
                                            <p:strVal val="#ppt_x"/>
                                          </p:val>
                                        </p:tav>
                                        <p:tav tm="100000">
                                          <p:val>
                                            <p:strVal val="#ppt_x"/>
                                          </p:val>
                                        </p:tav>
                                      </p:tavLst>
                                    </p:anim>
                                    <p:anim calcmode="lin" valueType="num">
                                      <p:cBhvr additive="base">
                                        <p:cTn id="154" dur="150" fill="hold"/>
                                        <p:tgtEl>
                                          <p:spTgt spid="40">
                                            <p:txEl>
                                              <p:pRg st="0" end="0"/>
                                            </p:txEl>
                                          </p:spTgt>
                                        </p:tgtEl>
                                        <p:attrNameLst>
                                          <p:attrName>ppt_y</p:attrName>
                                        </p:attrNameLst>
                                      </p:cBhvr>
                                      <p:tavLst>
                                        <p:tav tm="0">
                                          <p:val>
                                            <p:strVal val="1+#ppt_h/2"/>
                                          </p:val>
                                        </p:tav>
                                        <p:tav tm="100000">
                                          <p:val>
                                            <p:strVal val="#ppt_y"/>
                                          </p:val>
                                        </p:tav>
                                      </p:tavLst>
                                    </p:anim>
                                  </p:childTnLst>
                                </p:cTn>
                              </p:par>
                            </p:childTnLst>
                          </p:cTn>
                        </p:par>
                        <p:par>
                          <p:cTn id="155" fill="hold">
                            <p:stCondLst>
                              <p:cond delay="8600"/>
                            </p:stCondLst>
                            <p:childTnLst>
                              <p:par>
                                <p:cTn id="156" presetID="2" presetClass="entr" presetSubtype="4" fill="hold" grpId="0" nodeType="afterEffect">
                                  <p:stCondLst>
                                    <p:cond delay="0"/>
                                  </p:stCondLst>
                                  <p:childTnLst>
                                    <p:set>
                                      <p:cBhvr>
                                        <p:cTn id="157" dur="1" fill="hold">
                                          <p:stCondLst>
                                            <p:cond delay="0"/>
                                          </p:stCondLst>
                                        </p:cTn>
                                        <p:tgtEl>
                                          <p:spTgt spid="40">
                                            <p:txEl>
                                              <p:pRg st="1" end="1"/>
                                            </p:txEl>
                                          </p:spTgt>
                                        </p:tgtEl>
                                        <p:attrNameLst>
                                          <p:attrName>style.visibility</p:attrName>
                                        </p:attrNameLst>
                                      </p:cBhvr>
                                      <p:to>
                                        <p:strVal val="visible"/>
                                      </p:to>
                                    </p:set>
                                    <p:anim calcmode="lin" valueType="num">
                                      <p:cBhvr additive="base">
                                        <p:cTn id="158" dur="150" fill="hold"/>
                                        <p:tgtEl>
                                          <p:spTgt spid="40">
                                            <p:txEl>
                                              <p:pRg st="1" end="1"/>
                                            </p:txEl>
                                          </p:spTgt>
                                        </p:tgtEl>
                                        <p:attrNameLst>
                                          <p:attrName>ppt_x</p:attrName>
                                        </p:attrNameLst>
                                      </p:cBhvr>
                                      <p:tavLst>
                                        <p:tav tm="0">
                                          <p:val>
                                            <p:strVal val="#ppt_x"/>
                                          </p:val>
                                        </p:tav>
                                        <p:tav tm="100000">
                                          <p:val>
                                            <p:strVal val="#ppt_x"/>
                                          </p:val>
                                        </p:tav>
                                      </p:tavLst>
                                    </p:anim>
                                    <p:anim calcmode="lin" valueType="num">
                                      <p:cBhvr additive="base">
                                        <p:cTn id="159" dur="150" fill="hold"/>
                                        <p:tgtEl>
                                          <p:spTgt spid="40">
                                            <p:txEl>
                                              <p:pRg st="1" end="1"/>
                                            </p:txEl>
                                          </p:spTgt>
                                        </p:tgtEl>
                                        <p:attrNameLst>
                                          <p:attrName>ppt_y</p:attrName>
                                        </p:attrNameLst>
                                      </p:cBhvr>
                                      <p:tavLst>
                                        <p:tav tm="0">
                                          <p:val>
                                            <p:strVal val="1+#ppt_h/2"/>
                                          </p:val>
                                        </p:tav>
                                        <p:tav tm="100000">
                                          <p:val>
                                            <p:strVal val="#ppt_y"/>
                                          </p:val>
                                        </p:tav>
                                      </p:tavLst>
                                    </p:anim>
                                  </p:childTnLst>
                                </p:cTn>
                              </p:par>
                            </p:childTnLst>
                          </p:cTn>
                        </p:par>
                        <p:par>
                          <p:cTn id="160" fill="hold">
                            <p:stCondLst>
                              <p:cond delay="8750"/>
                            </p:stCondLst>
                            <p:childTnLst>
                              <p:par>
                                <p:cTn id="161" presetID="2" presetClass="entr" presetSubtype="4" fill="hold" grpId="0" nodeType="afterEffect">
                                  <p:stCondLst>
                                    <p:cond delay="0"/>
                                  </p:stCondLst>
                                  <p:childTnLst>
                                    <p:set>
                                      <p:cBhvr>
                                        <p:cTn id="162" dur="1" fill="hold">
                                          <p:stCondLst>
                                            <p:cond delay="0"/>
                                          </p:stCondLst>
                                        </p:cTn>
                                        <p:tgtEl>
                                          <p:spTgt spid="40">
                                            <p:txEl>
                                              <p:pRg st="2" end="2"/>
                                            </p:txEl>
                                          </p:spTgt>
                                        </p:tgtEl>
                                        <p:attrNameLst>
                                          <p:attrName>style.visibility</p:attrName>
                                        </p:attrNameLst>
                                      </p:cBhvr>
                                      <p:to>
                                        <p:strVal val="visible"/>
                                      </p:to>
                                    </p:set>
                                    <p:anim calcmode="lin" valueType="num">
                                      <p:cBhvr additive="base">
                                        <p:cTn id="163" dur="150" fill="hold"/>
                                        <p:tgtEl>
                                          <p:spTgt spid="40">
                                            <p:txEl>
                                              <p:pRg st="2" end="2"/>
                                            </p:txEl>
                                          </p:spTgt>
                                        </p:tgtEl>
                                        <p:attrNameLst>
                                          <p:attrName>ppt_x</p:attrName>
                                        </p:attrNameLst>
                                      </p:cBhvr>
                                      <p:tavLst>
                                        <p:tav tm="0">
                                          <p:val>
                                            <p:strVal val="#ppt_x"/>
                                          </p:val>
                                        </p:tav>
                                        <p:tav tm="100000">
                                          <p:val>
                                            <p:strVal val="#ppt_x"/>
                                          </p:val>
                                        </p:tav>
                                      </p:tavLst>
                                    </p:anim>
                                    <p:anim calcmode="lin" valueType="num">
                                      <p:cBhvr additive="base">
                                        <p:cTn id="164" dur="150" fill="hold"/>
                                        <p:tgtEl>
                                          <p:spTgt spid="40">
                                            <p:txEl>
                                              <p:pRg st="2" end="2"/>
                                            </p:txEl>
                                          </p:spTgt>
                                        </p:tgtEl>
                                        <p:attrNameLst>
                                          <p:attrName>ppt_y</p:attrName>
                                        </p:attrNameLst>
                                      </p:cBhvr>
                                      <p:tavLst>
                                        <p:tav tm="0">
                                          <p:val>
                                            <p:strVal val="1+#ppt_h/2"/>
                                          </p:val>
                                        </p:tav>
                                        <p:tav tm="100000">
                                          <p:val>
                                            <p:strVal val="#ppt_y"/>
                                          </p:val>
                                        </p:tav>
                                      </p:tavLst>
                                    </p:anim>
                                  </p:childTnLst>
                                </p:cTn>
                              </p:par>
                            </p:childTnLst>
                          </p:cTn>
                        </p:par>
                        <p:par>
                          <p:cTn id="165" fill="hold">
                            <p:stCondLst>
                              <p:cond delay="8900"/>
                            </p:stCondLst>
                            <p:childTnLst>
                              <p:par>
                                <p:cTn id="166" presetID="2" presetClass="entr" presetSubtype="4" fill="hold" grpId="0" nodeType="afterEffect">
                                  <p:stCondLst>
                                    <p:cond delay="0"/>
                                  </p:stCondLst>
                                  <p:childTnLst>
                                    <p:set>
                                      <p:cBhvr>
                                        <p:cTn id="167" dur="1" fill="hold">
                                          <p:stCondLst>
                                            <p:cond delay="0"/>
                                          </p:stCondLst>
                                        </p:cTn>
                                        <p:tgtEl>
                                          <p:spTgt spid="40">
                                            <p:txEl>
                                              <p:pRg st="3" end="3"/>
                                            </p:txEl>
                                          </p:spTgt>
                                        </p:tgtEl>
                                        <p:attrNameLst>
                                          <p:attrName>style.visibility</p:attrName>
                                        </p:attrNameLst>
                                      </p:cBhvr>
                                      <p:to>
                                        <p:strVal val="visible"/>
                                      </p:to>
                                    </p:set>
                                    <p:anim calcmode="lin" valueType="num">
                                      <p:cBhvr additive="base">
                                        <p:cTn id="168" dur="150" fill="hold"/>
                                        <p:tgtEl>
                                          <p:spTgt spid="40">
                                            <p:txEl>
                                              <p:pRg st="3" end="3"/>
                                            </p:txEl>
                                          </p:spTgt>
                                        </p:tgtEl>
                                        <p:attrNameLst>
                                          <p:attrName>ppt_x</p:attrName>
                                        </p:attrNameLst>
                                      </p:cBhvr>
                                      <p:tavLst>
                                        <p:tav tm="0">
                                          <p:val>
                                            <p:strVal val="#ppt_x"/>
                                          </p:val>
                                        </p:tav>
                                        <p:tav tm="100000">
                                          <p:val>
                                            <p:strVal val="#ppt_x"/>
                                          </p:val>
                                        </p:tav>
                                      </p:tavLst>
                                    </p:anim>
                                    <p:anim calcmode="lin" valueType="num">
                                      <p:cBhvr additive="base">
                                        <p:cTn id="169" dur="150" fill="hold"/>
                                        <p:tgtEl>
                                          <p:spTgt spid="40">
                                            <p:txEl>
                                              <p:pRg st="3" end="3"/>
                                            </p:txEl>
                                          </p:spTgt>
                                        </p:tgtEl>
                                        <p:attrNameLst>
                                          <p:attrName>ppt_y</p:attrName>
                                        </p:attrNameLst>
                                      </p:cBhvr>
                                      <p:tavLst>
                                        <p:tav tm="0">
                                          <p:val>
                                            <p:strVal val="1+#ppt_h/2"/>
                                          </p:val>
                                        </p:tav>
                                        <p:tav tm="100000">
                                          <p:val>
                                            <p:strVal val="#ppt_y"/>
                                          </p:val>
                                        </p:tav>
                                      </p:tavLst>
                                    </p:anim>
                                  </p:childTnLst>
                                </p:cTn>
                              </p:par>
                            </p:childTnLst>
                          </p:cTn>
                        </p:par>
                        <p:par>
                          <p:cTn id="170" fill="hold">
                            <p:stCondLst>
                              <p:cond delay="9050"/>
                            </p:stCondLst>
                            <p:childTnLst>
                              <p:par>
                                <p:cTn id="171" presetID="2" presetClass="entr" presetSubtype="4" fill="hold" grpId="0" nodeType="afterEffect">
                                  <p:stCondLst>
                                    <p:cond delay="0"/>
                                  </p:stCondLst>
                                  <p:childTnLst>
                                    <p:set>
                                      <p:cBhvr>
                                        <p:cTn id="172" dur="1" fill="hold">
                                          <p:stCondLst>
                                            <p:cond delay="0"/>
                                          </p:stCondLst>
                                        </p:cTn>
                                        <p:tgtEl>
                                          <p:spTgt spid="40">
                                            <p:txEl>
                                              <p:pRg st="4" end="4"/>
                                            </p:txEl>
                                          </p:spTgt>
                                        </p:tgtEl>
                                        <p:attrNameLst>
                                          <p:attrName>style.visibility</p:attrName>
                                        </p:attrNameLst>
                                      </p:cBhvr>
                                      <p:to>
                                        <p:strVal val="visible"/>
                                      </p:to>
                                    </p:set>
                                    <p:anim calcmode="lin" valueType="num">
                                      <p:cBhvr additive="base">
                                        <p:cTn id="173" dur="150" fill="hold"/>
                                        <p:tgtEl>
                                          <p:spTgt spid="40">
                                            <p:txEl>
                                              <p:pRg st="4" end="4"/>
                                            </p:txEl>
                                          </p:spTgt>
                                        </p:tgtEl>
                                        <p:attrNameLst>
                                          <p:attrName>ppt_x</p:attrName>
                                        </p:attrNameLst>
                                      </p:cBhvr>
                                      <p:tavLst>
                                        <p:tav tm="0">
                                          <p:val>
                                            <p:strVal val="#ppt_x"/>
                                          </p:val>
                                        </p:tav>
                                        <p:tav tm="100000">
                                          <p:val>
                                            <p:strVal val="#ppt_x"/>
                                          </p:val>
                                        </p:tav>
                                      </p:tavLst>
                                    </p:anim>
                                    <p:anim calcmode="lin" valueType="num">
                                      <p:cBhvr additive="base">
                                        <p:cTn id="174" dur="150" fill="hold"/>
                                        <p:tgtEl>
                                          <p:spTgt spid="40">
                                            <p:txEl>
                                              <p:pRg st="4" end="4"/>
                                            </p:txEl>
                                          </p:spTgt>
                                        </p:tgtEl>
                                        <p:attrNameLst>
                                          <p:attrName>ppt_y</p:attrName>
                                        </p:attrNameLst>
                                      </p:cBhvr>
                                      <p:tavLst>
                                        <p:tav tm="0">
                                          <p:val>
                                            <p:strVal val="1+#ppt_h/2"/>
                                          </p:val>
                                        </p:tav>
                                        <p:tav tm="100000">
                                          <p:val>
                                            <p:strVal val="#ppt_y"/>
                                          </p:val>
                                        </p:tav>
                                      </p:tavLst>
                                    </p:anim>
                                  </p:childTnLst>
                                </p:cTn>
                              </p:par>
                            </p:childTnLst>
                          </p:cTn>
                        </p:par>
                        <p:par>
                          <p:cTn id="175" fill="hold">
                            <p:stCondLst>
                              <p:cond delay="9200"/>
                            </p:stCondLst>
                            <p:childTnLst>
                              <p:par>
                                <p:cTn id="176" presetID="2" presetClass="entr" presetSubtype="4" fill="hold" grpId="0" nodeType="afterEffect">
                                  <p:stCondLst>
                                    <p:cond delay="0"/>
                                  </p:stCondLst>
                                  <p:childTnLst>
                                    <p:set>
                                      <p:cBhvr>
                                        <p:cTn id="177" dur="1" fill="hold">
                                          <p:stCondLst>
                                            <p:cond delay="0"/>
                                          </p:stCondLst>
                                        </p:cTn>
                                        <p:tgtEl>
                                          <p:spTgt spid="40">
                                            <p:txEl>
                                              <p:pRg st="5" end="5"/>
                                            </p:txEl>
                                          </p:spTgt>
                                        </p:tgtEl>
                                        <p:attrNameLst>
                                          <p:attrName>style.visibility</p:attrName>
                                        </p:attrNameLst>
                                      </p:cBhvr>
                                      <p:to>
                                        <p:strVal val="visible"/>
                                      </p:to>
                                    </p:set>
                                    <p:anim calcmode="lin" valueType="num">
                                      <p:cBhvr additive="base">
                                        <p:cTn id="178" dur="150" fill="hold"/>
                                        <p:tgtEl>
                                          <p:spTgt spid="40">
                                            <p:txEl>
                                              <p:pRg st="5" end="5"/>
                                            </p:txEl>
                                          </p:spTgt>
                                        </p:tgtEl>
                                        <p:attrNameLst>
                                          <p:attrName>ppt_x</p:attrName>
                                        </p:attrNameLst>
                                      </p:cBhvr>
                                      <p:tavLst>
                                        <p:tav tm="0">
                                          <p:val>
                                            <p:strVal val="#ppt_x"/>
                                          </p:val>
                                        </p:tav>
                                        <p:tav tm="100000">
                                          <p:val>
                                            <p:strVal val="#ppt_x"/>
                                          </p:val>
                                        </p:tav>
                                      </p:tavLst>
                                    </p:anim>
                                    <p:anim calcmode="lin" valueType="num">
                                      <p:cBhvr additive="base">
                                        <p:cTn id="179" dur="150" fill="hold"/>
                                        <p:tgtEl>
                                          <p:spTgt spid="40">
                                            <p:txEl>
                                              <p:pRg st="5" end="5"/>
                                            </p:txEl>
                                          </p:spTgt>
                                        </p:tgtEl>
                                        <p:attrNameLst>
                                          <p:attrName>ppt_y</p:attrName>
                                        </p:attrNameLst>
                                      </p:cBhvr>
                                      <p:tavLst>
                                        <p:tav tm="0">
                                          <p:val>
                                            <p:strVal val="1+#ppt_h/2"/>
                                          </p:val>
                                        </p:tav>
                                        <p:tav tm="100000">
                                          <p:val>
                                            <p:strVal val="#ppt_y"/>
                                          </p:val>
                                        </p:tav>
                                      </p:tavLst>
                                    </p:anim>
                                  </p:childTnLst>
                                </p:cTn>
                              </p:par>
                            </p:childTnLst>
                          </p:cTn>
                        </p:par>
                        <p:par>
                          <p:cTn id="180" fill="hold">
                            <p:stCondLst>
                              <p:cond delay="9350"/>
                            </p:stCondLst>
                            <p:childTnLst>
                              <p:par>
                                <p:cTn id="181" presetID="22" presetClass="entr" presetSubtype="8" fill="hold" grpId="0" nodeType="afterEffect">
                                  <p:stCondLst>
                                    <p:cond delay="0"/>
                                  </p:stCondLst>
                                  <p:childTnLst>
                                    <p:set>
                                      <p:cBhvr>
                                        <p:cTn id="182" dur="1" fill="hold">
                                          <p:stCondLst>
                                            <p:cond delay="0"/>
                                          </p:stCondLst>
                                        </p:cTn>
                                        <p:tgtEl>
                                          <p:spTgt spid="21"/>
                                        </p:tgtEl>
                                        <p:attrNameLst>
                                          <p:attrName>style.visibility</p:attrName>
                                        </p:attrNameLst>
                                      </p:cBhvr>
                                      <p:to>
                                        <p:strVal val="visible"/>
                                      </p:to>
                                    </p:set>
                                    <p:animEffect transition="in" filter="wipe(left)">
                                      <p:cBhvr>
                                        <p:cTn id="18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5" grpId="0" animBg="1"/>
      <p:bldP spid="16" grpId="0" animBg="1"/>
      <p:bldP spid="15" grpId="0" animBg="1"/>
      <p:bldP spid="27" grpId="0" build="p"/>
      <p:bldP spid="28" grpId="0"/>
      <p:bldP spid="29" grpId="0" animBg="1"/>
      <p:bldP spid="30" grpId="0" animBg="1"/>
      <p:bldP spid="31" grpId="0" animBg="1"/>
      <p:bldP spid="32" grpId="0" animBg="1"/>
      <p:bldP spid="33" grpId="0" build="p"/>
      <p:bldP spid="34" grpId="0"/>
      <p:bldP spid="36" grpId="0" animBg="1"/>
      <p:bldP spid="37" grpId="0" animBg="1"/>
      <p:bldP spid="38" grpId="0" animBg="1"/>
      <p:bldP spid="39" grpId="0" animBg="1"/>
      <p:bldP spid="40" grpId="0" build="p"/>
      <p:bldP spid="41" grpId="0"/>
      <p:bldP spid="2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其它成本</a:t>
            </a:r>
            <a:endParaRPr lang="zh-CN" altLang="en-US" dirty="0"/>
          </a:p>
        </p:txBody>
      </p:sp>
      <p:sp>
        <p:nvSpPr>
          <p:cNvPr id="6" name="Freeform 5"/>
          <p:cNvSpPr>
            <a:spLocks noEditPoints="1"/>
          </p:cNvSpPr>
          <p:nvPr/>
        </p:nvSpPr>
        <p:spPr bwMode="auto">
          <a:xfrm>
            <a:off x="2856310" y="1201341"/>
            <a:ext cx="3415904" cy="3149204"/>
          </a:xfrm>
          <a:custGeom>
            <a:avLst/>
            <a:gdLst>
              <a:gd name="T0" fmla="*/ 3254 w 6460"/>
              <a:gd name="T1" fmla="*/ 2615 h 5945"/>
              <a:gd name="T2" fmla="*/ 3254 w 6460"/>
              <a:gd name="T3" fmla="*/ 2615 h 5945"/>
              <a:gd name="T4" fmla="*/ 3254 w 6460"/>
              <a:gd name="T5" fmla="*/ 2615 h 5945"/>
              <a:gd name="T6" fmla="*/ 3271 w 6460"/>
              <a:gd name="T7" fmla="*/ 2615 h 5945"/>
              <a:gd name="T8" fmla="*/ 4159 w 6460"/>
              <a:gd name="T9" fmla="*/ 3503 h 5945"/>
              <a:gd name="T10" fmla="*/ 4029 w 6460"/>
              <a:gd name="T11" fmla="*/ 3966 h 5945"/>
              <a:gd name="T12" fmla="*/ 4029 w 6460"/>
              <a:gd name="T13" fmla="*/ 3967 h 5945"/>
              <a:gd name="T14" fmla="*/ 4032 w 6460"/>
              <a:gd name="T15" fmla="*/ 3964 h 5945"/>
              <a:gd name="T16" fmla="*/ 3999 w 6460"/>
              <a:gd name="T17" fmla="*/ 4021 h 5945"/>
              <a:gd name="T18" fmla="*/ 3675 w 6460"/>
              <a:gd name="T19" fmla="*/ 4345 h 5945"/>
              <a:gd name="T20" fmla="*/ 2461 w 6460"/>
              <a:gd name="T21" fmla="*/ 4020 h 5945"/>
              <a:gd name="T22" fmla="*/ 2462 w 6460"/>
              <a:gd name="T23" fmla="*/ 4024 h 5945"/>
              <a:gd name="T24" fmla="*/ 2429 w 6460"/>
              <a:gd name="T25" fmla="*/ 3965 h 5945"/>
              <a:gd name="T26" fmla="*/ 2431 w 6460"/>
              <a:gd name="T27" fmla="*/ 3967 h 5945"/>
              <a:gd name="T28" fmla="*/ 2431 w 6460"/>
              <a:gd name="T29" fmla="*/ 3966 h 5945"/>
              <a:gd name="T30" fmla="*/ 2300 w 6460"/>
              <a:gd name="T31" fmla="*/ 3503 h 5945"/>
              <a:gd name="T32" fmla="*/ 3189 w 6460"/>
              <a:gd name="T33" fmla="*/ 2615 h 5945"/>
              <a:gd name="T34" fmla="*/ 3206 w 6460"/>
              <a:gd name="T35" fmla="*/ 2615 h 5945"/>
              <a:gd name="T36" fmla="*/ 3206 w 6460"/>
              <a:gd name="T37" fmla="*/ 2615 h 5945"/>
              <a:gd name="T38" fmla="*/ 3205 w 6460"/>
              <a:gd name="T39" fmla="*/ 2615 h 5945"/>
              <a:gd name="T40" fmla="*/ 3230 w 6460"/>
              <a:gd name="T41" fmla="*/ 2615 h 5945"/>
              <a:gd name="T42" fmla="*/ 3254 w 6460"/>
              <a:gd name="T43" fmla="*/ 2615 h 5945"/>
              <a:gd name="T44" fmla="*/ 5109 w 6460"/>
              <a:gd name="T45" fmla="*/ 3331 h 5945"/>
              <a:gd name="T46" fmla="*/ 5110 w 6460"/>
              <a:gd name="T47" fmla="*/ 3330 h 5945"/>
              <a:gd name="T48" fmla="*/ 4221 w 6460"/>
              <a:gd name="T49" fmla="*/ 2442 h 5945"/>
              <a:gd name="T50" fmla="*/ 4338 w 6460"/>
              <a:gd name="T51" fmla="*/ 2002 h 5945"/>
              <a:gd name="T52" fmla="*/ 4538 w 6460"/>
              <a:gd name="T53" fmla="*/ 1307 h 5945"/>
              <a:gd name="T54" fmla="*/ 3230 w 6460"/>
              <a:gd name="T55" fmla="*/ 0 h 5945"/>
              <a:gd name="T56" fmla="*/ 1923 w 6460"/>
              <a:gd name="T57" fmla="*/ 1307 h 5945"/>
              <a:gd name="T58" fmla="*/ 2119 w 6460"/>
              <a:gd name="T59" fmla="*/ 1997 h 5945"/>
              <a:gd name="T60" fmla="*/ 2118 w 6460"/>
              <a:gd name="T61" fmla="*/ 1996 h 5945"/>
              <a:gd name="T62" fmla="*/ 2118 w 6460"/>
              <a:gd name="T63" fmla="*/ 1996 h 5945"/>
              <a:gd name="T64" fmla="*/ 2238 w 6460"/>
              <a:gd name="T65" fmla="*/ 2442 h 5945"/>
              <a:gd name="T66" fmla="*/ 1350 w 6460"/>
              <a:gd name="T67" fmla="*/ 3330 h 5945"/>
              <a:gd name="T68" fmla="*/ 1351 w 6460"/>
              <a:gd name="T69" fmla="*/ 3331 h 5945"/>
              <a:gd name="T70" fmla="*/ 1307 w 6460"/>
              <a:gd name="T71" fmla="*/ 3330 h 5945"/>
              <a:gd name="T72" fmla="*/ 0 w 6460"/>
              <a:gd name="T73" fmla="*/ 4637 h 5945"/>
              <a:gd name="T74" fmla="*/ 1307 w 6460"/>
              <a:gd name="T75" fmla="*/ 5945 h 5945"/>
              <a:gd name="T76" fmla="*/ 2452 w 6460"/>
              <a:gd name="T77" fmla="*/ 5271 h 5945"/>
              <a:gd name="T78" fmla="*/ 2451 w 6460"/>
              <a:gd name="T79" fmla="*/ 5274 h 5945"/>
              <a:gd name="T80" fmla="*/ 2451 w 6460"/>
              <a:gd name="T81" fmla="*/ 5274 h 5945"/>
              <a:gd name="T82" fmla="*/ 2787 w 6460"/>
              <a:gd name="T83" fmla="*/ 4929 h 5945"/>
              <a:gd name="T84" fmla="*/ 3992 w 6460"/>
              <a:gd name="T85" fmla="*/ 5241 h 5945"/>
              <a:gd name="T86" fmla="*/ 5153 w 6460"/>
              <a:gd name="T87" fmla="*/ 5945 h 5945"/>
              <a:gd name="T88" fmla="*/ 6460 w 6460"/>
              <a:gd name="T89" fmla="*/ 4637 h 5945"/>
              <a:gd name="T90" fmla="*/ 5153 w 6460"/>
              <a:gd name="T91" fmla="*/ 3330 h 5945"/>
              <a:gd name="T92" fmla="*/ 5109 w 6460"/>
              <a:gd name="T93" fmla="*/ 3331 h 59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460" h="5945">
                <a:moveTo>
                  <a:pt x="3254" y="2615"/>
                </a:moveTo>
                <a:lnTo>
                  <a:pt x="3254" y="2615"/>
                </a:lnTo>
                <a:lnTo>
                  <a:pt x="3254" y="2615"/>
                </a:lnTo>
                <a:cubicBezTo>
                  <a:pt x="3259" y="2615"/>
                  <a:pt x="3265" y="2615"/>
                  <a:pt x="3271" y="2615"/>
                </a:cubicBezTo>
                <a:cubicBezTo>
                  <a:pt x="3761" y="2615"/>
                  <a:pt x="4159" y="3013"/>
                  <a:pt x="4159" y="3503"/>
                </a:cubicBezTo>
                <a:cubicBezTo>
                  <a:pt x="4159" y="3673"/>
                  <a:pt x="4111" y="3832"/>
                  <a:pt x="4029" y="3966"/>
                </a:cubicBezTo>
                <a:lnTo>
                  <a:pt x="4029" y="3967"/>
                </a:lnTo>
                <a:lnTo>
                  <a:pt x="4032" y="3964"/>
                </a:lnTo>
                <a:cubicBezTo>
                  <a:pt x="4021" y="3983"/>
                  <a:pt x="4010" y="4002"/>
                  <a:pt x="3999" y="4021"/>
                </a:cubicBezTo>
                <a:cubicBezTo>
                  <a:pt x="3924" y="4151"/>
                  <a:pt x="3815" y="4264"/>
                  <a:pt x="3675" y="4345"/>
                </a:cubicBezTo>
                <a:cubicBezTo>
                  <a:pt x="3250" y="4590"/>
                  <a:pt x="2707" y="4444"/>
                  <a:pt x="2461" y="4020"/>
                </a:cubicBezTo>
                <a:lnTo>
                  <a:pt x="2462" y="4024"/>
                </a:lnTo>
                <a:cubicBezTo>
                  <a:pt x="2451" y="4004"/>
                  <a:pt x="2440" y="3984"/>
                  <a:pt x="2429" y="3965"/>
                </a:cubicBezTo>
                <a:lnTo>
                  <a:pt x="2431" y="3967"/>
                </a:lnTo>
                <a:lnTo>
                  <a:pt x="2431" y="3966"/>
                </a:lnTo>
                <a:cubicBezTo>
                  <a:pt x="2348" y="3832"/>
                  <a:pt x="2300" y="3673"/>
                  <a:pt x="2300" y="3503"/>
                </a:cubicBezTo>
                <a:cubicBezTo>
                  <a:pt x="2300" y="3013"/>
                  <a:pt x="2698" y="2615"/>
                  <a:pt x="3189" y="2615"/>
                </a:cubicBezTo>
                <a:cubicBezTo>
                  <a:pt x="3194" y="2615"/>
                  <a:pt x="3200" y="2615"/>
                  <a:pt x="3206" y="2615"/>
                </a:cubicBezTo>
                <a:lnTo>
                  <a:pt x="3206" y="2615"/>
                </a:lnTo>
                <a:lnTo>
                  <a:pt x="3205" y="2615"/>
                </a:lnTo>
                <a:cubicBezTo>
                  <a:pt x="3213" y="2615"/>
                  <a:pt x="3222" y="2615"/>
                  <a:pt x="3230" y="2615"/>
                </a:cubicBezTo>
                <a:cubicBezTo>
                  <a:pt x="3238" y="2615"/>
                  <a:pt x="3246" y="2615"/>
                  <a:pt x="3254" y="2615"/>
                </a:cubicBezTo>
                <a:close/>
                <a:moveTo>
                  <a:pt x="5109" y="3331"/>
                </a:moveTo>
                <a:lnTo>
                  <a:pt x="5110" y="3330"/>
                </a:lnTo>
                <a:cubicBezTo>
                  <a:pt x="4619" y="3330"/>
                  <a:pt x="4221" y="2933"/>
                  <a:pt x="4221" y="2442"/>
                </a:cubicBezTo>
                <a:cubicBezTo>
                  <a:pt x="4221" y="2282"/>
                  <a:pt x="4264" y="2132"/>
                  <a:pt x="4338" y="2002"/>
                </a:cubicBezTo>
                <a:cubicBezTo>
                  <a:pt x="4464" y="1801"/>
                  <a:pt x="4538" y="1563"/>
                  <a:pt x="4538" y="1307"/>
                </a:cubicBezTo>
                <a:cubicBezTo>
                  <a:pt x="4538" y="585"/>
                  <a:pt x="3952" y="0"/>
                  <a:pt x="3230" y="0"/>
                </a:cubicBezTo>
                <a:cubicBezTo>
                  <a:pt x="2508" y="0"/>
                  <a:pt x="1923" y="585"/>
                  <a:pt x="1923" y="1307"/>
                </a:cubicBezTo>
                <a:cubicBezTo>
                  <a:pt x="1923" y="1560"/>
                  <a:pt x="1995" y="1797"/>
                  <a:pt x="2119" y="1997"/>
                </a:cubicBezTo>
                <a:lnTo>
                  <a:pt x="2118" y="1996"/>
                </a:lnTo>
                <a:lnTo>
                  <a:pt x="2118" y="1996"/>
                </a:lnTo>
                <a:cubicBezTo>
                  <a:pt x="2194" y="2127"/>
                  <a:pt x="2238" y="2279"/>
                  <a:pt x="2238" y="2442"/>
                </a:cubicBezTo>
                <a:cubicBezTo>
                  <a:pt x="2238" y="2933"/>
                  <a:pt x="1840" y="3330"/>
                  <a:pt x="1350" y="3330"/>
                </a:cubicBezTo>
                <a:lnTo>
                  <a:pt x="1351" y="3331"/>
                </a:lnTo>
                <a:cubicBezTo>
                  <a:pt x="1336" y="3330"/>
                  <a:pt x="1322" y="3330"/>
                  <a:pt x="1307" y="3330"/>
                </a:cubicBezTo>
                <a:cubicBezTo>
                  <a:pt x="585" y="3330"/>
                  <a:pt x="0" y="3915"/>
                  <a:pt x="0" y="4637"/>
                </a:cubicBezTo>
                <a:cubicBezTo>
                  <a:pt x="0" y="5359"/>
                  <a:pt x="585" y="5945"/>
                  <a:pt x="1307" y="5945"/>
                </a:cubicBezTo>
                <a:cubicBezTo>
                  <a:pt x="1800" y="5945"/>
                  <a:pt x="2228" y="5673"/>
                  <a:pt x="2452" y="5271"/>
                </a:cubicBezTo>
                <a:lnTo>
                  <a:pt x="2451" y="5274"/>
                </a:lnTo>
                <a:lnTo>
                  <a:pt x="2451" y="5274"/>
                </a:lnTo>
                <a:cubicBezTo>
                  <a:pt x="2527" y="5135"/>
                  <a:pt x="2640" y="5014"/>
                  <a:pt x="2787" y="4929"/>
                </a:cubicBezTo>
                <a:cubicBezTo>
                  <a:pt x="3207" y="4687"/>
                  <a:pt x="3743" y="4827"/>
                  <a:pt x="3992" y="5241"/>
                </a:cubicBezTo>
                <a:cubicBezTo>
                  <a:pt x="4210" y="5659"/>
                  <a:pt x="4648" y="5945"/>
                  <a:pt x="5153" y="5945"/>
                </a:cubicBezTo>
                <a:cubicBezTo>
                  <a:pt x="5875" y="5945"/>
                  <a:pt x="6460" y="5359"/>
                  <a:pt x="6460" y="4637"/>
                </a:cubicBezTo>
                <a:cubicBezTo>
                  <a:pt x="6460" y="3915"/>
                  <a:pt x="5875" y="3330"/>
                  <a:pt x="5153" y="3330"/>
                </a:cubicBezTo>
                <a:cubicBezTo>
                  <a:pt x="5138" y="3330"/>
                  <a:pt x="5123" y="3330"/>
                  <a:pt x="5109" y="3331"/>
                </a:cubicBezTo>
                <a:close/>
              </a:path>
            </a:pathLst>
          </a:custGeom>
          <a:solidFill>
            <a:schemeClr val="accent3"/>
          </a:solidFill>
          <a:ln w="9525">
            <a:noFill/>
            <a:round/>
            <a:headEnd/>
            <a:tailEnd/>
          </a:ln>
        </p:spPr>
        <p:txBody>
          <a:bodyPr vert="horz" wrap="square" lIns="68580" tIns="34290" rIns="68580" bIns="34290" numCol="1" anchor="t" anchorCtr="0" compatLnSpc="1">
            <a:prstTxWarp prst="textNoShape">
              <a:avLst/>
            </a:prstTxWarp>
          </a:bodyPr>
          <a:lstStyle/>
          <a:p>
            <a:endParaRPr lang="zh-CN" altLang="en-US"/>
          </a:p>
        </p:txBody>
      </p:sp>
      <p:sp>
        <p:nvSpPr>
          <p:cNvPr id="46" name="TextBox 29"/>
          <p:cNvSpPr txBox="1"/>
          <p:nvPr/>
        </p:nvSpPr>
        <p:spPr>
          <a:xfrm>
            <a:off x="5652120" y="1323556"/>
            <a:ext cx="2271755" cy="692498"/>
          </a:xfrm>
          <a:prstGeom prst="rect">
            <a:avLst/>
          </a:prstGeom>
          <a:noFill/>
        </p:spPr>
        <p:txBody>
          <a:bodyPr wrap="square" lIns="0" tIns="0" rIns="0" bIns="0" rtlCol="0">
            <a:spAutoFit/>
          </a:bodyPr>
          <a:lstStyle/>
          <a:p>
            <a:pPr algn="just">
              <a:lnSpc>
                <a:spcPts val="18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47" name="TextBox 29"/>
          <p:cNvSpPr txBox="1"/>
          <p:nvPr/>
        </p:nvSpPr>
        <p:spPr>
          <a:xfrm>
            <a:off x="6624228" y="3435846"/>
            <a:ext cx="1998278" cy="923330"/>
          </a:xfrm>
          <a:prstGeom prst="rect">
            <a:avLst/>
          </a:prstGeom>
          <a:noFill/>
        </p:spPr>
        <p:txBody>
          <a:bodyPr wrap="square" lIns="0" tIns="0" rIns="0" bIns="0" rtlCol="0">
            <a:spAutoFit/>
          </a:bodyPr>
          <a:lstStyle/>
          <a:p>
            <a:pPr algn="just">
              <a:lnSpc>
                <a:spcPts val="18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48" name="TextBox 29"/>
          <p:cNvSpPr txBox="1"/>
          <p:nvPr/>
        </p:nvSpPr>
        <p:spPr>
          <a:xfrm>
            <a:off x="521494" y="2283210"/>
            <a:ext cx="2271755" cy="692497"/>
          </a:xfrm>
          <a:prstGeom prst="rect">
            <a:avLst/>
          </a:prstGeom>
          <a:noFill/>
        </p:spPr>
        <p:txBody>
          <a:bodyPr wrap="square" lIns="0" tIns="0" rIns="0" bIns="0" rtlCol="0">
            <a:spAutoFit/>
          </a:bodyPr>
          <a:lstStyle/>
          <a:p>
            <a:pPr algn="just">
              <a:lnSpc>
                <a:spcPts val="18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点击输入简要文字内容，文字内容需概括精炼，言简意赅的说明分项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12" name="等腰三角形 11"/>
          <p:cNvSpPr/>
          <p:nvPr/>
        </p:nvSpPr>
        <p:spPr>
          <a:xfrm rot="18781070">
            <a:off x="2832112" y="3006990"/>
            <a:ext cx="179977" cy="155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3" name="等腰三角形 52"/>
          <p:cNvSpPr/>
          <p:nvPr/>
        </p:nvSpPr>
        <p:spPr>
          <a:xfrm rot="4492239">
            <a:off x="5288642" y="1592229"/>
            <a:ext cx="179977" cy="155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54" name="等腰三角形 53"/>
          <p:cNvSpPr/>
          <p:nvPr/>
        </p:nvSpPr>
        <p:spPr>
          <a:xfrm rot="5996743">
            <a:off x="6337240" y="3712344"/>
            <a:ext cx="179977" cy="155153"/>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 name="Oval 6"/>
          <p:cNvSpPr>
            <a:spLocks noChangeArrowheads="1"/>
          </p:cNvSpPr>
          <p:nvPr/>
        </p:nvSpPr>
        <p:spPr bwMode="auto">
          <a:xfrm>
            <a:off x="3971926" y="1300163"/>
            <a:ext cx="1184672" cy="1187054"/>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8" name="Oval 7"/>
          <p:cNvSpPr>
            <a:spLocks noChangeArrowheads="1"/>
          </p:cNvSpPr>
          <p:nvPr/>
        </p:nvSpPr>
        <p:spPr bwMode="auto">
          <a:xfrm>
            <a:off x="2955133" y="3064669"/>
            <a:ext cx="1184672" cy="1187054"/>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9" name="Oval 8"/>
          <p:cNvSpPr>
            <a:spLocks noChangeArrowheads="1"/>
          </p:cNvSpPr>
          <p:nvPr/>
        </p:nvSpPr>
        <p:spPr bwMode="auto">
          <a:xfrm>
            <a:off x="4987528" y="3064669"/>
            <a:ext cx="1185863" cy="1187054"/>
          </a:xfrm>
          <a:prstGeom prst="ellipse">
            <a:avLst/>
          </a:pr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41" name="TextBox 30"/>
          <p:cNvSpPr txBox="1"/>
          <p:nvPr/>
        </p:nvSpPr>
        <p:spPr>
          <a:xfrm>
            <a:off x="4240226" y="1570525"/>
            <a:ext cx="648072" cy="646331"/>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标题文本</a:t>
            </a:r>
          </a:p>
        </p:txBody>
      </p:sp>
      <p:sp>
        <p:nvSpPr>
          <p:cNvPr id="49" name="TextBox 30"/>
          <p:cNvSpPr txBox="1"/>
          <p:nvPr/>
        </p:nvSpPr>
        <p:spPr>
          <a:xfrm>
            <a:off x="5256424" y="3335031"/>
            <a:ext cx="648072" cy="646331"/>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标题文本</a:t>
            </a:r>
          </a:p>
        </p:txBody>
      </p:sp>
      <p:sp>
        <p:nvSpPr>
          <p:cNvPr id="50" name="TextBox 30"/>
          <p:cNvSpPr txBox="1"/>
          <p:nvPr/>
        </p:nvSpPr>
        <p:spPr>
          <a:xfrm>
            <a:off x="3223432" y="3335031"/>
            <a:ext cx="648072" cy="646331"/>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标题文本</a:t>
            </a:r>
          </a:p>
        </p:txBody>
      </p:sp>
    </p:spTree>
    <p:extLst>
      <p:ext uri="{BB962C8B-B14F-4D97-AF65-F5344CB8AC3E}">
        <p14:creationId xmlns:p14="http://schemas.microsoft.com/office/powerpoint/2010/main" val="958512263"/>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1000" fill="hold"/>
                                        <p:tgtEl>
                                          <p:spTgt spid="6"/>
                                        </p:tgtEl>
                                        <p:attrNameLst>
                                          <p:attrName>ppt_w</p:attrName>
                                        </p:attrNameLst>
                                      </p:cBhvr>
                                      <p:tavLst>
                                        <p:tav tm="0">
                                          <p:val>
                                            <p:fltVal val="0"/>
                                          </p:val>
                                        </p:tav>
                                        <p:tav tm="100000">
                                          <p:val>
                                            <p:strVal val="#ppt_w"/>
                                          </p:val>
                                        </p:tav>
                                      </p:tavLst>
                                    </p:anim>
                                    <p:anim calcmode="lin" valueType="num">
                                      <p:cBhvr>
                                        <p:cTn id="8" dur="1000" fill="hold"/>
                                        <p:tgtEl>
                                          <p:spTgt spid="6"/>
                                        </p:tgtEl>
                                        <p:attrNameLst>
                                          <p:attrName>ppt_h</p:attrName>
                                        </p:attrNameLst>
                                      </p:cBhvr>
                                      <p:tavLst>
                                        <p:tav tm="0">
                                          <p:val>
                                            <p:fltVal val="0"/>
                                          </p:val>
                                        </p:tav>
                                        <p:tav tm="100000">
                                          <p:val>
                                            <p:strVal val="#ppt_h"/>
                                          </p:val>
                                        </p:tav>
                                      </p:tavLst>
                                    </p:anim>
                                    <p:animEffect transition="in" filter="fade">
                                      <p:cBhvr>
                                        <p:cTn id="9" dur="1000"/>
                                        <p:tgtEl>
                                          <p:spTgt spid="6"/>
                                        </p:tgtEl>
                                      </p:cBhvr>
                                    </p:animEffect>
                                  </p:childTnLst>
                                </p:cTn>
                              </p:par>
                              <p:par>
                                <p:cTn id="10" presetID="8" presetClass="emph" presetSubtype="0" repeatCount="2000" fill="hold" grpId="1" nodeType="withEffect">
                                  <p:stCondLst>
                                    <p:cond delay="0"/>
                                  </p:stCondLst>
                                  <p:childTnLst>
                                    <p:animRot by="21600000">
                                      <p:cBhvr>
                                        <p:cTn id="11" dur="500" fill="hold"/>
                                        <p:tgtEl>
                                          <p:spTgt spid="6"/>
                                        </p:tgtEl>
                                        <p:attrNameLst>
                                          <p:attrName>r</p:attrName>
                                        </p:attrNameLst>
                                      </p:cBhvr>
                                    </p:animRo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p:cTn id="15" dur="500" fill="hold"/>
                                        <p:tgtEl>
                                          <p:spTgt spid="41"/>
                                        </p:tgtEl>
                                        <p:attrNameLst>
                                          <p:attrName>ppt_w</p:attrName>
                                        </p:attrNameLst>
                                      </p:cBhvr>
                                      <p:tavLst>
                                        <p:tav tm="0">
                                          <p:val>
                                            <p:fltVal val="0"/>
                                          </p:val>
                                        </p:tav>
                                        <p:tav tm="100000">
                                          <p:val>
                                            <p:strVal val="#ppt_w"/>
                                          </p:val>
                                        </p:tav>
                                      </p:tavLst>
                                    </p:anim>
                                    <p:anim calcmode="lin" valueType="num">
                                      <p:cBhvr>
                                        <p:cTn id="16" dur="500" fill="hold"/>
                                        <p:tgtEl>
                                          <p:spTgt spid="41"/>
                                        </p:tgtEl>
                                        <p:attrNameLst>
                                          <p:attrName>ppt_h</p:attrName>
                                        </p:attrNameLst>
                                      </p:cBhvr>
                                      <p:tavLst>
                                        <p:tav tm="0">
                                          <p:val>
                                            <p:fltVal val="0"/>
                                          </p:val>
                                        </p:tav>
                                        <p:tav tm="100000">
                                          <p:val>
                                            <p:strVal val="#ppt_h"/>
                                          </p:val>
                                        </p:tav>
                                      </p:tavLst>
                                    </p:anim>
                                    <p:animEffect transition="in" filter="fade">
                                      <p:cBhvr>
                                        <p:cTn id="17" dur="500"/>
                                        <p:tgtEl>
                                          <p:spTgt spid="41"/>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grpId="0" nodeType="withEffect">
                                  <p:stCondLst>
                                    <p:cond delay="250"/>
                                  </p:stCondLst>
                                  <p:childTnLst>
                                    <p:set>
                                      <p:cBhvr>
                                        <p:cTn id="24" dur="1" fill="hold">
                                          <p:stCondLst>
                                            <p:cond delay="0"/>
                                          </p:stCondLst>
                                        </p:cTn>
                                        <p:tgtEl>
                                          <p:spTgt spid="49"/>
                                        </p:tgtEl>
                                        <p:attrNameLst>
                                          <p:attrName>style.visibility</p:attrName>
                                        </p:attrNameLst>
                                      </p:cBhvr>
                                      <p:to>
                                        <p:strVal val="visible"/>
                                      </p:to>
                                    </p:set>
                                    <p:anim calcmode="lin" valueType="num">
                                      <p:cBhvr>
                                        <p:cTn id="25" dur="500" fill="hold"/>
                                        <p:tgtEl>
                                          <p:spTgt spid="49"/>
                                        </p:tgtEl>
                                        <p:attrNameLst>
                                          <p:attrName>ppt_w</p:attrName>
                                        </p:attrNameLst>
                                      </p:cBhvr>
                                      <p:tavLst>
                                        <p:tav tm="0">
                                          <p:val>
                                            <p:fltVal val="0"/>
                                          </p:val>
                                        </p:tav>
                                        <p:tav tm="100000">
                                          <p:val>
                                            <p:strVal val="#ppt_w"/>
                                          </p:val>
                                        </p:tav>
                                      </p:tavLst>
                                    </p:anim>
                                    <p:anim calcmode="lin" valueType="num">
                                      <p:cBhvr>
                                        <p:cTn id="26" dur="500" fill="hold"/>
                                        <p:tgtEl>
                                          <p:spTgt spid="49"/>
                                        </p:tgtEl>
                                        <p:attrNameLst>
                                          <p:attrName>ppt_h</p:attrName>
                                        </p:attrNameLst>
                                      </p:cBhvr>
                                      <p:tavLst>
                                        <p:tav tm="0">
                                          <p:val>
                                            <p:fltVal val="0"/>
                                          </p:val>
                                        </p:tav>
                                        <p:tav tm="100000">
                                          <p:val>
                                            <p:strVal val="#ppt_h"/>
                                          </p:val>
                                        </p:tav>
                                      </p:tavLst>
                                    </p:anim>
                                    <p:animEffect transition="in" filter="fade">
                                      <p:cBhvr>
                                        <p:cTn id="27" dur="500"/>
                                        <p:tgtEl>
                                          <p:spTgt spid="49"/>
                                        </p:tgtEl>
                                      </p:cBhvr>
                                    </p:animEffect>
                                  </p:childTnLst>
                                </p:cTn>
                              </p:par>
                              <p:par>
                                <p:cTn id="28" presetID="53" presetClass="entr" presetSubtype="16" fill="hold" grpId="0" nodeType="withEffect">
                                  <p:stCondLst>
                                    <p:cond delay="250"/>
                                  </p:stCondLst>
                                  <p:childTnLst>
                                    <p:set>
                                      <p:cBhvr>
                                        <p:cTn id="29" dur="1" fill="hold">
                                          <p:stCondLst>
                                            <p:cond delay="0"/>
                                          </p:stCondLst>
                                        </p:cTn>
                                        <p:tgtEl>
                                          <p:spTgt spid="9"/>
                                        </p:tgtEl>
                                        <p:attrNameLst>
                                          <p:attrName>style.visibility</p:attrName>
                                        </p:attrNameLst>
                                      </p:cBhvr>
                                      <p:to>
                                        <p:strVal val="visible"/>
                                      </p:to>
                                    </p:set>
                                    <p:anim calcmode="lin" valueType="num">
                                      <p:cBhvr>
                                        <p:cTn id="30" dur="500" fill="hold"/>
                                        <p:tgtEl>
                                          <p:spTgt spid="9"/>
                                        </p:tgtEl>
                                        <p:attrNameLst>
                                          <p:attrName>ppt_w</p:attrName>
                                        </p:attrNameLst>
                                      </p:cBhvr>
                                      <p:tavLst>
                                        <p:tav tm="0">
                                          <p:val>
                                            <p:fltVal val="0"/>
                                          </p:val>
                                        </p:tav>
                                        <p:tav tm="100000">
                                          <p:val>
                                            <p:strVal val="#ppt_w"/>
                                          </p:val>
                                        </p:tav>
                                      </p:tavLst>
                                    </p:anim>
                                    <p:anim calcmode="lin" valueType="num">
                                      <p:cBhvr>
                                        <p:cTn id="31" dur="500" fill="hold"/>
                                        <p:tgtEl>
                                          <p:spTgt spid="9"/>
                                        </p:tgtEl>
                                        <p:attrNameLst>
                                          <p:attrName>ppt_h</p:attrName>
                                        </p:attrNameLst>
                                      </p:cBhvr>
                                      <p:tavLst>
                                        <p:tav tm="0">
                                          <p:val>
                                            <p:fltVal val="0"/>
                                          </p:val>
                                        </p:tav>
                                        <p:tav tm="100000">
                                          <p:val>
                                            <p:strVal val="#ppt_h"/>
                                          </p:val>
                                        </p:tav>
                                      </p:tavLst>
                                    </p:anim>
                                    <p:animEffect transition="in" filter="fade">
                                      <p:cBhvr>
                                        <p:cTn id="32" dur="500"/>
                                        <p:tgtEl>
                                          <p:spTgt spid="9"/>
                                        </p:tgtEl>
                                      </p:cBhvr>
                                    </p:animEffect>
                                  </p:childTnLst>
                                </p:cTn>
                              </p:par>
                              <p:par>
                                <p:cTn id="33" presetID="53" presetClass="entr" presetSubtype="16" fill="hold" grpId="0" nodeType="withEffect">
                                  <p:stCondLst>
                                    <p:cond delay="500"/>
                                  </p:stCondLst>
                                  <p:childTnLst>
                                    <p:set>
                                      <p:cBhvr>
                                        <p:cTn id="34" dur="1" fill="hold">
                                          <p:stCondLst>
                                            <p:cond delay="0"/>
                                          </p:stCondLst>
                                        </p:cTn>
                                        <p:tgtEl>
                                          <p:spTgt spid="50"/>
                                        </p:tgtEl>
                                        <p:attrNameLst>
                                          <p:attrName>style.visibility</p:attrName>
                                        </p:attrNameLst>
                                      </p:cBhvr>
                                      <p:to>
                                        <p:strVal val="visible"/>
                                      </p:to>
                                    </p:set>
                                    <p:anim calcmode="lin" valueType="num">
                                      <p:cBhvr>
                                        <p:cTn id="35" dur="500" fill="hold"/>
                                        <p:tgtEl>
                                          <p:spTgt spid="50"/>
                                        </p:tgtEl>
                                        <p:attrNameLst>
                                          <p:attrName>ppt_w</p:attrName>
                                        </p:attrNameLst>
                                      </p:cBhvr>
                                      <p:tavLst>
                                        <p:tav tm="0">
                                          <p:val>
                                            <p:fltVal val="0"/>
                                          </p:val>
                                        </p:tav>
                                        <p:tav tm="100000">
                                          <p:val>
                                            <p:strVal val="#ppt_w"/>
                                          </p:val>
                                        </p:tav>
                                      </p:tavLst>
                                    </p:anim>
                                    <p:anim calcmode="lin" valueType="num">
                                      <p:cBhvr>
                                        <p:cTn id="36" dur="500" fill="hold"/>
                                        <p:tgtEl>
                                          <p:spTgt spid="50"/>
                                        </p:tgtEl>
                                        <p:attrNameLst>
                                          <p:attrName>ppt_h</p:attrName>
                                        </p:attrNameLst>
                                      </p:cBhvr>
                                      <p:tavLst>
                                        <p:tav tm="0">
                                          <p:val>
                                            <p:fltVal val="0"/>
                                          </p:val>
                                        </p:tav>
                                        <p:tav tm="100000">
                                          <p:val>
                                            <p:strVal val="#ppt_h"/>
                                          </p:val>
                                        </p:tav>
                                      </p:tavLst>
                                    </p:anim>
                                    <p:animEffect transition="in" filter="fade">
                                      <p:cBhvr>
                                        <p:cTn id="37" dur="500"/>
                                        <p:tgtEl>
                                          <p:spTgt spid="50"/>
                                        </p:tgtEl>
                                      </p:cBhvr>
                                    </p:animEffect>
                                  </p:childTnLst>
                                </p:cTn>
                              </p:par>
                              <p:par>
                                <p:cTn id="38" presetID="53" presetClass="entr" presetSubtype="16" fill="hold" grpId="0" nodeType="withEffect">
                                  <p:stCondLst>
                                    <p:cond delay="500"/>
                                  </p:stCondLst>
                                  <p:childTnLst>
                                    <p:set>
                                      <p:cBhvr>
                                        <p:cTn id="39" dur="1" fill="hold">
                                          <p:stCondLst>
                                            <p:cond delay="0"/>
                                          </p:stCondLst>
                                        </p:cTn>
                                        <p:tgtEl>
                                          <p:spTgt spid="8"/>
                                        </p:tgtEl>
                                        <p:attrNameLst>
                                          <p:attrName>style.visibility</p:attrName>
                                        </p:attrNameLst>
                                      </p:cBhvr>
                                      <p:to>
                                        <p:strVal val="visible"/>
                                      </p:to>
                                    </p:set>
                                    <p:anim calcmode="lin" valueType="num">
                                      <p:cBhvr>
                                        <p:cTn id="40" dur="500" fill="hold"/>
                                        <p:tgtEl>
                                          <p:spTgt spid="8"/>
                                        </p:tgtEl>
                                        <p:attrNameLst>
                                          <p:attrName>ppt_w</p:attrName>
                                        </p:attrNameLst>
                                      </p:cBhvr>
                                      <p:tavLst>
                                        <p:tav tm="0">
                                          <p:val>
                                            <p:fltVal val="0"/>
                                          </p:val>
                                        </p:tav>
                                        <p:tav tm="100000">
                                          <p:val>
                                            <p:strVal val="#ppt_w"/>
                                          </p:val>
                                        </p:tav>
                                      </p:tavLst>
                                    </p:anim>
                                    <p:anim calcmode="lin" valueType="num">
                                      <p:cBhvr>
                                        <p:cTn id="41" dur="500" fill="hold"/>
                                        <p:tgtEl>
                                          <p:spTgt spid="8"/>
                                        </p:tgtEl>
                                        <p:attrNameLst>
                                          <p:attrName>ppt_h</p:attrName>
                                        </p:attrNameLst>
                                      </p:cBhvr>
                                      <p:tavLst>
                                        <p:tav tm="0">
                                          <p:val>
                                            <p:fltVal val="0"/>
                                          </p:val>
                                        </p:tav>
                                        <p:tav tm="100000">
                                          <p:val>
                                            <p:strVal val="#ppt_h"/>
                                          </p:val>
                                        </p:tav>
                                      </p:tavLst>
                                    </p:anim>
                                    <p:animEffect transition="in" filter="fade">
                                      <p:cBhvr>
                                        <p:cTn id="42" dur="500"/>
                                        <p:tgtEl>
                                          <p:spTgt spid="8"/>
                                        </p:tgtEl>
                                      </p:cBhvr>
                                    </p:animEffect>
                                  </p:childTnLst>
                                </p:cTn>
                              </p:par>
                            </p:childTnLst>
                          </p:cTn>
                        </p:par>
                        <p:par>
                          <p:cTn id="43" fill="hold">
                            <p:stCondLst>
                              <p:cond delay="2000"/>
                            </p:stCondLst>
                            <p:childTnLst>
                              <p:par>
                                <p:cTn id="44" presetID="1" presetClass="entr" presetSubtype="0" fill="hold" grpId="1" nodeType="afterEffect">
                                  <p:stCondLst>
                                    <p:cond delay="0"/>
                                  </p:stCondLst>
                                  <p:childTnLst>
                                    <p:set>
                                      <p:cBhvr>
                                        <p:cTn id="45" dur="1" fill="hold">
                                          <p:stCondLst>
                                            <p:cond delay="0"/>
                                          </p:stCondLst>
                                        </p:cTn>
                                        <p:tgtEl>
                                          <p:spTgt spid="53"/>
                                        </p:tgtEl>
                                        <p:attrNameLst>
                                          <p:attrName>style.visibility</p:attrName>
                                        </p:attrNameLst>
                                      </p:cBhvr>
                                      <p:to>
                                        <p:strVal val="visible"/>
                                      </p:to>
                                    </p:set>
                                  </p:childTnLst>
                                </p:cTn>
                              </p:par>
                              <p:par>
                                <p:cTn id="46" presetID="35" presetClass="path" presetSubtype="0" accel="50000" decel="50000" fill="hold" grpId="0" nodeType="withEffect">
                                  <p:stCondLst>
                                    <p:cond delay="0"/>
                                  </p:stCondLst>
                                  <p:childTnLst>
                                    <p:animMotion origin="layout" path="M -1.04167E-6 2.96296E-6 L -0.04922 0.02083 " pathEditMode="relative" rAng="0" ptsTypes="AA">
                                      <p:cBhvr>
                                        <p:cTn id="47" dur="1000" spd="-100000" fill="hold"/>
                                        <p:tgtEl>
                                          <p:spTgt spid="53"/>
                                        </p:tgtEl>
                                        <p:attrNameLst>
                                          <p:attrName>ppt_x</p:attrName>
                                          <p:attrName>ppt_y</p:attrName>
                                        </p:attrNameLst>
                                      </p:cBhvr>
                                      <p:rCtr x="-2461" y="1042"/>
                                    </p:animMotion>
                                  </p:childTnLst>
                                </p:cTn>
                              </p:par>
                            </p:childTnLst>
                          </p:cTn>
                        </p:par>
                        <p:par>
                          <p:cTn id="48" fill="hold">
                            <p:stCondLst>
                              <p:cond delay="3000"/>
                            </p:stCondLst>
                            <p:childTnLst>
                              <p:par>
                                <p:cTn id="49" presetID="22" presetClass="entr" presetSubtype="8" fill="hold" grpId="0" nodeType="afterEffect">
                                  <p:stCondLst>
                                    <p:cond delay="0"/>
                                  </p:stCondLst>
                                  <p:childTnLst>
                                    <p:set>
                                      <p:cBhvr>
                                        <p:cTn id="50" dur="1" fill="hold">
                                          <p:stCondLst>
                                            <p:cond delay="0"/>
                                          </p:stCondLst>
                                        </p:cTn>
                                        <p:tgtEl>
                                          <p:spTgt spid="46"/>
                                        </p:tgtEl>
                                        <p:attrNameLst>
                                          <p:attrName>style.visibility</p:attrName>
                                        </p:attrNameLst>
                                      </p:cBhvr>
                                      <p:to>
                                        <p:strVal val="visible"/>
                                      </p:to>
                                    </p:set>
                                    <p:animEffect transition="in" filter="wipe(left)">
                                      <p:cBhvr>
                                        <p:cTn id="51" dur="500"/>
                                        <p:tgtEl>
                                          <p:spTgt spid="46"/>
                                        </p:tgtEl>
                                      </p:cBhvr>
                                    </p:animEffect>
                                  </p:childTnLst>
                                </p:cTn>
                              </p:par>
                            </p:childTnLst>
                          </p:cTn>
                        </p:par>
                        <p:par>
                          <p:cTn id="52" fill="hold">
                            <p:stCondLst>
                              <p:cond delay="3500"/>
                            </p:stCondLst>
                            <p:childTnLst>
                              <p:par>
                                <p:cTn id="53" presetID="1" presetClass="entr" presetSubtype="0" fill="hold" grpId="1" nodeType="afterEffect">
                                  <p:stCondLst>
                                    <p:cond delay="0"/>
                                  </p:stCondLst>
                                  <p:childTnLst>
                                    <p:set>
                                      <p:cBhvr>
                                        <p:cTn id="54" dur="1" fill="hold">
                                          <p:stCondLst>
                                            <p:cond delay="0"/>
                                          </p:stCondLst>
                                        </p:cTn>
                                        <p:tgtEl>
                                          <p:spTgt spid="54"/>
                                        </p:tgtEl>
                                        <p:attrNameLst>
                                          <p:attrName>style.visibility</p:attrName>
                                        </p:attrNameLst>
                                      </p:cBhvr>
                                      <p:to>
                                        <p:strVal val="visible"/>
                                      </p:to>
                                    </p:set>
                                  </p:childTnLst>
                                </p:cTn>
                              </p:par>
                              <p:par>
                                <p:cTn id="55" presetID="35" presetClass="path" presetSubtype="0" accel="50000" decel="50000" fill="hold" grpId="0" nodeType="withEffect">
                                  <p:stCondLst>
                                    <p:cond delay="0"/>
                                  </p:stCondLst>
                                  <p:childTnLst>
                                    <p:animMotion origin="layout" path="M -4.58333E-6 4.44444E-6 L -0.05716 -0.01991 " pathEditMode="relative" rAng="0" ptsTypes="AA">
                                      <p:cBhvr>
                                        <p:cTn id="56" dur="1000" spd="-100000" fill="hold"/>
                                        <p:tgtEl>
                                          <p:spTgt spid="54"/>
                                        </p:tgtEl>
                                        <p:attrNameLst>
                                          <p:attrName>ppt_x</p:attrName>
                                          <p:attrName>ppt_y</p:attrName>
                                        </p:attrNameLst>
                                      </p:cBhvr>
                                      <p:rCtr x="-2865" y="-995"/>
                                    </p:animMotion>
                                  </p:childTnLst>
                                </p:cTn>
                              </p:par>
                            </p:childTnLst>
                          </p:cTn>
                        </p:par>
                        <p:par>
                          <p:cTn id="57" fill="hold">
                            <p:stCondLst>
                              <p:cond delay="4500"/>
                            </p:stCondLst>
                            <p:childTnLst>
                              <p:par>
                                <p:cTn id="58" presetID="22" presetClass="entr" presetSubtype="8" fill="hold" grpId="0" nodeType="afterEffect">
                                  <p:stCondLst>
                                    <p:cond delay="0"/>
                                  </p:stCondLst>
                                  <p:childTnLst>
                                    <p:set>
                                      <p:cBhvr>
                                        <p:cTn id="59" dur="1" fill="hold">
                                          <p:stCondLst>
                                            <p:cond delay="0"/>
                                          </p:stCondLst>
                                        </p:cTn>
                                        <p:tgtEl>
                                          <p:spTgt spid="47"/>
                                        </p:tgtEl>
                                        <p:attrNameLst>
                                          <p:attrName>style.visibility</p:attrName>
                                        </p:attrNameLst>
                                      </p:cBhvr>
                                      <p:to>
                                        <p:strVal val="visible"/>
                                      </p:to>
                                    </p:set>
                                    <p:animEffect transition="in" filter="wipe(left)">
                                      <p:cBhvr>
                                        <p:cTn id="60" dur="500"/>
                                        <p:tgtEl>
                                          <p:spTgt spid="47"/>
                                        </p:tgtEl>
                                      </p:cBhvr>
                                    </p:animEffect>
                                  </p:childTnLst>
                                </p:cTn>
                              </p:par>
                            </p:childTnLst>
                          </p:cTn>
                        </p:par>
                        <p:par>
                          <p:cTn id="61" fill="hold">
                            <p:stCondLst>
                              <p:cond delay="5000"/>
                            </p:stCondLst>
                            <p:childTnLst>
                              <p:par>
                                <p:cTn id="62" presetID="1" presetClass="entr" presetSubtype="0" fill="hold" grpId="1" nodeType="afterEffect">
                                  <p:stCondLst>
                                    <p:cond delay="0"/>
                                  </p:stCondLst>
                                  <p:childTnLst>
                                    <p:set>
                                      <p:cBhvr>
                                        <p:cTn id="63" dur="1" fill="hold">
                                          <p:stCondLst>
                                            <p:cond delay="0"/>
                                          </p:stCondLst>
                                        </p:cTn>
                                        <p:tgtEl>
                                          <p:spTgt spid="12"/>
                                        </p:tgtEl>
                                        <p:attrNameLst>
                                          <p:attrName>style.visibility</p:attrName>
                                        </p:attrNameLst>
                                      </p:cBhvr>
                                      <p:to>
                                        <p:strVal val="visible"/>
                                      </p:to>
                                    </p:set>
                                  </p:childTnLst>
                                </p:cTn>
                              </p:par>
                              <p:par>
                                <p:cTn id="64" presetID="42" presetClass="path" presetSubtype="0" accel="50000" decel="50000" fill="hold" grpId="0" nodeType="withEffect">
                                  <p:stCondLst>
                                    <p:cond delay="0"/>
                                  </p:stCondLst>
                                  <p:childTnLst>
                                    <p:animMotion origin="layout" path="M -1.25E-6 1.48148E-6 L 0.03867 0.05764 " pathEditMode="relative" rAng="0" ptsTypes="AA">
                                      <p:cBhvr>
                                        <p:cTn id="65" dur="1000" spd="-100000" fill="hold"/>
                                        <p:tgtEl>
                                          <p:spTgt spid="12"/>
                                        </p:tgtEl>
                                        <p:attrNameLst>
                                          <p:attrName>ppt_x</p:attrName>
                                          <p:attrName>ppt_y</p:attrName>
                                        </p:attrNameLst>
                                      </p:cBhvr>
                                      <p:rCtr x="1927" y="2870"/>
                                    </p:animMotion>
                                  </p:childTnLst>
                                </p:cTn>
                              </p:par>
                            </p:childTnLst>
                          </p:cTn>
                        </p:par>
                        <p:par>
                          <p:cTn id="66" fill="hold">
                            <p:stCondLst>
                              <p:cond delay="6000"/>
                            </p:stCondLst>
                            <p:childTnLst>
                              <p:par>
                                <p:cTn id="67" presetID="22" presetClass="entr" presetSubtype="8" fill="hold" grpId="0" nodeType="after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left)">
                                      <p:cBhvr>
                                        <p:cTn id="6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46" grpId="0"/>
      <p:bldP spid="47" grpId="0"/>
      <p:bldP spid="48" grpId="0"/>
      <p:bldP spid="12" grpId="0" animBg="1"/>
      <p:bldP spid="12" grpId="1" animBg="1"/>
      <p:bldP spid="53" grpId="0" animBg="1"/>
      <p:bldP spid="53" grpId="1" animBg="1"/>
      <p:bldP spid="54" grpId="0" animBg="1"/>
      <p:bldP spid="54" grpId="1" animBg="1"/>
      <p:bldP spid="7" grpId="0" animBg="1"/>
      <p:bldP spid="8" grpId="0" animBg="1"/>
      <p:bldP spid="9" grpId="0" animBg="1"/>
      <p:bldP spid="41" grpId="0"/>
      <p:bldP spid="49" grpId="0"/>
      <p:bldP spid="5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543902" y="-7714"/>
            <a:ext cx="576651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 name="圆角矩形 29"/>
          <p:cNvSpPr/>
          <p:nvPr/>
        </p:nvSpPr>
        <p:spPr>
          <a:xfrm>
            <a:off x="2527687" y="2043431"/>
            <a:ext cx="1056638" cy="105663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31" name="文本框 9"/>
          <p:cNvSpPr txBox="1"/>
          <p:nvPr/>
        </p:nvSpPr>
        <p:spPr>
          <a:xfrm>
            <a:off x="3823832" y="2638830"/>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预期成效</a:t>
            </a:r>
          </a:p>
        </p:txBody>
      </p:sp>
      <p:sp>
        <p:nvSpPr>
          <p:cNvPr id="32" name="文本框 9"/>
          <p:cNvSpPr txBox="1"/>
          <p:nvPr/>
        </p:nvSpPr>
        <p:spPr>
          <a:xfrm>
            <a:off x="5254861" y="264341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效果评估</a:t>
            </a:r>
            <a:endParaRPr lang="zh-CN" altLang="en-US" dirty="0"/>
          </a:p>
        </p:txBody>
      </p:sp>
      <p:sp>
        <p:nvSpPr>
          <p:cNvPr id="35" name="文本框 9"/>
          <p:cNvSpPr txBox="1"/>
          <p:nvPr/>
        </p:nvSpPr>
        <p:spPr>
          <a:xfrm>
            <a:off x="3823832" y="2916773"/>
            <a:ext cx="1440160"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突发情况应对</a:t>
            </a:r>
          </a:p>
        </p:txBody>
      </p:sp>
      <p:sp>
        <p:nvSpPr>
          <p:cNvPr id="36" name="文本框 9"/>
          <p:cNvSpPr txBox="1"/>
          <p:nvPr/>
        </p:nvSpPr>
        <p:spPr>
          <a:xfrm>
            <a:off x="5254861" y="291677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备用图表</a:t>
            </a:r>
          </a:p>
        </p:txBody>
      </p:sp>
      <p:sp>
        <p:nvSpPr>
          <p:cNvPr id="37" name="文本框 9"/>
          <p:cNvSpPr txBox="1"/>
          <p:nvPr/>
        </p:nvSpPr>
        <p:spPr>
          <a:xfrm>
            <a:off x="3823831" y="1963431"/>
            <a:ext cx="3232445" cy="553998"/>
          </a:xfrm>
          <a:prstGeom prst="rect">
            <a:avLst/>
          </a:prstGeom>
          <a:noFill/>
        </p:spPr>
        <p:txBody>
          <a:bodyPr wrap="square" lIns="0" tIns="0" rIns="0" bIns="0" rtlCol="0">
            <a:spAutoFit/>
          </a:bodyPr>
          <a:lstStyle/>
          <a:p>
            <a:pPr marL="0" lvl="1"/>
            <a:r>
              <a:rPr lang="zh-CN" altLang="en-US" sz="3600" b="1" dirty="0">
                <a:solidFill>
                  <a:schemeClr val="accent1"/>
                </a:solidFill>
                <a:latin typeface="微软雅黑" pitchFamily="34" charset="-122"/>
                <a:ea typeface="微软雅黑" pitchFamily="34" charset="-122"/>
              </a:rPr>
              <a:t>活动效果预期</a:t>
            </a:r>
          </a:p>
        </p:txBody>
      </p:sp>
      <p:sp>
        <p:nvSpPr>
          <p:cNvPr id="38" name="TextBox 20"/>
          <p:cNvSpPr txBox="1"/>
          <p:nvPr/>
        </p:nvSpPr>
        <p:spPr>
          <a:xfrm>
            <a:off x="2654454" y="2063919"/>
            <a:ext cx="803105" cy="1015663"/>
          </a:xfrm>
          <a:prstGeom prst="rect">
            <a:avLst/>
          </a:prstGeom>
          <a:noFill/>
        </p:spPr>
        <p:txBody>
          <a:bodyPr wrap="none" lIns="0" tIns="0" rIns="0" bIns="0" rtlCol="0">
            <a:spAutoFit/>
          </a:bodyPr>
          <a:lstStyle/>
          <a:p>
            <a:pPr algn="ctr"/>
            <a:r>
              <a:rPr lang="en-US" altLang="zh-CN" sz="6600" spc="300" dirty="0">
                <a:solidFill>
                  <a:schemeClr val="accent1"/>
                </a:solidFill>
                <a:latin typeface="Agency FB" panose="020B0503020202020204" pitchFamily="34" charset="0"/>
                <a:ea typeface="微软雅黑" pitchFamily="34" charset="-122"/>
              </a:rPr>
              <a:t>06</a:t>
            </a:r>
            <a:endParaRPr lang="zh-CN" altLang="en-US" sz="6600" spc="300" dirty="0">
              <a:solidFill>
                <a:schemeClr val="accent1"/>
              </a:solidFill>
              <a:latin typeface="Agency FB" panose="020B0503020202020204" pitchFamily="34" charset="0"/>
              <a:ea typeface="微软雅黑" pitchFamily="34" charset="-122"/>
            </a:endParaRPr>
          </a:p>
        </p:txBody>
      </p:sp>
      <p:sp>
        <p:nvSpPr>
          <p:cNvPr id="57" name="KSO_Shape"/>
          <p:cNvSpPr>
            <a:spLocks/>
          </p:cNvSpPr>
          <p:nvPr/>
        </p:nvSpPr>
        <p:spPr bwMode="auto">
          <a:xfrm>
            <a:off x="4225544" y="4715263"/>
            <a:ext cx="214740" cy="2125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lumMod val="65000"/>
            </a:schemeClr>
          </a:solidFill>
          <a:ln>
            <a:noFill/>
          </a:ln>
          <a:ex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58" name="Freeform 151"/>
          <p:cNvSpPr>
            <a:spLocks noEditPoints="1"/>
          </p:cNvSpPr>
          <p:nvPr/>
        </p:nvSpPr>
        <p:spPr bwMode="auto">
          <a:xfrm>
            <a:off x="3351058" y="4713874"/>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lumMod val="65000"/>
            </a:schemeClr>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nvGrpSpPr>
          <p:cNvPr id="59" name="组合 58"/>
          <p:cNvGrpSpPr/>
          <p:nvPr/>
        </p:nvGrpSpPr>
        <p:grpSpPr>
          <a:xfrm>
            <a:off x="5180602" y="4710983"/>
            <a:ext cx="189663" cy="221151"/>
            <a:chOff x="944563" y="3860794"/>
            <a:chExt cx="392112" cy="457207"/>
          </a:xfrm>
          <a:solidFill>
            <a:schemeClr val="bg1">
              <a:lumMod val="65000"/>
            </a:schemeClr>
          </a:solidFill>
        </p:grpSpPr>
        <p:sp>
          <p:nvSpPr>
            <p:cNvPr id="60" name="Freeform 12"/>
            <p:cNvSpPr>
              <a:spLocks/>
            </p:cNvSpPr>
            <p:nvPr/>
          </p:nvSpPr>
          <p:spPr bwMode="auto">
            <a:xfrm>
              <a:off x="1065213" y="3990974"/>
              <a:ext cx="146051" cy="33339"/>
            </a:xfrm>
            <a:custGeom>
              <a:avLst/>
              <a:gdLst>
                <a:gd name="T0" fmla="*/ 11 w 109"/>
                <a:gd name="T1" fmla="*/ 0 h 25"/>
                <a:gd name="T2" fmla="*/ 0 w 109"/>
                <a:gd name="T3" fmla="*/ 10 h 25"/>
                <a:gd name="T4" fmla="*/ 10 w 109"/>
                <a:gd name="T5" fmla="*/ 20 h 25"/>
                <a:gd name="T6" fmla="*/ 98 w 109"/>
                <a:gd name="T7" fmla="*/ 25 h 25"/>
                <a:gd name="T8" fmla="*/ 108 w 109"/>
                <a:gd name="T9" fmla="*/ 16 h 25"/>
                <a:gd name="T10" fmla="*/ 99 w 109"/>
                <a:gd name="T11" fmla="*/ 5 h 25"/>
                <a:gd name="T12" fmla="*/ 11 w 10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09" h="25">
                  <a:moveTo>
                    <a:pt x="11" y="0"/>
                  </a:moveTo>
                  <a:cubicBezTo>
                    <a:pt x="5" y="0"/>
                    <a:pt x="1" y="4"/>
                    <a:pt x="0" y="10"/>
                  </a:cubicBezTo>
                  <a:cubicBezTo>
                    <a:pt x="0" y="15"/>
                    <a:pt x="4" y="20"/>
                    <a:pt x="10" y="20"/>
                  </a:cubicBezTo>
                  <a:cubicBezTo>
                    <a:pt x="98" y="25"/>
                    <a:pt x="98" y="25"/>
                    <a:pt x="98" y="25"/>
                  </a:cubicBezTo>
                  <a:cubicBezTo>
                    <a:pt x="103" y="25"/>
                    <a:pt x="108" y="21"/>
                    <a:pt x="108" y="16"/>
                  </a:cubicBezTo>
                  <a:cubicBezTo>
                    <a:pt x="109" y="10"/>
                    <a:pt x="104" y="6"/>
                    <a:pt x="99" y="5"/>
                  </a:cubicBezTo>
                  <a:lnTo>
                    <a:pt x="11"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61" name="Freeform 13"/>
            <p:cNvSpPr>
              <a:spLocks/>
            </p:cNvSpPr>
            <p:nvPr/>
          </p:nvSpPr>
          <p:spPr bwMode="auto">
            <a:xfrm>
              <a:off x="1063625" y="3860794"/>
              <a:ext cx="141287" cy="125413"/>
            </a:xfrm>
            <a:custGeom>
              <a:avLst/>
              <a:gdLst>
                <a:gd name="T0" fmla="*/ 75 w 89"/>
                <a:gd name="T1" fmla="*/ 79 h 79"/>
                <a:gd name="T2" fmla="*/ 89 w 89"/>
                <a:gd name="T3" fmla="*/ 36 h 79"/>
                <a:gd name="T4" fmla="*/ 63 w 89"/>
                <a:gd name="T5" fmla="*/ 20 h 79"/>
                <a:gd name="T6" fmla="*/ 57 w 89"/>
                <a:gd name="T7" fmla="*/ 57 h 79"/>
                <a:gd name="T8" fmla="*/ 56 w 89"/>
                <a:gd name="T9" fmla="*/ 10 h 79"/>
                <a:gd name="T10" fmla="*/ 42 w 89"/>
                <a:gd name="T11" fmla="*/ 9 h 79"/>
                <a:gd name="T12" fmla="*/ 44 w 89"/>
                <a:gd name="T13" fmla="*/ 53 h 79"/>
                <a:gd name="T14" fmla="*/ 29 w 89"/>
                <a:gd name="T15" fmla="*/ 0 h 79"/>
                <a:gd name="T16" fmla="*/ 0 w 89"/>
                <a:gd name="T17" fmla="*/ 9 h 79"/>
                <a:gd name="T18" fmla="*/ 23 w 89"/>
                <a:gd name="T19" fmla="*/ 73 h 79"/>
                <a:gd name="T20" fmla="*/ 75 w 89"/>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9">
                  <a:moveTo>
                    <a:pt x="75" y="79"/>
                  </a:moveTo>
                  <a:lnTo>
                    <a:pt x="89" y="36"/>
                  </a:lnTo>
                  <a:lnTo>
                    <a:pt x="63" y="20"/>
                  </a:lnTo>
                  <a:lnTo>
                    <a:pt x="57" y="57"/>
                  </a:lnTo>
                  <a:lnTo>
                    <a:pt x="56" y="10"/>
                  </a:lnTo>
                  <a:lnTo>
                    <a:pt x="42" y="9"/>
                  </a:lnTo>
                  <a:lnTo>
                    <a:pt x="44" y="53"/>
                  </a:lnTo>
                  <a:lnTo>
                    <a:pt x="29" y="0"/>
                  </a:lnTo>
                  <a:lnTo>
                    <a:pt x="0" y="9"/>
                  </a:lnTo>
                  <a:lnTo>
                    <a:pt x="23" y="73"/>
                  </a:lnTo>
                  <a:lnTo>
                    <a:pt x="75" y="79"/>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62" name="Freeform 14"/>
            <p:cNvSpPr>
              <a:spLocks noEditPoints="1"/>
            </p:cNvSpPr>
            <p:nvPr/>
          </p:nvSpPr>
          <p:spPr bwMode="auto">
            <a:xfrm>
              <a:off x="944563" y="4030664"/>
              <a:ext cx="392112" cy="287337"/>
            </a:xfrm>
            <a:custGeom>
              <a:avLst/>
              <a:gdLst>
                <a:gd name="T0" fmla="*/ 285 w 294"/>
                <a:gd name="T1" fmla="*/ 204 h 215"/>
                <a:gd name="T2" fmla="*/ 261 w 294"/>
                <a:gd name="T3" fmla="*/ 190 h 215"/>
                <a:gd name="T4" fmla="*/ 266 w 294"/>
                <a:gd name="T5" fmla="*/ 153 h 215"/>
                <a:gd name="T6" fmla="*/ 256 w 294"/>
                <a:gd name="T7" fmla="*/ 139 h 215"/>
                <a:gd name="T8" fmla="*/ 266 w 294"/>
                <a:gd name="T9" fmla="*/ 133 h 215"/>
                <a:gd name="T10" fmla="*/ 242 w 294"/>
                <a:gd name="T11" fmla="*/ 60 h 215"/>
                <a:gd name="T12" fmla="*/ 230 w 294"/>
                <a:gd name="T13" fmla="*/ 55 h 215"/>
                <a:gd name="T14" fmla="*/ 229 w 294"/>
                <a:gd name="T15" fmla="*/ 43 h 215"/>
                <a:gd name="T16" fmla="*/ 187 w 294"/>
                <a:gd name="T17" fmla="*/ 4 h 215"/>
                <a:gd name="T18" fmla="*/ 99 w 294"/>
                <a:gd name="T19" fmla="*/ 0 h 215"/>
                <a:gd name="T20" fmla="*/ 46 w 294"/>
                <a:gd name="T21" fmla="*/ 73 h 215"/>
                <a:gd name="T22" fmla="*/ 55 w 294"/>
                <a:gd name="T23" fmla="*/ 80 h 215"/>
                <a:gd name="T24" fmla="*/ 40 w 294"/>
                <a:gd name="T25" fmla="*/ 85 h 215"/>
                <a:gd name="T26" fmla="*/ 29 w 294"/>
                <a:gd name="T27" fmla="*/ 197 h 215"/>
                <a:gd name="T28" fmla="*/ 5 w 294"/>
                <a:gd name="T29" fmla="*/ 200 h 215"/>
                <a:gd name="T30" fmla="*/ 0 w 294"/>
                <a:gd name="T31" fmla="*/ 215 h 215"/>
                <a:gd name="T32" fmla="*/ 294 w 294"/>
                <a:gd name="T33" fmla="*/ 215 h 215"/>
                <a:gd name="T34" fmla="*/ 285 w 294"/>
                <a:gd name="T35" fmla="*/ 204 h 215"/>
                <a:gd name="T36" fmla="*/ 177 w 294"/>
                <a:gd name="T37" fmla="*/ 161 h 215"/>
                <a:gd name="T38" fmla="*/ 153 w 294"/>
                <a:gd name="T39" fmla="*/ 173 h 215"/>
                <a:gd name="T40" fmla="*/ 153 w 294"/>
                <a:gd name="T41" fmla="*/ 184 h 215"/>
                <a:gd name="T42" fmla="*/ 139 w 294"/>
                <a:gd name="T43" fmla="*/ 184 h 215"/>
                <a:gd name="T44" fmla="*/ 139 w 294"/>
                <a:gd name="T45" fmla="*/ 172 h 215"/>
                <a:gd name="T46" fmla="*/ 117 w 294"/>
                <a:gd name="T47" fmla="*/ 163 h 215"/>
                <a:gd name="T48" fmla="*/ 107 w 294"/>
                <a:gd name="T49" fmla="*/ 133 h 215"/>
                <a:gd name="T50" fmla="*/ 107 w 294"/>
                <a:gd name="T51" fmla="*/ 127 h 215"/>
                <a:gd name="T52" fmla="*/ 139 w 294"/>
                <a:gd name="T53" fmla="*/ 127 h 215"/>
                <a:gd name="T54" fmla="*/ 139 w 294"/>
                <a:gd name="T55" fmla="*/ 135 h 215"/>
                <a:gd name="T56" fmla="*/ 140 w 294"/>
                <a:gd name="T57" fmla="*/ 150 h 215"/>
                <a:gd name="T58" fmla="*/ 144 w 294"/>
                <a:gd name="T59" fmla="*/ 153 h 215"/>
                <a:gd name="T60" fmla="*/ 149 w 294"/>
                <a:gd name="T61" fmla="*/ 151 h 215"/>
                <a:gd name="T62" fmla="*/ 150 w 294"/>
                <a:gd name="T63" fmla="*/ 145 h 215"/>
                <a:gd name="T64" fmla="*/ 149 w 294"/>
                <a:gd name="T65" fmla="*/ 130 h 215"/>
                <a:gd name="T66" fmla="*/ 139 w 294"/>
                <a:gd name="T67" fmla="*/ 120 h 215"/>
                <a:gd name="T68" fmla="*/ 119 w 294"/>
                <a:gd name="T69" fmla="*/ 107 h 215"/>
                <a:gd name="T70" fmla="*/ 110 w 294"/>
                <a:gd name="T71" fmla="*/ 95 h 215"/>
                <a:gd name="T72" fmla="*/ 107 w 294"/>
                <a:gd name="T73" fmla="*/ 77 h 215"/>
                <a:gd name="T74" fmla="*/ 115 w 294"/>
                <a:gd name="T75" fmla="*/ 55 h 215"/>
                <a:gd name="T76" fmla="*/ 139 w 294"/>
                <a:gd name="T77" fmla="*/ 45 h 215"/>
                <a:gd name="T78" fmla="*/ 139 w 294"/>
                <a:gd name="T79" fmla="*/ 35 h 215"/>
                <a:gd name="T80" fmla="*/ 153 w 294"/>
                <a:gd name="T81" fmla="*/ 35 h 215"/>
                <a:gd name="T82" fmla="*/ 153 w 294"/>
                <a:gd name="T83" fmla="*/ 45 h 215"/>
                <a:gd name="T84" fmla="*/ 175 w 294"/>
                <a:gd name="T85" fmla="*/ 55 h 215"/>
                <a:gd name="T86" fmla="*/ 182 w 294"/>
                <a:gd name="T87" fmla="*/ 77 h 215"/>
                <a:gd name="T88" fmla="*/ 182 w 294"/>
                <a:gd name="T89" fmla="*/ 83 h 215"/>
                <a:gd name="T90" fmla="*/ 150 w 294"/>
                <a:gd name="T91" fmla="*/ 83 h 215"/>
                <a:gd name="T92" fmla="*/ 150 w 294"/>
                <a:gd name="T93" fmla="*/ 78 h 215"/>
                <a:gd name="T94" fmla="*/ 149 w 294"/>
                <a:gd name="T95" fmla="*/ 67 h 215"/>
                <a:gd name="T96" fmla="*/ 145 w 294"/>
                <a:gd name="T97" fmla="*/ 64 h 215"/>
                <a:gd name="T98" fmla="*/ 140 w 294"/>
                <a:gd name="T99" fmla="*/ 66 h 215"/>
                <a:gd name="T100" fmla="*/ 139 w 294"/>
                <a:gd name="T101" fmla="*/ 73 h 215"/>
                <a:gd name="T102" fmla="*/ 142 w 294"/>
                <a:gd name="T103" fmla="*/ 83 h 215"/>
                <a:gd name="T104" fmla="*/ 159 w 294"/>
                <a:gd name="T105" fmla="*/ 95 h 215"/>
                <a:gd name="T106" fmla="*/ 175 w 294"/>
                <a:gd name="T107" fmla="*/ 106 h 215"/>
                <a:gd name="T108" fmla="*/ 182 w 294"/>
                <a:gd name="T109" fmla="*/ 117 h 215"/>
                <a:gd name="T110" fmla="*/ 185 w 294"/>
                <a:gd name="T111" fmla="*/ 134 h 215"/>
                <a:gd name="T112" fmla="*/ 177 w 294"/>
                <a:gd name="T113" fmla="*/ 16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4" h="215">
                  <a:moveTo>
                    <a:pt x="285" y="204"/>
                  </a:moveTo>
                  <a:cubicBezTo>
                    <a:pt x="277" y="199"/>
                    <a:pt x="269" y="195"/>
                    <a:pt x="261" y="190"/>
                  </a:cubicBezTo>
                  <a:cubicBezTo>
                    <a:pt x="264" y="177"/>
                    <a:pt x="266" y="165"/>
                    <a:pt x="266" y="153"/>
                  </a:cubicBezTo>
                  <a:cubicBezTo>
                    <a:pt x="256" y="139"/>
                    <a:pt x="256" y="139"/>
                    <a:pt x="256" y="139"/>
                  </a:cubicBezTo>
                  <a:cubicBezTo>
                    <a:pt x="266" y="133"/>
                    <a:pt x="266" y="133"/>
                    <a:pt x="266" y="133"/>
                  </a:cubicBezTo>
                  <a:cubicBezTo>
                    <a:pt x="264" y="106"/>
                    <a:pt x="255" y="82"/>
                    <a:pt x="242" y="60"/>
                  </a:cubicBezTo>
                  <a:cubicBezTo>
                    <a:pt x="230" y="55"/>
                    <a:pt x="230" y="55"/>
                    <a:pt x="230" y="55"/>
                  </a:cubicBezTo>
                  <a:cubicBezTo>
                    <a:pt x="229" y="43"/>
                    <a:pt x="229" y="43"/>
                    <a:pt x="229" y="43"/>
                  </a:cubicBezTo>
                  <a:cubicBezTo>
                    <a:pt x="217" y="29"/>
                    <a:pt x="203" y="16"/>
                    <a:pt x="187" y="4"/>
                  </a:cubicBezTo>
                  <a:cubicBezTo>
                    <a:pt x="158" y="3"/>
                    <a:pt x="129" y="1"/>
                    <a:pt x="99" y="0"/>
                  </a:cubicBezTo>
                  <a:cubicBezTo>
                    <a:pt x="78" y="24"/>
                    <a:pt x="60" y="48"/>
                    <a:pt x="46" y="73"/>
                  </a:cubicBezTo>
                  <a:cubicBezTo>
                    <a:pt x="55" y="80"/>
                    <a:pt x="55" y="80"/>
                    <a:pt x="55" y="80"/>
                  </a:cubicBezTo>
                  <a:cubicBezTo>
                    <a:pt x="40" y="85"/>
                    <a:pt x="40" y="85"/>
                    <a:pt x="40" y="85"/>
                  </a:cubicBezTo>
                  <a:cubicBezTo>
                    <a:pt x="24" y="121"/>
                    <a:pt x="18" y="158"/>
                    <a:pt x="29" y="197"/>
                  </a:cubicBezTo>
                  <a:cubicBezTo>
                    <a:pt x="21" y="198"/>
                    <a:pt x="13" y="199"/>
                    <a:pt x="5" y="200"/>
                  </a:cubicBezTo>
                  <a:cubicBezTo>
                    <a:pt x="3" y="205"/>
                    <a:pt x="2" y="210"/>
                    <a:pt x="0" y="215"/>
                  </a:cubicBezTo>
                  <a:cubicBezTo>
                    <a:pt x="98" y="215"/>
                    <a:pt x="196" y="215"/>
                    <a:pt x="294" y="215"/>
                  </a:cubicBezTo>
                  <a:cubicBezTo>
                    <a:pt x="291" y="211"/>
                    <a:pt x="288" y="207"/>
                    <a:pt x="285" y="204"/>
                  </a:cubicBezTo>
                  <a:close/>
                  <a:moveTo>
                    <a:pt x="177" y="161"/>
                  </a:moveTo>
                  <a:cubicBezTo>
                    <a:pt x="172" y="167"/>
                    <a:pt x="164" y="171"/>
                    <a:pt x="153" y="173"/>
                  </a:cubicBezTo>
                  <a:cubicBezTo>
                    <a:pt x="153" y="184"/>
                    <a:pt x="153" y="184"/>
                    <a:pt x="153" y="184"/>
                  </a:cubicBezTo>
                  <a:cubicBezTo>
                    <a:pt x="139" y="184"/>
                    <a:pt x="139" y="184"/>
                    <a:pt x="139" y="184"/>
                  </a:cubicBezTo>
                  <a:cubicBezTo>
                    <a:pt x="139" y="172"/>
                    <a:pt x="139" y="172"/>
                    <a:pt x="139" y="172"/>
                  </a:cubicBezTo>
                  <a:cubicBezTo>
                    <a:pt x="130" y="171"/>
                    <a:pt x="123" y="168"/>
                    <a:pt x="117" y="163"/>
                  </a:cubicBezTo>
                  <a:cubicBezTo>
                    <a:pt x="110" y="157"/>
                    <a:pt x="107" y="147"/>
                    <a:pt x="107" y="133"/>
                  </a:cubicBezTo>
                  <a:cubicBezTo>
                    <a:pt x="107" y="127"/>
                    <a:pt x="107" y="127"/>
                    <a:pt x="107" y="127"/>
                  </a:cubicBezTo>
                  <a:cubicBezTo>
                    <a:pt x="139" y="127"/>
                    <a:pt x="139" y="127"/>
                    <a:pt x="139" y="127"/>
                  </a:cubicBezTo>
                  <a:cubicBezTo>
                    <a:pt x="139" y="135"/>
                    <a:pt x="139" y="135"/>
                    <a:pt x="139" y="135"/>
                  </a:cubicBezTo>
                  <a:cubicBezTo>
                    <a:pt x="139" y="143"/>
                    <a:pt x="139" y="148"/>
                    <a:pt x="140" y="150"/>
                  </a:cubicBezTo>
                  <a:cubicBezTo>
                    <a:pt x="140" y="152"/>
                    <a:pt x="142" y="153"/>
                    <a:pt x="144" y="153"/>
                  </a:cubicBezTo>
                  <a:cubicBezTo>
                    <a:pt x="146" y="153"/>
                    <a:pt x="148" y="153"/>
                    <a:pt x="149" y="151"/>
                  </a:cubicBezTo>
                  <a:cubicBezTo>
                    <a:pt x="150" y="150"/>
                    <a:pt x="150" y="148"/>
                    <a:pt x="150" y="145"/>
                  </a:cubicBezTo>
                  <a:cubicBezTo>
                    <a:pt x="150" y="138"/>
                    <a:pt x="150" y="133"/>
                    <a:pt x="149" y="130"/>
                  </a:cubicBezTo>
                  <a:cubicBezTo>
                    <a:pt x="148" y="127"/>
                    <a:pt x="145" y="123"/>
                    <a:pt x="139" y="120"/>
                  </a:cubicBezTo>
                  <a:cubicBezTo>
                    <a:pt x="129" y="114"/>
                    <a:pt x="123" y="109"/>
                    <a:pt x="119" y="107"/>
                  </a:cubicBezTo>
                  <a:cubicBezTo>
                    <a:pt x="116" y="104"/>
                    <a:pt x="113" y="100"/>
                    <a:pt x="110" y="95"/>
                  </a:cubicBezTo>
                  <a:cubicBezTo>
                    <a:pt x="108" y="90"/>
                    <a:pt x="107" y="84"/>
                    <a:pt x="107" y="77"/>
                  </a:cubicBezTo>
                  <a:cubicBezTo>
                    <a:pt x="107" y="68"/>
                    <a:pt x="109" y="61"/>
                    <a:pt x="115" y="55"/>
                  </a:cubicBezTo>
                  <a:cubicBezTo>
                    <a:pt x="120" y="50"/>
                    <a:pt x="128" y="47"/>
                    <a:pt x="139" y="45"/>
                  </a:cubicBezTo>
                  <a:cubicBezTo>
                    <a:pt x="139" y="35"/>
                    <a:pt x="139" y="35"/>
                    <a:pt x="139" y="35"/>
                  </a:cubicBezTo>
                  <a:cubicBezTo>
                    <a:pt x="153" y="35"/>
                    <a:pt x="153" y="35"/>
                    <a:pt x="153" y="35"/>
                  </a:cubicBezTo>
                  <a:cubicBezTo>
                    <a:pt x="153" y="45"/>
                    <a:pt x="153" y="45"/>
                    <a:pt x="153" y="45"/>
                  </a:cubicBezTo>
                  <a:cubicBezTo>
                    <a:pt x="163" y="47"/>
                    <a:pt x="170" y="50"/>
                    <a:pt x="175" y="55"/>
                  </a:cubicBezTo>
                  <a:cubicBezTo>
                    <a:pt x="180" y="60"/>
                    <a:pt x="182" y="68"/>
                    <a:pt x="182" y="77"/>
                  </a:cubicBezTo>
                  <a:cubicBezTo>
                    <a:pt x="182" y="78"/>
                    <a:pt x="182" y="80"/>
                    <a:pt x="182" y="83"/>
                  </a:cubicBezTo>
                  <a:cubicBezTo>
                    <a:pt x="150" y="83"/>
                    <a:pt x="150" y="83"/>
                    <a:pt x="150" y="83"/>
                  </a:cubicBezTo>
                  <a:cubicBezTo>
                    <a:pt x="150" y="78"/>
                    <a:pt x="150" y="78"/>
                    <a:pt x="150" y="78"/>
                  </a:cubicBezTo>
                  <a:cubicBezTo>
                    <a:pt x="150" y="72"/>
                    <a:pt x="150" y="68"/>
                    <a:pt x="149" y="67"/>
                  </a:cubicBezTo>
                  <a:cubicBezTo>
                    <a:pt x="149" y="65"/>
                    <a:pt x="147" y="64"/>
                    <a:pt x="145" y="64"/>
                  </a:cubicBezTo>
                  <a:cubicBezTo>
                    <a:pt x="143" y="64"/>
                    <a:pt x="141" y="65"/>
                    <a:pt x="140" y="66"/>
                  </a:cubicBezTo>
                  <a:cubicBezTo>
                    <a:pt x="139" y="68"/>
                    <a:pt x="139" y="70"/>
                    <a:pt x="139" y="73"/>
                  </a:cubicBezTo>
                  <a:cubicBezTo>
                    <a:pt x="139" y="78"/>
                    <a:pt x="140" y="81"/>
                    <a:pt x="142" y="83"/>
                  </a:cubicBezTo>
                  <a:cubicBezTo>
                    <a:pt x="144" y="85"/>
                    <a:pt x="149" y="89"/>
                    <a:pt x="159" y="95"/>
                  </a:cubicBezTo>
                  <a:cubicBezTo>
                    <a:pt x="167" y="100"/>
                    <a:pt x="172" y="103"/>
                    <a:pt x="175" y="106"/>
                  </a:cubicBezTo>
                  <a:cubicBezTo>
                    <a:pt x="178" y="109"/>
                    <a:pt x="180" y="112"/>
                    <a:pt x="182" y="117"/>
                  </a:cubicBezTo>
                  <a:cubicBezTo>
                    <a:pt x="184" y="122"/>
                    <a:pt x="185" y="127"/>
                    <a:pt x="185" y="134"/>
                  </a:cubicBezTo>
                  <a:cubicBezTo>
                    <a:pt x="185" y="146"/>
                    <a:pt x="183" y="154"/>
                    <a:pt x="177" y="16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63" name="Freeform 15"/>
          <p:cNvSpPr>
            <a:spLocks noEditPoints="1"/>
          </p:cNvSpPr>
          <p:nvPr/>
        </p:nvSpPr>
        <p:spPr bwMode="auto">
          <a:xfrm>
            <a:off x="3739865" y="4729354"/>
            <a:ext cx="230312" cy="184410"/>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4" name="Freeform 17"/>
          <p:cNvSpPr>
            <a:spLocks noEditPoints="1"/>
          </p:cNvSpPr>
          <p:nvPr/>
        </p:nvSpPr>
        <p:spPr bwMode="auto">
          <a:xfrm>
            <a:off x="4695988" y="4724312"/>
            <a:ext cx="232599" cy="194493"/>
          </a:xfrm>
          <a:custGeom>
            <a:avLst/>
            <a:gdLst>
              <a:gd name="T0" fmla="*/ 80 w 349"/>
              <a:gd name="T1" fmla="*/ 247 h 290"/>
              <a:gd name="T2" fmla="*/ 111 w 349"/>
              <a:gd name="T3" fmla="*/ 247 h 290"/>
              <a:gd name="T4" fmla="*/ 111 w 349"/>
              <a:gd name="T5" fmla="*/ 232 h 290"/>
              <a:gd name="T6" fmla="*/ 153 w 349"/>
              <a:gd name="T7" fmla="*/ 232 h 290"/>
              <a:gd name="T8" fmla="*/ 153 w 349"/>
              <a:gd name="T9" fmla="*/ 44 h 290"/>
              <a:gd name="T10" fmla="*/ 76 w 349"/>
              <a:gd name="T11" fmla="*/ 61 h 290"/>
              <a:gd name="T12" fmla="*/ 78 w 349"/>
              <a:gd name="T13" fmla="*/ 69 h 290"/>
              <a:gd name="T14" fmla="*/ 76 w 349"/>
              <a:gd name="T15" fmla="*/ 77 h 290"/>
              <a:gd name="T16" fmla="*/ 121 w 349"/>
              <a:gd name="T17" fmla="*/ 155 h 290"/>
              <a:gd name="T18" fmla="*/ 125 w 349"/>
              <a:gd name="T19" fmla="*/ 155 h 290"/>
              <a:gd name="T20" fmla="*/ 2 w 349"/>
              <a:gd name="T21" fmla="*/ 155 h 290"/>
              <a:gd name="T22" fmla="*/ 6 w 349"/>
              <a:gd name="T23" fmla="*/ 155 h 290"/>
              <a:gd name="T24" fmla="*/ 6 w 349"/>
              <a:gd name="T25" fmla="*/ 155 h 290"/>
              <a:gd name="T26" fmla="*/ 52 w 349"/>
              <a:gd name="T27" fmla="*/ 77 h 290"/>
              <a:gd name="T28" fmla="*/ 50 w 349"/>
              <a:gd name="T29" fmla="*/ 69 h 290"/>
              <a:gd name="T30" fmla="*/ 62 w 349"/>
              <a:gd name="T31" fmla="*/ 55 h 290"/>
              <a:gd name="T32" fmla="*/ 62 w 349"/>
              <a:gd name="T33" fmla="*/ 51 h 290"/>
              <a:gd name="T34" fmla="*/ 155 w 349"/>
              <a:gd name="T35" fmla="*/ 17 h 290"/>
              <a:gd name="T36" fmla="*/ 170 w 349"/>
              <a:gd name="T37" fmla="*/ 2 h 290"/>
              <a:gd name="T38" fmla="*/ 190 w 349"/>
              <a:gd name="T39" fmla="*/ 9 h 290"/>
              <a:gd name="T40" fmla="*/ 288 w 349"/>
              <a:gd name="T41" fmla="*/ 1 h 290"/>
              <a:gd name="T42" fmla="*/ 290 w 349"/>
              <a:gd name="T43" fmla="*/ 4 h 290"/>
              <a:gd name="T44" fmla="*/ 302 w 349"/>
              <a:gd name="T45" fmla="*/ 18 h 290"/>
              <a:gd name="T46" fmla="*/ 300 w 349"/>
              <a:gd name="T47" fmla="*/ 26 h 290"/>
              <a:gd name="T48" fmla="*/ 344 w 349"/>
              <a:gd name="T49" fmla="*/ 104 h 290"/>
              <a:gd name="T50" fmla="*/ 349 w 349"/>
              <a:gd name="T51" fmla="*/ 104 h 290"/>
              <a:gd name="T52" fmla="*/ 226 w 349"/>
              <a:gd name="T53" fmla="*/ 104 h 290"/>
              <a:gd name="T54" fmla="*/ 230 w 349"/>
              <a:gd name="T55" fmla="*/ 104 h 290"/>
              <a:gd name="T56" fmla="*/ 230 w 349"/>
              <a:gd name="T57" fmla="*/ 104 h 290"/>
              <a:gd name="T58" fmla="*/ 276 w 349"/>
              <a:gd name="T59" fmla="*/ 26 h 290"/>
              <a:gd name="T60" fmla="*/ 273 w 349"/>
              <a:gd name="T61" fmla="*/ 18 h 290"/>
              <a:gd name="T62" fmla="*/ 274 w 349"/>
              <a:gd name="T63" fmla="*/ 17 h 290"/>
              <a:gd name="T64" fmla="*/ 196 w 349"/>
              <a:gd name="T65" fmla="*/ 34 h 290"/>
              <a:gd name="T66" fmla="*/ 196 w 349"/>
              <a:gd name="T67" fmla="*/ 232 h 290"/>
              <a:gd name="T68" fmla="*/ 235 w 349"/>
              <a:gd name="T69" fmla="*/ 232 h 290"/>
              <a:gd name="T70" fmla="*/ 235 w 349"/>
              <a:gd name="T71" fmla="*/ 247 h 290"/>
              <a:gd name="T72" fmla="*/ 265 w 349"/>
              <a:gd name="T73" fmla="*/ 247 h 290"/>
              <a:gd name="T74" fmla="*/ 265 w 349"/>
              <a:gd name="T75" fmla="*/ 290 h 290"/>
              <a:gd name="T76" fmla="*/ 80 w 349"/>
              <a:gd name="T77" fmla="*/ 290 h 290"/>
              <a:gd name="T78" fmla="*/ 80 w 349"/>
              <a:gd name="T79" fmla="*/ 247 h 290"/>
              <a:gd name="T80" fmla="*/ 292 w 349"/>
              <a:gd name="T81" fmla="*/ 32 h 290"/>
              <a:gd name="T82" fmla="*/ 288 w 349"/>
              <a:gd name="T83" fmla="*/ 33 h 290"/>
              <a:gd name="T84" fmla="*/ 284 w 349"/>
              <a:gd name="T85" fmla="*/ 32 h 290"/>
              <a:gd name="T86" fmla="*/ 241 w 349"/>
              <a:gd name="T87" fmla="*/ 104 h 290"/>
              <a:gd name="T88" fmla="*/ 333 w 349"/>
              <a:gd name="T89" fmla="*/ 104 h 290"/>
              <a:gd name="T90" fmla="*/ 292 w 349"/>
              <a:gd name="T91" fmla="*/ 32 h 290"/>
              <a:gd name="T92" fmla="*/ 68 w 349"/>
              <a:gd name="T93" fmla="*/ 83 h 290"/>
              <a:gd name="T94" fmla="*/ 64 w 349"/>
              <a:gd name="T95" fmla="*/ 83 h 290"/>
              <a:gd name="T96" fmla="*/ 60 w 349"/>
              <a:gd name="T97" fmla="*/ 83 h 290"/>
              <a:gd name="T98" fmla="*/ 17 w 349"/>
              <a:gd name="T99" fmla="*/ 155 h 290"/>
              <a:gd name="T100" fmla="*/ 110 w 349"/>
              <a:gd name="T101" fmla="*/ 155 h 290"/>
              <a:gd name="T102" fmla="*/ 68 w 349"/>
              <a:gd name="T103" fmla="*/ 8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9" h="290">
                <a:moveTo>
                  <a:pt x="80" y="247"/>
                </a:moveTo>
                <a:cubicBezTo>
                  <a:pt x="111" y="247"/>
                  <a:pt x="111" y="247"/>
                  <a:pt x="111" y="247"/>
                </a:cubicBezTo>
                <a:cubicBezTo>
                  <a:pt x="111" y="232"/>
                  <a:pt x="111" y="232"/>
                  <a:pt x="111" y="232"/>
                </a:cubicBezTo>
                <a:cubicBezTo>
                  <a:pt x="153" y="232"/>
                  <a:pt x="153" y="232"/>
                  <a:pt x="153" y="232"/>
                </a:cubicBezTo>
                <a:cubicBezTo>
                  <a:pt x="153" y="44"/>
                  <a:pt x="153" y="44"/>
                  <a:pt x="153" y="44"/>
                </a:cubicBezTo>
                <a:cubicBezTo>
                  <a:pt x="76" y="61"/>
                  <a:pt x="76" y="61"/>
                  <a:pt x="76" y="61"/>
                </a:cubicBezTo>
                <a:cubicBezTo>
                  <a:pt x="78" y="63"/>
                  <a:pt x="78" y="66"/>
                  <a:pt x="78" y="69"/>
                </a:cubicBezTo>
                <a:cubicBezTo>
                  <a:pt x="78" y="72"/>
                  <a:pt x="78" y="75"/>
                  <a:pt x="76" y="77"/>
                </a:cubicBezTo>
                <a:cubicBezTo>
                  <a:pt x="121" y="155"/>
                  <a:pt x="121" y="155"/>
                  <a:pt x="121" y="155"/>
                </a:cubicBezTo>
                <a:cubicBezTo>
                  <a:pt x="125" y="155"/>
                  <a:pt x="125" y="155"/>
                  <a:pt x="125" y="155"/>
                </a:cubicBezTo>
                <a:cubicBezTo>
                  <a:pt x="123" y="201"/>
                  <a:pt x="0" y="200"/>
                  <a:pt x="2" y="155"/>
                </a:cubicBezTo>
                <a:cubicBezTo>
                  <a:pt x="6" y="155"/>
                  <a:pt x="6" y="155"/>
                  <a:pt x="6" y="155"/>
                </a:cubicBezTo>
                <a:cubicBezTo>
                  <a:pt x="6" y="155"/>
                  <a:pt x="6" y="155"/>
                  <a:pt x="6" y="155"/>
                </a:cubicBezTo>
                <a:cubicBezTo>
                  <a:pt x="52" y="77"/>
                  <a:pt x="52" y="77"/>
                  <a:pt x="52" y="77"/>
                </a:cubicBezTo>
                <a:cubicBezTo>
                  <a:pt x="51" y="75"/>
                  <a:pt x="50" y="72"/>
                  <a:pt x="50" y="69"/>
                </a:cubicBezTo>
                <a:cubicBezTo>
                  <a:pt x="50" y="62"/>
                  <a:pt x="55" y="56"/>
                  <a:pt x="62" y="55"/>
                </a:cubicBezTo>
                <a:cubicBezTo>
                  <a:pt x="62" y="51"/>
                  <a:pt x="62" y="51"/>
                  <a:pt x="62" y="51"/>
                </a:cubicBezTo>
                <a:cubicBezTo>
                  <a:pt x="155" y="17"/>
                  <a:pt x="155" y="17"/>
                  <a:pt x="155" y="17"/>
                </a:cubicBezTo>
                <a:cubicBezTo>
                  <a:pt x="156" y="10"/>
                  <a:pt x="162" y="4"/>
                  <a:pt x="170" y="2"/>
                </a:cubicBezTo>
                <a:cubicBezTo>
                  <a:pt x="178" y="0"/>
                  <a:pt x="186" y="3"/>
                  <a:pt x="190" y="9"/>
                </a:cubicBezTo>
                <a:cubicBezTo>
                  <a:pt x="288" y="1"/>
                  <a:pt x="288" y="1"/>
                  <a:pt x="288" y="1"/>
                </a:cubicBezTo>
                <a:cubicBezTo>
                  <a:pt x="290" y="4"/>
                  <a:pt x="290" y="4"/>
                  <a:pt x="290" y="4"/>
                </a:cubicBezTo>
                <a:cubicBezTo>
                  <a:pt x="297" y="5"/>
                  <a:pt x="302" y="11"/>
                  <a:pt x="302" y="18"/>
                </a:cubicBezTo>
                <a:cubicBezTo>
                  <a:pt x="302" y="21"/>
                  <a:pt x="301" y="24"/>
                  <a:pt x="300" y="26"/>
                </a:cubicBezTo>
                <a:cubicBezTo>
                  <a:pt x="344" y="104"/>
                  <a:pt x="344" y="104"/>
                  <a:pt x="344" y="104"/>
                </a:cubicBezTo>
                <a:cubicBezTo>
                  <a:pt x="349" y="104"/>
                  <a:pt x="349" y="104"/>
                  <a:pt x="349" y="104"/>
                </a:cubicBezTo>
                <a:cubicBezTo>
                  <a:pt x="347" y="150"/>
                  <a:pt x="224" y="150"/>
                  <a:pt x="226" y="104"/>
                </a:cubicBezTo>
                <a:cubicBezTo>
                  <a:pt x="230" y="104"/>
                  <a:pt x="230" y="104"/>
                  <a:pt x="230" y="104"/>
                </a:cubicBezTo>
                <a:cubicBezTo>
                  <a:pt x="230" y="104"/>
                  <a:pt x="230" y="104"/>
                  <a:pt x="230" y="104"/>
                </a:cubicBezTo>
                <a:cubicBezTo>
                  <a:pt x="276" y="26"/>
                  <a:pt x="276" y="26"/>
                  <a:pt x="276" y="26"/>
                </a:cubicBezTo>
                <a:cubicBezTo>
                  <a:pt x="274" y="24"/>
                  <a:pt x="273" y="21"/>
                  <a:pt x="273" y="18"/>
                </a:cubicBezTo>
                <a:cubicBezTo>
                  <a:pt x="273" y="18"/>
                  <a:pt x="273" y="17"/>
                  <a:pt x="274" y="17"/>
                </a:cubicBezTo>
                <a:cubicBezTo>
                  <a:pt x="196" y="34"/>
                  <a:pt x="196" y="34"/>
                  <a:pt x="196" y="34"/>
                </a:cubicBezTo>
                <a:cubicBezTo>
                  <a:pt x="196" y="232"/>
                  <a:pt x="196" y="232"/>
                  <a:pt x="196" y="232"/>
                </a:cubicBezTo>
                <a:cubicBezTo>
                  <a:pt x="235" y="232"/>
                  <a:pt x="235" y="232"/>
                  <a:pt x="235" y="232"/>
                </a:cubicBezTo>
                <a:cubicBezTo>
                  <a:pt x="235" y="247"/>
                  <a:pt x="235" y="247"/>
                  <a:pt x="235" y="247"/>
                </a:cubicBezTo>
                <a:cubicBezTo>
                  <a:pt x="265" y="247"/>
                  <a:pt x="265" y="247"/>
                  <a:pt x="265" y="247"/>
                </a:cubicBezTo>
                <a:cubicBezTo>
                  <a:pt x="265" y="290"/>
                  <a:pt x="265" y="290"/>
                  <a:pt x="265" y="290"/>
                </a:cubicBezTo>
                <a:cubicBezTo>
                  <a:pt x="80" y="290"/>
                  <a:pt x="80" y="290"/>
                  <a:pt x="80" y="290"/>
                </a:cubicBezTo>
                <a:cubicBezTo>
                  <a:pt x="80" y="247"/>
                  <a:pt x="80" y="247"/>
                  <a:pt x="80" y="247"/>
                </a:cubicBezTo>
                <a:close/>
                <a:moveTo>
                  <a:pt x="292" y="32"/>
                </a:moveTo>
                <a:cubicBezTo>
                  <a:pt x="291" y="32"/>
                  <a:pt x="289" y="33"/>
                  <a:pt x="288" y="33"/>
                </a:cubicBezTo>
                <a:cubicBezTo>
                  <a:pt x="286" y="33"/>
                  <a:pt x="285" y="32"/>
                  <a:pt x="284" y="32"/>
                </a:cubicBezTo>
                <a:cubicBezTo>
                  <a:pt x="241" y="104"/>
                  <a:pt x="241" y="104"/>
                  <a:pt x="241" y="104"/>
                </a:cubicBezTo>
                <a:cubicBezTo>
                  <a:pt x="333" y="104"/>
                  <a:pt x="333" y="104"/>
                  <a:pt x="333" y="104"/>
                </a:cubicBezTo>
                <a:cubicBezTo>
                  <a:pt x="292" y="32"/>
                  <a:pt x="292" y="32"/>
                  <a:pt x="292" y="32"/>
                </a:cubicBezTo>
                <a:close/>
                <a:moveTo>
                  <a:pt x="68" y="83"/>
                </a:moveTo>
                <a:cubicBezTo>
                  <a:pt x="67" y="83"/>
                  <a:pt x="65" y="83"/>
                  <a:pt x="64" y="83"/>
                </a:cubicBezTo>
                <a:cubicBezTo>
                  <a:pt x="63" y="83"/>
                  <a:pt x="61" y="83"/>
                  <a:pt x="60" y="83"/>
                </a:cubicBezTo>
                <a:cubicBezTo>
                  <a:pt x="17" y="155"/>
                  <a:pt x="17" y="155"/>
                  <a:pt x="17" y="155"/>
                </a:cubicBezTo>
                <a:cubicBezTo>
                  <a:pt x="110" y="155"/>
                  <a:pt x="110" y="155"/>
                  <a:pt x="110" y="155"/>
                </a:cubicBezTo>
                <a:lnTo>
                  <a:pt x="68" y="8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5" name="组合 64"/>
          <p:cNvGrpSpPr/>
          <p:nvPr/>
        </p:nvGrpSpPr>
        <p:grpSpPr>
          <a:xfrm>
            <a:off x="5622921" y="4740665"/>
            <a:ext cx="236964" cy="161787"/>
            <a:chOff x="4913498" y="4006828"/>
            <a:chExt cx="359542" cy="245478"/>
          </a:xfrm>
          <a:solidFill>
            <a:schemeClr val="bg1">
              <a:lumMod val="65000"/>
            </a:schemeClr>
          </a:solidFill>
        </p:grpSpPr>
        <p:sp>
          <p:nvSpPr>
            <p:cNvPr id="66" name="任意多边形 65"/>
            <p:cNvSpPr>
              <a:spLocks/>
            </p:cNvSpPr>
            <p:nvPr/>
          </p:nvSpPr>
          <p:spPr bwMode="auto">
            <a:xfrm>
              <a:off x="4956891" y="4126421"/>
              <a:ext cx="251679" cy="37860"/>
            </a:xfrm>
            <a:custGeom>
              <a:avLst/>
              <a:gdLst>
                <a:gd name="connsiteX0" fmla="*/ 251679 w 251679"/>
                <a:gd name="connsiteY0" fmla="*/ 1038 h 37860"/>
                <a:gd name="connsiteX1" fmla="*/ 189689 w 251679"/>
                <a:gd name="connsiteY1" fmla="*/ 37860 h 37860"/>
                <a:gd name="connsiteX2" fmla="*/ 251679 w 251679"/>
                <a:gd name="connsiteY2" fmla="*/ 1038 h 37860"/>
                <a:gd name="connsiteX3" fmla="*/ 63229 w 251679"/>
                <a:gd name="connsiteY3" fmla="*/ 1038 h 37860"/>
                <a:gd name="connsiteX4" fmla="*/ 0 w 251679"/>
                <a:gd name="connsiteY4" fmla="*/ 37860 h 37860"/>
                <a:gd name="connsiteX5" fmla="*/ 63229 w 251679"/>
                <a:gd name="connsiteY5" fmla="*/ 1038 h 3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679" h="37860">
                  <a:moveTo>
                    <a:pt x="251679" y="1038"/>
                  </a:moveTo>
                  <a:cubicBezTo>
                    <a:pt x="223784" y="9221"/>
                    <a:pt x="204154" y="22518"/>
                    <a:pt x="189689" y="37860"/>
                  </a:cubicBezTo>
                  <a:cubicBezTo>
                    <a:pt x="191756" y="4107"/>
                    <a:pt x="224817" y="-3053"/>
                    <a:pt x="251679" y="1038"/>
                  </a:cubicBezTo>
                  <a:close/>
                  <a:moveTo>
                    <a:pt x="63229" y="1038"/>
                  </a:moveTo>
                  <a:cubicBezTo>
                    <a:pt x="34206" y="9221"/>
                    <a:pt x="15548" y="22518"/>
                    <a:pt x="0" y="37860"/>
                  </a:cubicBezTo>
                  <a:cubicBezTo>
                    <a:pt x="3109" y="4107"/>
                    <a:pt x="35242" y="-3053"/>
                    <a:pt x="63229" y="1038"/>
                  </a:cubicBezTo>
                  <a:close/>
                </a:path>
              </a:pathLst>
            </a:custGeom>
            <a:grpFill/>
            <a:ln>
              <a:noFill/>
            </a:ln>
          </p:spPr>
          <p:txBody>
            <a:bodyPr vert="horz" wrap="square" lIns="121920" tIns="60960" rIns="121920" bIns="60960" numCol="1" anchor="t" anchorCtr="0" compatLnSpc="1">
              <a:prstTxWarp prst="textNoShape">
                <a:avLst/>
              </a:prstTxWarp>
              <a:noAutofit/>
            </a:bodyPr>
            <a:lstStyle/>
            <a:p>
              <a:endParaRPr lang="zh-CN" altLang="en-US"/>
            </a:p>
          </p:txBody>
        </p:sp>
        <p:sp>
          <p:nvSpPr>
            <p:cNvPr id="67" name="Freeform 20"/>
            <p:cNvSpPr>
              <a:spLocks noEditPoints="1"/>
            </p:cNvSpPr>
            <p:nvPr/>
          </p:nvSpPr>
          <p:spPr bwMode="auto">
            <a:xfrm>
              <a:off x="4913498" y="4006828"/>
              <a:ext cx="359542" cy="245478"/>
            </a:xfrm>
            <a:custGeom>
              <a:avLst/>
              <a:gdLst>
                <a:gd name="T0" fmla="*/ 323 w 346"/>
                <a:gd name="T1" fmla="*/ 96 h 235"/>
                <a:gd name="T2" fmla="*/ 306 w 346"/>
                <a:gd name="T3" fmla="*/ 83 h 235"/>
                <a:gd name="T4" fmla="*/ 268 w 346"/>
                <a:gd name="T5" fmla="*/ 37 h 235"/>
                <a:gd name="T6" fmla="*/ 255 w 346"/>
                <a:gd name="T7" fmla="*/ 13 h 235"/>
                <a:gd name="T8" fmla="*/ 255 w 346"/>
                <a:gd name="T9" fmla="*/ 13 h 235"/>
                <a:gd name="T10" fmla="*/ 225 w 346"/>
                <a:gd name="T11" fmla="*/ 0 h 235"/>
                <a:gd name="T12" fmla="*/ 194 w 346"/>
                <a:gd name="T13" fmla="*/ 13 h 235"/>
                <a:gd name="T14" fmla="*/ 194 w 346"/>
                <a:gd name="T15" fmla="*/ 13 h 235"/>
                <a:gd name="T16" fmla="*/ 181 w 346"/>
                <a:gd name="T17" fmla="*/ 44 h 235"/>
                <a:gd name="T18" fmla="*/ 189 w 346"/>
                <a:gd name="T19" fmla="*/ 68 h 235"/>
                <a:gd name="T20" fmla="*/ 189 w 346"/>
                <a:gd name="T21" fmla="*/ 75 h 235"/>
                <a:gd name="T22" fmla="*/ 179 w 346"/>
                <a:gd name="T23" fmla="*/ 75 h 235"/>
                <a:gd name="T24" fmla="*/ 158 w 346"/>
                <a:gd name="T25" fmla="*/ 75 h 235"/>
                <a:gd name="T26" fmla="*/ 158 w 346"/>
                <a:gd name="T27" fmla="*/ 68 h 235"/>
                <a:gd name="T28" fmla="*/ 166 w 346"/>
                <a:gd name="T29" fmla="*/ 44 h 235"/>
                <a:gd name="T30" fmla="*/ 153 w 346"/>
                <a:gd name="T31" fmla="*/ 13 h 235"/>
                <a:gd name="T32" fmla="*/ 153 w 346"/>
                <a:gd name="T33" fmla="*/ 13 h 235"/>
                <a:gd name="T34" fmla="*/ 122 w 346"/>
                <a:gd name="T35" fmla="*/ 0 h 235"/>
                <a:gd name="T36" fmla="*/ 91 w 346"/>
                <a:gd name="T37" fmla="*/ 13 h 235"/>
                <a:gd name="T38" fmla="*/ 91 w 346"/>
                <a:gd name="T39" fmla="*/ 13 h 235"/>
                <a:gd name="T40" fmla="*/ 79 w 346"/>
                <a:gd name="T41" fmla="*/ 37 h 235"/>
                <a:gd name="T42" fmla="*/ 41 w 346"/>
                <a:gd name="T43" fmla="*/ 83 h 235"/>
                <a:gd name="T44" fmla="*/ 24 w 346"/>
                <a:gd name="T45" fmla="*/ 96 h 235"/>
                <a:gd name="T46" fmla="*/ 0 w 346"/>
                <a:gd name="T47" fmla="*/ 153 h 235"/>
                <a:gd name="T48" fmla="*/ 24 w 346"/>
                <a:gd name="T49" fmla="*/ 211 h 235"/>
                <a:gd name="T50" fmla="*/ 82 w 346"/>
                <a:gd name="T51" fmla="*/ 235 h 235"/>
                <a:gd name="T52" fmla="*/ 140 w 346"/>
                <a:gd name="T53" fmla="*/ 211 h 235"/>
                <a:gd name="T54" fmla="*/ 164 w 346"/>
                <a:gd name="T55" fmla="*/ 153 h 235"/>
                <a:gd name="T56" fmla="*/ 157 w 346"/>
                <a:gd name="T57" fmla="*/ 122 h 235"/>
                <a:gd name="T58" fmla="*/ 157 w 346"/>
                <a:gd name="T59" fmla="*/ 114 h 235"/>
                <a:gd name="T60" fmla="*/ 190 w 346"/>
                <a:gd name="T61" fmla="*/ 114 h 235"/>
                <a:gd name="T62" fmla="*/ 190 w 346"/>
                <a:gd name="T63" fmla="*/ 122 h 235"/>
                <a:gd name="T64" fmla="*/ 183 w 346"/>
                <a:gd name="T65" fmla="*/ 153 h 235"/>
                <a:gd name="T66" fmla="*/ 207 w 346"/>
                <a:gd name="T67" fmla="*/ 211 h 235"/>
                <a:gd name="T68" fmla="*/ 265 w 346"/>
                <a:gd name="T69" fmla="*/ 235 h 235"/>
                <a:gd name="T70" fmla="*/ 323 w 346"/>
                <a:gd name="T71" fmla="*/ 211 h 235"/>
                <a:gd name="T72" fmla="*/ 346 w 346"/>
                <a:gd name="T73" fmla="*/ 153 h 235"/>
                <a:gd name="T74" fmla="*/ 323 w 346"/>
                <a:gd name="T75" fmla="*/ 96 h 235"/>
                <a:gd name="T76" fmla="*/ 119 w 346"/>
                <a:gd name="T77" fmla="*/ 191 h 235"/>
                <a:gd name="T78" fmla="*/ 82 w 346"/>
                <a:gd name="T79" fmla="*/ 206 h 235"/>
                <a:gd name="T80" fmla="*/ 45 w 346"/>
                <a:gd name="T81" fmla="*/ 191 h 235"/>
                <a:gd name="T82" fmla="*/ 29 w 346"/>
                <a:gd name="T83" fmla="*/ 153 h 235"/>
                <a:gd name="T84" fmla="*/ 45 w 346"/>
                <a:gd name="T85" fmla="*/ 116 h 235"/>
                <a:gd name="T86" fmla="*/ 82 w 346"/>
                <a:gd name="T87" fmla="*/ 101 h 235"/>
                <a:gd name="T88" fmla="*/ 119 w 346"/>
                <a:gd name="T89" fmla="*/ 116 h 235"/>
                <a:gd name="T90" fmla="*/ 135 w 346"/>
                <a:gd name="T91" fmla="*/ 153 h 235"/>
                <a:gd name="T92" fmla="*/ 119 w 346"/>
                <a:gd name="T93" fmla="*/ 191 h 235"/>
                <a:gd name="T94" fmla="*/ 302 w 346"/>
                <a:gd name="T95" fmla="*/ 191 h 235"/>
                <a:gd name="T96" fmla="*/ 265 w 346"/>
                <a:gd name="T97" fmla="*/ 206 h 235"/>
                <a:gd name="T98" fmla="*/ 228 w 346"/>
                <a:gd name="T99" fmla="*/ 191 h 235"/>
                <a:gd name="T100" fmla="*/ 212 w 346"/>
                <a:gd name="T101" fmla="*/ 153 h 235"/>
                <a:gd name="T102" fmla="*/ 228 w 346"/>
                <a:gd name="T103" fmla="*/ 116 h 235"/>
                <a:gd name="T104" fmla="*/ 265 w 346"/>
                <a:gd name="T105" fmla="*/ 101 h 235"/>
                <a:gd name="T106" fmla="*/ 302 w 346"/>
                <a:gd name="T107" fmla="*/ 116 h 235"/>
                <a:gd name="T108" fmla="*/ 318 w 346"/>
                <a:gd name="T109" fmla="*/ 153 h 235"/>
                <a:gd name="T110" fmla="*/ 302 w 346"/>
                <a:gd name="T111"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235">
                  <a:moveTo>
                    <a:pt x="323" y="96"/>
                  </a:moveTo>
                  <a:cubicBezTo>
                    <a:pt x="318" y="91"/>
                    <a:pt x="312" y="87"/>
                    <a:pt x="306" y="83"/>
                  </a:cubicBezTo>
                  <a:cubicBezTo>
                    <a:pt x="268" y="37"/>
                    <a:pt x="268" y="37"/>
                    <a:pt x="268" y="37"/>
                  </a:cubicBezTo>
                  <a:cubicBezTo>
                    <a:pt x="266" y="28"/>
                    <a:pt x="262" y="19"/>
                    <a:pt x="255" y="13"/>
                  </a:cubicBezTo>
                  <a:cubicBezTo>
                    <a:pt x="255" y="13"/>
                    <a:pt x="255" y="13"/>
                    <a:pt x="255" y="13"/>
                  </a:cubicBezTo>
                  <a:cubicBezTo>
                    <a:pt x="248" y="5"/>
                    <a:pt x="237" y="0"/>
                    <a:pt x="225" y="0"/>
                  </a:cubicBezTo>
                  <a:cubicBezTo>
                    <a:pt x="213" y="0"/>
                    <a:pt x="202" y="5"/>
                    <a:pt x="194" y="13"/>
                  </a:cubicBezTo>
                  <a:cubicBezTo>
                    <a:pt x="194" y="13"/>
                    <a:pt x="194" y="13"/>
                    <a:pt x="194" y="13"/>
                  </a:cubicBezTo>
                  <a:cubicBezTo>
                    <a:pt x="186" y="21"/>
                    <a:pt x="181" y="32"/>
                    <a:pt x="181" y="44"/>
                  </a:cubicBezTo>
                  <a:cubicBezTo>
                    <a:pt x="181" y="53"/>
                    <a:pt x="184" y="61"/>
                    <a:pt x="189" y="68"/>
                  </a:cubicBezTo>
                  <a:cubicBezTo>
                    <a:pt x="189" y="75"/>
                    <a:pt x="189" y="75"/>
                    <a:pt x="189" y="75"/>
                  </a:cubicBezTo>
                  <a:cubicBezTo>
                    <a:pt x="179" y="75"/>
                    <a:pt x="179" y="75"/>
                    <a:pt x="179" y="75"/>
                  </a:cubicBezTo>
                  <a:cubicBezTo>
                    <a:pt x="158" y="75"/>
                    <a:pt x="158" y="75"/>
                    <a:pt x="158" y="75"/>
                  </a:cubicBezTo>
                  <a:cubicBezTo>
                    <a:pt x="158" y="68"/>
                    <a:pt x="158" y="68"/>
                    <a:pt x="158" y="68"/>
                  </a:cubicBezTo>
                  <a:cubicBezTo>
                    <a:pt x="163" y="61"/>
                    <a:pt x="166" y="53"/>
                    <a:pt x="166" y="44"/>
                  </a:cubicBezTo>
                  <a:cubicBezTo>
                    <a:pt x="166" y="32"/>
                    <a:pt x="161" y="21"/>
                    <a:pt x="153" y="13"/>
                  </a:cubicBezTo>
                  <a:cubicBezTo>
                    <a:pt x="153" y="13"/>
                    <a:pt x="153" y="13"/>
                    <a:pt x="153" y="13"/>
                  </a:cubicBezTo>
                  <a:cubicBezTo>
                    <a:pt x="145" y="5"/>
                    <a:pt x="134" y="0"/>
                    <a:pt x="122" y="0"/>
                  </a:cubicBezTo>
                  <a:cubicBezTo>
                    <a:pt x="110" y="0"/>
                    <a:pt x="99" y="5"/>
                    <a:pt x="91" y="13"/>
                  </a:cubicBezTo>
                  <a:cubicBezTo>
                    <a:pt x="91" y="13"/>
                    <a:pt x="91" y="13"/>
                    <a:pt x="91" y="13"/>
                  </a:cubicBezTo>
                  <a:cubicBezTo>
                    <a:pt x="85" y="19"/>
                    <a:pt x="81" y="28"/>
                    <a:pt x="79" y="37"/>
                  </a:cubicBezTo>
                  <a:cubicBezTo>
                    <a:pt x="41" y="83"/>
                    <a:pt x="41" y="83"/>
                    <a:pt x="41" y="83"/>
                  </a:cubicBezTo>
                  <a:cubicBezTo>
                    <a:pt x="35" y="87"/>
                    <a:pt x="29" y="91"/>
                    <a:pt x="24" y="96"/>
                  </a:cubicBezTo>
                  <a:cubicBezTo>
                    <a:pt x="10" y="111"/>
                    <a:pt x="0" y="131"/>
                    <a:pt x="0" y="153"/>
                  </a:cubicBezTo>
                  <a:cubicBezTo>
                    <a:pt x="0" y="176"/>
                    <a:pt x="10" y="196"/>
                    <a:pt x="24" y="211"/>
                  </a:cubicBezTo>
                  <a:cubicBezTo>
                    <a:pt x="39" y="226"/>
                    <a:pt x="59" y="235"/>
                    <a:pt x="82" y="235"/>
                  </a:cubicBezTo>
                  <a:cubicBezTo>
                    <a:pt x="105" y="235"/>
                    <a:pt x="125" y="226"/>
                    <a:pt x="140" y="211"/>
                  </a:cubicBezTo>
                  <a:cubicBezTo>
                    <a:pt x="154" y="196"/>
                    <a:pt x="164" y="176"/>
                    <a:pt x="164" y="153"/>
                  </a:cubicBezTo>
                  <a:cubicBezTo>
                    <a:pt x="164" y="142"/>
                    <a:pt x="161" y="131"/>
                    <a:pt x="157" y="122"/>
                  </a:cubicBezTo>
                  <a:cubicBezTo>
                    <a:pt x="157" y="114"/>
                    <a:pt x="157" y="114"/>
                    <a:pt x="157" y="114"/>
                  </a:cubicBezTo>
                  <a:cubicBezTo>
                    <a:pt x="190" y="114"/>
                    <a:pt x="190" y="114"/>
                    <a:pt x="190" y="114"/>
                  </a:cubicBezTo>
                  <a:cubicBezTo>
                    <a:pt x="190" y="122"/>
                    <a:pt x="190" y="122"/>
                    <a:pt x="190" y="122"/>
                  </a:cubicBezTo>
                  <a:cubicBezTo>
                    <a:pt x="186" y="131"/>
                    <a:pt x="183" y="142"/>
                    <a:pt x="183" y="153"/>
                  </a:cubicBezTo>
                  <a:cubicBezTo>
                    <a:pt x="183" y="176"/>
                    <a:pt x="192" y="196"/>
                    <a:pt x="207" y="211"/>
                  </a:cubicBezTo>
                  <a:cubicBezTo>
                    <a:pt x="222" y="226"/>
                    <a:pt x="242" y="235"/>
                    <a:pt x="265" y="235"/>
                  </a:cubicBezTo>
                  <a:cubicBezTo>
                    <a:pt x="287" y="235"/>
                    <a:pt x="308" y="226"/>
                    <a:pt x="323" y="211"/>
                  </a:cubicBezTo>
                  <a:cubicBezTo>
                    <a:pt x="337" y="196"/>
                    <a:pt x="346" y="176"/>
                    <a:pt x="346" y="153"/>
                  </a:cubicBezTo>
                  <a:cubicBezTo>
                    <a:pt x="346" y="131"/>
                    <a:pt x="337" y="111"/>
                    <a:pt x="323" y="96"/>
                  </a:cubicBezTo>
                  <a:close/>
                  <a:moveTo>
                    <a:pt x="119" y="191"/>
                  </a:moveTo>
                  <a:cubicBezTo>
                    <a:pt x="110" y="200"/>
                    <a:pt x="97" y="206"/>
                    <a:pt x="82" y="206"/>
                  </a:cubicBezTo>
                  <a:cubicBezTo>
                    <a:pt x="67" y="206"/>
                    <a:pt x="54" y="200"/>
                    <a:pt x="45" y="191"/>
                  </a:cubicBezTo>
                  <a:cubicBezTo>
                    <a:pt x="35" y="181"/>
                    <a:pt x="29" y="168"/>
                    <a:pt x="29" y="153"/>
                  </a:cubicBezTo>
                  <a:cubicBezTo>
                    <a:pt x="29" y="139"/>
                    <a:pt x="35" y="126"/>
                    <a:pt x="45" y="116"/>
                  </a:cubicBezTo>
                  <a:cubicBezTo>
                    <a:pt x="54" y="107"/>
                    <a:pt x="67" y="101"/>
                    <a:pt x="82" y="101"/>
                  </a:cubicBezTo>
                  <a:cubicBezTo>
                    <a:pt x="97" y="101"/>
                    <a:pt x="110" y="107"/>
                    <a:pt x="119" y="116"/>
                  </a:cubicBezTo>
                  <a:cubicBezTo>
                    <a:pt x="129" y="126"/>
                    <a:pt x="135" y="139"/>
                    <a:pt x="135" y="153"/>
                  </a:cubicBezTo>
                  <a:cubicBezTo>
                    <a:pt x="135" y="168"/>
                    <a:pt x="129" y="181"/>
                    <a:pt x="119" y="191"/>
                  </a:cubicBezTo>
                  <a:close/>
                  <a:moveTo>
                    <a:pt x="302" y="191"/>
                  </a:moveTo>
                  <a:cubicBezTo>
                    <a:pt x="293" y="200"/>
                    <a:pt x="279" y="206"/>
                    <a:pt x="265" y="206"/>
                  </a:cubicBezTo>
                  <a:cubicBezTo>
                    <a:pt x="250" y="206"/>
                    <a:pt x="237" y="200"/>
                    <a:pt x="228" y="191"/>
                  </a:cubicBezTo>
                  <a:cubicBezTo>
                    <a:pt x="218" y="181"/>
                    <a:pt x="212" y="168"/>
                    <a:pt x="212" y="153"/>
                  </a:cubicBezTo>
                  <a:cubicBezTo>
                    <a:pt x="212" y="139"/>
                    <a:pt x="218" y="126"/>
                    <a:pt x="228" y="116"/>
                  </a:cubicBezTo>
                  <a:cubicBezTo>
                    <a:pt x="237" y="107"/>
                    <a:pt x="250" y="101"/>
                    <a:pt x="265" y="101"/>
                  </a:cubicBezTo>
                  <a:cubicBezTo>
                    <a:pt x="279" y="101"/>
                    <a:pt x="293" y="107"/>
                    <a:pt x="302" y="116"/>
                  </a:cubicBezTo>
                  <a:cubicBezTo>
                    <a:pt x="312" y="126"/>
                    <a:pt x="318" y="139"/>
                    <a:pt x="318" y="153"/>
                  </a:cubicBezTo>
                  <a:cubicBezTo>
                    <a:pt x="318" y="168"/>
                    <a:pt x="312" y="181"/>
                    <a:pt x="302" y="19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25" name="五边形 24"/>
          <p:cNvSpPr/>
          <p:nvPr/>
        </p:nvSpPr>
        <p:spPr>
          <a:xfrm flipH="1">
            <a:off x="6948264" y="2091150"/>
            <a:ext cx="2195736" cy="961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1046278"/>
      </p:ext>
    </p:extLst>
  </p:cSld>
  <p:clrMapOvr>
    <a:masterClrMapping/>
  </p:clrMapOvr>
  <p:transition spd="slow" advClick="0" advTm="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1000" fill="hold"/>
                                        <p:tgtEl>
                                          <p:spTgt spid="22"/>
                                        </p:tgtEl>
                                        <p:attrNameLst>
                                          <p:attrName>ppt_x</p:attrName>
                                        </p:attrNameLst>
                                      </p:cBhvr>
                                      <p:tavLst>
                                        <p:tav tm="0">
                                          <p:val>
                                            <p:strVal val="0-#ppt_w/2"/>
                                          </p:val>
                                        </p:tav>
                                        <p:tav tm="100000">
                                          <p:val>
                                            <p:strVal val="#ppt_x"/>
                                          </p:val>
                                        </p:tav>
                                      </p:tavLst>
                                    </p:anim>
                                    <p:anim calcmode="lin" valueType="num">
                                      <p:cBhvr additive="base">
                                        <p:cTn id="8" dur="1000" fill="hold"/>
                                        <p:tgtEl>
                                          <p:spTgt spid="2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1+#ppt_w/2"/>
                                          </p:val>
                                        </p:tav>
                                        <p:tav tm="100000">
                                          <p:val>
                                            <p:strVal val="#ppt_x"/>
                                          </p:val>
                                        </p:tav>
                                      </p:tavLst>
                                    </p:anim>
                                    <p:anim calcmode="lin" valueType="num">
                                      <p:cBhvr additive="base">
                                        <p:cTn id="12" dur="500" fill="hold"/>
                                        <p:tgtEl>
                                          <p:spTgt spid="25"/>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p:cTn id="16" dur="500" fill="hold"/>
                                        <p:tgtEl>
                                          <p:spTgt spid="38"/>
                                        </p:tgtEl>
                                        <p:attrNameLst>
                                          <p:attrName>ppt_w</p:attrName>
                                        </p:attrNameLst>
                                      </p:cBhvr>
                                      <p:tavLst>
                                        <p:tav tm="0">
                                          <p:val>
                                            <p:fltVal val="0"/>
                                          </p:val>
                                        </p:tav>
                                        <p:tav tm="100000">
                                          <p:val>
                                            <p:strVal val="#ppt_w"/>
                                          </p:val>
                                        </p:tav>
                                      </p:tavLst>
                                    </p:anim>
                                    <p:anim calcmode="lin" valueType="num">
                                      <p:cBhvr>
                                        <p:cTn id="17" dur="500" fill="hold"/>
                                        <p:tgtEl>
                                          <p:spTgt spid="38"/>
                                        </p:tgtEl>
                                        <p:attrNameLst>
                                          <p:attrName>ppt_h</p:attrName>
                                        </p:attrNameLst>
                                      </p:cBhvr>
                                      <p:tavLst>
                                        <p:tav tm="0">
                                          <p:val>
                                            <p:fltVal val="0"/>
                                          </p:val>
                                        </p:tav>
                                        <p:tav tm="100000">
                                          <p:val>
                                            <p:strVal val="#ppt_h"/>
                                          </p:val>
                                        </p:tav>
                                      </p:tavLst>
                                    </p:anim>
                                    <p:animEffect transition="in" filter="fade">
                                      <p:cBhvr>
                                        <p:cTn id="18" dur="500"/>
                                        <p:tgtEl>
                                          <p:spTgt spid="3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p:cTn id="21" dur="500" fill="hold"/>
                                        <p:tgtEl>
                                          <p:spTgt spid="30"/>
                                        </p:tgtEl>
                                        <p:attrNameLst>
                                          <p:attrName>ppt_w</p:attrName>
                                        </p:attrNameLst>
                                      </p:cBhvr>
                                      <p:tavLst>
                                        <p:tav tm="0">
                                          <p:val>
                                            <p:fltVal val="0"/>
                                          </p:val>
                                        </p:tav>
                                        <p:tav tm="100000">
                                          <p:val>
                                            <p:strVal val="#ppt_w"/>
                                          </p:val>
                                        </p:tav>
                                      </p:tavLst>
                                    </p:anim>
                                    <p:anim calcmode="lin" valueType="num">
                                      <p:cBhvr>
                                        <p:cTn id="22" dur="500" fill="hold"/>
                                        <p:tgtEl>
                                          <p:spTgt spid="30"/>
                                        </p:tgtEl>
                                        <p:attrNameLst>
                                          <p:attrName>ppt_h</p:attrName>
                                        </p:attrNameLst>
                                      </p:cBhvr>
                                      <p:tavLst>
                                        <p:tav tm="0">
                                          <p:val>
                                            <p:fltVal val="0"/>
                                          </p:val>
                                        </p:tav>
                                        <p:tav tm="100000">
                                          <p:val>
                                            <p:strVal val="#ppt_h"/>
                                          </p:val>
                                        </p:tav>
                                      </p:tavLst>
                                    </p:anim>
                                    <p:animEffect transition="in" filter="fade">
                                      <p:cBhvr>
                                        <p:cTn id="23" dur="500"/>
                                        <p:tgtEl>
                                          <p:spTgt spid="30"/>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300"/>
                                        <p:tgtEl>
                                          <p:spTgt spid="37"/>
                                        </p:tgtEl>
                                      </p:cBhvr>
                                    </p:animEffect>
                                  </p:childTnLst>
                                </p:cTn>
                              </p:par>
                            </p:childTnLst>
                          </p:cTn>
                        </p:par>
                        <p:par>
                          <p:cTn id="28" fill="hold">
                            <p:stCondLst>
                              <p:cond delay="1800"/>
                            </p:stCondLst>
                            <p:childTnLst>
                              <p:par>
                                <p:cTn id="29" presetID="22" presetClass="entr" presetSubtype="8" fill="hold" grpId="0" nodeType="after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wipe(left)">
                                      <p:cBhvr>
                                        <p:cTn id="31" dur="500"/>
                                        <p:tgtEl>
                                          <p:spTgt spid="31"/>
                                        </p:tgtEl>
                                      </p:cBhvr>
                                    </p:animEffect>
                                  </p:childTnLst>
                                </p:cTn>
                              </p:par>
                              <p:par>
                                <p:cTn id="32" presetID="22" presetClass="entr" presetSubtype="8" fill="hold" grpId="0" nodeType="withEffect">
                                  <p:stCondLst>
                                    <p:cond delay="200"/>
                                  </p:stCondLst>
                                  <p:childTnLst>
                                    <p:set>
                                      <p:cBhvr>
                                        <p:cTn id="33" dur="1" fill="hold">
                                          <p:stCondLst>
                                            <p:cond delay="0"/>
                                          </p:stCondLst>
                                        </p:cTn>
                                        <p:tgtEl>
                                          <p:spTgt spid="32"/>
                                        </p:tgtEl>
                                        <p:attrNameLst>
                                          <p:attrName>style.visibility</p:attrName>
                                        </p:attrNameLst>
                                      </p:cBhvr>
                                      <p:to>
                                        <p:strVal val="visible"/>
                                      </p:to>
                                    </p:set>
                                    <p:animEffect transition="in" filter="wipe(left)">
                                      <p:cBhvr>
                                        <p:cTn id="34" dur="500"/>
                                        <p:tgtEl>
                                          <p:spTgt spid="32"/>
                                        </p:tgtEl>
                                      </p:cBhvr>
                                    </p:animEffect>
                                  </p:childTnLst>
                                </p:cTn>
                              </p:par>
                              <p:par>
                                <p:cTn id="35" presetID="22" presetClass="entr" presetSubtype="8" fill="hold" grpId="0" nodeType="withEffect">
                                  <p:stCondLst>
                                    <p:cond delay="600"/>
                                  </p:stCondLst>
                                  <p:childTnLst>
                                    <p:set>
                                      <p:cBhvr>
                                        <p:cTn id="36" dur="1" fill="hold">
                                          <p:stCondLst>
                                            <p:cond delay="0"/>
                                          </p:stCondLst>
                                        </p:cTn>
                                        <p:tgtEl>
                                          <p:spTgt spid="35"/>
                                        </p:tgtEl>
                                        <p:attrNameLst>
                                          <p:attrName>style.visibility</p:attrName>
                                        </p:attrNameLst>
                                      </p:cBhvr>
                                      <p:to>
                                        <p:strVal val="visible"/>
                                      </p:to>
                                    </p:set>
                                    <p:animEffect transition="in" filter="wipe(left)">
                                      <p:cBhvr>
                                        <p:cTn id="37" dur="500"/>
                                        <p:tgtEl>
                                          <p:spTgt spid="35"/>
                                        </p:tgtEl>
                                      </p:cBhvr>
                                    </p:animEffect>
                                  </p:childTnLst>
                                </p:cTn>
                              </p:par>
                              <p:par>
                                <p:cTn id="38" presetID="22" presetClass="entr" presetSubtype="8" fill="hold" grpId="0" nodeType="withEffect">
                                  <p:stCondLst>
                                    <p:cond delay="800"/>
                                  </p:stCondLst>
                                  <p:childTnLst>
                                    <p:set>
                                      <p:cBhvr>
                                        <p:cTn id="39" dur="1" fill="hold">
                                          <p:stCondLst>
                                            <p:cond delay="0"/>
                                          </p:stCondLst>
                                        </p:cTn>
                                        <p:tgtEl>
                                          <p:spTgt spid="36"/>
                                        </p:tgtEl>
                                        <p:attrNameLst>
                                          <p:attrName>style.visibility</p:attrName>
                                        </p:attrNameLst>
                                      </p:cBhvr>
                                      <p:to>
                                        <p:strVal val="visible"/>
                                      </p:to>
                                    </p:set>
                                    <p:animEffect transition="in" filter="wipe(left)">
                                      <p:cBhvr>
                                        <p:cTn id="40" dur="500"/>
                                        <p:tgtEl>
                                          <p:spTgt spid="36"/>
                                        </p:tgtEl>
                                      </p:cBhvr>
                                    </p:animEffect>
                                  </p:childTnLst>
                                </p:cTn>
                              </p:par>
                            </p:childTnLst>
                          </p:cTn>
                        </p:par>
                        <p:par>
                          <p:cTn id="41" fill="hold">
                            <p:stCondLst>
                              <p:cond delay="3100"/>
                            </p:stCondLst>
                            <p:childTnLst>
                              <p:par>
                                <p:cTn id="42" presetID="10" presetClass="entr" presetSubtype="0" fill="hold" grpId="0" nodeType="afterEffect">
                                  <p:stCondLst>
                                    <p:cond delay="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childTnLst>
                                </p:cTn>
                              </p:par>
                              <p:par>
                                <p:cTn id="45" presetID="10" presetClass="entr" presetSubtype="0" fill="hold" grpId="0" nodeType="withEffect">
                                  <p:stCondLst>
                                    <p:cond delay="15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500"/>
                                        <p:tgtEl>
                                          <p:spTgt spid="63"/>
                                        </p:tgtEl>
                                      </p:cBhvr>
                                    </p:animEffect>
                                  </p:childTnLst>
                                </p:cTn>
                              </p:par>
                              <p:par>
                                <p:cTn id="48" presetID="10" presetClass="entr" presetSubtype="0" fill="hold" grpId="0" nodeType="withEffect">
                                  <p:stCondLst>
                                    <p:cond delay="300"/>
                                  </p:stCondLst>
                                  <p:childTnLst>
                                    <p:set>
                                      <p:cBhvr>
                                        <p:cTn id="49" dur="1" fill="hold">
                                          <p:stCondLst>
                                            <p:cond delay="0"/>
                                          </p:stCondLst>
                                        </p:cTn>
                                        <p:tgtEl>
                                          <p:spTgt spid="57"/>
                                        </p:tgtEl>
                                        <p:attrNameLst>
                                          <p:attrName>style.visibility</p:attrName>
                                        </p:attrNameLst>
                                      </p:cBhvr>
                                      <p:to>
                                        <p:strVal val="visible"/>
                                      </p:to>
                                    </p:set>
                                    <p:animEffect transition="in" filter="fade">
                                      <p:cBhvr>
                                        <p:cTn id="50" dur="500"/>
                                        <p:tgtEl>
                                          <p:spTgt spid="57"/>
                                        </p:tgtEl>
                                      </p:cBhvr>
                                    </p:animEffect>
                                  </p:childTnLst>
                                </p:cTn>
                              </p:par>
                              <p:par>
                                <p:cTn id="51" presetID="10" presetClass="entr" presetSubtype="0" fill="hold" grpId="0" nodeType="withEffect">
                                  <p:stCondLst>
                                    <p:cond delay="450"/>
                                  </p:stCondLst>
                                  <p:childTnLst>
                                    <p:set>
                                      <p:cBhvr>
                                        <p:cTn id="52" dur="1" fill="hold">
                                          <p:stCondLst>
                                            <p:cond delay="0"/>
                                          </p:stCondLst>
                                        </p:cTn>
                                        <p:tgtEl>
                                          <p:spTgt spid="64"/>
                                        </p:tgtEl>
                                        <p:attrNameLst>
                                          <p:attrName>style.visibility</p:attrName>
                                        </p:attrNameLst>
                                      </p:cBhvr>
                                      <p:to>
                                        <p:strVal val="visible"/>
                                      </p:to>
                                    </p:set>
                                    <p:animEffect transition="in" filter="fade">
                                      <p:cBhvr>
                                        <p:cTn id="53" dur="500"/>
                                        <p:tgtEl>
                                          <p:spTgt spid="64"/>
                                        </p:tgtEl>
                                      </p:cBhvr>
                                    </p:animEffect>
                                  </p:childTnLst>
                                </p:cTn>
                              </p:par>
                              <p:par>
                                <p:cTn id="54" presetID="10" presetClass="entr" presetSubtype="0" fill="hold" nodeType="withEffect">
                                  <p:stCondLst>
                                    <p:cond delay="600"/>
                                  </p:stCondLst>
                                  <p:childTnLst>
                                    <p:set>
                                      <p:cBhvr>
                                        <p:cTn id="55" dur="1" fill="hold">
                                          <p:stCondLst>
                                            <p:cond delay="0"/>
                                          </p:stCondLst>
                                        </p:cTn>
                                        <p:tgtEl>
                                          <p:spTgt spid="59"/>
                                        </p:tgtEl>
                                        <p:attrNameLst>
                                          <p:attrName>style.visibility</p:attrName>
                                        </p:attrNameLst>
                                      </p:cBhvr>
                                      <p:to>
                                        <p:strVal val="visible"/>
                                      </p:to>
                                    </p:set>
                                    <p:animEffect transition="in" filter="fade">
                                      <p:cBhvr>
                                        <p:cTn id="56" dur="500"/>
                                        <p:tgtEl>
                                          <p:spTgt spid="59"/>
                                        </p:tgtEl>
                                      </p:cBhvr>
                                    </p:animEffect>
                                  </p:childTnLst>
                                </p:cTn>
                              </p:par>
                              <p:par>
                                <p:cTn id="57" presetID="10" presetClass="entr" presetSubtype="0" fill="hold" nodeType="withEffect">
                                  <p:stCondLst>
                                    <p:cond delay="75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childTnLst>
                          </p:cTn>
                        </p:par>
                        <p:par>
                          <p:cTn id="60" fill="hold">
                            <p:stCondLst>
                              <p:cond delay="4350"/>
                            </p:stCondLst>
                            <p:childTnLst>
                              <p:par>
                                <p:cTn id="61" presetID="22" presetClass="entr" presetSubtype="8" fill="hold" grpId="0" nodeType="afterEffect">
                                  <p:stCondLst>
                                    <p:cond delay="0"/>
                                  </p:stCondLst>
                                  <p:childTnLst>
                                    <p:set>
                                      <p:cBhvr>
                                        <p:cTn id="62" dur="1" fill="hold">
                                          <p:stCondLst>
                                            <p:cond delay="0"/>
                                          </p:stCondLst>
                                        </p:cTn>
                                        <p:tgtEl>
                                          <p:spTgt spid="23"/>
                                        </p:tgtEl>
                                        <p:attrNameLst>
                                          <p:attrName>style.visibility</p:attrName>
                                        </p:attrNameLst>
                                      </p:cBhvr>
                                      <p:to>
                                        <p:strVal val="visible"/>
                                      </p:to>
                                    </p:set>
                                    <p:animEffect transition="in" filter="wipe(left)">
                                      <p:cBhvr>
                                        <p:cTn id="6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p:bldP spid="32" grpId="0"/>
      <p:bldP spid="35" grpId="0"/>
      <p:bldP spid="36" grpId="0"/>
      <p:bldP spid="37" grpId="0"/>
      <p:bldP spid="38" grpId="0"/>
      <p:bldP spid="57" grpId="0" animBg="1"/>
      <p:bldP spid="58" grpId="0" animBg="1"/>
      <p:bldP spid="63" grpId="0" animBg="1"/>
      <p:bldP spid="64" grpId="0" animBg="1"/>
      <p:bldP spid="25" grpId="0" animBg="1"/>
      <p:bldP spid="23"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预期成效</a:t>
            </a:r>
            <a:endParaRPr lang="zh-CN" altLang="en-US" dirty="0"/>
          </a:p>
        </p:txBody>
      </p:sp>
      <p:sp>
        <p:nvSpPr>
          <p:cNvPr id="29" name="TextBox 30"/>
          <p:cNvSpPr txBox="1"/>
          <p:nvPr/>
        </p:nvSpPr>
        <p:spPr>
          <a:xfrm>
            <a:off x="635794" y="2727047"/>
            <a:ext cx="171228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预计参与人群</a:t>
            </a:r>
          </a:p>
        </p:txBody>
      </p:sp>
      <p:sp>
        <p:nvSpPr>
          <p:cNvPr id="31" name="TextBox 30"/>
          <p:cNvSpPr txBox="1"/>
          <p:nvPr/>
        </p:nvSpPr>
        <p:spPr>
          <a:xfrm>
            <a:off x="2263595" y="1206766"/>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用户满意度</a:t>
            </a:r>
          </a:p>
        </p:txBody>
      </p:sp>
      <p:sp>
        <p:nvSpPr>
          <p:cNvPr id="33" name="TextBox 30"/>
          <p:cNvSpPr txBox="1"/>
          <p:nvPr/>
        </p:nvSpPr>
        <p:spPr>
          <a:xfrm>
            <a:off x="5593965" y="1206766"/>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活动期收益</a:t>
            </a:r>
          </a:p>
        </p:txBody>
      </p:sp>
      <p:sp>
        <p:nvSpPr>
          <p:cNvPr id="35" name="TextBox 30"/>
          <p:cNvSpPr txBox="1"/>
          <p:nvPr/>
        </p:nvSpPr>
        <p:spPr>
          <a:xfrm>
            <a:off x="6950114" y="2727047"/>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增强影响力</a:t>
            </a:r>
          </a:p>
        </p:txBody>
      </p:sp>
      <p:sp>
        <p:nvSpPr>
          <p:cNvPr id="22" name="Freeform 12"/>
          <p:cNvSpPr>
            <a:spLocks/>
          </p:cNvSpPr>
          <p:nvPr/>
        </p:nvSpPr>
        <p:spPr bwMode="auto">
          <a:xfrm>
            <a:off x="2717767" y="3103960"/>
            <a:ext cx="1451372" cy="2039540"/>
          </a:xfrm>
          <a:custGeom>
            <a:avLst/>
            <a:gdLst>
              <a:gd name="T0" fmla="*/ 2757 w 2757"/>
              <a:gd name="T1" fmla="*/ 3864 h 3864"/>
              <a:gd name="T2" fmla="*/ 2757 w 2757"/>
              <a:gd name="T3" fmla="*/ 3056 h 3864"/>
              <a:gd name="T4" fmla="*/ 1462 w 2757"/>
              <a:gd name="T5" fmla="*/ 661 h 3864"/>
              <a:gd name="T6" fmla="*/ 722 w 2757"/>
              <a:gd name="T7" fmla="*/ 202 h 3864"/>
              <a:gd name="T8" fmla="*/ 805 w 2757"/>
              <a:gd name="T9" fmla="*/ 67 h 3864"/>
              <a:gd name="T10" fmla="*/ 759 w 2757"/>
              <a:gd name="T11" fmla="*/ 2 h 3864"/>
              <a:gd name="T12" fmla="*/ 51 w 2757"/>
              <a:gd name="T13" fmla="*/ 34 h 3864"/>
              <a:gd name="T14" fmla="*/ 12 w 2757"/>
              <a:gd name="T15" fmla="*/ 97 h 3864"/>
              <a:gd name="T16" fmla="*/ 307 w 2757"/>
              <a:gd name="T17" fmla="*/ 737 h 3864"/>
              <a:gd name="T18" fmla="*/ 384 w 2757"/>
              <a:gd name="T19" fmla="*/ 752 h 3864"/>
              <a:gd name="T20" fmla="*/ 480 w 2757"/>
              <a:gd name="T21" fmla="*/ 595 h 3864"/>
              <a:gd name="T22" fmla="*/ 1161 w 2757"/>
              <a:gd name="T23" fmla="*/ 1018 h 3864"/>
              <a:gd name="T24" fmla="*/ 2295 w 2757"/>
              <a:gd name="T25" fmla="*/ 3002 h 3864"/>
              <a:gd name="T26" fmla="*/ 2295 w 2757"/>
              <a:gd name="T27" fmla="*/ 3864 h 3864"/>
              <a:gd name="T28" fmla="*/ 2757 w 2757"/>
              <a:gd name="T29" fmla="*/ 3864 h 3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7" h="3864">
                <a:moveTo>
                  <a:pt x="2757" y="3864"/>
                </a:moveTo>
                <a:lnTo>
                  <a:pt x="2757" y="3056"/>
                </a:lnTo>
                <a:cubicBezTo>
                  <a:pt x="2757" y="2031"/>
                  <a:pt x="2444" y="1270"/>
                  <a:pt x="1462" y="661"/>
                </a:cubicBezTo>
                <a:lnTo>
                  <a:pt x="722" y="202"/>
                </a:lnTo>
                <a:lnTo>
                  <a:pt x="805" y="67"/>
                </a:lnTo>
                <a:cubicBezTo>
                  <a:pt x="825" y="36"/>
                  <a:pt x="802" y="0"/>
                  <a:pt x="759" y="2"/>
                </a:cubicBezTo>
                <a:lnTo>
                  <a:pt x="51" y="34"/>
                </a:lnTo>
                <a:cubicBezTo>
                  <a:pt x="22" y="35"/>
                  <a:pt x="0" y="71"/>
                  <a:pt x="12" y="97"/>
                </a:cubicBezTo>
                <a:lnTo>
                  <a:pt x="307" y="737"/>
                </a:lnTo>
                <a:cubicBezTo>
                  <a:pt x="322" y="770"/>
                  <a:pt x="364" y="785"/>
                  <a:pt x="384" y="752"/>
                </a:cubicBezTo>
                <a:lnTo>
                  <a:pt x="480" y="595"/>
                </a:lnTo>
                <a:lnTo>
                  <a:pt x="1161" y="1018"/>
                </a:lnTo>
                <a:cubicBezTo>
                  <a:pt x="1976" y="1522"/>
                  <a:pt x="2295" y="2037"/>
                  <a:pt x="2295" y="3002"/>
                </a:cubicBezTo>
                <a:lnTo>
                  <a:pt x="2295" y="3864"/>
                </a:lnTo>
                <a:lnTo>
                  <a:pt x="2757" y="3864"/>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3" name="Freeform 13"/>
          <p:cNvSpPr>
            <a:spLocks/>
          </p:cNvSpPr>
          <p:nvPr/>
        </p:nvSpPr>
        <p:spPr bwMode="auto">
          <a:xfrm>
            <a:off x="3608354" y="2313385"/>
            <a:ext cx="912019" cy="2830115"/>
          </a:xfrm>
          <a:custGeom>
            <a:avLst/>
            <a:gdLst>
              <a:gd name="T0" fmla="*/ 1270 w 1732"/>
              <a:gd name="T1" fmla="*/ 5362 h 5362"/>
              <a:gd name="T2" fmla="*/ 1732 w 1732"/>
              <a:gd name="T3" fmla="*/ 5362 h 5362"/>
              <a:gd name="T4" fmla="*/ 1732 w 1732"/>
              <a:gd name="T5" fmla="*/ 4676 h 5362"/>
              <a:gd name="T6" fmla="*/ 1128 w 1732"/>
              <a:gd name="T7" fmla="*/ 1513 h 5362"/>
              <a:gd name="T8" fmla="*/ 647 w 1732"/>
              <a:gd name="T9" fmla="*/ 526 h 5362"/>
              <a:gd name="T10" fmla="*/ 791 w 1732"/>
              <a:gd name="T11" fmla="*/ 459 h 5362"/>
              <a:gd name="T12" fmla="*/ 789 w 1732"/>
              <a:gd name="T13" fmla="*/ 379 h 5362"/>
              <a:gd name="T14" fmla="*/ 181 w 1732"/>
              <a:gd name="T15" fmla="*/ 14 h 5362"/>
              <a:gd name="T16" fmla="*/ 114 w 1732"/>
              <a:gd name="T17" fmla="*/ 45 h 5362"/>
              <a:gd name="T18" fmla="*/ 5 w 1732"/>
              <a:gd name="T19" fmla="*/ 742 h 5362"/>
              <a:gd name="T20" fmla="*/ 61 w 1732"/>
              <a:gd name="T21" fmla="*/ 797 h 5362"/>
              <a:gd name="T22" fmla="*/ 227 w 1732"/>
              <a:gd name="T23" fmla="*/ 720 h 5362"/>
              <a:gd name="T24" fmla="*/ 734 w 1732"/>
              <a:gd name="T25" fmla="*/ 1758 h 5362"/>
              <a:gd name="T26" fmla="*/ 1270 w 1732"/>
              <a:gd name="T27" fmla="*/ 4472 h 5362"/>
              <a:gd name="T28" fmla="*/ 1270 w 1732"/>
              <a:gd name="T29" fmla="*/ 5362 h 5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2" h="5362">
                <a:moveTo>
                  <a:pt x="1270" y="5362"/>
                </a:moveTo>
                <a:lnTo>
                  <a:pt x="1732" y="5362"/>
                </a:lnTo>
                <a:lnTo>
                  <a:pt x="1732" y="4676"/>
                </a:lnTo>
                <a:cubicBezTo>
                  <a:pt x="1732" y="3345"/>
                  <a:pt x="1631" y="2545"/>
                  <a:pt x="1128" y="1513"/>
                </a:cubicBezTo>
                <a:lnTo>
                  <a:pt x="647" y="526"/>
                </a:lnTo>
                <a:lnTo>
                  <a:pt x="791" y="459"/>
                </a:lnTo>
                <a:cubicBezTo>
                  <a:pt x="825" y="443"/>
                  <a:pt x="825" y="401"/>
                  <a:pt x="789" y="379"/>
                </a:cubicBezTo>
                <a:lnTo>
                  <a:pt x="181" y="14"/>
                </a:lnTo>
                <a:cubicBezTo>
                  <a:pt x="156" y="0"/>
                  <a:pt x="118" y="17"/>
                  <a:pt x="114" y="45"/>
                </a:cubicBezTo>
                <a:lnTo>
                  <a:pt x="5" y="742"/>
                </a:lnTo>
                <a:cubicBezTo>
                  <a:pt x="0" y="777"/>
                  <a:pt x="26" y="813"/>
                  <a:pt x="61" y="797"/>
                </a:cubicBezTo>
                <a:lnTo>
                  <a:pt x="227" y="720"/>
                </a:lnTo>
                <a:lnTo>
                  <a:pt x="734" y="1758"/>
                </a:lnTo>
                <a:cubicBezTo>
                  <a:pt x="1167" y="2647"/>
                  <a:pt x="1270" y="3321"/>
                  <a:pt x="1270" y="4472"/>
                </a:cubicBezTo>
                <a:lnTo>
                  <a:pt x="1270" y="5362"/>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4" name="Freeform 14"/>
          <p:cNvSpPr>
            <a:spLocks/>
          </p:cNvSpPr>
          <p:nvPr/>
        </p:nvSpPr>
        <p:spPr bwMode="auto">
          <a:xfrm>
            <a:off x="5007339" y="3103960"/>
            <a:ext cx="1450181" cy="2039540"/>
          </a:xfrm>
          <a:custGeom>
            <a:avLst/>
            <a:gdLst>
              <a:gd name="T0" fmla="*/ 0 w 2757"/>
              <a:gd name="T1" fmla="*/ 3864 h 3864"/>
              <a:gd name="T2" fmla="*/ 0 w 2757"/>
              <a:gd name="T3" fmla="*/ 3056 h 3864"/>
              <a:gd name="T4" fmla="*/ 1295 w 2757"/>
              <a:gd name="T5" fmla="*/ 661 h 3864"/>
              <a:gd name="T6" fmla="*/ 2035 w 2757"/>
              <a:gd name="T7" fmla="*/ 202 h 3864"/>
              <a:gd name="T8" fmla="*/ 1952 w 2757"/>
              <a:gd name="T9" fmla="*/ 67 h 3864"/>
              <a:gd name="T10" fmla="*/ 1998 w 2757"/>
              <a:gd name="T11" fmla="*/ 2 h 3864"/>
              <a:gd name="T12" fmla="*/ 2706 w 2757"/>
              <a:gd name="T13" fmla="*/ 34 h 3864"/>
              <a:gd name="T14" fmla="*/ 2745 w 2757"/>
              <a:gd name="T15" fmla="*/ 97 h 3864"/>
              <a:gd name="T16" fmla="*/ 2450 w 2757"/>
              <a:gd name="T17" fmla="*/ 737 h 3864"/>
              <a:gd name="T18" fmla="*/ 2373 w 2757"/>
              <a:gd name="T19" fmla="*/ 752 h 3864"/>
              <a:gd name="T20" fmla="*/ 2277 w 2757"/>
              <a:gd name="T21" fmla="*/ 595 h 3864"/>
              <a:gd name="T22" fmla="*/ 1596 w 2757"/>
              <a:gd name="T23" fmla="*/ 1018 h 3864"/>
              <a:gd name="T24" fmla="*/ 462 w 2757"/>
              <a:gd name="T25" fmla="*/ 3002 h 3864"/>
              <a:gd name="T26" fmla="*/ 462 w 2757"/>
              <a:gd name="T27" fmla="*/ 3864 h 3864"/>
              <a:gd name="T28" fmla="*/ 0 w 2757"/>
              <a:gd name="T29" fmla="*/ 3864 h 3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757" h="3864">
                <a:moveTo>
                  <a:pt x="0" y="3864"/>
                </a:moveTo>
                <a:lnTo>
                  <a:pt x="0" y="3056"/>
                </a:lnTo>
                <a:cubicBezTo>
                  <a:pt x="0" y="2031"/>
                  <a:pt x="313" y="1270"/>
                  <a:pt x="1295" y="661"/>
                </a:cubicBezTo>
                <a:lnTo>
                  <a:pt x="2035" y="202"/>
                </a:lnTo>
                <a:lnTo>
                  <a:pt x="1952" y="67"/>
                </a:lnTo>
                <a:cubicBezTo>
                  <a:pt x="1933" y="36"/>
                  <a:pt x="1955" y="0"/>
                  <a:pt x="1998" y="2"/>
                </a:cubicBezTo>
                <a:lnTo>
                  <a:pt x="2706" y="34"/>
                </a:lnTo>
                <a:cubicBezTo>
                  <a:pt x="2735" y="35"/>
                  <a:pt x="2757" y="71"/>
                  <a:pt x="2745" y="97"/>
                </a:cubicBezTo>
                <a:lnTo>
                  <a:pt x="2450" y="737"/>
                </a:lnTo>
                <a:cubicBezTo>
                  <a:pt x="2435" y="770"/>
                  <a:pt x="2394" y="785"/>
                  <a:pt x="2373" y="752"/>
                </a:cubicBezTo>
                <a:lnTo>
                  <a:pt x="2277" y="595"/>
                </a:lnTo>
                <a:lnTo>
                  <a:pt x="1596" y="1018"/>
                </a:lnTo>
                <a:cubicBezTo>
                  <a:pt x="781" y="1522"/>
                  <a:pt x="462" y="2037"/>
                  <a:pt x="462" y="3002"/>
                </a:cubicBezTo>
                <a:lnTo>
                  <a:pt x="462" y="3864"/>
                </a:lnTo>
                <a:lnTo>
                  <a:pt x="0" y="3864"/>
                </a:ln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36" name="Freeform 15"/>
          <p:cNvSpPr>
            <a:spLocks/>
          </p:cNvSpPr>
          <p:nvPr/>
        </p:nvSpPr>
        <p:spPr bwMode="auto">
          <a:xfrm>
            <a:off x="4656103" y="2313385"/>
            <a:ext cx="910829" cy="2830115"/>
          </a:xfrm>
          <a:custGeom>
            <a:avLst/>
            <a:gdLst>
              <a:gd name="T0" fmla="*/ 462 w 1732"/>
              <a:gd name="T1" fmla="*/ 5362 h 5362"/>
              <a:gd name="T2" fmla="*/ 0 w 1732"/>
              <a:gd name="T3" fmla="*/ 5362 h 5362"/>
              <a:gd name="T4" fmla="*/ 0 w 1732"/>
              <a:gd name="T5" fmla="*/ 4676 h 5362"/>
              <a:gd name="T6" fmla="*/ 604 w 1732"/>
              <a:gd name="T7" fmla="*/ 1513 h 5362"/>
              <a:gd name="T8" fmla="*/ 1086 w 1732"/>
              <a:gd name="T9" fmla="*/ 526 h 5362"/>
              <a:gd name="T10" fmla="*/ 941 w 1732"/>
              <a:gd name="T11" fmla="*/ 459 h 5362"/>
              <a:gd name="T12" fmla="*/ 944 w 1732"/>
              <a:gd name="T13" fmla="*/ 379 h 5362"/>
              <a:gd name="T14" fmla="*/ 1552 w 1732"/>
              <a:gd name="T15" fmla="*/ 14 h 5362"/>
              <a:gd name="T16" fmla="*/ 1618 w 1732"/>
              <a:gd name="T17" fmla="*/ 45 h 5362"/>
              <a:gd name="T18" fmla="*/ 1727 w 1732"/>
              <a:gd name="T19" fmla="*/ 742 h 5362"/>
              <a:gd name="T20" fmla="*/ 1671 w 1732"/>
              <a:gd name="T21" fmla="*/ 797 h 5362"/>
              <a:gd name="T22" fmla="*/ 1505 w 1732"/>
              <a:gd name="T23" fmla="*/ 720 h 5362"/>
              <a:gd name="T24" fmla="*/ 999 w 1732"/>
              <a:gd name="T25" fmla="*/ 1758 h 5362"/>
              <a:gd name="T26" fmla="*/ 462 w 1732"/>
              <a:gd name="T27" fmla="*/ 4472 h 5362"/>
              <a:gd name="T28" fmla="*/ 462 w 1732"/>
              <a:gd name="T29" fmla="*/ 5362 h 53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32" h="5362">
                <a:moveTo>
                  <a:pt x="462" y="5362"/>
                </a:moveTo>
                <a:lnTo>
                  <a:pt x="0" y="5362"/>
                </a:lnTo>
                <a:lnTo>
                  <a:pt x="0" y="4676"/>
                </a:lnTo>
                <a:cubicBezTo>
                  <a:pt x="0" y="3345"/>
                  <a:pt x="101" y="2545"/>
                  <a:pt x="604" y="1513"/>
                </a:cubicBezTo>
                <a:lnTo>
                  <a:pt x="1086" y="526"/>
                </a:lnTo>
                <a:lnTo>
                  <a:pt x="941" y="459"/>
                </a:lnTo>
                <a:cubicBezTo>
                  <a:pt x="908" y="443"/>
                  <a:pt x="907" y="401"/>
                  <a:pt x="944" y="379"/>
                </a:cubicBezTo>
                <a:lnTo>
                  <a:pt x="1552" y="14"/>
                </a:lnTo>
                <a:cubicBezTo>
                  <a:pt x="1576" y="0"/>
                  <a:pt x="1614" y="17"/>
                  <a:pt x="1618" y="45"/>
                </a:cubicBezTo>
                <a:lnTo>
                  <a:pt x="1727" y="742"/>
                </a:lnTo>
                <a:cubicBezTo>
                  <a:pt x="1732" y="777"/>
                  <a:pt x="1706" y="813"/>
                  <a:pt x="1671" y="797"/>
                </a:cubicBezTo>
                <a:lnTo>
                  <a:pt x="1505" y="720"/>
                </a:lnTo>
                <a:lnTo>
                  <a:pt x="999" y="1758"/>
                </a:lnTo>
                <a:cubicBezTo>
                  <a:pt x="565" y="2647"/>
                  <a:pt x="462" y="3321"/>
                  <a:pt x="462" y="4472"/>
                </a:cubicBezTo>
                <a:lnTo>
                  <a:pt x="462" y="5362"/>
                </a:ln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43" name="TextBox 29"/>
          <p:cNvSpPr txBox="1"/>
          <p:nvPr/>
        </p:nvSpPr>
        <p:spPr>
          <a:xfrm>
            <a:off x="518109" y="3146258"/>
            <a:ext cx="1947658"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44" name="TextBox 29"/>
          <p:cNvSpPr txBox="1"/>
          <p:nvPr/>
        </p:nvSpPr>
        <p:spPr>
          <a:xfrm>
            <a:off x="6674849" y="3146258"/>
            <a:ext cx="1947658"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45" name="TextBox 29"/>
          <p:cNvSpPr txBox="1"/>
          <p:nvPr/>
        </p:nvSpPr>
        <p:spPr>
          <a:xfrm>
            <a:off x="1755178" y="1625977"/>
            <a:ext cx="2413961"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46" name="TextBox 29"/>
          <p:cNvSpPr txBox="1"/>
          <p:nvPr/>
        </p:nvSpPr>
        <p:spPr>
          <a:xfrm>
            <a:off x="5085547" y="1625977"/>
            <a:ext cx="2413961"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15"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4772611"/>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barn(inVertical)">
                                      <p:cBhvr>
                                        <p:cTn id="7" dur="500"/>
                                        <p:tgtEl>
                                          <p:spTgt spid="29"/>
                                        </p:tgtEl>
                                      </p:cBhvr>
                                    </p:animEffect>
                                  </p:childTnLst>
                                </p:cTn>
                              </p:par>
                              <p:par>
                                <p:cTn id="8" presetID="16" presetClass="entr" presetSubtype="21" fill="hold" grpId="0" nodeType="withEffect">
                                  <p:stCondLst>
                                    <p:cond delay="300"/>
                                  </p:stCondLst>
                                  <p:childTnLst>
                                    <p:set>
                                      <p:cBhvr>
                                        <p:cTn id="9" dur="1" fill="hold">
                                          <p:stCondLst>
                                            <p:cond delay="0"/>
                                          </p:stCondLst>
                                        </p:cTn>
                                        <p:tgtEl>
                                          <p:spTgt spid="31"/>
                                        </p:tgtEl>
                                        <p:attrNameLst>
                                          <p:attrName>style.visibility</p:attrName>
                                        </p:attrNameLst>
                                      </p:cBhvr>
                                      <p:to>
                                        <p:strVal val="visible"/>
                                      </p:to>
                                    </p:set>
                                    <p:animEffect transition="in" filter="barn(inVertical)">
                                      <p:cBhvr>
                                        <p:cTn id="10" dur="500"/>
                                        <p:tgtEl>
                                          <p:spTgt spid="31"/>
                                        </p:tgtEl>
                                      </p:cBhvr>
                                    </p:animEffect>
                                  </p:childTnLst>
                                </p:cTn>
                              </p:par>
                              <p:par>
                                <p:cTn id="11" presetID="16" presetClass="entr" presetSubtype="21" fill="hold" grpId="0" nodeType="withEffect">
                                  <p:stCondLst>
                                    <p:cond delay="900"/>
                                  </p:stCondLst>
                                  <p:childTnLst>
                                    <p:set>
                                      <p:cBhvr>
                                        <p:cTn id="12" dur="1" fill="hold">
                                          <p:stCondLst>
                                            <p:cond delay="0"/>
                                          </p:stCondLst>
                                        </p:cTn>
                                        <p:tgtEl>
                                          <p:spTgt spid="33"/>
                                        </p:tgtEl>
                                        <p:attrNameLst>
                                          <p:attrName>style.visibility</p:attrName>
                                        </p:attrNameLst>
                                      </p:cBhvr>
                                      <p:to>
                                        <p:strVal val="visible"/>
                                      </p:to>
                                    </p:set>
                                    <p:animEffect transition="in" filter="barn(inVertical)">
                                      <p:cBhvr>
                                        <p:cTn id="13" dur="500"/>
                                        <p:tgtEl>
                                          <p:spTgt spid="33"/>
                                        </p:tgtEl>
                                      </p:cBhvr>
                                    </p:animEffect>
                                  </p:childTnLst>
                                </p:cTn>
                              </p:par>
                              <p:par>
                                <p:cTn id="14" presetID="16" presetClass="entr" presetSubtype="21" fill="hold" grpId="0" nodeType="withEffect">
                                  <p:stCondLst>
                                    <p:cond delay="1200"/>
                                  </p:stCondLst>
                                  <p:childTnLst>
                                    <p:set>
                                      <p:cBhvr>
                                        <p:cTn id="15" dur="1" fill="hold">
                                          <p:stCondLst>
                                            <p:cond delay="0"/>
                                          </p:stCondLst>
                                        </p:cTn>
                                        <p:tgtEl>
                                          <p:spTgt spid="35"/>
                                        </p:tgtEl>
                                        <p:attrNameLst>
                                          <p:attrName>style.visibility</p:attrName>
                                        </p:attrNameLst>
                                      </p:cBhvr>
                                      <p:to>
                                        <p:strVal val="visible"/>
                                      </p:to>
                                    </p:set>
                                    <p:animEffect transition="in" filter="barn(inVertical)">
                                      <p:cBhvr>
                                        <p:cTn id="16" dur="500"/>
                                        <p:tgtEl>
                                          <p:spTgt spid="35"/>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wipe(left)">
                                      <p:cBhvr>
                                        <p:cTn id="19" dur="500"/>
                                        <p:tgtEl>
                                          <p:spTgt spid="43"/>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wipe(left)">
                                      <p:cBhvr>
                                        <p:cTn id="22" dur="500"/>
                                        <p:tgtEl>
                                          <p:spTgt spid="44"/>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45"/>
                                        </p:tgtEl>
                                        <p:attrNameLst>
                                          <p:attrName>style.visibility</p:attrName>
                                        </p:attrNameLst>
                                      </p:cBhvr>
                                      <p:to>
                                        <p:strVal val="visible"/>
                                      </p:to>
                                    </p:set>
                                    <p:animEffect transition="in" filter="wipe(left)">
                                      <p:cBhvr>
                                        <p:cTn id="25" dur="500"/>
                                        <p:tgtEl>
                                          <p:spTgt spid="45"/>
                                        </p:tgtEl>
                                      </p:cBhvr>
                                    </p:animEffect>
                                  </p:childTnLst>
                                </p:cTn>
                              </p:par>
                              <p:par>
                                <p:cTn id="26" presetID="22" presetClass="entr" presetSubtype="8" fill="hold" grpId="0" nodeType="withEffect">
                                  <p:stCondLst>
                                    <p:cond delay="0"/>
                                  </p:stCondLst>
                                  <p:childTnLst>
                                    <p:set>
                                      <p:cBhvr>
                                        <p:cTn id="27" dur="1" fill="hold">
                                          <p:stCondLst>
                                            <p:cond delay="0"/>
                                          </p:stCondLst>
                                        </p:cTn>
                                        <p:tgtEl>
                                          <p:spTgt spid="46"/>
                                        </p:tgtEl>
                                        <p:attrNameLst>
                                          <p:attrName>style.visibility</p:attrName>
                                        </p:attrNameLst>
                                      </p:cBhvr>
                                      <p:to>
                                        <p:strVal val="visible"/>
                                      </p:to>
                                    </p:set>
                                    <p:animEffect transition="in" filter="wipe(left)">
                                      <p:cBhvr>
                                        <p:cTn id="28" dur="500"/>
                                        <p:tgtEl>
                                          <p:spTgt spid="46"/>
                                        </p:tgtEl>
                                      </p:cBhvr>
                                    </p:animEffect>
                                  </p:childTnLst>
                                </p:cTn>
                              </p:par>
                            </p:childTnLst>
                          </p:cTn>
                        </p:par>
                        <p:par>
                          <p:cTn id="29" fill="hold">
                            <p:stCondLst>
                              <p:cond delay="17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1" grpId="0"/>
      <p:bldP spid="33" grpId="0"/>
      <p:bldP spid="35" grpId="0"/>
      <p:bldP spid="43" grpId="0"/>
      <p:bldP spid="44" grpId="0"/>
      <p:bldP spid="45" grpId="0"/>
      <p:bldP spid="46" grpId="0"/>
      <p:bldP spid="1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效果评估</a:t>
            </a:r>
            <a:endParaRPr lang="zh-CN" altLang="en-US" dirty="0"/>
          </a:p>
        </p:txBody>
      </p:sp>
      <p:sp>
        <p:nvSpPr>
          <p:cNvPr id="10" name="任意多边形 9"/>
          <p:cNvSpPr/>
          <p:nvPr/>
        </p:nvSpPr>
        <p:spPr>
          <a:xfrm>
            <a:off x="1" y="1113588"/>
            <a:ext cx="4745627" cy="3387232"/>
          </a:xfrm>
          <a:custGeom>
            <a:avLst/>
            <a:gdLst>
              <a:gd name="connsiteX0" fmla="*/ 0 w 5632177"/>
              <a:gd name="connsiteY0" fmla="*/ 0 h 4020014"/>
              <a:gd name="connsiteX1" fmla="*/ 983854 w 5632177"/>
              <a:gd name="connsiteY1" fmla="*/ 0 h 4020014"/>
              <a:gd name="connsiteX2" fmla="*/ 1008187 w 5632177"/>
              <a:gd name="connsiteY2" fmla="*/ 0 h 4020014"/>
              <a:gd name="connsiteX3" fmla="*/ 5632177 w 5632177"/>
              <a:gd name="connsiteY3" fmla="*/ 0 h 4020014"/>
              <a:gd name="connsiteX4" fmla="*/ 4663876 w 5632177"/>
              <a:gd name="connsiteY4" fmla="*/ 4020014 h 4020014"/>
              <a:gd name="connsiteX5" fmla="*/ 1008187 w 5632177"/>
              <a:gd name="connsiteY5" fmla="*/ 4020014 h 4020014"/>
              <a:gd name="connsiteX6" fmla="*/ 15553 w 5632177"/>
              <a:gd name="connsiteY6" fmla="*/ 4020014 h 4020014"/>
              <a:gd name="connsiteX7" fmla="*/ 0 w 5632177"/>
              <a:gd name="connsiteY7" fmla="*/ 4020014 h 402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32177" h="4020014">
                <a:moveTo>
                  <a:pt x="0" y="0"/>
                </a:moveTo>
                <a:lnTo>
                  <a:pt x="983854" y="0"/>
                </a:lnTo>
                <a:lnTo>
                  <a:pt x="1008187" y="0"/>
                </a:lnTo>
                <a:lnTo>
                  <a:pt x="5632177" y="0"/>
                </a:lnTo>
                <a:lnTo>
                  <a:pt x="4663876" y="4020014"/>
                </a:lnTo>
                <a:lnTo>
                  <a:pt x="1008187" y="4020014"/>
                </a:lnTo>
                <a:lnTo>
                  <a:pt x="15553" y="4020014"/>
                </a:lnTo>
                <a:lnTo>
                  <a:pt x="0" y="4020014"/>
                </a:lnTo>
                <a:close/>
              </a:path>
            </a:pathLst>
          </a:custGeom>
          <a:blipFill dpi="0" rotWithShape="1">
            <a:blip r:embed="rId3">
              <a:extLst>
                <a:ext uri="{28A0092B-C50C-407E-A947-70E740481C1C}">
                  <a14:useLocalDpi xmlns:a14="http://schemas.microsoft.com/office/drawing/2010/main" val="0"/>
                </a:ext>
              </a:extLst>
            </a:blip>
            <a:srcRect/>
            <a:stretch>
              <a:fillRect t="-5891" b="-589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8" name="组合 17"/>
          <p:cNvGrpSpPr/>
          <p:nvPr/>
        </p:nvGrpSpPr>
        <p:grpSpPr>
          <a:xfrm>
            <a:off x="3967846" y="1448767"/>
            <a:ext cx="1555561" cy="830983"/>
            <a:chOff x="5290461" y="1931689"/>
            <a:chExt cx="2074081" cy="1107977"/>
          </a:xfrm>
        </p:grpSpPr>
        <p:sp>
          <p:nvSpPr>
            <p:cNvPr id="6" name="平行四边形 5"/>
            <p:cNvSpPr/>
            <p:nvPr/>
          </p:nvSpPr>
          <p:spPr>
            <a:xfrm>
              <a:off x="5290461" y="1931689"/>
              <a:ext cx="2074081" cy="1107977"/>
            </a:xfrm>
            <a:prstGeom prst="parallelogram">
              <a:avLst>
                <a:gd name="adj" fmla="val 2408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30"/>
            <p:cNvSpPr txBox="1"/>
            <p:nvPr/>
          </p:nvSpPr>
          <p:spPr>
            <a:xfrm>
              <a:off x="5644297" y="2270234"/>
              <a:ext cx="1417603" cy="430887"/>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认知度</a:t>
              </a:r>
            </a:p>
          </p:txBody>
        </p:sp>
      </p:grpSp>
      <p:sp>
        <p:nvSpPr>
          <p:cNvPr id="12" name="TextBox 29"/>
          <p:cNvSpPr txBox="1"/>
          <p:nvPr/>
        </p:nvSpPr>
        <p:spPr>
          <a:xfrm>
            <a:off x="5706127" y="1575718"/>
            <a:ext cx="2909739"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活动对提升品牌认知度的贡献程度，概括精炼言简意赅的说明分项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13" name="TextBox 29"/>
          <p:cNvSpPr txBox="1"/>
          <p:nvPr/>
        </p:nvSpPr>
        <p:spPr>
          <a:xfrm>
            <a:off x="5523407" y="2499865"/>
            <a:ext cx="3092459"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活动对转化竞争对手潜在客户的贡献程度，概括精炼言简意赅的说明分项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14" name="TextBox 29"/>
          <p:cNvSpPr txBox="1"/>
          <p:nvPr/>
        </p:nvSpPr>
        <p:spPr>
          <a:xfrm>
            <a:off x="5307313" y="3520192"/>
            <a:ext cx="3315194" cy="38472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活动对提升品牌吸引力的贡献程度，概括精炼言简意赅的说明分项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grpSp>
        <p:nvGrpSpPr>
          <p:cNvPr id="19" name="组合 18"/>
          <p:cNvGrpSpPr/>
          <p:nvPr/>
        </p:nvGrpSpPr>
        <p:grpSpPr>
          <a:xfrm>
            <a:off x="3751752" y="2372914"/>
            <a:ext cx="1555561" cy="830983"/>
            <a:chOff x="5002336" y="3163885"/>
            <a:chExt cx="2074081" cy="1107977"/>
          </a:xfrm>
        </p:grpSpPr>
        <p:sp>
          <p:nvSpPr>
            <p:cNvPr id="7" name="平行四边形 6"/>
            <p:cNvSpPr/>
            <p:nvPr/>
          </p:nvSpPr>
          <p:spPr>
            <a:xfrm>
              <a:off x="5002336" y="3163885"/>
              <a:ext cx="2074081" cy="1107977"/>
            </a:xfrm>
            <a:prstGeom prst="parallelogram">
              <a:avLst>
                <a:gd name="adj" fmla="val 2408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Box 30"/>
            <p:cNvSpPr txBox="1"/>
            <p:nvPr/>
          </p:nvSpPr>
          <p:spPr>
            <a:xfrm>
              <a:off x="5342309" y="3502430"/>
              <a:ext cx="1417603" cy="430887"/>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转换度</a:t>
              </a:r>
            </a:p>
          </p:txBody>
        </p:sp>
      </p:grpSp>
      <p:grpSp>
        <p:nvGrpSpPr>
          <p:cNvPr id="20" name="组合 19"/>
          <p:cNvGrpSpPr/>
          <p:nvPr/>
        </p:nvGrpSpPr>
        <p:grpSpPr>
          <a:xfrm>
            <a:off x="3535805" y="3297061"/>
            <a:ext cx="1555561" cy="830983"/>
            <a:chOff x="4714406" y="4396081"/>
            <a:chExt cx="2074081" cy="1107977"/>
          </a:xfrm>
        </p:grpSpPr>
        <p:sp>
          <p:nvSpPr>
            <p:cNvPr id="8" name="平行四边形 7"/>
            <p:cNvSpPr/>
            <p:nvPr/>
          </p:nvSpPr>
          <p:spPr>
            <a:xfrm>
              <a:off x="4714406" y="4396081"/>
              <a:ext cx="2074081" cy="1107977"/>
            </a:xfrm>
            <a:prstGeom prst="parallelogram">
              <a:avLst>
                <a:gd name="adj" fmla="val 2408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TextBox 30"/>
            <p:cNvSpPr txBox="1"/>
            <p:nvPr/>
          </p:nvSpPr>
          <p:spPr>
            <a:xfrm>
              <a:off x="5071875" y="4734626"/>
              <a:ext cx="1417603" cy="430887"/>
            </a:xfrm>
            <a:prstGeom prst="rect">
              <a:avLst/>
            </a:prstGeom>
            <a:noFill/>
          </p:spPr>
          <p:txBody>
            <a:bodyPr wrap="square" lIns="0" tIns="0" rIns="0" bIns="0" rtlCol="0">
              <a:spAutoFit/>
            </a:bodyPr>
            <a:lstStyle/>
            <a:p>
              <a:pPr algn="ctr"/>
              <a:r>
                <a:rPr lang="zh-CN" altLang="en-US" sz="2100" b="1" dirty="0">
                  <a:solidFill>
                    <a:schemeClr val="bg1"/>
                  </a:solidFill>
                  <a:latin typeface="微软雅黑" pitchFamily="34" charset="-122"/>
                  <a:ea typeface="微软雅黑" pitchFamily="34" charset="-122"/>
                </a:rPr>
                <a:t>说服度</a:t>
              </a:r>
            </a:p>
          </p:txBody>
        </p:sp>
      </p:grpSp>
      <p:sp>
        <p:nvSpPr>
          <p:cNvPr id="17"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96134543"/>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2" presetClass="entr" presetSubtype="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 calcmode="lin" valueType="num">
                                      <p:cBhvr additive="base">
                                        <p:cTn id="11" dur="500" fill="hold"/>
                                        <p:tgtEl>
                                          <p:spTgt spid="18"/>
                                        </p:tgtEl>
                                        <p:attrNameLst>
                                          <p:attrName>ppt_x</p:attrName>
                                        </p:attrNameLst>
                                      </p:cBhvr>
                                      <p:tavLst>
                                        <p:tav tm="0">
                                          <p:val>
                                            <p:strVal val="1+#ppt_w/2"/>
                                          </p:val>
                                        </p:tav>
                                        <p:tav tm="100000">
                                          <p:val>
                                            <p:strVal val="#ppt_x"/>
                                          </p:val>
                                        </p:tav>
                                      </p:tavLst>
                                    </p:anim>
                                    <p:anim calcmode="lin" valueType="num">
                                      <p:cBhvr additive="base">
                                        <p:cTn id="12" dur="500" fill="hold"/>
                                        <p:tgtEl>
                                          <p:spTgt spid="18"/>
                                        </p:tgtEl>
                                        <p:attrNameLst>
                                          <p:attrName>ppt_y</p:attrName>
                                        </p:attrNameLst>
                                      </p:cBhvr>
                                      <p:tavLst>
                                        <p:tav tm="0">
                                          <p:val>
                                            <p:strVal val="#ppt_y"/>
                                          </p:val>
                                        </p:tav>
                                        <p:tav tm="100000">
                                          <p:val>
                                            <p:strVal val="#ppt_y"/>
                                          </p:val>
                                        </p:tav>
                                      </p:tavLst>
                                    </p:anim>
                                  </p:childTnLst>
                                </p:cTn>
                              </p:par>
                              <p:par>
                                <p:cTn id="13" presetID="2" presetClass="entr" presetSubtype="2" fill="hold" nodeType="withEffect">
                                  <p:stCondLst>
                                    <p:cond delay="25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1+#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50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fill="hold"/>
                                        <p:tgtEl>
                                          <p:spTgt spid="20"/>
                                        </p:tgtEl>
                                        <p:attrNameLst>
                                          <p:attrName>ppt_x</p:attrName>
                                        </p:attrNameLst>
                                      </p:cBhvr>
                                      <p:tavLst>
                                        <p:tav tm="0">
                                          <p:val>
                                            <p:strVal val="1+#ppt_w/2"/>
                                          </p:val>
                                        </p:tav>
                                        <p:tav tm="100000">
                                          <p:val>
                                            <p:strVal val="#ppt_x"/>
                                          </p:val>
                                        </p:tav>
                                      </p:tavLst>
                                    </p:anim>
                                    <p:anim calcmode="lin" valueType="num">
                                      <p:cBhvr additive="base">
                                        <p:cTn id="20" dur="500" fill="hold"/>
                                        <p:tgtEl>
                                          <p:spTgt spid="20"/>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wipe(left)">
                                      <p:cBhvr>
                                        <p:cTn id="24" dur="500"/>
                                        <p:tgtEl>
                                          <p:spTgt spid="12"/>
                                        </p:tgtEl>
                                      </p:cBhvr>
                                    </p:animEffect>
                                  </p:childTnLst>
                                </p:cTn>
                              </p:par>
                              <p:par>
                                <p:cTn id="25" presetID="22" presetClass="entr" presetSubtype="8" fill="hold" grpId="0" nodeType="withEffect">
                                  <p:stCondLst>
                                    <p:cond delay="350"/>
                                  </p:stCondLst>
                                  <p:childTnLst>
                                    <p:set>
                                      <p:cBhvr>
                                        <p:cTn id="26" dur="1" fill="hold">
                                          <p:stCondLst>
                                            <p:cond delay="0"/>
                                          </p:stCondLst>
                                        </p:cTn>
                                        <p:tgtEl>
                                          <p:spTgt spid="13"/>
                                        </p:tgtEl>
                                        <p:attrNameLst>
                                          <p:attrName>style.visibility</p:attrName>
                                        </p:attrNameLst>
                                      </p:cBhvr>
                                      <p:to>
                                        <p:strVal val="visible"/>
                                      </p:to>
                                    </p:set>
                                    <p:animEffect transition="in" filter="wipe(left)">
                                      <p:cBhvr>
                                        <p:cTn id="27" dur="500"/>
                                        <p:tgtEl>
                                          <p:spTgt spid="13"/>
                                        </p:tgtEl>
                                      </p:cBhvr>
                                    </p:animEffect>
                                  </p:childTnLst>
                                </p:cTn>
                              </p:par>
                              <p:par>
                                <p:cTn id="28" presetID="22" presetClass="entr" presetSubtype="8" fill="hold" grpId="0" nodeType="withEffect">
                                  <p:stCondLst>
                                    <p:cond delay="700"/>
                                  </p:stCondLst>
                                  <p:childTnLst>
                                    <p:set>
                                      <p:cBhvr>
                                        <p:cTn id="29" dur="1" fill="hold">
                                          <p:stCondLst>
                                            <p:cond delay="0"/>
                                          </p:stCondLst>
                                        </p:cTn>
                                        <p:tgtEl>
                                          <p:spTgt spid="14"/>
                                        </p:tgtEl>
                                        <p:attrNameLst>
                                          <p:attrName>style.visibility</p:attrName>
                                        </p:attrNameLst>
                                      </p:cBhvr>
                                      <p:to>
                                        <p:strVal val="visible"/>
                                      </p:to>
                                    </p:set>
                                    <p:animEffect transition="in" filter="wipe(left)">
                                      <p:cBhvr>
                                        <p:cTn id="30" dur="500"/>
                                        <p:tgtEl>
                                          <p:spTgt spid="14"/>
                                        </p:tgtEl>
                                      </p:cBhvr>
                                    </p:animEffect>
                                  </p:childTnLst>
                                </p:cTn>
                              </p:par>
                            </p:childTnLst>
                          </p:cTn>
                        </p:par>
                        <p:par>
                          <p:cTn id="31" fill="hold">
                            <p:stCondLst>
                              <p:cond delay="2700"/>
                            </p:stCondLst>
                            <p:childTnLst>
                              <p:par>
                                <p:cTn id="32" presetID="22" presetClass="entr" presetSubtype="8"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wipe(left)">
                                      <p:cBhvr>
                                        <p:cTn id="3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p:bldP spid="13" grpId="0"/>
      <p:bldP spid="14" grpId="0"/>
      <p:bldP spid="1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突发情况应对</a:t>
            </a:r>
            <a:endParaRPr lang="zh-CN" altLang="en-US" dirty="0"/>
          </a:p>
        </p:txBody>
      </p:sp>
      <p:sp>
        <p:nvSpPr>
          <p:cNvPr id="46" name="TextBox 30"/>
          <p:cNvSpPr txBox="1"/>
          <p:nvPr/>
        </p:nvSpPr>
        <p:spPr>
          <a:xfrm>
            <a:off x="870638" y="2248585"/>
            <a:ext cx="171228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前期预防</a:t>
            </a:r>
          </a:p>
        </p:txBody>
      </p:sp>
      <p:sp>
        <p:nvSpPr>
          <p:cNvPr id="48" name="TextBox 30"/>
          <p:cNvSpPr txBox="1"/>
          <p:nvPr/>
        </p:nvSpPr>
        <p:spPr>
          <a:xfrm>
            <a:off x="3873437" y="1171488"/>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现场勘查</a:t>
            </a:r>
          </a:p>
        </p:txBody>
      </p:sp>
      <p:sp>
        <p:nvSpPr>
          <p:cNvPr id="49" name="TextBox 30"/>
          <p:cNvSpPr txBox="1"/>
          <p:nvPr/>
        </p:nvSpPr>
        <p:spPr>
          <a:xfrm>
            <a:off x="6716963" y="2248586"/>
            <a:ext cx="1397126" cy="323165"/>
          </a:xfrm>
          <a:prstGeom prst="rect">
            <a:avLst/>
          </a:prstGeom>
          <a:noFill/>
        </p:spPr>
        <p:txBody>
          <a:bodyPr wrap="square" lIns="0" tIns="0" rIns="0" bIns="0" rtlCol="0">
            <a:spAutoFit/>
          </a:bodyPr>
          <a:lstStyle/>
          <a:p>
            <a:pPr algn="ctr"/>
            <a:r>
              <a:rPr lang="zh-CN" altLang="en-US" sz="2100" b="1" dirty="0">
                <a:solidFill>
                  <a:schemeClr val="accent1"/>
                </a:solidFill>
                <a:latin typeface="微软雅黑" pitchFamily="34" charset="-122"/>
                <a:ea typeface="微软雅黑" pitchFamily="34" charset="-122"/>
              </a:rPr>
              <a:t>人员就位</a:t>
            </a:r>
          </a:p>
        </p:txBody>
      </p:sp>
      <p:sp>
        <p:nvSpPr>
          <p:cNvPr id="50" name="TextBox 29"/>
          <p:cNvSpPr txBox="1"/>
          <p:nvPr/>
        </p:nvSpPr>
        <p:spPr>
          <a:xfrm>
            <a:off x="518109" y="2667796"/>
            <a:ext cx="2417347"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51" name="TextBox 29"/>
          <p:cNvSpPr txBox="1"/>
          <p:nvPr/>
        </p:nvSpPr>
        <p:spPr>
          <a:xfrm>
            <a:off x="3133725" y="1590699"/>
            <a:ext cx="2876550" cy="38472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52" name="TextBox 29"/>
          <p:cNvSpPr txBox="1"/>
          <p:nvPr/>
        </p:nvSpPr>
        <p:spPr>
          <a:xfrm>
            <a:off x="6208546" y="2667797"/>
            <a:ext cx="2413961" cy="577081"/>
          </a:xfrm>
          <a:prstGeom prst="rect">
            <a:avLst/>
          </a:prstGeom>
          <a:noFill/>
        </p:spPr>
        <p:txBody>
          <a:bodyPr wrap="square" lIns="0" tIns="0" rIns="0" bIns="0" rtlCol="0">
            <a:spAutoFit/>
          </a:bodyPr>
          <a:lstStyle/>
          <a:p>
            <a:pPr algn="just">
              <a:lnSpc>
                <a:spcPts val="1500"/>
              </a:lnSpc>
            </a:pPr>
            <a:r>
              <a:rPr lang="zh-CN" altLang="en-US" sz="1200" dirty="0">
                <a:solidFill>
                  <a:schemeClr val="tx1">
                    <a:lumMod val="65000"/>
                    <a:lumOff val="35000"/>
                  </a:schemeClr>
                </a:solidFill>
                <a:latin typeface="微软雅黑" pitchFamily="34" charset="-122"/>
                <a:ea typeface="微软雅黑" pitchFamily="34" charset="-122"/>
              </a:rPr>
              <a:t>点击输入简要文字内容，概括精炼言简意赅的说明分项</a:t>
            </a:r>
            <a:r>
              <a:rPr lang="zh-CN" altLang="en-US" sz="1200" dirty="0" smtClean="0">
                <a:solidFill>
                  <a:schemeClr val="tx1">
                    <a:lumMod val="65000"/>
                    <a:lumOff val="35000"/>
                  </a:schemeClr>
                </a:solidFill>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solidFill>
                  <a:schemeClr val="tx1">
                    <a:lumMod val="65000"/>
                    <a:lumOff val="35000"/>
                  </a:schemeClr>
                </a:solidFill>
                <a:latin typeface="微软雅黑" pitchFamily="34" charset="-122"/>
                <a:ea typeface="微软雅黑" pitchFamily="34" charset="-122"/>
              </a:rPr>
              <a:t>……</a:t>
            </a:r>
          </a:p>
        </p:txBody>
      </p:sp>
      <p:sp>
        <p:nvSpPr>
          <p:cNvPr id="53" name="TextBox 30"/>
          <p:cNvSpPr txBox="1"/>
          <p:nvPr/>
        </p:nvSpPr>
        <p:spPr>
          <a:xfrm>
            <a:off x="2398859" y="3950369"/>
            <a:ext cx="1712286" cy="507831"/>
          </a:xfrm>
          <a:prstGeom prst="rect">
            <a:avLst/>
          </a:prstGeom>
          <a:noFill/>
        </p:spPr>
        <p:txBody>
          <a:bodyPr wrap="square" lIns="0" tIns="0" rIns="0" bIns="0" rtlCol="0">
            <a:spAutoFit/>
          </a:bodyPr>
          <a:lstStyle/>
          <a:p>
            <a:pPr algn="ctr"/>
            <a:r>
              <a:rPr lang="zh-CN" altLang="en-US" sz="3300" dirty="0">
                <a:solidFill>
                  <a:schemeClr val="tx1">
                    <a:lumMod val="75000"/>
                    <a:lumOff val="25000"/>
                  </a:schemeClr>
                </a:solidFill>
                <a:latin typeface="微软雅黑" pitchFamily="34" charset="-122"/>
                <a:ea typeface="微软雅黑" pitchFamily="34" charset="-122"/>
              </a:rPr>
              <a:t>未雨绸缪</a:t>
            </a:r>
          </a:p>
        </p:txBody>
      </p:sp>
      <p:sp>
        <p:nvSpPr>
          <p:cNvPr id="54" name="TextBox 30"/>
          <p:cNvSpPr txBox="1"/>
          <p:nvPr/>
        </p:nvSpPr>
        <p:spPr>
          <a:xfrm>
            <a:off x="4940551" y="3950369"/>
            <a:ext cx="1712286" cy="507831"/>
          </a:xfrm>
          <a:prstGeom prst="rect">
            <a:avLst/>
          </a:prstGeom>
          <a:noFill/>
        </p:spPr>
        <p:txBody>
          <a:bodyPr wrap="square" lIns="0" tIns="0" rIns="0" bIns="0" rtlCol="0">
            <a:spAutoFit/>
          </a:bodyPr>
          <a:lstStyle/>
          <a:p>
            <a:pPr algn="ctr"/>
            <a:r>
              <a:rPr lang="zh-CN" altLang="en-US" sz="3300" dirty="0">
                <a:solidFill>
                  <a:schemeClr val="tx1">
                    <a:lumMod val="75000"/>
                    <a:lumOff val="25000"/>
                  </a:schemeClr>
                </a:solidFill>
                <a:latin typeface="微软雅黑" pitchFamily="34" charset="-122"/>
                <a:ea typeface="微软雅黑" pitchFamily="34" charset="-122"/>
              </a:rPr>
              <a:t>安全第一</a:t>
            </a:r>
          </a:p>
        </p:txBody>
      </p:sp>
      <p:grpSp>
        <p:nvGrpSpPr>
          <p:cNvPr id="59" name="组合 58"/>
          <p:cNvGrpSpPr/>
          <p:nvPr/>
        </p:nvGrpSpPr>
        <p:grpSpPr>
          <a:xfrm>
            <a:off x="3082529" y="2247714"/>
            <a:ext cx="2978944" cy="2800552"/>
            <a:chOff x="4110038" y="3028978"/>
            <a:chExt cx="3971925" cy="3734069"/>
          </a:xfrm>
        </p:grpSpPr>
        <p:sp>
          <p:nvSpPr>
            <p:cNvPr id="9" name="Freeform 5"/>
            <p:cNvSpPr>
              <a:spLocks/>
            </p:cNvSpPr>
            <p:nvPr/>
          </p:nvSpPr>
          <p:spPr bwMode="auto">
            <a:xfrm>
              <a:off x="4110038" y="3236941"/>
              <a:ext cx="1985963" cy="1584325"/>
            </a:xfrm>
            <a:custGeom>
              <a:avLst/>
              <a:gdLst>
                <a:gd name="T0" fmla="*/ 211 w 429"/>
                <a:gd name="T1" fmla="*/ 335 h 342"/>
                <a:gd name="T2" fmla="*/ 429 w 429"/>
                <a:gd name="T3" fmla="*/ 0 h 342"/>
                <a:gd name="T4" fmla="*/ 429 w 429"/>
                <a:gd name="T5" fmla="*/ 0 h 342"/>
                <a:gd name="T6" fmla="*/ 3 w 429"/>
                <a:gd name="T7" fmla="*/ 297 h 342"/>
                <a:gd name="T8" fmla="*/ 26 w 429"/>
                <a:gd name="T9" fmla="*/ 318 h 342"/>
                <a:gd name="T10" fmla="*/ 209 w 429"/>
                <a:gd name="T11" fmla="*/ 339 h 342"/>
                <a:gd name="T12" fmla="*/ 214 w 429"/>
                <a:gd name="T13" fmla="*/ 342 h 342"/>
                <a:gd name="T14" fmla="*/ 211 w 429"/>
                <a:gd name="T15" fmla="*/ 335 h 34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29" h="342">
                  <a:moveTo>
                    <a:pt x="211" y="335"/>
                  </a:moveTo>
                  <a:cubicBezTo>
                    <a:pt x="242" y="135"/>
                    <a:pt x="329" y="0"/>
                    <a:pt x="429" y="0"/>
                  </a:cubicBezTo>
                  <a:cubicBezTo>
                    <a:pt x="429" y="0"/>
                    <a:pt x="429" y="0"/>
                    <a:pt x="429" y="0"/>
                  </a:cubicBezTo>
                  <a:cubicBezTo>
                    <a:pt x="236" y="0"/>
                    <a:pt x="65" y="119"/>
                    <a:pt x="3" y="297"/>
                  </a:cubicBezTo>
                  <a:cubicBezTo>
                    <a:pt x="0" y="306"/>
                    <a:pt x="8" y="324"/>
                    <a:pt x="26" y="318"/>
                  </a:cubicBezTo>
                  <a:cubicBezTo>
                    <a:pt x="87" y="298"/>
                    <a:pt x="164" y="301"/>
                    <a:pt x="209" y="339"/>
                  </a:cubicBezTo>
                  <a:cubicBezTo>
                    <a:pt x="210" y="341"/>
                    <a:pt x="212" y="341"/>
                    <a:pt x="214" y="342"/>
                  </a:cubicBezTo>
                  <a:cubicBezTo>
                    <a:pt x="212" y="340"/>
                    <a:pt x="211" y="338"/>
                    <a:pt x="211" y="335"/>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0" name="Freeform 6"/>
            <p:cNvSpPr>
              <a:spLocks/>
            </p:cNvSpPr>
            <p:nvPr/>
          </p:nvSpPr>
          <p:spPr bwMode="auto">
            <a:xfrm>
              <a:off x="6096000" y="3236941"/>
              <a:ext cx="1985963" cy="1589088"/>
            </a:xfrm>
            <a:custGeom>
              <a:avLst/>
              <a:gdLst>
                <a:gd name="T0" fmla="*/ 425 w 429"/>
                <a:gd name="T1" fmla="*/ 297 h 343"/>
                <a:gd name="T2" fmla="*/ 0 w 429"/>
                <a:gd name="T3" fmla="*/ 0 h 343"/>
                <a:gd name="T4" fmla="*/ 217 w 429"/>
                <a:gd name="T5" fmla="*/ 335 h 343"/>
                <a:gd name="T6" fmla="*/ 212 w 429"/>
                <a:gd name="T7" fmla="*/ 343 h 343"/>
                <a:gd name="T8" fmla="*/ 220 w 429"/>
                <a:gd name="T9" fmla="*/ 338 h 343"/>
                <a:gd name="T10" fmla="*/ 403 w 429"/>
                <a:gd name="T11" fmla="*/ 318 h 343"/>
                <a:gd name="T12" fmla="*/ 425 w 429"/>
                <a:gd name="T13" fmla="*/ 297 h 343"/>
              </a:gdLst>
              <a:ahLst/>
              <a:cxnLst>
                <a:cxn ang="0">
                  <a:pos x="T0" y="T1"/>
                </a:cxn>
                <a:cxn ang="0">
                  <a:pos x="T2" y="T3"/>
                </a:cxn>
                <a:cxn ang="0">
                  <a:pos x="T4" y="T5"/>
                </a:cxn>
                <a:cxn ang="0">
                  <a:pos x="T6" y="T7"/>
                </a:cxn>
                <a:cxn ang="0">
                  <a:pos x="T8" y="T9"/>
                </a:cxn>
                <a:cxn ang="0">
                  <a:pos x="T10" y="T11"/>
                </a:cxn>
                <a:cxn ang="0">
                  <a:pos x="T12" y="T13"/>
                </a:cxn>
              </a:cxnLst>
              <a:rect l="0" t="0" r="r" b="b"/>
              <a:pathLst>
                <a:path w="429" h="343">
                  <a:moveTo>
                    <a:pt x="425" y="297"/>
                  </a:moveTo>
                  <a:cubicBezTo>
                    <a:pt x="362" y="119"/>
                    <a:pt x="192" y="0"/>
                    <a:pt x="0" y="0"/>
                  </a:cubicBezTo>
                  <a:cubicBezTo>
                    <a:pt x="99" y="0"/>
                    <a:pt x="187" y="135"/>
                    <a:pt x="217" y="335"/>
                  </a:cubicBezTo>
                  <a:cubicBezTo>
                    <a:pt x="217" y="339"/>
                    <a:pt x="215" y="341"/>
                    <a:pt x="212" y="343"/>
                  </a:cubicBezTo>
                  <a:cubicBezTo>
                    <a:pt x="215" y="342"/>
                    <a:pt x="217" y="341"/>
                    <a:pt x="220" y="338"/>
                  </a:cubicBezTo>
                  <a:cubicBezTo>
                    <a:pt x="276" y="290"/>
                    <a:pt x="377" y="308"/>
                    <a:pt x="403" y="318"/>
                  </a:cubicBezTo>
                  <a:cubicBezTo>
                    <a:pt x="417" y="323"/>
                    <a:pt x="429" y="308"/>
                    <a:pt x="425" y="29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7"/>
            <p:cNvSpPr>
              <a:spLocks/>
            </p:cNvSpPr>
            <p:nvPr/>
          </p:nvSpPr>
          <p:spPr bwMode="auto">
            <a:xfrm>
              <a:off x="5151438" y="3236941"/>
              <a:ext cx="1906588" cy="1593850"/>
            </a:xfrm>
            <a:custGeom>
              <a:avLst/>
              <a:gdLst>
                <a:gd name="T0" fmla="*/ 404 w 412"/>
                <a:gd name="T1" fmla="*/ 337 h 344"/>
                <a:gd name="T2" fmla="*/ 204 w 412"/>
                <a:gd name="T3" fmla="*/ 0 h 344"/>
                <a:gd name="T4" fmla="*/ 204 w 412"/>
                <a:gd name="T5" fmla="*/ 0 h 344"/>
                <a:gd name="T6" fmla="*/ 3 w 412"/>
                <a:gd name="T7" fmla="*/ 338 h 344"/>
                <a:gd name="T8" fmla="*/ 0 w 412"/>
                <a:gd name="T9" fmla="*/ 342 h 344"/>
                <a:gd name="T10" fmla="*/ 7 w 412"/>
                <a:gd name="T11" fmla="*/ 340 h 344"/>
                <a:gd name="T12" fmla="*/ 399 w 412"/>
                <a:gd name="T13" fmla="*/ 340 h 344"/>
                <a:gd name="T14" fmla="*/ 412 w 412"/>
                <a:gd name="T15" fmla="*/ 344 h 344"/>
                <a:gd name="T16" fmla="*/ 404 w 412"/>
                <a:gd name="T17" fmla="*/ 337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12" h="344">
                  <a:moveTo>
                    <a:pt x="404" y="337"/>
                  </a:moveTo>
                  <a:cubicBezTo>
                    <a:pt x="375" y="145"/>
                    <a:pt x="295" y="0"/>
                    <a:pt x="204" y="0"/>
                  </a:cubicBezTo>
                  <a:cubicBezTo>
                    <a:pt x="204" y="0"/>
                    <a:pt x="204" y="0"/>
                    <a:pt x="204" y="0"/>
                  </a:cubicBezTo>
                  <a:cubicBezTo>
                    <a:pt x="112" y="0"/>
                    <a:pt x="32" y="146"/>
                    <a:pt x="3" y="338"/>
                  </a:cubicBezTo>
                  <a:cubicBezTo>
                    <a:pt x="3" y="340"/>
                    <a:pt x="1" y="341"/>
                    <a:pt x="0" y="342"/>
                  </a:cubicBezTo>
                  <a:cubicBezTo>
                    <a:pt x="3" y="342"/>
                    <a:pt x="5" y="341"/>
                    <a:pt x="7" y="340"/>
                  </a:cubicBezTo>
                  <a:cubicBezTo>
                    <a:pt x="86" y="291"/>
                    <a:pt x="330" y="297"/>
                    <a:pt x="399" y="340"/>
                  </a:cubicBezTo>
                  <a:cubicBezTo>
                    <a:pt x="404" y="343"/>
                    <a:pt x="408" y="344"/>
                    <a:pt x="412" y="344"/>
                  </a:cubicBezTo>
                  <a:cubicBezTo>
                    <a:pt x="408" y="344"/>
                    <a:pt x="405" y="341"/>
                    <a:pt x="404" y="337"/>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17" name="Freeform 9"/>
            <p:cNvSpPr>
              <a:spLocks/>
            </p:cNvSpPr>
            <p:nvPr/>
          </p:nvSpPr>
          <p:spPr bwMode="auto">
            <a:xfrm>
              <a:off x="6003925" y="3028978"/>
              <a:ext cx="184150" cy="166688"/>
            </a:xfrm>
            <a:custGeom>
              <a:avLst/>
              <a:gdLst>
                <a:gd name="T0" fmla="*/ 20 w 40"/>
                <a:gd name="T1" fmla="*/ 0 h 36"/>
                <a:gd name="T2" fmla="*/ 0 w 40"/>
                <a:gd name="T3" fmla="*/ 20 h 36"/>
                <a:gd name="T4" fmla="*/ 0 w 40"/>
                <a:gd name="T5" fmla="*/ 36 h 36"/>
                <a:gd name="T6" fmla="*/ 20 w 40"/>
                <a:gd name="T7" fmla="*/ 35 h 36"/>
                <a:gd name="T8" fmla="*/ 40 w 40"/>
                <a:gd name="T9" fmla="*/ 36 h 36"/>
                <a:gd name="T10" fmla="*/ 40 w 40"/>
                <a:gd name="T11" fmla="*/ 20 h 36"/>
                <a:gd name="T12" fmla="*/ 20 w 40"/>
                <a:gd name="T13" fmla="*/ 0 h 36"/>
              </a:gdLst>
              <a:ahLst/>
              <a:cxnLst>
                <a:cxn ang="0">
                  <a:pos x="T0" y="T1"/>
                </a:cxn>
                <a:cxn ang="0">
                  <a:pos x="T2" y="T3"/>
                </a:cxn>
                <a:cxn ang="0">
                  <a:pos x="T4" y="T5"/>
                </a:cxn>
                <a:cxn ang="0">
                  <a:pos x="T6" y="T7"/>
                </a:cxn>
                <a:cxn ang="0">
                  <a:pos x="T8" y="T9"/>
                </a:cxn>
                <a:cxn ang="0">
                  <a:pos x="T10" y="T11"/>
                </a:cxn>
                <a:cxn ang="0">
                  <a:pos x="T12" y="T13"/>
                </a:cxn>
              </a:cxnLst>
              <a:rect l="0" t="0" r="r" b="b"/>
              <a:pathLst>
                <a:path w="40" h="36">
                  <a:moveTo>
                    <a:pt x="20" y="0"/>
                  </a:moveTo>
                  <a:cubicBezTo>
                    <a:pt x="9" y="0"/>
                    <a:pt x="0" y="9"/>
                    <a:pt x="0" y="20"/>
                  </a:cubicBezTo>
                  <a:cubicBezTo>
                    <a:pt x="0" y="36"/>
                    <a:pt x="0" y="36"/>
                    <a:pt x="0" y="36"/>
                  </a:cubicBezTo>
                  <a:cubicBezTo>
                    <a:pt x="6" y="36"/>
                    <a:pt x="13" y="35"/>
                    <a:pt x="20" y="35"/>
                  </a:cubicBezTo>
                  <a:cubicBezTo>
                    <a:pt x="26" y="35"/>
                    <a:pt x="33" y="36"/>
                    <a:pt x="40" y="36"/>
                  </a:cubicBezTo>
                  <a:cubicBezTo>
                    <a:pt x="40" y="20"/>
                    <a:pt x="40" y="20"/>
                    <a:pt x="40" y="20"/>
                  </a:cubicBezTo>
                  <a:cubicBezTo>
                    <a:pt x="40" y="9"/>
                    <a:pt x="31" y="0"/>
                    <a:pt x="20" y="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8" name="任意多边形 57"/>
            <p:cNvSpPr>
              <a:spLocks/>
            </p:cNvSpPr>
            <p:nvPr/>
          </p:nvSpPr>
          <p:spPr bwMode="auto">
            <a:xfrm>
              <a:off x="5378450" y="4692797"/>
              <a:ext cx="809625" cy="2070250"/>
            </a:xfrm>
            <a:custGeom>
              <a:avLst/>
              <a:gdLst>
                <a:gd name="connsiteX0" fmla="*/ 624568 w 809625"/>
                <a:gd name="connsiteY0" fmla="*/ 0 h 2070250"/>
                <a:gd name="connsiteX1" fmla="*/ 809625 w 809625"/>
                <a:gd name="connsiteY1" fmla="*/ 0 h 2070250"/>
                <a:gd name="connsiteX2" fmla="*/ 809625 w 809625"/>
                <a:gd name="connsiteY2" fmla="*/ 115894 h 2070250"/>
                <a:gd name="connsiteX3" fmla="*/ 809625 w 809625"/>
                <a:gd name="connsiteY3" fmla="*/ 176362 h 2070250"/>
                <a:gd name="connsiteX4" fmla="*/ 809625 w 809625"/>
                <a:gd name="connsiteY4" fmla="*/ 178560 h 2070250"/>
                <a:gd name="connsiteX5" fmla="*/ 809625 w 809625"/>
                <a:gd name="connsiteY5" fmla="*/ 193944 h 2070250"/>
                <a:gd name="connsiteX6" fmla="*/ 809625 w 809625"/>
                <a:gd name="connsiteY6" fmla="*/ 226356 h 2070250"/>
                <a:gd name="connsiteX7" fmla="*/ 809625 w 809625"/>
                <a:gd name="connsiteY7" fmla="*/ 235700 h 2070250"/>
                <a:gd name="connsiteX8" fmla="*/ 809625 w 809625"/>
                <a:gd name="connsiteY8" fmla="*/ 317015 h 2070250"/>
                <a:gd name="connsiteX9" fmla="*/ 809625 w 809625"/>
                <a:gd name="connsiteY9" fmla="*/ 391143 h 2070250"/>
                <a:gd name="connsiteX10" fmla="*/ 809625 w 809625"/>
                <a:gd name="connsiteY10" fmla="*/ 451074 h 2070250"/>
                <a:gd name="connsiteX11" fmla="*/ 809625 w 809625"/>
                <a:gd name="connsiteY11" fmla="*/ 542004 h 2070250"/>
                <a:gd name="connsiteX12" fmla="*/ 809625 w 809625"/>
                <a:gd name="connsiteY12" fmla="*/ 621120 h 2070250"/>
                <a:gd name="connsiteX13" fmla="*/ 809625 w 809625"/>
                <a:gd name="connsiteY13" fmla="*/ 651064 h 2070250"/>
                <a:gd name="connsiteX14" fmla="*/ 809625 w 809625"/>
                <a:gd name="connsiteY14" fmla="*/ 763951 h 2070250"/>
                <a:gd name="connsiteX15" fmla="*/ 809625 w 809625"/>
                <a:gd name="connsiteY15" fmla="*/ 779904 h 2070250"/>
                <a:gd name="connsiteX16" fmla="*/ 809625 w 809625"/>
                <a:gd name="connsiteY16" fmla="*/ 927153 h 2070250"/>
                <a:gd name="connsiteX17" fmla="*/ 809625 w 809625"/>
                <a:gd name="connsiteY17" fmla="*/ 930171 h 2070250"/>
                <a:gd name="connsiteX18" fmla="*/ 809625 w 809625"/>
                <a:gd name="connsiteY18" fmla="*/ 1074661 h 2070250"/>
                <a:gd name="connsiteX19" fmla="*/ 809625 w 809625"/>
                <a:gd name="connsiteY19" fmla="*/ 1103515 h 2070250"/>
                <a:gd name="connsiteX20" fmla="*/ 809625 w 809625"/>
                <a:gd name="connsiteY20" fmla="*/ 1301582 h 2070250"/>
                <a:gd name="connsiteX21" fmla="*/ 809625 w 809625"/>
                <a:gd name="connsiteY21" fmla="*/ 1306212 h 2070250"/>
                <a:gd name="connsiteX22" fmla="*/ 809625 w 809625"/>
                <a:gd name="connsiteY22" fmla="*/ 1672024 h 2070250"/>
                <a:gd name="connsiteX23" fmla="*/ 402499 w 809625"/>
                <a:gd name="connsiteY23" fmla="*/ 2070250 h 2070250"/>
                <a:gd name="connsiteX24" fmla="*/ 0 w 809625"/>
                <a:gd name="connsiteY24" fmla="*/ 1672024 h 2070250"/>
                <a:gd name="connsiteX25" fmla="*/ 0 w 809625"/>
                <a:gd name="connsiteY25" fmla="*/ 1565522 h 2070250"/>
                <a:gd name="connsiteX26" fmla="*/ 92528 w 809625"/>
                <a:gd name="connsiteY26" fmla="*/ 1472911 h 2070250"/>
                <a:gd name="connsiteX27" fmla="*/ 185057 w 809625"/>
                <a:gd name="connsiteY27" fmla="*/ 1565522 h 2070250"/>
                <a:gd name="connsiteX28" fmla="*/ 185057 w 809625"/>
                <a:gd name="connsiteY28" fmla="*/ 1672024 h 2070250"/>
                <a:gd name="connsiteX29" fmla="*/ 402499 w 809625"/>
                <a:gd name="connsiteY29" fmla="*/ 1885029 h 2070250"/>
                <a:gd name="connsiteX30" fmla="*/ 624568 w 809625"/>
                <a:gd name="connsiteY30" fmla="*/ 1672024 h 2070250"/>
                <a:gd name="connsiteX31" fmla="*/ 624568 w 809625"/>
                <a:gd name="connsiteY31" fmla="*/ 1246015 h 2070250"/>
                <a:gd name="connsiteX32" fmla="*/ 624568 w 809625"/>
                <a:gd name="connsiteY32" fmla="*/ 1074661 h 2070250"/>
                <a:gd name="connsiteX33" fmla="*/ 624568 w 809625"/>
                <a:gd name="connsiteY33" fmla="*/ 1069653 h 2070250"/>
                <a:gd name="connsiteX34" fmla="*/ 624568 w 809625"/>
                <a:gd name="connsiteY34" fmla="*/ 176362 h 2070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809625" h="2070250">
                  <a:moveTo>
                    <a:pt x="624568" y="0"/>
                  </a:moveTo>
                  <a:cubicBezTo>
                    <a:pt x="684712" y="0"/>
                    <a:pt x="744855" y="0"/>
                    <a:pt x="809625" y="0"/>
                  </a:cubicBezTo>
                  <a:cubicBezTo>
                    <a:pt x="809625" y="0"/>
                    <a:pt x="809625" y="0"/>
                    <a:pt x="809625" y="115894"/>
                  </a:cubicBezTo>
                  <a:lnTo>
                    <a:pt x="809625" y="176362"/>
                  </a:lnTo>
                  <a:lnTo>
                    <a:pt x="809625" y="178560"/>
                  </a:lnTo>
                  <a:lnTo>
                    <a:pt x="809625" y="193944"/>
                  </a:lnTo>
                  <a:lnTo>
                    <a:pt x="809625" y="226356"/>
                  </a:lnTo>
                  <a:lnTo>
                    <a:pt x="809625" y="235700"/>
                  </a:lnTo>
                  <a:lnTo>
                    <a:pt x="809625" y="317015"/>
                  </a:lnTo>
                  <a:lnTo>
                    <a:pt x="809625" y="391143"/>
                  </a:lnTo>
                  <a:lnTo>
                    <a:pt x="809625" y="451074"/>
                  </a:lnTo>
                  <a:lnTo>
                    <a:pt x="809625" y="542004"/>
                  </a:lnTo>
                  <a:lnTo>
                    <a:pt x="809625" y="621120"/>
                  </a:lnTo>
                  <a:lnTo>
                    <a:pt x="809625" y="651064"/>
                  </a:lnTo>
                  <a:lnTo>
                    <a:pt x="809625" y="763951"/>
                  </a:lnTo>
                  <a:lnTo>
                    <a:pt x="809625" y="779904"/>
                  </a:lnTo>
                  <a:lnTo>
                    <a:pt x="809625" y="927153"/>
                  </a:lnTo>
                  <a:lnTo>
                    <a:pt x="809625" y="930171"/>
                  </a:lnTo>
                  <a:lnTo>
                    <a:pt x="809625" y="1074661"/>
                  </a:lnTo>
                  <a:lnTo>
                    <a:pt x="809625" y="1103515"/>
                  </a:lnTo>
                  <a:cubicBezTo>
                    <a:pt x="809625" y="1165325"/>
                    <a:pt x="809625" y="1231256"/>
                    <a:pt x="809625" y="1301582"/>
                  </a:cubicBezTo>
                  <a:cubicBezTo>
                    <a:pt x="809625" y="1306212"/>
                    <a:pt x="809625" y="1306212"/>
                    <a:pt x="809625" y="1306212"/>
                  </a:cubicBezTo>
                  <a:cubicBezTo>
                    <a:pt x="809625" y="1306212"/>
                    <a:pt x="809625" y="1306212"/>
                    <a:pt x="809625" y="1672024"/>
                  </a:cubicBezTo>
                  <a:cubicBezTo>
                    <a:pt x="809625" y="1894290"/>
                    <a:pt x="624568" y="2070250"/>
                    <a:pt x="402499" y="2070250"/>
                  </a:cubicBezTo>
                  <a:cubicBezTo>
                    <a:pt x="180430" y="2070250"/>
                    <a:pt x="0" y="1894290"/>
                    <a:pt x="0" y="1672024"/>
                  </a:cubicBezTo>
                  <a:cubicBezTo>
                    <a:pt x="0" y="1672024"/>
                    <a:pt x="0" y="1672024"/>
                    <a:pt x="0" y="1565522"/>
                  </a:cubicBezTo>
                  <a:cubicBezTo>
                    <a:pt x="0" y="1514586"/>
                    <a:pt x="41638" y="1472911"/>
                    <a:pt x="92528" y="1472911"/>
                  </a:cubicBezTo>
                  <a:cubicBezTo>
                    <a:pt x="143419" y="1472911"/>
                    <a:pt x="185057" y="1514586"/>
                    <a:pt x="185057" y="1565522"/>
                  </a:cubicBezTo>
                  <a:cubicBezTo>
                    <a:pt x="185057" y="1565522"/>
                    <a:pt x="185057" y="1565522"/>
                    <a:pt x="185057" y="1672024"/>
                  </a:cubicBezTo>
                  <a:cubicBezTo>
                    <a:pt x="185057" y="1792418"/>
                    <a:pt x="282212" y="1885029"/>
                    <a:pt x="402499" y="1885029"/>
                  </a:cubicBezTo>
                  <a:cubicBezTo>
                    <a:pt x="522786" y="1885029"/>
                    <a:pt x="624568" y="1792418"/>
                    <a:pt x="624568" y="1672024"/>
                  </a:cubicBezTo>
                  <a:cubicBezTo>
                    <a:pt x="624568" y="1672024"/>
                    <a:pt x="624568" y="1672024"/>
                    <a:pt x="624568" y="1246015"/>
                  </a:cubicBezTo>
                  <a:lnTo>
                    <a:pt x="624568" y="1074661"/>
                  </a:lnTo>
                  <a:lnTo>
                    <a:pt x="624568" y="1069653"/>
                  </a:lnTo>
                  <a:lnTo>
                    <a:pt x="624568" y="176362"/>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18"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9714258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animEffect transition="in" filter="wipe(down)">
                                      <p:cBhvr>
                                        <p:cTn id="7" dur="435">
                                          <p:stCondLst>
                                            <p:cond delay="0"/>
                                          </p:stCondLst>
                                        </p:cTn>
                                        <p:tgtEl>
                                          <p:spTgt spid="59"/>
                                        </p:tgtEl>
                                      </p:cBhvr>
                                    </p:animEffect>
                                    <p:anim calcmode="lin" valueType="num">
                                      <p:cBhvr>
                                        <p:cTn id="8" dur="1367" tmFilter="0,0; 0.14,0.36; 0.43,0.73; 0.71,0.91; 1.0,1.0">
                                          <p:stCondLst>
                                            <p:cond delay="0"/>
                                          </p:stCondLst>
                                        </p:cTn>
                                        <p:tgtEl>
                                          <p:spTgt spid="59"/>
                                        </p:tgtEl>
                                        <p:attrNameLst>
                                          <p:attrName>ppt_x</p:attrName>
                                        </p:attrNameLst>
                                      </p:cBhvr>
                                      <p:tavLst>
                                        <p:tav tm="0">
                                          <p:val>
                                            <p:strVal val="#ppt_x-0.25"/>
                                          </p:val>
                                        </p:tav>
                                        <p:tav tm="100000">
                                          <p:val>
                                            <p:strVal val="#ppt_x"/>
                                          </p:val>
                                        </p:tav>
                                      </p:tavLst>
                                    </p:anim>
                                    <p:anim calcmode="lin" valueType="num">
                                      <p:cBhvr>
                                        <p:cTn id="9" dur="498" tmFilter="0.0,0.0; 0.25,0.07; 0.50,0.2; 0.75,0.467; 1.0,1.0">
                                          <p:stCondLst>
                                            <p:cond delay="0"/>
                                          </p:stCondLst>
                                        </p:cTn>
                                        <p:tgtEl>
                                          <p:spTgt spid="59"/>
                                        </p:tgtEl>
                                        <p:attrNameLst>
                                          <p:attrName>ppt_y</p:attrName>
                                        </p:attrNameLst>
                                      </p:cBhvr>
                                      <p:tavLst>
                                        <p:tav tm="0" fmla="#ppt_y-sin(pi*$)/3">
                                          <p:val>
                                            <p:fltVal val="0.5"/>
                                          </p:val>
                                        </p:tav>
                                        <p:tav tm="100000">
                                          <p:val>
                                            <p:fltVal val="1"/>
                                          </p:val>
                                        </p:tav>
                                      </p:tavLst>
                                    </p:anim>
                                    <p:anim calcmode="lin" valueType="num">
                                      <p:cBhvr>
                                        <p:cTn id="10" dur="498" tmFilter="0, 0; 0.125,0.2665; 0.25,0.4; 0.375,0.465; 0.5,0.5;  0.625,0.535; 0.75,0.6; 0.875,0.7335; 1,1">
                                          <p:stCondLst>
                                            <p:cond delay="498"/>
                                          </p:stCondLst>
                                        </p:cTn>
                                        <p:tgtEl>
                                          <p:spTgt spid="59"/>
                                        </p:tgtEl>
                                        <p:attrNameLst>
                                          <p:attrName>ppt_y</p:attrName>
                                        </p:attrNameLst>
                                      </p:cBhvr>
                                      <p:tavLst>
                                        <p:tav tm="0" fmla="#ppt_y-sin(pi*$)/9">
                                          <p:val>
                                            <p:fltVal val="0"/>
                                          </p:val>
                                        </p:tav>
                                        <p:tav tm="100000">
                                          <p:val>
                                            <p:fltVal val="1"/>
                                          </p:val>
                                        </p:tav>
                                      </p:tavLst>
                                    </p:anim>
                                    <p:anim calcmode="lin" valueType="num">
                                      <p:cBhvr>
                                        <p:cTn id="11" dur="249" tmFilter="0, 0; 0.125,0.2665; 0.25,0.4; 0.375,0.465; 0.5,0.5;  0.625,0.535; 0.75,0.6; 0.875,0.7335; 1,1">
                                          <p:stCondLst>
                                            <p:cond delay="993"/>
                                          </p:stCondLst>
                                        </p:cTn>
                                        <p:tgtEl>
                                          <p:spTgt spid="59"/>
                                        </p:tgtEl>
                                        <p:attrNameLst>
                                          <p:attrName>ppt_y</p:attrName>
                                        </p:attrNameLst>
                                      </p:cBhvr>
                                      <p:tavLst>
                                        <p:tav tm="0" fmla="#ppt_y-sin(pi*$)/27">
                                          <p:val>
                                            <p:fltVal val="0"/>
                                          </p:val>
                                        </p:tav>
                                        <p:tav tm="100000">
                                          <p:val>
                                            <p:fltVal val="1"/>
                                          </p:val>
                                        </p:tav>
                                      </p:tavLst>
                                    </p:anim>
                                    <p:anim calcmode="lin" valueType="num">
                                      <p:cBhvr>
                                        <p:cTn id="12" dur="123" tmFilter="0, 0; 0.125,0.2665; 0.25,0.4; 0.375,0.465; 0.5,0.5;  0.625,0.535; 0.75,0.6; 0.875,0.7335; 1,1">
                                          <p:stCondLst>
                                            <p:cond delay="1242"/>
                                          </p:stCondLst>
                                        </p:cTn>
                                        <p:tgtEl>
                                          <p:spTgt spid="59"/>
                                        </p:tgtEl>
                                        <p:attrNameLst>
                                          <p:attrName>ppt_y</p:attrName>
                                        </p:attrNameLst>
                                      </p:cBhvr>
                                      <p:tavLst>
                                        <p:tav tm="0" fmla="#ppt_y-sin(pi*$)/81">
                                          <p:val>
                                            <p:fltVal val="0"/>
                                          </p:val>
                                        </p:tav>
                                        <p:tav tm="100000">
                                          <p:val>
                                            <p:fltVal val="1"/>
                                          </p:val>
                                        </p:tav>
                                      </p:tavLst>
                                    </p:anim>
                                    <p:animScale>
                                      <p:cBhvr>
                                        <p:cTn id="13" dur="20">
                                          <p:stCondLst>
                                            <p:cond delay="487"/>
                                          </p:stCondLst>
                                        </p:cTn>
                                        <p:tgtEl>
                                          <p:spTgt spid="59"/>
                                        </p:tgtEl>
                                      </p:cBhvr>
                                      <p:to x="100000" y="60000"/>
                                    </p:animScale>
                                    <p:animScale>
                                      <p:cBhvr>
                                        <p:cTn id="14" dur="124" decel="50000">
                                          <p:stCondLst>
                                            <p:cond delay="507"/>
                                          </p:stCondLst>
                                        </p:cTn>
                                        <p:tgtEl>
                                          <p:spTgt spid="59"/>
                                        </p:tgtEl>
                                      </p:cBhvr>
                                      <p:to x="100000" y="100000"/>
                                    </p:animScale>
                                    <p:animScale>
                                      <p:cBhvr>
                                        <p:cTn id="15" dur="20">
                                          <p:stCondLst>
                                            <p:cond delay="984"/>
                                          </p:stCondLst>
                                        </p:cTn>
                                        <p:tgtEl>
                                          <p:spTgt spid="59"/>
                                        </p:tgtEl>
                                      </p:cBhvr>
                                      <p:to x="100000" y="80000"/>
                                    </p:animScale>
                                    <p:animScale>
                                      <p:cBhvr>
                                        <p:cTn id="16" dur="124" decel="50000">
                                          <p:stCondLst>
                                            <p:cond delay="1004"/>
                                          </p:stCondLst>
                                        </p:cTn>
                                        <p:tgtEl>
                                          <p:spTgt spid="59"/>
                                        </p:tgtEl>
                                      </p:cBhvr>
                                      <p:to x="100000" y="100000"/>
                                    </p:animScale>
                                    <p:animScale>
                                      <p:cBhvr>
                                        <p:cTn id="17" dur="20">
                                          <p:stCondLst>
                                            <p:cond delay="1231"/>
                                          </p:stCondLst>
                                        </p:cTn>
                                        <p:tgtEl>
                                          <p:spTgt spid="59"/>
                                        </p:tgtEl>
                                      </p:cBhvr>
                                      <p:to x="100000" y="90000"/>
                                    </p:animScale>
                                    <p:animScale>
                                      <p:cBhvr>
                                        <p:cTn id="18" dur="124" decel="50000">
                                          <p:stCondLst>
                                            <p:cond delay="1251"/>
                                          </p:stCondLst>
                                        </p:cTn>
                                        <p:tgtEl>
                                          <p:spTgt spid="59"/>
                                        </p:tgtEl>
                                      </p:cBhvr>
                                      <p:to x="100000" y="100000"/>
                                    </p:animScale>
                                    <p:animScale>
                                      <p:cBhvr>
                                        <p:cTn id="19" dur="20">
                                          <p:stCondLst>
                                            <p:cond delay="1356"/>
                                          </p:stCondLst>
                                        </p:cTn>
                                        <p:tgtEl>
                                          <p:spTgt spid="59"/>
                                        </p:tgtEl>
                                      </p:cBhvr>
                                      <p:to x="100000" y="95000"/>
                                    </p:animScale>
                                    <p:animScale>
                                      <p:cBhvr>
                                        <p:cTn id="20" dur="124" decel="50000">
                                          <p:stCondLst>
                                            <p:cond delay="1376"/>
                                          </p:stCondLst>
                                        </p:cTn>
                                        <p:tgtEl>
                                          <p:spTgt spid="59"/>
                                        </p:tgtEl>
                                      </p:cBhvr>
                                      <p:to x="100000" y="100000"/>
                                    </p:animScale>
                                  </p:childTnLst>
                                </p:cTn>
                              </p:par>
                            </p:childTnLst>
                          </p:cTn>
                        </p:par>
                        <p:par>
                          <p:cTn id="21" fill="hold">
                            <p:stCondLst>
                              <p:cond delay="1500"/>
                            </p:stCondLst>
                            <p:childTnLst>
                              <p:par>
                                <p:cTn id="22" presetID="2" presetClass="entr" presetSubtype="2" fill="hold" grpId="0" nodeType="afterEffect">
                                  <p:stCondLst>
                                    <p:cond delay="0"/>
                                  </p:stCondLst>
                                  <p:childTnLst>
                                    <p:set>
                                      <p:cBhvr>
                                        <p:cTn id="23" dur="1" fill="hold">
                                          <p:stCondLst>
                                            <p:cond delay="0"/>
                                          </p:stCondLst>
                                        </p:cTn>
                                        <p:tgtEl>
                                          <p:spTgt spid="53"/>
                                        </p:tgtEl>
                                        <p:attrNameLst>
                                          <p:attrName>style.visibility</p:attrName>
                                        </p:attrNameLst>
                                      </p:cBhvr>
                                      <p:to>
                                        <p:strVal val="visible"/>
                                      </p:to>
                                    </p:set>
                                    <p:anim calcmode="lin" valueType="num">
                                      <p:cBhvr additive="base">
                                        <p:cTn id="24" dur="500" fill="hold"/>
                                        <p:tgtEl>
                                          <p:spTgt spid="53"/>
                                        </p:tgtEl>
                                        <p:attrNameLst>
                                          <p:attrName>ppt_x</p:attrName>
                                        </p:attrNameLst>
                                      </p:cBhvr>
                                      <p:tavLst>
                                        <p:tav tm="0">
                                          <p:val>
                                            <p:strVal val="1+#ppt_w/2"/>
                                          </p:val>
                                        </p:tav>
                                        <p:tav tm="100000">
                                          <p:val>
                                            <p:strVal val="#ppt_x"/>
                                          </p:val>
                                        </p:tav>
                                      </p:tavLst>
                                    </p:anim>
                                    <p:anim calcmode="lin" valueType="num">
                                      <p:cBhvr additive="base">
                                        <p:cTn id="25" dur="500" fill="hold"/>
                                        <p:tgtEl>
                                          <p:spTgt spid="53"/>
                                        </p:tgtEl>
                                        <p:attrNameLst>
                                          <p:attrName>ppt_y</p:attrName>
                                        </p:attrNameLst>
                                      </p:cBhvr>
                                      <p:tavLst>
                                        <p:tav tm="0">
                                          <p:val>
                                            <p:strVal val="#ppt_y"/>
                                          </p:val>
                                        </p:tav>
                                        <p:tav tm="100000">
                                          <p:val>
                                            <p:strVal val="#ppt_y"/>
                                          </p:val>
                                        </p:tav>
                                      </p:tavLst>
                                    </p:anim>
                                  </p:childTnLst>
                                </p:cTn>
                              </p:par>
                              <p:par>
                                <p:cTn id="26" presetID="2" presetClass="entr" presetSubtype="8" fill="hold" grpId="0" nodeType="withEffect">
                                  <p:stCondLst>
                                    <p:cond delay="0"/>
                                  </p:stCondLst>
                                  <p:childTnLst>
                                    <p:set>
                                      <p:cBhvr>
                                        <p:cTn id="27" dur="1" fill="hold">
                                          <p:stCondLst>
                                            <p:cond delay="0"/>
                                          </p:stCondLst>
                                        </p:cTn>
                                        <p:tgtEl>
                                          <p:spTgt spid="54"/>
                                        </p:tgtEl>
                                        <p:attrNameLst>
                                          <p:attrName>style.visibility</p:attrName>
                                        </p:attrNameLst>
                                      </p:cBhvr>
                                      <p:to>
                                        <p:strVal val="visible"/>
                                      </p:to>
                                    </p:set>
                                    <p:anim calcmode="lin" valueType="num">
                                      <p:cBhvr additive="base">
                                        <p:cTn id="28" dur="500" fill="hold"/>
                                        <p:tgtEl>
                                          <p:spTgt spid="54"/>
                                        </p:tgtEl>
                                        <p:attrNameLst>
                                          <p:attrName>ppt_x</p:attrName>
                                        </p:attrNameLst>
                                      </p:cBhvr>
                                      <p:tavLst>
                                        <p:tav tm="0">
                                          <p:val>
                                            <p:strVal val="0-#ppt_w/2"/>
                                          </p:val>
                                        </p:tav>
                                        <p:tav tm="100000">
                                          <p:val>
                                            <p:strVal val="#ppt_x"/>
                                          </p:val>
                                        </p:tav>
                                      </p:tavLst>
                                    </p:anim>
                                    <p:anim calcmode="lin" valueType="num">
                                      <p:cBhvr additive="base">
                                        <p:cTn id="29" dur="500" fill="hold"/>
                                        <p:tgtEl>
                                          <p:spTgt spid="54"/>
                                        </p:tgtEl>
                                        <p:attrNameLst>
                                          <p:attrName>ppt_y</p:attrName>
                                        </p:attrNameLst>
                                      </p:cBhvr>
                                      <p:tavLst>
                                        <p:tav tm="0">
                                          <p:val>
                                            <p:strVal val="#ppt_y"/>
                                          </p:val>
                                        </p:tav>
                                        <p:tav tm="100000">
                                          <p:val>
                                            <p:strVal val="#ppt_y"/>
                                          </p:val>
                                        </p:tav>
                                      </p:tavLst>
                                    </p:anim>
                                  </p:childTnLst>
                                </p:cTn>
                              </p:par>
                            </p:childTnLst>
                          </p:cTn>
                        </p:par>
                        <p:par>
                          <p:cTn id="30" fill="hold">
                            <p:stCondLst>
                              <p:cond delay="2000"/>
                            </p:stCondLst>
                            <p:childTnLst>
                              <p:par>
                                <p:cTn id="31" presetID="16" presetClass="entr" presetSubtype="21" fill="hold" grpId="0" nodeType="after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barn(inVertical)">
                                      <p:cBhvr>
                                        <p:cTn id="33" dur="500"/>
                                        <p:tgtEl>
                                          <p:spTgt spid="46"/>
                                        </p:tgtEl>
                                      </p:cBhvr>
                                    </p:animEffect>
                                  </p:childTnLst>
                                </p:cTn>
                              </p:par>
                              <p:par>
                                <p:cTn id="34" presetID="16" presetClass="entr" presetSubtype="21" fill="hold" grpId="0" nodeType="withEffect">
                                  <p:stCondLst>
                                    <p:cond delay="0"/>
                                  </p:stCondLst>
                                  <p:childTnLst>
                                    <p:set>
                                      <p:cBhvr>
                                        <p:cTn id="35" dur="1" fill="hold">
                                          <p:stCondLst>
                                            <p:cond delay="0"/>
                                          </p:stCondLst>
                                        </p:cTn>
                                        <p:tgtEl>
                                          <p:spTgt spid="50"/>
                                        </p:tgtEl>
                                        <p:attrNameLst>
                                          <p:attrName>style.visibility</p:attrName>
                                        </p:attrNameLst>
                                      </p:cBhvr>
                                      <p:to>
                                        <p:strVal val="visible"/>
                                      </p:to>
                                    </p:set>
                                    <p:animEffect transition="in" filter="barn(inVertical)">
                                      <p:cBhvr>
                                        <p:cTn id="36" dur="500"/>
                                        <p:tgtEl>
                                          <p:spTgt spid="50"/>
                                        </p:tgtEl>
                                      </p:cBhvr>
                                    </p:animEffect>
                                  </p:childTnLst>
                                </p:cTn>
                              </p:par>
                              <p:par>
                                <p:cTn id="37" presetID="16" presetClass="entr" presetSubtype="21" fill="hold" grpId="0" nodeType="withEffect">
                                  <p:stCondLst>
                                    <p:cond delay="300"/>
                                  </p:stCondLst>
                                  <p:childTnLst>
                                    <p:set>
                                      <p:cBhvr>
                                        <p:cTn id="38" dur="1" fill="hold">
                                          <p:stCondLst>
                                            <p:cond delay="0"/>
                                          </p:stCondLst>
                                        </p:cTn>
                                        <p:tgtEl>
                                          <p:spTgt spid="48"/>
                                        </p:tgtEl>
                                        <p:attrNameLst>
                                          <p:attrName>style.visibility</p:attrName>
                                        </p:attrNameLst>
                                      </p:cBhvr>
                                      <p:to>
                                        <p:strVal val="visible"/>
                                      </p:to>
                                    </p:set>
                                    <p:animEffect transition="in" filter="barn(inVertical)">
                                      <p:cBhvr>
                                        <p:cTn id="39" dur="500"/>
                                        <p:tgtEl>
                                          <p:spTgt spid="48"/>
                                        </p:tgtEl>
                                      </p:cBhvr>
                                    </p:animEffect>
                                  </p:childTnLst>
                                </p:cTn>
                              </p:par>
                              <p:par>
                                <p:cTn id="40" presetID="16" presetClass="entr" presetSubtype="21" fill="hold" grpId="0" nodeType="withEffect">
                                  <p:stCondLst>
                                    <p:cond delay="300"/>
                                  </p:stCondLst>
                                  <p:childTnLst>
                                    <p:set>
                                      <p:cBhvr>
                                        <p:cTn id="41" dur="1" fill="hold">
                                          <p:stCondLst>
                                            <p:cond delay="0"/>
                                          </p:stCondLst>
                                        </p:cTn>
                                        <p:tgtEl>
                                          <p:spTgt spid="51"/>
                                        </p:tgtEl>
                                        <p:attrNameLst>
                                          <p:attrName>style.visibility</p:attrName>
                                        </p:attrNameLst>
                                      </p:cBhvr>
                                      <p:to>
                                        <p:strVal val="visible"/>
                                      </p:to>
                                    </p:set>
                                    <p:animEffect transition="in" filter="barn(inVertical)">
                                      <p:cBhvr>
                                        <p:cTn id="42" dur="500"/>
                                        <p:tgtEl>
                                          <p:spTgt spid="51"/>
                                        </p:tgtEl>
                                      </p:cBhvr>
                                    </p:animEffect>
                                  </p:childTnLst>
                                </p:cTn>
                              </p:par>
                              <p:par>
                                <p:cTn id="43" presetID="16" presetClass="entr" presetSubtype="21" fill="hold" grpId="0" nodeType="withEffect">
                                  <p:stCondLst>
                                    <p:cond delay="600"/>
                                  </p:stCondLst>
                                  <p:childTnLst>
                                    <p:set>
                                      <p:cBhvr>
                                        <p:cTn id="44" dur="1" fill="hold">
                                          <p:stCondLst>
                                            <p:cond delay="0"/>
                                          </p:stCondLst>
                                        </p:cTn>
                                        <p:tgtEl>
                                          <p:spTgt spid="49"/>
                                        </p:tgtEl>
                                        <p:attrNameLst>
                                          <p:attrName>style.visibility</p:attrName>
                                        </p:attrNameLst>
                                      </p:cBhvr>
                                      <p:to>
                                        <p:strVal val="visible"/>
                                      </p:to>
                                    </p:set>
                                    <p:animEffect transition="in" filter="barn(inVertical)">
                                      <p:cBhvr>
                                        <p:cTn id="45" dur="500"/>
                                        <p:tgtEl>
                                          <p:spTgt spid="49"/>
                                        </p:tgtEl>
                                      </p:cBhvr>
                                    </p:animEffect>
                                  </p:childTnLst>
                                </p:cTn>
                              </p:par>
                              <p:par>
                                <p:cTn id="46" presetID="16" presetClass="entr" presetSubtype="21" fill="hold" grpId="0" nodeType="withEffect">
                                  <p:stCondLst>
                                    <p:cond delay="600"/>
                                  </p:stCondLst>
                                  <p:childTnLst>
                                    <p:set>
                                      <p:cBhvr>
                                        <p:cTn id="47" dur="1" fill="hold">
                                          <p:stCondLst>
                                            <p:cond delay="0"/>
                                          </p:stCondLst>
                                        </p:cTn>
                                        <p:tgtEl>
                                          <p:spTgt spid="52"/>
                                        </p:tgtEl>
                                        <p:attrNameLst>
                                          <p:attrName>style.visibility</p:attrName>
                                        </p:attrNameLst>
                                      </p:cBhvr>
                                      <p:to>
                                        <p:strVal val="visible"/>
                                      </p:to>
                                    </p:set>
                                    <p:animEffect transition="in" filter="barn(inVertical)">
                                      <p:cBhvr>
                                        <p:cTn id="48" dur="500"/>
                                        <p:tgtEl>
                                          <p:spTgt spid="52"/>
                                        </p:tgtEl>
                                      </p:cBhvr>
                                    </p:animEffect>
                                  </p:childTnLst>
                                </p:cTn>
                              </p:par>
                            </p:childTnLst>
                          </p:cTn>
                        </p:par>
                        <p:par>
                          <p:cTn id="49" fill="hold">
                            <p:stCondLst>
                              <p:cond delay="3100"/>
                            </p:stCondLst>
                            <p:childTnLst>
                              <p:par>
                                <p:cTn id="50" presetID="22" presetClass="entr" presetSubtype="8" fill="hold" grpId="0" nodeType="after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wipe(left)">
                                      <p:cBhvr>
                                        <p:cTn id="5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48" grpId="0"/>
      <p:bldP spid="49" grpId="0"/>
      <p:bldP spid="50" grpId="0"/>
      <p:bldP spid="51" grpId="0"/>
      <p:bldP spid="52" grpId="0"/>
      <p:bldP spid="53" grpId="0"/>
      <p:bldP spid="54" grpId="0"/>
      <p:bldP spid="18"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7" name="组合 66"/>
          <p:cNvGrpSpPr/>
          <p:nvPr/>
        </p:nvGrpSpPr>
        <p:grpSpPr>
          <a:xfrm>
            <a:off x="1428736" y="2287137"/>
            <a:ext cx="1691643" cy="1107390"/>
            <a:chOff x="1904981" y="3049516"/>
            <a:chExt cx="2255524" cy="1476520"/>
          </a:xfrm>
        </p:grpSpPr>
        <p:sp>
          <p:nvSpPr>
            <p:cNvPr id="7" name="Freeform 5"/>
            <p:cNvSpPr>
              <a:spLocks/>
            </p:cNvSpPr>
            <p:nvPr/>
          </p:nvSpPr>
          <p:spPr bwMode="auto">
            <a:xfrm>
              <a:off x="1904981" y="3049516"/>
              <a:ext cx="2255524" cy="1476520"/>
            </a:xfrm>
            <a:custGeom>
              <a:avLst/>
              <a:gdLst>
                <a:gd name="T0" fmla="*/ 3256 w 3324"/>
                <a:gd name="T1" fmla="*/ 470 h 2157"/>
                <a:gd name="T2" fmla="*/ 1880 w 3324"/>
                <a:gd name="T3" fmla="*/ 2056 h 2157"/>
                <a:gd name="T4" fmla="*/ 1880 w 3324"/>
                <a:gd name="T5" fmla="*/ 2056 h 2157"/>
                <a:gd name="T6" fmla="*/ 1663 w 3324"/>
                <a:gd name="T7" fmla="*/ 2157 h 2157"/>
                <a:gd name="T8" fmla="*/ 1451 w 3324"/>
                <a:gd name="T9" fmla="*/ 2062 h 2157"/>
                <a:gd name="T10" fmla="*/ 1450 w 3324"/>
                <a:gd name="T11" fmla="*/ 2062 h 2157"/>
                <a:gd name="T12" fmla="*/ 83 w 3324"/>
                <a:gd name="T13" fmla="*/ 485 h 2157"/>
                <a:gd name="T14" fmla="*/ 0 w 3324"/>
                <a:gd name="T15" fmla="*/ 284 h 2157"/>
                <a:gd name="T16" fmla="*/ 283 w 3324"/>
                <a:gd name="T17" fmla="*/ 0 h 2157"/>
                <a:gd name="T18" fmla="*/ 283 w 3324"/>
                <a:gd name="T19" fmla="*/ 0 h 2157"/>
                <a:gd name="T20" fmla="*/ 284 w 3324"/>
                <a:gd name="T21" fmla="*/ 0 h 2157"/>
                <a:gd name="T22" fmla="*/ 3039 w 3324"/>
                <a:gd name="T23" fmla="*/ 0 h 2157"/>
                <a:gd name="T24" fmla="*/ 3039 w 3324"/>
                <a:gd name="T25" fmla="*/ 0 h 2157"/>
                <a:gd name="T26" fmla="*/ 3040 w 3324"/>
                <a:gd name="T27" fmla="*/ 0 h 2157"/>
                <a:gd name="T28" fmla="*/ 3324 w 3324"/>
                <a:gd name="T29" fmla="*/ 284 h 2157"/>
                <a:gd name="T30" fmla="*/ 3256 w 3324"/>
                <a:gd name="T31" fmla="*/ 470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6" y="470"/>
                  </a:moveTo>
                  <a:lnTo>
                    <a:pt x="1880" y="2056"/>
                  </a:lnTo>
                  <a:lnTo>
                    <a:pt x="1880" y="2056"/>
                  </a:lnTo>
                  <a:cubicBezTo>
                    <a:pt x="1828" y="2118"/>
                    <a:pt x="1750" y="2157"/>
                    <a:pt x="1663" y="2157"/>
                  </a:cubicBezTo>
                  <a:cubicBezTo>
                    <a:pt x="1578" y="2157"/>
                    <a:pt x="1503" y="2120"/>
                    <a:pt x="1451" y="2062"/>
                  </a:cubicBezTo>
                  <a:lnTo>
                    <a:pt x="1450" y="2062"/>
                  </a:lnTo>
                  <a:lnTo>
                    <a:pt x="83" y="485"/>
                  </a:lnTo>
                  <a:cubicBezTo>
                    <a:pt x="32" y="433"/>
                    <a:pt x="0" y="363"/>
                    <a:pt x="0" y="284"/>
                  </a:cubicBezTo>
                  <a:cubicBezTo>
                    <a:pt x="0" y="128"/>
                    <a:pt x="127" y="1"/>
                    <a:pt x="283" y="0"/>
                  </a:cubicBezTo>
                  <a:lnTo>
                    <a:pt x="283" y="0"/>
                  </a:lnTo>
                  <a:lnTo>
                    <a:pt x="284" y="0"/>
                  </a:lnTo>
                  <a:lnTo>
                    <a:pt x="3039" y="0"/>
                  </a:lnTo>
                  <a:lnTo>
                    <a:pt x="3039" y="0"/>
                  </a:lnTo>
                  <a:lnTo>
                    <a:pt x="3040" y="0"/>
                  </a:lnTo>
                  <a:cubicBezTo>
                    <a:pt x="3197" y="0"/>
                    <a:pt x="3324" y="127"/>
                    <a:pt x="3324" y="284"/>
                  </a:cubicBezTo>
                  <a:cubicBezTo>
                    <a:pt x="3324" y="355"/>
                    <a:pt x="3299" y="420"/>
                    <a:pt x="3256" y="47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3" name="组合 52"/>
            <p:cNvGrpSpPr/>
            <p:nvPr/>
          </p:nvGrpSpPr>
          <p:grpSpPr>
            <a:xfrm>
              <a:off x="2709623" y="3293372"/>
              <a:ext cx="646240" cy="532372"/>
              <a:chOff x="215901" y="1787525"/>
              <a:chExt cx="693738" cy="571500"/>
            </a:xfrm>
            <a:solidFill>
              <a:schemeClr val="bg1"/>
            </a:solidFill>
          </p:grpSpPr>
          <p:sp>
            <p:nvSpPr>
              <p:cNvPr id="43" name="Freeform 13"/>
              <p:cNvSpPr>
                <a:spLocks noEditPoints="1"/>
              </p:cNvSpPr>
              <p:nvPr/>
            </p:nvSpPr>
            <p:spPr bwMode="auto">
              <a:xfrm>
                <a:off x="215901" y="1787525"/>
                <a:ext cx="693738" cy="571500"/>
              </a:xfrm>
              <a:custGeom>
                <a:avLst/>
                <a:gdLst>
                  <a:gd name="T0" fmla="*/ 166 w 182"/>
                  <a:gd name="T1" fmla="*/ 0 h 152"/>
                  <a:gd name="T2" fmla="*/ 15 w 182"/>
                  <a:gd name="T3" fmla="*/ 0 h 152"/>
                  <a:gd name="T4" fmla="*/ 0 w 182"/>
                  <a:gd name="T5" fmla="*/ 15 h 152"/>
                  <a:gd name="T6" fmla="*/ 0 w 182"/>
                  <a:gd name="T7" fmla="*/ 107 h 152"/>
                  <a:gd name="T8" fmla="*/ 15 w 182"/>
                  <a:gd name="T9" fmla="*/ 123 h 152"/>
                  <a:gd name="T10" fmla="*/ 70 w 182"/>
                  <a:gd name="T11" fmla="*/ 123 h 152"/>
                  <a:gd name="T12" fmla="*/ 70 w 182"/>
                  <a:gd name="T13" fmla="*/ 142 h 152"/>
                  <a:gd name="T14" fmla="*/ 27 w 182"/>
                  <a:gd name="T15" fmla="*/ 142 h 152"/>
                  <a:gd name="T16" fmla="*/ 17 w 182"/>
                  <a:gd name="T17" fmla="*/ 152 h 152"/>
                  <a:gd name="T18" fmla="*/ 164 w 182"/>
                  <a:gd name="T19" fmla="*/ 152 h 152"/>
                  <a:gd name="T20" fmla="*/ 155 w 182"/>
                  <a:gd name="T21" fmla="*/ 142 h 152"/>
                  <a:gd name="T22" fmla="*/ 111 w 182"/>
                  <a:gd name="T23" fmla="*/ 142 h 152"/>
                  <a:gd name="T24" fmla="*/ 111 w 182"/>
                  <a:gd name="T25" fmla="*/ 123 h 152"/>
                  <a:gd name="T26" fmla="*/ 166 w 182"/>
                  <a:gd name="T27" fmla="*/ 123 h 152"/>
                  <a:gd name="T28" fmla="*/ 182 w 182"/>
                  <a:gd name="T29" fmla="*/ 107 h 152"/>
                  <a:gd name="T30" fmla="*/ 182 w 182"/>
                  <a:gd name="T31" fmla="*/ 15 h 152"/>
                  <a:gd name="T32" fmla="*/ 166 w 182"/>
                  <a:gd name="T33" fmla="*/ 0 h 152"/>
                  <a:gd name="T34" fmla="*/ 172 w 182"/>
                  <a:gd name="T35" fmla="*/ 107 h 152"/>
                  <a:gd name="T36" fmla="*/ 166 w 182"/>
                  <a:gd name="T37" fmla="*/ 112 h 152"/>
                  <a:gd name="T38" fmla="*/ 15 w 182"/>
                  <a:gd name="T39" fmla="*/ 112 h 152"/>
                  <a:gd name="T40" fmla="*/ 10 w 182"/>
                  <a:gd name="T41" fmla="*/ 107 h 152"/>
                  <a:gd name="T42" fmla="*/ 10 w 182"/>
                  <a:gd name="T43" fmla="*/ 15 h 152"/>
                  <a:gd name="T44" fmla="*/ 15 w 182"/>
                  <a:gd name="T45" fmla="*/ 10 h 152"/>
                  <a:gd name="T46" fmla="*/ 166 w 182"/>
                  <a:gd name="T47" fmla="*/ 10 h 152"/>
                  <a:gd name="T48" fmla="*/ 172 w 182"/>
                  <a:gd name="T49" fmla="*/ 15 h 152"/>
                  <a:gd name="T50" fmla="*/ 172 w 182"/>
                  <a:gd name="T51" fmla="*/ 107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82" h="152">
                    <a:moveTo>
                      <a:pt x="166" y="0"/>
                    </a:moveTo>
                    <a:cubicBezTo>
                      <a:pt x="15" y="0"/>
                      <a:pt x="15" y="0"/>
                      <a:pt x="15" y="0"/>
                    </a:cubicBezTo>
                    <a:cubicBezTo>
                      <a:pt x="7" y="0"/>
                      <a:pt x="0" y="7"/>
                      <a:pt x="0" y="15"/>
                    </a:cubicBezTo>
                    <a:cubicBezTo>
                      <a:pt x="0" y="107"/>
                      <a:pt x="0" y="107"/>
                      <a:pt x="0" y="107"/>
                    </a:cubicBezTo>
                    <a:cubicBezTo>
                      <a:pt x="0" y="116"/>
                      <a:pt x="7" y="123"/>
                      <a:pt x="15" y="123"/>
                    </a:cubicBezTo>
                    <a:cubicBezTo>
                      <a:pt x="70" y="123"/>
                      <a:pt x="70" y="123"/>
                      <a:pt x="70" y="123"/>
                    </a:cubicBezTo>
                    <a:cubicBezTo>
                      <a:pt x="70" y="142"/>
                      <a:pt x="70" y="142"/>
                      <a:pt x="70" y="142"/>
                    </a:cubicBezTo>
                    <a:cubicBezTo>
                      <a:pt x="27" y="142"/>
                      <a:pt x="27" y="142"/>
                      <a:pt x="27" y="142"/>
                    </a:cubicBezTo>
                    <a:cubicBezTo>
                      <a:pt x="21" y="142"/>
                      <a:pt x="17" y="147"/>
                      <a:pt x="17" y="152"/>
                    </a:cubicBezTo>
                    <a:cubicBezTo>
                      <a:pt x="164" y="152"/>
                      <a:pt x="164" y="152"/>
                      <a:pt x="164" y="152"/>
                    </a:cubicBezTo>
                    <a:cubicBezTo>
                      <a:pt x="164" y="147"/>
                      <a:pt x="160" y="142"/>
                      <a:pt x="155" y="142"/>
                    </a:cubicBezTo>
                    <a:cubicBezTo>
                      <a:pt x="111" y="142"/>
                      <a:pt x="111" y="142"/>
                      <a:pt x="111" y="142"/>
                    </a:cubicBezTo>
                    <a:cubicBezTo>
                      <a:pt x="111" y="123"/>
                      <a:pt x="111" y="123"/>
                      <a:pt x="111" y="123"/>
                    </a:cubicBezTo>
                    <a:cubicBezTo>
                      <a:pt x="166" y="123"/>
                      <a:pt x="166" y="123"/>
                      <a:pt x="166" y="123"/>
                    </a:cubicBezTo>
                    <a:cubicBezTo>
                      <a:pt x="175" y="123"/>
                      <a:pt x="182" y="116"/>
                      <a:pt x="182" y="107"/>
                    </a:cubicBezTo>
                    <a:cubicBezTo>
                      <a:pt x="182" y="15"/>
                      <a:pt x="182" y="15"/>
                      <a:pt x="182" y="15"/>
                    </a:cubicBezTo>
                    <a:cubicBezTo>
                      <a:pt x="182" y="7"/>
                      <a:pt x="175" y="0"/>
                      <a:pt x="166" y="0"/>
                    </a:cubicBezTo>
                    <a:close/>
                    <a:moveTo>
                      <a:pt x="172" y="107"/>
                    </a:moveTo>
                    <a:cubicBezTo>
                      <a:pt x="172" y="110"/>
                      <a:pt x="169" y="112"/>
                      <a:pt x="166" y="112"/>
                    </a:cubicBezTo>
                    <a:cubicBezTo>
                      <a:pt x="15" y="112"/>
                      <a:pt x="15" y="112"/>
                      <a:pt x="15" y="112"/>
                    </a:cubicBezTo>
                    <a:cubicBezTo>
                      <a:pt x="12" y="112"/>
                      <a:pt x="10" y="110"/>
                      <a:pt x="10" y="107"/>
                    </a:cubicBezTo>
                    <a:cubicBezTo>
                      <a:pt x="10" y="15"/>
                      <a:pt x="10" y="15"/>
                      <a:pt x="10" y="15"/>
                    </a:cubicBezTo>
                    <a:cubicBezTo>
                      <a:pt x="10" y="12"/>
                      <a:pt x="12" y="10"/>
                      <a:pt x="15" y="10"/>
                    </a:cubicBezTo>
                    <a:cubicBezTo>
                      <a:pt x="166" y="10"/>
                      <a:pt x="166" y="10"/>
                      <a:pt x="166" y="10"/>
                    </a:cubicBezTo>
                    <a:cubicBezTo>
                      <a:pt x="169" y="10"/>
                      <a:pt x="172" y="12"/>
                      <a:pt x="172" y="15"/>
                    </a:cubicBezTo>
                    <a:lnTo>
                      <a:pt x="172" y="1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4"/>
              <p:cNvSpPr>
                <a:spLocks noEditPoints="1"/>
              </p:cNvSpPr>
              <p:nvPr/>
            </p:nvSpPr>
            <p:spPr bwMode="auto">
              <a:xfrm>
                <a:off x="409576" y="1866900"/>
                <a:ext cx="301625" cy="296863"/>
              </a:xfrm>
              <a:custGeom>
                <a:avLst/>
                <a:gdLst>
                  <a:gd name="T0" fmla="*/ 0 w 79"/>
                  <a:gd name="T1" fmla="*/ 40 h 79"/>
                  <a:gd name="T2" fmla="*/ 79 w 79"/>
                  <a:gd name="T3" fmla="*/ 40 h 79"/>
                  <a:gd name="T4" fmla="*/ 38 w 79"/>
                  <a:gd name="T5" fmla="*/ 5 h 79"/>
                  <a:gd name="T6" fmla="*/ 25 w 79"/>
                  <a:gd name="T7" fmla="*/ 18 h 79"/>
                  <a:gd name="T8" fmla="*/ 38 w 79"/>
                  <a:gd name="T9" fmla="*/ 23 h 79"/>
                  <a:gd name="T10" fmla="*/ 21 w 79"/>
                  <a:gd name="T11" fmla="*/ 38 h 79"/>
                  <a:gd name="T12" fmla="*/ 38 w 79"/>
                  <a:gd name="T13" fmla="*/ 23 h 79"/>
                  <a:gd name="T14" fmla="*/ 38 w 79"/>
                  <a:gd name="T15" fmla="*/ 57 h 79"/>
                  <a:gd name="T16" fmla="*/ 21 w 79"/>
                  <a:gd name="T17" fmla="*/ 42 h 79"/>
                  <a:gd name="T18" fmla="*/ 38 w 79"/>
                  <a:gd name="T19" fmla="*/ 61 h 79"/>
                  <a:gd name="T20" fmla="*/ 25 w 79"/>
                  <a:gd name="T21" fmla="*/ 62 h 79"/>
                  <a:gd name="T22" fmla="*/ 41 w 79"/>
                  <a:gd name="T23" fmla="*/ 74 h 79"/>
                  <a:gd name="T24" fmla="*/ 54 w 79"/>
                  <a:gd name="T25" fmla="*/ 62 h 79"/>
                  <a:gd name="T26" fmla="*/ 41 w 79"/>
                  <a:gd name="T27" fmla="*/ 57 h 79"/>
                  <a:gd name="T28" fmla="*/ 58 w 79"/>
                  <a:gd name="T29" fmla="*/ 42 h 79"/>
                  <a:gd name="T30" fmla="*/ 41 w 79"/>
                  <a:gd name="T31" fmla="*/ 57 h 79"/>
                  <a:gd name="T32" fmla="*/ 41 w 79"/>
                  <a:gd name="T33" fmla="*/ 23 h 79"/>
                  <a:gd name="T34" fmla="*/ 58 w 79"/>
                  <a:gd name="T35" fmla="*/ 38 h 79"/>
                  <a:gd name="T36" fmla="*/ 42 w 79"/>
                  <a:gd name="T37" fmla="*/ 19 h 79"/>
                  <a:gd name="T38" fmla="*/ 54 w 79"/>
                  <a:gd name="T39" fmla="*/ 18 h 79"/>
                  <a:gd name="T40" fmla="*/ 50 w 79"/>
                  <a:gd name="T41" fmla="*/ 5 h 79"/>
                  <a:gd name="T42" fmla="*/ 58 w 79"/>
                  <a:gd name="T43" fmla="*/ 17 h 79"/>
                  <a:gd name="T44" fmla="*/ 21 w 79"/>
                  <a:gd name="T45" fmla="*/ 17 h 79"/>
                  <a:gd name="T46" fmla="*/ 29 w 79"/>
                  <a:gd name="T47" fmla="*/ 5 h 79"/>
                  <a:gd name="T48" fmla="*/ 20 w 79"/>
                  <a:gd name="T49" fmla="*/ 20 h 79"/>
                  <a:gd name="T50" fmla="*/ 4 w 79"/>
                  <a:gd name="T51" fmla="*/ 38 h 79"/>
                  <a:gd name="T52" fmla="*/ 20 w 79"/>
                  <a:gd name="T53" fmla="*/ 20 h 79"/>
                  <a:gd name="T54" fmla="*/ 20 w 79"/>
                  <a:gd name="T55" fmla="*/ 60 h 79"/>
                  <a:gd name="T56" fmla="*/ 4 w 79"/>
                  <a:gd name="T57" fmla="*/ 42 h 79"/>
                  <a:gd name="T58" fmla="*/ 21 w 79"/>
                  <a:gd name="T59" fmla="*/ 63 h 79"/>
                  <a:gd name="T60" fmla="*/ 15 w 79"/>
                  <a:gd name="T61" fmla="*/ 66 h 79"/>
                  <a:gd name="T62" fmla="*/ 58 w 79"/>
                  <a:gd name="T63" fmla="*/ 63 h 79"/>
                  <a:gd name="T64" fmla="*/ 50 w 79"/>
                  <a:gd name="T65" fmla="*/ 74 h 79"/>
                  <a:gd name="T66" fmla="*/ 59 w 79"/>
                  <a:gd name="T67" fmla="*/ 60 h 79"/>
                  <a:gd name="T68" fmla="*/ 76 w 79"/>
                  <a:gd name="T69" fmla="*/ 42 h 79"/>
                  <a:gd name="T70" fmla="*/ 59 w 79"/>
                  <a:gd name="T71" fmla="*/ 60 h 79"/>
                  <a:gd name="T72" fmla="*/ 59 w 79"/>
                  <a:gd name="T73" fmla="*/ 20 h 79"/>
                  <a:gd name="T74" fmla="*/ 76 w 79"/>
                  <a:gd name="T75" fmla="*/ 3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9" h="79">
                    <a:moveTo>
                      <a:pt x="40" y="0"/>
                    </a:moveTo>
                    <a:cubicBezTo>
                      <a:pt x="18" y="0"/>
                      <a:pt x="0" y="18"/>
                      <a:pt x="0" y="40"/>
                    </a:cubicBezTo>
                    <a:cubicBezTo>
                      <a:pt x="0" y="62"/>
                      <a:pt x="18" y="79"/>
                      <a:pt x="40" y="79"/>
                    </a:cubicBezTo>
                    <a:cubicBezTo>
                      <a:pt x="62" y="79"/>
                      <a:pt x="79" y="62"/>
                      <a:pt x="79" y="40"/>
                    </a:cubicBezTo>
                    <a:cubicBezTo>
                      <a:pt x="79" y="18"/>
                      <a:pt x="62" y="0"/>
                      <a:pt x="40" y="0"/>
                    </a:cubicBezTo>
                    <a:close/>
                    <a:moveTo>
                      <a:pt x="38" y="5"/>
                    </a:moveTo>
                    <a:cubicBezTo>
                      <a:pt x="38" y="19"/>
                      <a:pt x="38" y="19"/>
                      <a:pt x="38" y="19"/>
                    </a:cubicBezTo>
                    <a:cubicBezTo>
                      <a:pt x="34" y="19"/>
                      <a:pt x="29" y="19"/>
                      <a:pt x="25" y="18"/>
                    </a:cubicBezTo>
                    <a:cubicBezTo>
                      <a:pt x="29" y="11"/>
                      <a:pt x="33" y="6"/>
                      <a:pt x="38" y="5"/>
                    </a:cubicBezTo>
                    <a:close/>
                    <a:moveTo>
                      <a:pt x="38" y="23"/>
                    </a:moveTo>
                    <a:cubicBezTo>
                      <a:pt x="38" y="38"/>
                      <a:pt x="38" y="38"/>
                      <a:pt x="38" y="38"/>
                    </a:cubicBezTo>
                    <a:cubicBezTo>
                      <a:pt x="21" y="38"/>
                      <a:pt x="21" y="38"/>
                      <a:pt x="21" y="38"/>
                    </a:cubicBezTo>
                    <a:cubicBezTo>
                      <a:pt x="21" y="32"/>
                      <a:pt x="22" y="26"/>
                      <a:pt x="24" y="21"/>
                    </a:cubicBezTo>
                    <a:cubicBezTo>
                      <a:pt x="29" y="22"/>
                      <a:pt x="33" y="22"/>
                      <a:pt x="38" y="23"/>
                    </a:cubicBezTo>
                    <a:close/>
                    <a:moveTo>
                      <a:pt x="38" y="42"/>
                    </a:moveTo>
                    <a:cubicBezTo>
                      <a:pt x="38" y="57"/>
                      <a:pt x="38" y="57"/>
                      <a:pt x="38" y="57"/>
                    </a:cubicBezTo>
                    <a:cubicBezTo>
                      <a:pt x="33" y="57"/>
                      <a:pt x="29" y="58"/>
                      <a:pt x="24" y="59"/>
                    </a:cubicBezTo>
                    <a:cubicBezTo>
                      <a:pt x="22" y="54"/>
                      <a:pt x="21" y="48"/>
                      <a:pt x="21" y="42"/>
                    </a:cubicBezTo>
                    <a:lnTo>
                      <a:pt x="38" y="42"/>
                    </a:lnTo>
                    <a:close/>
                    <a:moveTo>
                      <a:pt x="38" y="61"/>
                    </a:moveTo>
                    <a:cubicBezTo>
                      <a:pt x="38" y="74"/>
                      <a:pt x="38" y="74"/>
                      <a:pt x="38" y="74"/>
                    </a:cubicBezTo>
                    <a:cubicBezTo>
                      <a:pt x="33" y="73"/>
                      <a:pt x="29" y="69"/>
                      <a:pt x="25" y="62"/>
                    </a:cubicBezTo>
                    <a:cubicBezTo>
                      <a:pt x="29" y="61"/>
                      <a:pt x="34" y="61"/>
                      <a:pt x="38" y="61"/>
                    </a:cubicBezTo>
                    <a:close/>
                    <a:moveTo>
                      <a:pt x="41" y="74"/>
                    </a:moveTo>
                    <a:cubicBezTo>
                      <a:pt x="41" y="61"/>
                      <a:pt x="41" y="61"/>
                      <a:pt x="41" y="61"/>
                    </a:cubicBezTo>
                    <a:cubicBezTo>
                      <a:pt x="46" y="61"/>
                      <a:pt x="50" y="61"/>
                      <a:pt x="54" y="62"/>
                    </a:cubicBezTo>
                    <a:cubicBezTo>
                      <a:pt x="51" y="69"/>
                      <a:pt x="46" y="74"/>
                      <a:pt x="41" y="74"/>
                    </a:cubicBezTo>
                    <a:close/>
                    <a:moveTo>
                      <a:pt x="41" y="57"/>
                    </a:moveTo>
                    <a:cubicBezTo>
                      <a:pt x="41" y="42"/>
                      <a:pt x="41" y="42"/>
                      <a:pt x="41" y="42"/>
                    </a:cubicBezTo>
                    <a:cubicBezTo>
                      <a:pt x="58" y="42"/>
                      <a:pt x="58" y="42"/>
                      <a:pt x="58" y="42"/>
                    </a:cubicBezTo>
                    <a:cubicBezTo>
                      <a:pt x="58" y="48"/>
                      <a:pt x="57" y="54"/>
                      <a:pt x="55" y="59"/>
                    </a:cubicBezTo>
                    <a:cubicBezTo>
                      <a:pt x="51" y="58"/>
                      <a:pt x="46" y="57"/>
                      <a:pt x="41" y="57"/>
                    </a:cubicBezTo>
                    <a:close/>
                    <a:moveTo>
                      <a:pt x="41" y="38"/>
                    </a:moveTo>
                    <a:cubicBezTo>
                      <a:pt x="41" y="23"/>
                      <a:pt x="41" y="23"/>
                      <a:pt x="41" y="23"/>
                    </a:cubicBezTo>
                    <a:cubicBezTo>
                      <a:pt x="46" y="22"/>
                      <a:pt x="51" y="22"/>
                      <a:pt x="55" y="21"/>
                    </a:cubicBezTo>
                    <a:cubicBezTo>
                      <a:pt x="57" y="26"/>
                      <a:pt x="58" y="32"/>
                      <a:pt x="58" y="38"/>
                    </a:cubicBezTo>
                    <a:lnTo>
                      <a:pt x="41" y="38"/>
                    </a:lnTo>
                    <a:close/>
                    <a:moveTo>
                      <a:pt x="42" y="19"/>
                    </a:moveTo>
                    <a:cubicBezTo>
                      <a:pt x="42" y="5"/>
                      <a:pt x="42" y="5"/>
                      <a:pt x="42" y="5"/>
                    </a:cubicBezTo>
                    <a:cubicBezTo>
                      <a:pt x="46" y="6"/>
                      <a:pt x="51" y="11"/>
                      <a:pt x="54" y="18"/>
                    </a:cubicBezTo>
                    <a:cubicBezTo>
                      <a:pt x="50" y="19"/>
                      <a:pt x="46" y="19"/>
                      <a:pt x="42" y="19"/>
                    </a:cubicBezTo>
                    <a:close/>
                    <a:moveTo>
                      <a:pt x="50" y="5"/>
                    </a:moveTo>
                    <a:cubicBezTo>
                      <a:pt x="56" y="7"/>
                      <a:pt x="61" y="10"/>
                      <a:pt x="65" y="14"/>
                    </a:cubicBezTo>
                    <a:cubicBezTo>
                      <a:pt x="63" y="15"/>
                      <a:pt x="60" y="16"/>
                      <a:pt x="58" y="17"/>
                    </a:cubicBezTo>
                    <a:cubicBezTo>
                      <a:pt x="56" y="12"/>
                      <a:pt x="53" y="8"/>
                      <a:pt x="50" y="5"/>
                    </a:cubicBezTo>
                    <a:close/>
                    <a:moveTo>
                      <a:pt x="21" y="17"/>
                    </a:moveTo>
                    <a:cubicBezTo>
                      <a:pt x="19" y="16"/>
                      <a:pt x="17" y="15"/>
                      <a:pt x="15" y="14"/>
                    </a:cubicBezTo>
                    <a:cubicBezTo>
                      <a:pt x="19" y="10"/>
                      <a:pt x="24" y="7"/>
                      <a:pt x="29" y="5"/>
                    </a:cubicBezTo>
                    <a:cubicBezTo>
                      <a:pt x="26" y="8"/>
                      <a:pt x="23" y="12"/>
                      <a:pt x="21" y="17"/>
                    </a:cubicBezTo>
                    <a:close/>
                    <a:moveTo>
                      <a:pt x="20" y="20"/>
                    </a:moveTo>
                    <a:cubicBezTo>
                      <a:pt x="18" y="25"/>
                      <a:pt x="17" y="31"/>
                      <a:pt x="17" y="38"/>
                    </a:cubicBezTo>
                    <a:cubicBezTo>
                      <a:pt x="4" y="38"/>
                      <a:pt x="4" y="38"/>
                      <a:pt x="4" y="38"/>
                    </a:cubicBezTo>
                    <a:cubicBezTo>
                      <a:pt x="4" y="30"/>
                      <a:pt x="7" y="22"/>
                      <a:pt x="12" y="17"/>
                    </a:cubicBezTo>
                    <a:cubicBezTo>
                      <a:pt x="15" y="18"/>
                      <a:pt x="17" y="19"/>
                      <a:pt x="20" y="20"/>
                    </a:cubicBezTo>
                    <a:close/>
                    <a:moveTo>
                      <a:pt x="17" y="42"/>
                    </a:moveTo>
                    <a:cubicBezTo>
                      <a:pt x="17" y="48"/>
                      <a:pt x="18" y="55"/>
                      <a:pt x="20" y="60"/>
                    </a:cubicBezTo>
                    <a:cubicBezTo>
                      <a:pt x="17" y="61"/>
                      <a:pt x="15" y="62"/>
                      <a:pt x="12" y="63"/>
                    </a:cubicBezTo>
                    <a:cubicBezTo>
                      <a:pt x="7" y="57"/>
                      <a:pt x="4" y="50"/>
                      <a:pt x="4" y="42"/>
                    </a:cubicBezTo>
                    <a:lnTo>
                      <a:pt x="17" y="42"/>
                    </a:lnTo>
                    <a:close/>
                    <a:moveTo>
                      <a:pt x="21" y="63"/>
                    </a:moveTo>
                    <a:cubicBezTo>
                      <a:pt x="23" y="68"/>
                      <a:pt x="26" y="72"/>
                      <a:pt x="29" y="74"/>
                    </a:cubicBezTo>
                    <a:cubicBezTo>
                      <a:pt x="24" y="73"/>
                      <a:pt x="19" y="70"/>
                      <a:pt x="15" y="66"/>
                    </a:cubicBezTo>
                    <a:cubicBezTo>
                      <a:pt x="17" y="65"/>
                      <a:pt x="19" y="64"/>
                      <a:pt x="21" y="63"/>
                    </a:cubicBezTo>
                    <a:close/>
                    <a:moveTo>
                      <a:pt x="58" y="63"/>
                    </a:moveTo>
                    <a:cubicBezTo>
                      <a:pt x="60" y="64"/>
                      <a:pt x="63" y="65"/>
                      <a:pt x="65" y="66"/>
                    </a:cubicBezTo>
                    <a:cubicBezTo>
                      <a:pt x="61" y="70"/>
                      <a:pt x="56" y="73"/>
                      <a:pt x="50" y="74"/>
                    </a:cubicBezTo>
                    <a:cubicBezTo>
                      <a:pt x="53" y="72"/>
                      <a:pt x="56" y="68"/>
                      <a:pt x="58" y="63"/>
                    </a:cubicBezTo>
                    <a:close/>
                    <a:moveTo>
                      <a:pt x="59" y="60"/>
                    </a:moveTo>
                    <a:cubicBezTo>
                      <a:pt x="61" y="55"/>
                      <a:pt x="62" y="48"/>
                      <a:pt x="62" y="42"/>
                    </a:cubicBezTo>
                    <a:cubicBezTo>
                      <a:pt x="76" y="42"/>
                      <a:pt x="76" y="42"/>
                      <a:pt x="76" y="42"/>
                    </a:cubicBezTo>
                    <a:cubicBezTo>
                      <a:pt x="75" y="50"/>
                      <a:pt x="72" y="57"/>
                      <a:pt x="67" y="63"/>
                    </a:cubicBezTo>
                    <a:cubicBezTo>
                      <a:pt x="65" y="62"/>
                      <a:pt x="62" y="61"/>
                      <a:pt x="59" y="60"/>
                    </a:cubicBezTo>
                    <a:close/>
                    <a:moveTo>
                      <a:pt x="62" y="38"/>
                    </a:moveTo>
                    <a:cubicBezTo>
                      <a:pt x="62" y="31"/>
                      <a:pt x="61" y="25"/>
                      <a:pt x="59" y="20"/>
                    </a:cubicBezTo>
                    <a:cubicBezTo>
                      <a:pt x="62" y="19"/>
                      <a:pt x="65" y="18"/>
                      <a:pt x="67" y="17"/>
                    </a:cubicBezTo>
                    <a:cubicBezTo>
                      <a:pt x="72" y="22"/>
                      <a:pt x="75" y="30"/>
                      <a:pt x="76" y="38"/>
                    </a:cubicBezTo>
                    <a:lnTo>
                      <a:pt x="62" y="3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8" name="组合 67"/>
          <p:cNvGrpSpPr/>
          <p:nvPr/>
        </p:nvGrpSpPr>
        <p:grpSpPr>
          <a:xfrm>
            <a:off x="2570921" y="2556769"/>
            <a:ext cx="1691643" cy="1106168"/>
            <a:chOff x="3427894" y="3409026"/>
            <a:chExt cx="2255524" cy="1474890"/>
          </a:xfrm>
        </p:grpSpPr>
        <p:sp>
          <p:nvSpPr>
            <p:cNvPr id="8" name="Freeform 6"/>
            <p:cNvSpPr>
              <a:spLocks/>
            </p:cNvSpPr>
            <p:nvPr/>
          </p:nvSpPr>
          <p:spPr bwMode="auto">
            <a:xfrm>
              <a:off x="3427894" y="3409026"/>
              <a:ext cx="2255524" cy="1474890"/>
            </a:xfrm>
            <a:custGeom>
              <a:avLst/>
              <a:gdLst>
                <a:gd name="T0" fmla="*/ 3256 w 3325"/>
                <a:gd name="T1" fmla="*/ 1687 h 2157"/>
                <a:gd name="T2" fmla="*/ 1880 w 3325"/>
                <a:gd name="T3" fmla="*/ 100 h 2157"/>
                <a:gd name="T4" fmla="*/ 1880 w 3325"/>
                <a:gd name="T5" fmla="*/ 100 h 2157"/>
                <a:gd name="T6" fmla="*/ 1663 w 3325"/>
                <a:gd name="T7" fmla="*/ 0 h 2157"/>
                <a:gd name="T8" fmla="*/ 1451 w 3325"/>
                <a:gd name="T9" fmla="*/ 95 h 2157"/>
                <a:gd name="T10" fmla="*/ 1451 w 3325"/>
                <a:gd name="T11" fmla="*/ 95 h 2157"/>
                <a:gd name="T12" fmla="*/ 83 w 3325"/>
                <a:gd name="T13" fmla="*/ 1672 h 2157"/>
                <a:gd name="T14" fmla="*/ 0 w 3325"/>
                <a:gd name="T15" fmla="*/ 1872 h 2157"/>
                <a:gd name="T16" fmla="*/ 284 w 3325"/>
                <a:gd name="T17" fmla="*/ 2157 h 2157"/>
                <a:gd name="T18" fmla="*/ 284 w 3325"/>
                <a:gd name="T19" fmla="*/ 2157 h 2157"/>
                <a:gd name="T20" fmla="*/ 285 w 3325"/>
                <a:gd name="T21" fmla="*/ 2157 h 2157"/>
                <a:gd name="T22" fmla="*/ 3039 w 3325"/>
                <a:gd name="T23" fmla="*/ 2157 h 2157"/>
                <a:gd name="T24" fmla="*/ 3039 w 3325"/>
                <a:gd name="T25" fmla="*/ 2157 h 2157"/>
                <a:gd name="T26" fmla="*/ 3040 w 3325"/>
                <a:gd name="T27" fmla="*/ 2157 h 2157"/>
                <a:gd name="T28" fmla="*/ 3325 w 3325"/>
                <a:gd name="T29" fmla="*/ 1872 h 2157"/>
                <a:gd name="T30" fmla="*/ 3256 w 3325"/>
                <a:gd name="T31" fmla="*/ 1687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5" h="2157">
                  <a:moveTo>
                    <a:pt x="3256" y="1687"/>
                  </a:moveTo>
                  <a:lnTo>
                    <a:pt x="1880" y="100"/>
                  </a:lnTo>
                  <a:lnTo>
                    <a:pt x="1880" y="100"/>
                  </a:lnTo>
                  <a:cubicBezTo>
                    <a:pt x="1828" y="39"/>
                    <a:pt x="1750" y="0"/>
                    <a:pt x="1663" y="0"/>
                  </a:cubicBezTo>
                  <a:cubicBezTo>
                    <a:pt x="1579" y="0"/>
                    <a:pt x="1503" y="36"/>
                    <a:pt x="1451" y="95"/>
                  </a:cubicBezTo>
                  <a:lnTo>
                    <a:pt x="1451" y="95"/>
                  </a:lnTo>
                  <a:lnTo>
                    <a:pt x="83" y="1672"/>
                  </a:lnTo>
                  <a:cubicBezTo>
                    <a:pt x="32" y="1723"/>
                    <a:pt x="0" y="1794"/>
                    <a:pt x="0" y="1872"/>
                  </a:cubicBezTo>
                  <a:cubicBezTo>
                    <a:pt x="0" y="2029"/>
                    <a:pt x="127" y="2156"/>
                    <a:pt x="284" y="2157"/>
                  </a:cubicBezTo>
                  <a:lnTo>
                    <a:pt x="284" y="2157"/>
                  </a:lnTo>
                  <a:lnTo>
                    <a:pt x="285" y="2157"/>
                  </a:lnTo>
                  <a:lnTo>
                    <a:pt x="3039" y="2157"/>
                  </a:lnTo>
                  <a:lnTo>
                    <a:pt x="3039" y="2157"/>
                  </a:lnTo>
                  <a:lnTo>
                    <a:pt x="3040" y="2157"/>
                  </a:lnTo>
                  <a:cubicBezTo>
                    <a:pt x="3198" y="2157"/>
                    <a:pt x="3325" y="2029"/>
                    <a:pt x="3325" y="1872"/>
                  </a:cubicBezTo>
                  <a:cubicBezTo>
                    <a:pt x="3325" y="1802"/>
                    <a:pt x="3299" y="1737"/>
                    <a:pt x="3256" y="168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45" name="Freeform 15"/>
            <p:cNvSpPr>
              <a:spLocks noEditPoints="1"/>
            </p:cNvSpPr>
            <p:nvPr/>
          </p:nvSpPr>
          <p:spPr bwMode="auto">
            <a:xfrm>
              <a:off x="4246585" y="4146471"/>
              <a:ext cx="618142" cy="490964"/>
            </a:xfrm>
            <a:custGeom>
              <a:avLst/>
              <a:gdLst>
                <a:gd name="T0" fmla="*/ 52 w 174"/>
                <a:gd name="T1" fmla="*/ 61 h 140"/>
                <a:gd name="T2" fmla="*/ 41 w 174"/>
                <a:gd name="T3" fmla="*/ 50 h 140"/>
                <a:gd name="T4" fmla="*/ 52 w 174"/>
                <a:gd name="T5" fmla="*/ 39 h 140"/>
                <a:gd name="T6" fmla="*/ 63 w 174"/>
                <a:gd name="T7" fmla="*/ 50 h 140"/>
                <a:gd name="T8" fmla="*/ 52 w 174"/>
                <a:gd name="T9" fmla="*/ 61 h 140"/>
                <a:gd name="T10" fmla="*/ 87 w 174"/>
                <a:gd name="T11" fmla="*/ 61 h 140"/>
                <a:gd name="T12" fmla="*/ 76 w 174"/>
                <a:gd name="T13" fmla="*/ 50 h 140"/>
                <a:gd name="T14" fmla="*/ 87 w 174"/>
                <a:gd name="T15" fmla="*/ 39 h 140"/>
                <a:gd name="T16" fmla="*/ 98 w 174"/>
                <a:gd name="T17" fmla="*/ 50 h 140"/>
                <a:gd name="T18" fmla="*/ 87 w 174"/>
                <a:gd name="T19" fmla="*/ 61 h 140"/>
                <a:gd name="T20" fmla="*/ 122 w 174"/>
                <a:gd name="T21" fmla="*/ 61 h 140"/>
                <a:gd name="T22" fmla="*/ 111 w 174"/>
                <a:gd name="T23" fmla="*/ 50 h 140"/>
                <a:gd name="T24" fmla="*/ 122 w 174"/>
                <a:gd name="T25" fmla="*/ 39 h 140"/>
                <a:gd name="T26" fmla="*/ 133 w 174"/>
                <a:gd name="T27" fmla="*/ 50 h 140"/>
                <a:gd name="T28" fmla="*/ 122 w 174"/>
                <a:gd name="T29" fmla="*/ 61 h 140"/>
                <a:gd name="T30" fmla="*/ 163 w 174"/>
                <a:gd name="T31" fmla="*/ 0 h 140"/>
                <a:gd name="T32" fmla="*/ 11 w 174"/>
                <a:gd name="T33" fmla="*/ 0 h 140"/>
                <a:gd name="T34" fmla="*/ 0 w 174"/>
                <a:gd name="T35" fmla="*/ 11 h 140"/>
                <a:gd name="T36" fmla="*/ 0 w 174"/>
                <a:gd name="T37" fmla="*/ 83 h 140"/>
                <a:gd name="T38" fmla="*/ 11 w 174"/>
                <a:gd name="T39" fmla="*/ 94 h 140"/>
                <a:gd name="T40" fmla="*/ 51 w 174"/>
                <a:gd name="T41" fmla="*/ 94 h 140"/>
                <a:gd name="T42" fmla="*/ 51 w 174"/>
                <a:gd name="T43" fmla="*/ 140 h 140"/>
                <a:gd name="T44" fmla="*/ 97 w 174"/>
                <a:gd name="T45" fmla="*/ 94 h 140"/>
                <a:gd name="T46" fmla="*/ 163 w 174"/>
                <a:gd name="T47" fmla="*/ 94 h 140"/>
                <a:gd name="T48" fmla="*/ 174 w 174"/>
                <a:gd name="T49" fmla="*/ 83 h 140"/>
                <a:gd name="T50" fmla="*/ 174 w 174"/>
                <a:gd name="T51" fmla="*/ 11 h 140"/>
                <a:gd name="T52" fmla="*/ 163 w 174"/>
                <a:gd name="T53" fmla="*/ 0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4" h="140">
                  <a:moveTo>
                    <a:pt x="52" y="61"/>
                  </a:moveTo>
                  <a:cubicBezTo>
                    <a:pt x="46" y="61"/>
                    <a:pt x="41" y="56"/>
                    <a:pt x="41" y="50"/>
                  </a:cubicBezTo>
                  <a:cubicBezTo>
                    <a:pt x="41" y="44"/>
                    <a:pt x="46" y="39"/>
                    <a:pt x="52" y="39"/>
                  </a:cubicBezTo>
                  <a:cubicBezTo>
                    <a:pt x="58" y="39"/>
                    <a:pt x="63" y="44"/>
                    <a:pt x="63" y="50"/>
                  </a:cubicBezTo>
                  <a:cubicBezTo>
                    <a:pt x="63" y="56"/>
                    <a:pt x="58" y="61"/>
                    <a:pt x="52" y="61"/>
                  </a:cubicBezTo>
                  <a:moveTo>
                    <a:pt x="87" y="61"/>
                  </a:moveTo>
                  <a:cubicBezTo>
                    <a:pt x="81" y="61"/>
                    <a:pt x="76" y="56"/>
                    <a:pt x="76" y="50"/>
                  </a:cubicBezTo>
                  <a:cubicBezTo>
                    <a:pt x="76" y="44"/>
                    <a:pt x="81" y="39"/>
                    <a:pt x="87" y="39"/>
                  </a:cubicBezTo>
                  <a:cubicBezTo>
                    <a:pt x="93" y="39"/>
                    <a:pt x="98" y="44"/>
                    <a:pt x="98" y="50"/>
                  </a:cubicBezTo>
                  <a:cubicBezTo>
                    <a:pt x="98" y="56"/>
                    <a:pt x="93" y="61"/>
                    <a:pt x="87" y="61"/>
                  </a:cubicBezTo>
                  <a:moveTo>
                    <a:pt x="122" y="61"/>
                  </a:moveTo>
                  <a:cubicBezTo>
                    <a:pt x="116" y="61"/>
                    <a:pt x="111" y="56"/>
                    <a:pt x="111" y="50"/>
                  </a:cubicBezTo>
                  <a:cubicBezTo>
                    <a:pt x="111" y="44"/>
                    <a:pt x="116" y="39"/>
                    <a:pt x="122" y="39"/>
                  </a:cubicBezTo>
                  <a:cubicBezTo>
                    <a:pt x="128" y="39"/>
                    <a:pt x="133" y="44"/>
                    <a:pt x="133" y="50"/>
                  </a:cubicBezTo>
                  <a:cubicBezTo>
                    <a:pt x="133" y="56"/>
                    <a:pt x="128" y="61"/>
                    <a:pt x="122" y="61"/>
                  </a:cubicBezTo>
                  <a:moveTo>
                    <a:pt x="163" y="0"/>
                  </a:moveTo>
                  <a:cubicBezTo>
                    <a:pt x="11" y="0"/>
                    <a:pt x="11" y="0"/>
                    <a:pt x="11" y="0"/>
                  </a:cubicBezTo>
                  <a:cubicBezTo>
                    <a:pt x="5" y="0"/>
                    <a:pt x="0" y="5"/>
                    <a:pt x="0" y="11"/>
                  </a:cubicBezTo>
                  <a:cubicBezTo>
                    <a:pt x="0" y="83"/>
                    <a:pt x="0" y="83"/>
                    <a:pt x="0" y="83"/>
                  </a:cubicBezTo>
                  <a:cubicBezTo>
                    <a:pt x="0" y="89"/>
                    <a:pt x="5" y="94"/>
                    <a:pt x="11" y="94"/>
                  </a:cubicBezTo>
                  <a:cubicBezTo>
                    <a:pt x="51" y="94"/>
                    <a:pt x="51" y="94"/>
                    <a:pt x="51" y="94"/>
                  </a:cubicBezTo>
                  <a:cubicBezTo>
                    <a:pt x="51" y="140"/>
                    <a:pt x="51" y="140"/>
                    <a:pt x="51" y="140"/>
                  </a:cubicBezTo>
                  <a:cubicBezTo>
                    <a:pt x="97" y="94"/>
                    <a:pt x="97" y="94"/>
                    <a:pt x="97" y="94"/>
                  </a:cubicBezTo>
                  <a:cubicBezTo>
                    <a:pt x="163" y="94"/>
                    <a:pt x="163" y="94"/>
                    <a:pt x="163" y="94"/>
                  </a:cubicBezTo>
                  <a:cubicBezTo>
                    <a:pt x="169" y="94"/>
                    <a:pt x="174" y="89"/>
                    <a:pt x="174" y="83"/>
                  </a:cubicBezTo>
                  <a:cubicBezTo>
                    <a:pt x="174" y="11"/>
                    <a:pt x="174" y="11"/>
                    <a:pt x="174" y="11"/>
                  </a:cubicBezTo>
                  <a:cubicBezTo>
                    <a:pt x="174" y="5"/>
                    <a:pt x="169" y="0"/>
                    <a:pt x="163" y="0"/>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grpSp>
      <p:grpSp>
        <p:nvGrpSpPr>
          <p:cNvPr id="69" name="组合 68"/>
          <p:cNvGrpSpPr/>
          <p:nvPr/>
        </p:nvGrpSpPr>
        <p:grpSpPr>
          <a:xfrm>
            <a:off x="3713105" y="2287137"/>
            <a:ext cx="1690422" cy="1107390"/>
            <a:chOff x="4950807" y="3049516"/>
            <a:chExt cx="2253896" cy="1476520"/>
          </a:xfrm>
        </p:grpSpPr>
        <p:sp>
          <p:nvSpPr>
            <p:cNvPr id="9" name="Freeform 7"/>
            <p:cNvSpPr>
              <a:spLocks/>
            </p:cNvSpPr>
            <p:nvPr/>
          </p:nvSpPr>
          <p:spPr bwMode="auto">
            <a:xfrm>
              <a:off x="4950807" y="3049516"/>
              <a:ext cx="2253896" cy="1476520"/>
            </a:xfrm>
            <a:custGeom>
              <a:avLst/>
              <a:gdLst>
                <a:gd name="T0" fmla="*/ 3256 w 3324"/>
                <a:gd name="T1" fmla="*/ 470 h 2157"/>
                <a:gd name="T2" fmla="*/ 1880 w 3324"/>
                <a:gd name="T3" fmla="*/ 2056 h 2157"/>
                <a:gd name="T4" fmla="*/ 1880 w 3324"/>
                <a:gd name="T5" fmla="*/ 2056 h 2157"/>
                <a:gd name="T6" fmla="*/ 1663 w 3324"/>
                <a:gd name="T7" fmla="*/ 2157 h 2157"/>
                <a:gd name="T8" fmla="*/ 1451 w 3324"/>
                <a:gd name="T9" fmla="*/ 2062 h 2157"/>
                <a:gd name="T10" fmla="*/ 1450 w 3324"/>
                <a:gd name="T11" fmla="*/ 2062 h 2157"/>
                <a:gd name="T12" fmla="*/ 83 w 3324"/>
                <a:gd name="T13" fmla="*/ 485 h 2157"/>
                <a:gd name="T14" fmla="*/ 0 w 3324"/>
                <a:gd name="T15" fmla="*/ 284 h 2157"/>
                <a:gd name="T16" fmla="*/ 283 w 3324"/>
                <a:gd name="T17" fmla="*/ 0 h 2157"/>
                <a:gd name="T18" fmla="*/ 283 w 3324"/>
                <a:gd name="T19" fmla="*/ 0 h 2157"/>
                <a:gd name="T20" fmla="*/ 284 w 3324"/>
                <a:gd name="T21" fmla="*/ 0 h 2157"/>
                <a:gd name="T22" fmla="*/ 3039 w 3324"/>
                <a:gd name="T23" fmla="*/ 0 h 2157"/>
                <a:gd name="T24" fmla="*/ 3039 w 3324"/>
                <a:gd name="T25" fmla="*/ 0 h 2157"/>
                <a:gd name="T26" fmla="*/ 3040 w 3324"/>
                <a:gd name="T27" fmla="*/ 0 h 2157"/>
                <a:gd name="T28" fmla="*/ 3324 w 3324"/>
                <a:gd name="T29" fmla="*/ 284 h 2157"/>
                <a:gd name="T30" fmla="*/ 3256 w 3324"/>
                <a:gd name="T31" fmla="*/ 470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6" y="470"/>
                  </a:moveTo>
                  <a:lnTo>
                    <a:pt x="1880" y="2056"/>
                  </a:lnTo>
                  <a:lnTo>
                    <a:pt x="1880" y="2056"/>
                  </a:lnTo>
                  <a:cubicBezTo>
                    <a:pt x="1828" y="2118"/>
                    <a:pt x="1750" y="2157"/>
                    <a:pt x="1663" y="2157"/>
                  </a:cubicBezTo>
                  <a:cubicBezTo>
                    <a:pt x="1578" y="2157"/>
                    <a:pt x="1503" y="2120"/>
                    <a:pt x="1451" y="2062"/>
                  </a:cubicBezTo>
                  <a:lnTo>
                    <a:pt x="1450" y="2062"/>
                  </a:lnTo>
                  <a:lnTo>
                    <a:pt x="83" y="485"/>
                  </a:lnTo>
                  <a:cubicBezTo>
                    <a:pt x="32" y="433"/>
                    <a:pt x="0" y="363"/>
                    <a:pt x="0" y="284"/>
                  </a:cubicBezTo>
                  <a:cubicBezTo>
                    <a:pt x="0" y="128"/>
                    <a:pt x="127" y="1"/>
                    <a:pt x="283" y="0"/>
                  </a:cubicBezTo>
                  <a:lnTo>
                    <a:pt x="283" y="0"/>
                  </a:lnTo>
                  <a:lnTo>
                    <a:pt x="284" y="0"/>
                  </a:lnTo>
                  <a:lnTo>
                    <a:pt x="3039" y="0"/>
                  </a:lnTo>
                  <a:lnTo>
                    <a:pt x="3039" y="0"/>
                  </a:lnTo>
                  <a:lnTo>
                    <a:pt x="3040" y="0"/>
                  </a:lnTo>
                  <a:cubicBezTo>
                    <a:pt x="3197" y="0"/>
                    <a:pt x="3324" y="127"/>
                    <a:pt x="3324" y="284"/>
                  </a:cubicBezTo>
                  <a:cubicBezTo>
                    <a:pt x="3324" y="355"/>
                    <a:pt x="3299" y="420"/>
                    <a:pt x="3256" y="470"/>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4" name="组合 53"/>
            <p:cNvGrpSpPr/>
            <p:nvPr/>
          </p:nvGrpSpPr>
          <p:grpSpPr>
            <a:xfrm>
              <a:off x="5829315" y="3283760"/>
              <a:ext cx="496880" cy="551596"/>
              <a:chOff x="185738" y="3713163"/>
              <a:chExt cx="533400" cy="592138"/>
            </a:xfrm>
            <a:solidFill>
              <a:schemeClr val="bg1"/>
            </a:solidFill>
          </p:grpSpPr>
          <p:sp>
            <p:nvSpPr>
              <p:cNvPr id="46" name="Freeform 16"/>
              <p:cNvSpPr>
                <a:spLocks/>
              </p:cNvSpPr>
              <p:nvPr/>
            </p:nvSpPr>
            <p:spPr bwMode="auto">
              <a:xfrm>
                <a:off x="330201" y="3713163"/>
                <a:ext cx="53975" cy="125413"/>
              </a:xfrm>
              <a:custGeom>
                <a:avLst/>
                <a:gdLst>
                  <a:gd name="T0" fmla="*/ 7 w 14"/>
                  <a:gd name="T1" fmla="*/ 33 h 33"/>
                  <a:gd name="T2" fmla="*/ 14 w 14"/>
                  <a:gd name="T3" fmla="*/ 26 h 33"/>
                  <a:gd name="T4" fmla="*/ 14 w 14"/>
                  <a:gd name="T5" fmla="*/ 6 h 33"/>
                  <a:gd name="T6" fmla="*/ 7 w 14"/>
                  <a:gd name="T7" fmla="*/ 0 h 33"/>
                  <a:gd name="T8" fmla="*/ 0 w 14"/>
                  <a:gd name="T9" fmla="*/ 6 h 33"/>
                  <a:gd name="T10" fmla="*/ 0 w 14"/>
                  <a:gd name="T11" fmla="*/ 26 h 33"/>
                  <a:gd name="T12" fmla="*/ 7 w 1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4" h="33">
                    <a:moveTo>
                      <a:pt x="7" y="33"/>
                    </a:moveTo>
                    <a:cubicBezTo>
                      <a:pt x="10" y="33"/>
                      <a:pt x="14" y="29"/>
                      <a:pt x="14" y="26"/>
                    </a:cubicBezTo>
                    <a:cubicBezTo>
                      <a:pt x="14" y="6"/>
                      <a:pt x="14" y="6"/>
                      <a:pt x="14" y="6"/>
                    </a:cubicBezTo>
                    <a:cubicBezTo>
                      <a:pt x="14" y="3"/>
                      <a:pt x="10" y="0"/>
                      <a:pt x="7" y="0"/>
                    </a:cubicBezTo>
                    <a:cubicBezTo>
                      <a:pt x="3" y="0"/>
                      <a:pt x="0" y="3"/>
                      <a:pt x="0" y="6"/>
                    </a:cubicBezTo>
                    <a:cubicBezTo>
                      <a:pt x="0" y="26"/>
                      <a:pt x="0" y="26"/>
                      <a:pt x="0" y="26"/>
                    </a:cubicBezTo>
                    <a:cubicBezTo>
                      <a:pt x="0" y="29"/>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7"/>
              <p:cNvSpPr>
                <a:spLocks/>
              </p:cNvSpPr>
              <p:nvPr/>
            </p:nvSpPr>
            <p:spPr bwMode="auto">
              <a:xfrm>
                <a:off x="520701" y="3713163"/>
                <a:ext cx="53975" cy="125413"/>
              </a:xfrm>
              <a:custGeom>
                <a:avLst/>
                <a:gdLst>
                  <a:gd name="T0" fmla="*/ 7 w 14"/>
                  <a:gd name="T1" fmla="*/ 33 h 33"/>
                  <a:gd name="T2" fmla="*/ 14 w 14"/>
                  <a:gd name="T3" fmla="*/ 26 h 33"/>
                  <a:gd name="T4" fmla="*/ 14 w 14"/>
                  <a:gd name="T5" fmla="*/ 6 h 33"/>
                  <a:gd name="T6" fmla="*/ 7 w 14"/>
                  <a:gd name="T7" fmla="*/ 0 h 33"/>
                  <a:gd name="T8" fmla="*/ 0 w 14"/>
                  <a:gd name="T9" fmla="*/ 6 h 33"/>
                  <a:gd name="T10" fmla="*/ 0 w 14"/>
                  <a:gd name="T11" fmla="*/ 26 h 33"/>
                  <a:gd name="T12" fmla="*/ 7 w 14"/>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14" h="33">
                    <a:moveTo>
                      <a:pt x="7" y="33"/>
                    </a:moveTo>
                    <a:cubicBezTo>
                      <a:pt x="11" y="33"/>
                      <a:pt x="14" y="29"/>
                      <a:pt x="14" y="26"/>
                    </a:cubicBezTo>
                    <a:cubicBezTo>
                      <a:pt x="14" y="6"/>
                      <a:pt x="14" y="6"/>
                      <a:pt x="14" y="6"/>
                    </a:cubicBezTo>
                    <a:cubicBezTo>
                      <a:pt x="14" y="3"/>
                      <a:pt x="11" y="0"/>
                      <a:pt x="7" y="0"/>
                    </a:cubicBezTo>
                    <a:cubicBezTo>
                      <a:pt x="3" y="0"/>
                      <a:pt x="0" y="3"/>
                      <a:pt x="0" y="6"/>
                    </a:cubicBezTo>
                    <a:cubicBezTo>
                      <a:pt x="0" y="26"/>
                      <a:pt x="0" y="26"/>
                      <a:pt x="0" y="26"/>
                    </a:cubicBezTo>
                    <a:cubicBezTo>
                      <a:pt x="0" y="29"/>
                      <a:pt x="3" y="33"/>
                      <a:pt x="7"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8"/>
              <p:cNvSpPr>
                <a:spLocks noEditPoints="1"/>
              </p:cNvSpPr>
              <p:nvPr/>
            </p:nvSpPr>
            <p:spPr bwMode="auto">
              <a:xfrm>
                <a:off x="185738" y="3773488"/>
                <a:ext cx="533400" cy="531813"/>
              </a:xfrm>
              <a:custGeom>
                <a:avLst/>
                <a:gdLst>
                  <a:gd name="T0" fmla="*/ 132 w 140"/>
                  <a:gd name="T1" fmla="*/ 0 h 141"/>
                  <a:gd name="T2" fmla="*/ 109 w 140"/>
                  <a:gd name="T3" fmla="*/ 0 h 141"/>
                  <a:gd name="T4" fmla="*/ 109 w 140"/>
                  <a:gd name="T5" fmla="*/ 10 h 141"/>
                  <a:gd name="T6" fmla="*/ 95 w 140"/>
                  <a:gd name="T7" fmla="*/ 24 h 141"/>
                  <a:gd name="T8" fmla="*/ 81 w 140"/>
                  <a:gd name="T9" fmla="*/ 10 h 141"/>
                  <a:gd name="T10" fmla="*/ 81 w 140"/>
                  <a:gd name="T11" fmla="*/ 0 h 141"/>
                  <a:gd name="T12" fmla="*/ 59 w 140"/>
                  <a:gd name="T13" fmla="*/ 0 h 141"/>
                  <a:gd name="T14" fmla="*/ 59 w 140"/>
                  <a:gd name="T15" fmla="*/ 10 h 141"/>
                  <a:gd name="T16" fmla="*/ 45 w 140"/>
                  <a:gd name="T17" fmla="*/ 24 h 141"/>
                  <a:gd name="T18" fmla="*/ 30 w 140"/>
                  <a:gd name="T19" fmla="*/ 10 h 141"/>
                  <a:gd name="T20" fmla="*/ 30 w 140"/>
                  <a:gd name="T21" fmla="*/ 0 h 141"/>
                  <a:gd name="T22" fmla="*/ 8 w 140"/>
                  <a:gd name="T23" fmla="*/ 0 h 141"/>
                  <a:gd name="T24" fmla="*/ 0 w 140"/>
                  <a:gd name="T25" fmla="*/ 8 h 141"/>
                  <a:gd name="T26" fmla="*/ 0 w 140"/>
                  <a:gd name="T27" fmla="*/ 133 h 141"/>
                  <a:gd name="T28" fmla="*/ 8 w 140"/>
                  <a:gd name="T29" fmla="*/ 141 h 141"/>
                  <a:gd name="T30" fmla="*/ 132 w 140"/>
                  <a:gd name="T31" fmla="*/ 141 h 141"/>
                  <a:gd name="T32" fmla="*/ 140 w 140"/>
                  <a:gd name="T33" fmla="*/ 133 h 141"/>
                  <a:gd name="T34" fmla="*/ 140 w 140"/>
                  <a:gd name="T35" fmla="*/ 8 h 141"/>
                  <a:gd name="T36" fmla="*/ 132 w 140"/>
                  <a:gd name="T37" fmla="*/ 0 h 141"/>
                  <a:gd name="T38" fmla="*/ 129 w 140"/>
                  <a:gd name="T39" fmla="*/ 128 h 141"/>
                  <a:gd name="T40" fmla="*/ 11 w 140"/>
                  <a:gd name="T41" fmla="*/ 128 h 141"/>
                  <a:gd name="T42" fmla="*/ 11 w 140"/>
                  <a:gd name="T43" fmla="*/ 44 h 141"/>
                  <a:gd name="T44" fmla="*/ 129 w 140"/>
                  <a:gd name="T45" fmla="*/ 44 h 141"/>
                  <a:gd name="T46" fmla="*/ 129 w 140"/>
                  <a:gd name="T47" fmla="*/ 128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40" h="141">
                    <a:moveTo>
                      <a:pt x="132" y="0"/>
                    </a:moveTo>
                    <a:cubicBezTo>
                      <a:pt x="109" y="0"/>
                      <a:pt x="109" y="0"/>
                      <a:pt x="109" y="0"/>
                    </a:cubicBezTo>
                    <a:cubicBezTo>
                      <a:pt x="109" y="10"/>
                      <a:pt x="109" y="10"/>
                      <a:pt x="109" y="10"/>
                    </a:cubicBezTo>
                    <a:cubicBezTo>
                      <a:pt x="109" y="18"/>
                      <a:pt x="103" y="24"/>
                      <a:pt x="95" y="24"/>
                    </a:cubicBezTo>
                    <a:cubicBezTo>
                      <a:pt x="87" y="24"/>
                      <a:pt x="81" y="18"/>
                      <a:pt x="81" y="10"/>
                    </a:cubicBezTo>
                    <a:cubicBezTo>
                      <a:pt x="81" y="0"/>
                      <a:pt x="81" y="0"/>
                      <a:pt x="81" y="0"/>
                    </a:cubicBezTo>
                    <a:cubicBezTo>
                      <a:pt x="59" y="0"/>
                      <a:pt x="59" y="0"/>
                      <a:pt x="59" y="0"/>
                    </a:cubicBezTo>
                    <a:cubicBezTo>
                      <a:pt x="59" y="10"/>
                      <a:pt x="59" y="10"/>
                      <a:pt x="59" y="10"/>
                    </a:cubicBezTo>
                    <a:cubicBezTo>
                      <a:pt x="59" y="18"/>
                      <a:pt x="53" y="24"/>
                      <a:pt x="45" y="24"/>
                    </a:cubicBezTo>
                    <a:cubicBezTo>
                      <a:pt x="37" y="24"/>
                      <a:pt x="30" y="18"/>
                      <a:pt x="30" y="10"/>
                    </a:cubicBezTo>
                    <a:cubicBezTo>
                      <a:pt x="30" y="0"/>
                      <a:pt x="30" y="0"/>
                      <a:pt x="30" y="0"/>
                    </a:cubicBezTo>
                    <a:cubicBezTo>
                      <a:pt x="8" y="0"/>
                      <a:pt x="8" y="0"/>
                      <a:pt x="8" y="0"/>
                    </a:cubicBezTo>
                    <a:cubicBezTo>
                      <a:pt x="4" y="0"/>
                      <a:pt x="0" y="4"/>
                      <a:pt x="0" y="8"/>
                    </a:cubicBezTo>
                    <a:cubicBezTo>
                      <a:pt x="0" y="133"/>
                      <a:pt x="0" y="133"/>
                      <a:pt x="0" y="133"/>
                    </a:cubicBezTo>
                    <a:cubicBezTo>
                      <a:pt x="0" y="138"/>
                      <a:pt x="4" y="141"/>
                      <a:pt x="8" y="141"/>
                    </a:cubicBezTo>
                    <a:cubicBezTo>
                      <a:pt x="132" y="141"/>
                      <a:pt x="132" y="141"/>
                      <a:pt x="132" y="141"/>
                    </a:cubicBezTo>
                    <a:cubicBezTo>
                      <a:pt x="136" y="141"/>
                      <a:pt x="140" y="138"/>
                      <a:pt x="140" y="133"/>
                    </a:cubicBezTo>
                    <a:cubicBezTo>
                      <a:pt x="140" y="8"/>
                      <a:pt x="140" y="8"/>
                      <a:pt x="140" y="8"/>
                    </a:cubicBezTo>
                    <a:cubicBezTo>
                      <a:pt x="140" y="4"/>
                      <a:pt x="136" y="0"/>
                      <a:pt x="132" y="0"/>
                    </a:cubicBezTo>
                    <a:close/>
                    <a:moveTo>
                      <a:pt x="129" y="128"/>
                    </a:moveTo>
                    <a:cubicBezTo>
                      <a:pt x="11" y="128"/>
                      <a:pt x="11" y="128"/>
                      <a:pt x="11" y="128"/>
                    </a:cubicBezTo>
                    <a:cubicBezTo>
                      <a:pt x="11" y="44"/>
                      <a:pt x="11" y="44"/>
                      <a:pt x="11" y="44"/>
                    </a:cubicBezTo>
                    <a:cubicBezTo>
                      <a:pt x="129" y="44"/>
                      <a:pt x="129" y="44"/>
                      <a:pt x="129" y="44"/>
                    </a:cubicBezTo>
                    <a:lnTo>
                      <a:pt x="129" y="12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9"/>
              <p:cNvSpPr>
                <a:spLocks/>
              </p:cNvSpPr>
              <p:nvPr/>
            </p:nvSpPr>
            <p:spPr bwMode="auto">
              <a:xfrm>
                <a:off x="319088" y="4000500"/>
                <a:ext cx="128588" cy="206375"/>
              </a:xfrm>
              <a:custGeom>
                <a:avLst/>
                <a:gdLst>
                  <a:gd name="T0" fmla="*/ 32 w 34"/>
                  <a:gd name="T1" fmla="*/ 49 h 55"/>
                  <a:gd name="T2" fmla="*/ 11 w 34"/>
                  <a:gd name="T3" fmla="*/ 49 h 55"/>
                  <a:gd name="T4" fmla="*/ 26 w 34"/>
                  <a:gd name="T5" fmla="*/ 30 h 55"/>
                  <a:gd name="T6" fmla="*/ 27 w 34"/>
                  <a:gd name="T7" fmla="*/ 29 h 55"/>
                  <a:gd name="T8" fmla="*/ 30 w 34"/>
                  <a:gd name="T9" fmla="*/ 25 h 55"/>
                  <a:gd name="T10" fmla="*/ 32 w 34"/>
                  <a:gd name="T11" fmla="*/ 22 h 55"/>
                  <a:gd name="T12" fmla="*/ 33 w 34"/>
                  <a:gd name="T13" fmla="*/ 18 h 55"/>
                  <a:gd name="T14" fmla="*/ 34 w 34"/>
                  <a:gd name="T15" fmla="*/ 14 h 55"/>
                  <a:gd name="T16" fmla="*/ 30 w 34"/>
                  <a:gd name="T17" fmla="*/ 4 h 55"/>
                  <a:gd name="T18" fmla="*/ 18 w 34"/>
                  <a:gd name="T19" fmla="*/ 0 h 55"/>
                  <a:gd name="T20" fmla="*/ 5 w 34"/>
                  <a:gd name="T21" fmla="*/ 4 h 55"/>
                  <a:gd name="T22" fmla="*/ 1 w 34"/>
                  <a:gd name="T23" fmla="*/ 16 h 55"/>
                  <a:gd name="T24" fmla="*/ 1 w 34"/>
                  <a:gd name="T25" fmla="*/ 18 h 55"/>
                  <a:gd name="T26" fmla="*/ 10 w 34"/>
                  <a:gd name="T27" fmla="*/ 18 h 55"/>
                  <a:gd name="T28" fmla="*/ 10 w 34"/>
                  <a:gd name="T29" fmla="*/ 16 h 55"/>
                  <a:gd name="T30" fmla="*/ 18 w 34"/>
                  <a:gd name="T31" fmla="*/ 6 h 55"/>
                  <a:gd name="T32" fmla="*/ 25 w 34"/>
                  <a:gd name="T33" fmla="*/ 14 h 55"/>
                  <a:gd name="T34" fmla="*/ 24 w 34"/>
                  <a:gd name="T35" fmla="*/ 17 h 55"/>
                  <a:gd name="T36" fmla="*/ 24 w 34"/>
                  <a:gd name="T37" fmla="*/ 19 h 55"/>
                  <a:gd name="T38" fmla="*/ 23 w 34"/>
                  <a:gd name="T39" fmla="*/ 21 h 55"/>
                  <a:gd name="T40" fmla="*/ 21 w 34"/>
                  <a:gd name="T41" fmla="*/ 23 h 55"/>
                  <a:gd name="T42" fmla="*/ 19 w 34"/>
                  <a:gd name="T43" fmla="*/ 26 h 55"/>
                  <a:gd name="T44" fmla="*/ 18 w 34"/>
                  <a:gd name="T45" fmla="*/ 28 h 55"/>
                  <a:gd name="T46" fmla="*/ 0 w 34"/>
                  <a:gd name="T47" fmla="*/ 49 h 55"/>
                  <a:gd name="T48" fmla="*/ 0 w 34"/>
                  <a:gd name="T49" fmla="*/ 55 h 55"/>
                  <a:gd name="T50" fmla="*/ 32 w 34"/>
                  <a:gd name="T51" fmla="*/ 55 h 55"/>
                  <a:gd name="T52" fmla="*/ 32 w 34"/>
                  <a:gd name="T53" fmla="*/ 49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4" h="55">
                    <a:moveTo>
                      <a:pt x="32" y="49"/>
                    </a:moveTo>
                    <a:cubicBezTo>
                      <a:pt x="11" y="49"/>
                      <a:pt x="11" y="49"/>
                      <a:pt x="11" y="49"/>
                    </a:cubicBezTo>
                    <a:cubicBezTo>
                      <a:pt x="26" y="30"/>
                      <a:pt x="26" y="30"/>
                      <a:pt x="26" y="30"/>
                    </a:cubicBezTo>
                    <a:cubicBezTo>
                      <a:pt x="27" y="29"/>
                      <a:pt x="27" y="29"/>
                      <a:pt x="27" y="29"/>
                    </a:cubicBezTo>
                    <a:cubicBezTo>
                      <a:pt x="28" y="27"/>
                      <a:pt x="29" y="26"/>
                      <a:pt x="30" y="25"/>
                    </a:cubicBezTo>
                    <a:cubicBezTo>
                      <a:pt x="30" y="25"/>
                      <a:pt x="31" y="24"/>
                      <a:pt x="32" y="22"/>
                    </a:cubicBezTo>
                    <a:cubicBezTo>
                      <a:pt x="32" y="21"/>
                      <a:pt x="33" y="20"/>
                      <a:pt x="33" y="18"/>
                    </a:cubicBezTo>
                    <a:cubicBezTo>
                      <a:pt x="34" y="17"/>
                      <a:pt x="34" y="15"/>
                      <a:pt x="34" y="14"/>
                    </a:cubicBezTo>
                    <a:cubicBezTo>
                      <a:pt x="34" y="9"/>
                      <a:pt x="32" y="6"/>
                      <a:pt x="30" y="4"/>
                    </a:cubicBezTo>
                    <a:cubicBezTo>
                      <a:pt x="27" y="1"/>
                      <a:pt x="23" y="0"/>
                      <a:pt x="18" y="0"/>
                    </a:cubicBezTo>
                    <a:cubicBezTo>
                      <a:pt x="12" y="0"/>
                      <a:pt x="8" y="1"/>
                      <a:pt x="5" y="4"/>
                    </a:cubicBezTo>
                    <a:cubicBezTo>
                      <a:pt x="3" y="7"/>
                      <a:pt x="1" y="11"/>
                      <a:pt x="1" y="16"/>
                    </a:cubicBezTo>
                    <a:cubicBezTo>
                      <a:pt x="1" y="18"/>
                      <a:pt x="1" y="18"/>
                      <a:pt x="1" y="18"/>
                    </a:cubicBezTo>
                    <a:cubicBezTo>
                      <a:pt x="10" y="18"/>
                      <a:pt x="10" y="18"/>
                      <a:pt x="10" y="18"/>
                    </a:cubicBezTo>
                    <a:cubicBezTo>
                      <a:pt x="10" y="16"/>
                      <a:pt x="10" y="16"/>
                      <a:pt x="10" y="16"/>
                    </a:cubicBezTo>
                    <a:cubicBezTo>
                      <a:pt x="10" y="9"/>
                      <a:pt x="13" y="6"/>
                      <a:pt x="18" y="6"/>
                    </a:cubicBezTo>
                    <a:cubicBezTo>
                      <a:pt x="23" y="6"/>
                      <a:pt x="25" y="8"/>
                      <a:pt x="25" y="14"/>
                    </a:cubicBezTo>
                    <a:cubicBezTo>
                      <a:pt x="25" y="15"/>
                      <a:pt x="25" y="16"/>
                      <a:pt x="24" y="17"/>
                    </a:cubicBezTo>
                    <a:cubicBezTo>
                      <a:pt x="24" y="18"/>
                      <a:pt x="24" y="18"/>
                      <a:pt x="24" y="19"/>
                    </a:cubicBezTo>
                    <a:cubicBezTo>
                      <a:pt x="24" y="20"/>
                      <a:pt x="23" y="21"/>
                      <a:pt x="23" y="21"/>
                    </a:cubicBezTo>
                    <a:cubicBezTo>
                      <a:pt x="22" y="22"/>
                      <a:pt x="21" y="23"/>
                      <a:pt x="21" y="23"/>
                    </a:cubicBezTo>
                    <a:cubicBezTo>
                      <a:pt x="21" y="24"/>
                      <a:pt x="20" y="25"/>
                      <a:pt x="19" y="26"/>
                    </a:cubicBezTo>
                    <a:cubicBezTo>
                      <a:pt x="18" y="27"/>
                      <a:pt x="18" y="28"/>
                      <a:pt x="18" y="28"/>
                    </a:cubicBezTo>
                    <a:cubicBezTo>
                      <a:pt x="0" y="49"/>
                      <a:pt x="0" y="49"/>
                      <a:pt x="0" y="49"/>
                    </a:cubicBezTo>
                    <a:cubicBezTo>
                      <a:pt x="0" y="55"/>
                      <a:pt x="0" y="55"/>
                      <a:pt x="0" y="55"/>
                    </a:cubicBezTo>
                    <a:cubicBezTo>
                      <a:pt x="32" y="55"/>
                      <a:pt x="32" y="55"/>
                      <a:pt x="32" y="55"/>
                    </a:cubicBezTo>
                    <a:lnTo>
                      <a:pt x="32" y="4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0"/>
              <p:cNvSpPr>
                <a:spLocks noEditPoints="1"/>
              </p:cNvSpPr>
              <p:nvPr/>
            </p:nvSpPr>
            <p:spPr bwMode="auto">
              <a:xfrm>
                <a:off x="471488" y="4000500"/>
                <a:ext cx="136525" cy="206375"/>
              </a:xfrm>
              <a:custGeom>
                <a:avLst/>
                <a:gdLst>
                  <a:gd name="T0" fmla="*/ 45 w 86"/>
                  <a:gd name="T1" fmla="*/ 130 h 130"/>
                  <a:gd name="T2" fmla="*/ 67 w 86"/>
                  <a:gd name="T3" fmla="*/ 130 h 130"/>
                  <a:gd name="T4" fmla="*/ 67 w 86"/>
                  <a:gd name="T5" fmla="*/ 94 h 130"/>
                  <a:gd name="T6" fmla="*/ 86 w 86"/>
                  <a:gd name="T7" fmla="*/ 94 h 130"/>
                  <a:gd name="T8" fmla="*/ 86 w 86"/>
                  <a:gd name="T9" fmla="*/ 80 h 130"/>
                  <a:gd name="T10" fmla="*/ 67 w 86"/>
                  <a:gd name="T11" fmla="*/ 80 h 130"/>
                  <a:gd name="T12" fmla="*/ 67 w 86"/>
                  <a:gd name="T13" fmla="*/ 0 h 130"/>
                  <a:gd name="T14" fmla="*/ 41 w 86"/>
                  <a:gd name="T15" fmla="*/ 0 h 130"/>
                  <a:gd name="T16" fmla="*/ 0 w 86"/>
                  <a:gd name="T17" fmla="*/ 75 h 130"/>
                  <a:gd name="T18" fmla="*/ 0 w 86"/>
                  <a:gd name="T19" fmla="*/ 94 h 130"/>
                  <a:gd name="T20" fmla="*/ 45 w 86"/>
                  <a:gd name="T21" fmla="*/ 94 h 130"/>
                  <a:gd name="T22" fmla="*/ 45 w 86"/>
                  <a:gd name="T23" fmla="*/ 130 h 130"/>
                  <a:gd name="T24" fmla="*/ 21 w 86"/>
                  <a:gd name="T25" fmla="*/ 80 h 130"/>
                  <a:gd name="T26" fmla="*/ 45 w 86"/>
                  <a:gd name="T27" fmla="*/ 21 h 130"/>
                  <a:gd name="T28" fmla="*/ 45 w 86"/>
                  <a:gd name="T29" fmla="*/ 80 h 130"/>
                  <a:gd name="T30" fmla="*/ 21 w 86"/>
                  <a:gd name="T31" fmla="*/ 8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86" h="130">
                    <a:moveTo>
                      <a:pt x="45" y="130"/>
                    </a:moveTo>
                    <a:lnTo>
                      <a:pt x="67" y="130"/>
                    </a:lnTo>
                    <a:lnTo>
                      <a:pt x="67" y="94"/>
                    </a:lnTo>
                    <a:lnTo>
                      <a:pt x="86" y="94"/>
                    </a:lnTo>
                    <a:lnTo>
                      <a:pt x="86" y="80"/>
                    </a:lnTo>
                    <a:lnTo>
                      <a:pt x="67" y="80"/>
                    </a:lnTo>
                    <a:lnTo>
                      <a:pt x="67" y="0"/>
                    </a:lnTo>
                    <a:lnTo>
                      <a:pt x="41" y="0"/>
                    </a:lnTo>
                    <a:lnTo>
                      <a:pt x="0" y="75"/>
                    </a:lnTo>
                    <a:lnTo>
                      <a:pt x="0" y="94"/>
                    </a:lnTo>
                    <a:lnTo>
                      <a:pt x="45" y="94"/>
                    </a:lnTo>
                    <a:lnTo>
                      <a:pt x="45" y="130"/>
                    </a:lnTo>
                    <a:close/>
                    <a:moveTo>
                      <a:pt x="21" y="80"/>
                    </a:moveTo>
                    <a:lnTo>
                      <a:pt x="45" y="21"/>
                    </a:lnTo>
                    <a:lnTo>
                      <a:pt x="45" y="80"/>
                    </a:lnTo>
                    <a:lnTo>
                      <a:pt x="21" y="8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0" name="组合 69"/>
          <p:cNvGrpSpPr/>
          <p:nvPr/>
        </p:nvGrpSpPr>
        <p:grpSpPr>
          <a:xfrm>
            <a:off x="4854069" y="2556769"/>
            <a:ext cx="1691643" cy="1106168"/>
            <a:chOff x="6472092" y="3409026"/>
            <a:chExt cx="2255524" cy="1474890"/>
          </a:xfrm>
        </p:grpSpPr>
        <p:sp>
          <p:nvSpPr>
            <p:cNvPr id="10" name="Freeform 8"/>
            <p:cNvSpPr>
              <a:spLocks/>
            </p:cNvSpPr>
            <p:nvPr/>
          </p:nvSpPr>
          <p:spPr bwMode="auto">
            <a:xfrm>
              <a:off x="6472092" y="3409026"/>
              <a:ext cx="2255524" cy="1474890"/>
            </a:xfrm>
            <a:custGeom>
              <a:avLst/>
              <a:gdLst>
                <a:gd name="T0" fmla="*/ 3255 w 3324"/>
                <a:gd name="T1" fmla="*/ 1687 h 2157"/>
                <a:gd name="T2" fmla="*/ 1879 w 3324"/>
                <a:gd name="T3" fmla="*/ 100 h 2157"/>
                <a:gd name="T4" fmla="*/ 1879 w 3324"/>
                <a:gd name="T5" fmla="*/ 100 h 2157"/>
                <a:gd name="T6" fmla="*/ 1662 w 3324"/>
                <a:gd name="T7" fmla="*/ 0 h 2157"/>
                <a:gd name="T8" fmla="*/ 1450 w 3324"/>
                <a:gd name="T9" fmla="*/ 95 h 2157"/>
                <a:gd name="T10" fmla="*/ 1450 w 3324"/>
                <a:gd name="T11" fmla="*/ 95 h 2157"/>
                <a:gd name="T12" fmla="*/ 82 w 3324"/>
                <a:gd name="T13" fmla="*/ 1672 h 2157"/>
                <a:gd name="T14" fmla="*/ 0 w 3324"/>
                <a:gd name="T15" fmla="*/ 1872 h 2157"/>
                <a:gd name="T16" fmla="*/ 283 w 3324"/>
                <a:gd name="T17" fmla="*/ 2157 h 2157"/>
                <a:gd name="T18" fmla="*/ 283 w 3324"/>
                <a:gd name="T19" fmla="*/ 2157 h 2157"/>
                <a:gd name="T20" fmla="*/ 284 w 3324"/>
                <a:gd name="T21" fmla="*/ 2157 h 2157"/>
                <a:gd name="T22" fmla="*/ 3038 w 3324"/>
                <a:gd name="T23" fmla="*/ 2157 h 2157"/>
                <a:gd name="T24" fmla="*/ 3038 w 3324"/>
                <a:gd name="T25" fmla="*/ 2157 h 2157"/>
                <a:gd name="T26" fmla="*/ 3039 w 3324"/>
                <a:gd name="T27" fmla="*/ 2157 h 2157"/>
                <a:gd name="T28" fmla="*/ 3324 w 3324"/>
                <a:gd name="T29" fmla="*/ 1872 h 2157"/>
                <a:gd name="T30" fmla="*/ 3255 w 3324"/>
                <a:gd name="T31" fmla="*/ 1687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5" y="1687"/>
                  </a:moveTo>
                  <a:lnTo>
                    <a:pt x="1879" y="100"/>
                  </a:lnTo>
                  <a:lnTo>
                    <a:pt x="1879" y="100"/>
                  </a:lnTo>
                  <a:cubicBezTo>
                    <a:pt x="1827" y="39"/>
                    <a:pt x="1749" y="0"/>
                    <a:pt x="1662" y="0"/>
                  </a:cubicBezTo>
                  <a:cubicBezTo>
                    <a:pt x="1578" y="0"/>
                    <a:pt x="1502" y="36"/>
                    <a:pt x="1450" y="95"/>
                  </a:cubicBezTo>
                  <a:lnTo>
                    <a:pt x="1450" y="95"/>
                  </a:lnTo>
                  <a:lnTo>
                    <a:pt x="82" y="1672"/>
                  </a:lnTo>
                  <a:cubicBezTo>
                    <a:pt x="31" y="1723"/>
                    <a:pt x="0" y="1794"/>
                    <a:pt x="0" y="1872"/>
                  </a:cubicBezTo>
                  <a:cubicBezTo>
                    <a:pt x="0" y="2029"/>
                    <a:pt x="126" y="2156"/>
                    <a:pt x="283" y="2157"/>
                  </a:cubicBezTo>
                  <a:lnTo>
                    <a:pt x="283" y="2157"/>
                  </a:lnTo>
                  <a:lnTo>
                    <a:pt x="284" y="2157"/>
                  </a:lnTo>
                  <a:lnTo>
                    <a:pt x="3038" y="2157"/>
                  </a:lnTo>
                  <a:lnTo>
                    <a:pt x="3038" y="2157"/>
                  </a:lnTo>
                  <a:lnTo>
                    <a:pt x="3039" y="2157"/>
                  </a:lnTo>
                  <a:cubicBezTo>
                    <a:pt x="3197" y="2157"/>
                    <a:pt x="3324" y="2029"/>
                    <a:pt x="3324" y="1872"/>
                  </a:cubicBezTo>
                  <a:cubicBezTo>
                    <a:pt x="3324" y="1802"/>
                    <a:pt x="3298" y="1737"/>
                    <a:pt x="3255" y="1687"/>
                  </a:cubicBez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55" name="组合 54"/>
            <p:cNvGrpSpPr/>
            <p:nvPr/>
          </p:nvGrpSpPr>
          <p:grpSpPr>
            <a:xfrm>
              <a:off x="7299653" y="4061638"/>
              <a:ext cx="453996" cy="542724"/>
              <a:chOff x="204788" y="5011738"/>
              <a:chExt cx="487363" cy="582613"/>
            </a:xfrm>
            <a:solidFill>
              <a:schemeClr val="bg1"/>
            </a:solidFill>
          </p:grpSpPr>
          <p:sp>
            <p:nvSpPr>
              <p:cNvPr id="51" name="Freeform 21"/>
              <p:cNvSpPr>
                <a:spLocks noEditPoints="1"/>
              </p:cNvSpPr>
              <p:nvPr/>
            </p:nvSpPr>
            <p:spPr bwMode="auto">
              <a:xfrm>
                <a:off x="204788" y="5011738"/>
                <a:ext cx="487363" cy="188913"/>
              </a:xfrm>
              <a:custGeom>
                <a:avLst/>
                <a:gdLst>
                  <a:gd name="T0" fmla="*/ 122 w 128"/>
                  <a:gd name="T1" fmla="*/ 27 h 50"/>
                  <a:gd name="T2" fmla="*/ 91 w 128"/>
                  <a:gd name="T3" fmla="*/ 27 h 50"/>
                  <a:gd name="T4" fmla="*/ 91 w 128"/>
                  <a:gd name="T5" fmla="*/ 7 h 50"/>
                  <a:gd name="T6" fmla="*/ 84 w 128"/>
                  <a:gd name="T7" fmla="*/ 0 h 50"/>
                  <a:gd name="T8" fmla="*/ 43 w 128"/>
                  <a:gd name="T9" fmla="*/ 0 h 50"/>
                  <a:gd name="T10" fmla="*/ 36 w 128"/>
                  <a:gd name="T11" fmla="*/ 7 h 50"/>
                  <a:gd name="T12" fmla="*/ 36 w 128"/>
                  <a:gd name="T13" fmla="*/ 27 h 50"/>
                  <a:gd name="T14" fmla="*/ 6 w 128"/>
                  <a:gd name="T15" fmla="*/ 27 h 50"/>
                  <a:gd name="T16" fmla="*/ 0 w 128"/>
                  <a:gd name="T17" fmla="*/ 33 h 50"/>
                  <a:gd name="T18" fmla="*/ 0 w 128"/>
                  <a:gd name="T19" fmla="*/ 44 h 50"/>
                  <a:gd name="T20" fmla="*/ 6 w 128"/>
                  <a:gd name="T21" fmla="*/ 50 h 50"/>
                  <a:gd name="T22" fmla="*/ 122 w 128"/>
                  <a:gd name="T23" fmla="*/ 50 h 50"/>
                  <a:gd name="T24" fmla="*/ 128 w 128"/>
                  <a:gd name="T25" fmla="*/ 44 h 50"/>
                  <a:gd name="T26" fmla="*/ 128 w 128"/>
                  <a:gd name="T27" fmla="*/ 33 h 50"/>
                  <a:gd name="T28" fmla="*/ 122 w 128"/>
                  <a:gd name="T29" fmla="*/ 27 h 50"/>
                  <a:gd name="T30" fmla="*/ 45 w 128"/>
                  <a:gd name="T31" fmla="*/ 9 h 50"/>
                  <a:gd name="T32" fmla="*/ 82 w 128"/>
                  <a:gd name="T33" fmla="*/ 9 h 50"/>
                  <a:gd name="T34" fmla="*/ 82 w 128"/>
                  <a:gd name="T35" fmla="*/ 27 h 50"/>
                  <a:gd name="T36" fmla="*/ 45 w 128"/>
                  <a:gd name="T37" fmla="*/ 27 h 50"/>
                  <a:gd name="T38" fmla="*/ 45 w 128"/>
                  <a:gd name="T39" fmla="*/ 9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8" h="50">
                    <a:moveTo>
                      <a:pt x="122" y="27"/>
                    </a:moveTo>
                    <a:cubicBezTo>
                      <a:pt x="91" y="27"/>
                      <a:pt x="91" y="27"/>
                      <a:pt x="91" y="27"/>
                    </a:cubicBezTo>
                    <a:cubicBezTo>
                      <a:pt x="91" y="7"/>
                      <a:pt x="91" y="7"/>
                      <a:pt x="91" y="7"/>
                    </a:cubicBezTo>
                    <a:cubicBezTo>
                      <a:pt x="91" y="3"/>
                      <a:pt x="88" y="0"/>
                      <a:pt x="84" y="0"/>
                    </a:cubicBezTo>
                    <a:cubicBezTo>
                      <a:pt x="43" y="0"/>
                      <a:pt x="43" y="0"/>
                      <a:pt x="43" y="0"/>
                    </a:cubicBezTo>
                    <a:cubicBezTo>
                      <a:pt x="39" y="0"/>
                      <a:pt x="36" y="3"/>
                      <a:pt x="36" y="7"/>
                    </a:cubicBezTo>
                    <a:cubicBezTo>
                      <a:pt x="36" y="27"/>
                      <a:pt x="36" y="27"/>
                      <a:pt x="36" y="27"/>
                    </a:cubicBezTo>
                    <a:cubicBezTo>
                      <a:pt x="6" y="27"/>
                      <a:pt x="6" y="27"/>
                      <a:pt x="6" y="27"/>
                    </a:cubicBezTo>
                    <a:cubicBezTo>
                      <a:pt x="2" y="27"/>
                      <a:pt x="0" y="30"/>
                      <a:pt x="0" y="33"/>
                    </a:cubicBezTo>
                    <a:cubicBezTo>
                      <a:pt x="0" y="44"/>
                      <a:pt x="0" y="44"/>
                      <a:pt x="0" y="44"/>
                    </a:cubicBezTo>
                    <a:cubicBezTo>
                      <a:pt x="0" y="48"/>
                      <a:pt x="2" y="50"/>
                      <a:pt x="6" y="50"/>
                    </a:cubicBezTo>
                    <a:cubicBezTo>
                      <a:pt x="122" y="50"/>
                      <a:pt x="122" y="50"/>
                      <a:pt x="122" y="50"/>
                    </a:cubicBezTo>
                    <a:cubicBezTo>
                      <a:pt x="125" y="50"/>
                      <a:pt x="128" y="48"/>
                      <a:pt x="128" y="44"/>
                    </a:cubicBezTo>
                    <a:cubicBezTo>
                      <a:pt x="128" y="33"/>
                      <a:pt x="128" y="33"/>
                      <a:pt x="128" y="33"/>
                    </a:cubicBezTo>
                    <a:cubicBezTo>
                      <a:pt x="128" y="30"/>
                      <a:pt x="125" y="27"/>
                      <a:pt x="122" y="27"/>
                    </a:cubicBezTo>
                    <a:close/>
                    <a:moveTo>
                      <a:pt x="45" y="9"/>
                    </a:moveTo>
                    <a:cubicBezTo>
                      <a:pt x="82" y="9"/>
                      <a:pt x="82" y="9"/>
                      <a:pt x="82" y="9"/>
                    </a:cubicBezTo>
                    <a:cubicBezTo>
                      <a:pt x="82" y="27"/>
                      <a:pt x="82" y="27"/>
                      <a:pt x="82" y="27"/>
                    </a:cubicBezTo>
                    <a:cubicBezTo>
                      <a:pt x="45" y="27"/>
                      <a:pt x="45" y="27"/>
                      <a:pt x="45" y="27"/>
                    </a:cubicBezTo>
                    <a:lnTo>
                      <a:pt x="45" y="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2"/>
              <p:cNvSpPr>
                <a:spLocks noEditPoints="1"/>
              </p:cNvSpPr>
              <p:nvPr/>
            </p:nvSpPr>
            <p:spPr bwMode="auto">
              <a:xfrm>
                <a:off x="249238" y="5233988"/>
                <a:ext cx="393700" cy="360363"/>
              </a:xfrm>
              <a:custGeom>
                <a:avLst/>
                <a:gdLst>
                  <a:gd name="T0" fmla="*/ 0 w 103"/>
                  <a:gd name="T1" fmla="*/ 90 h 96"/>
                  <a:gd name="T2" fmla="*/ 6 w 103"/>
                  <a:gd name="T3" fmla="*/ 96 h 96"/>
                  <a:gd name="T4" fmla="*/ 97 w 103"/>
                  <a:gd name="T5" fmla="*/ 96 h 96"/>
                  <a:gd name="T6" fmla="*/ 103 w 103"/>
                  <a:gd name="T7" fmla="*/ 90 h 96"/>
                  <a:gd name="T8" fmla="*/ 103 w 103"/>
                  <a:gd name="T9" fmla="*/ 0 h 96"/>
                  <a:gd name="T10" fmla="*/ 0 w 103"/>
                  <a:gd name="T11" fmla="*/ 0 h 96"/>
                  <a:gd name="T12" fmla="*/ 0 w 103"/>
                  <a:gd name="T13" fmla="*/ 90 h 96"/>
                  <a:gd name="T14" fmla="*/ 77 w 103"/>
                  <a:gd name="T15" fmla="*/ 14 h 96"/>
                  <a:gd name="T16" fmla="*/ 81 w 103"/>
                  <a:gd name="T17" fmla="*/ 9 h 96"/>
                  <a:gd name="T18" fmla="*/ 85 w 103"/>
                  <a:gd name="T19" fmla="*/ 14 h 96"/>
                  <a:gd name="T20" fmla="*/ 85 w 103"/>
                  <a:gd name="T21" fmla="*/ 82 h 96"/>
                  <a:gd name="T22" fmla="*/ 81 w 103"/>
                  <a:gd name="T23" fmla="*/ 86 h 96"/>
                  <a:gd name="T24" fmla="*/ 77 w 103"/>
                  <a:gd name="T25" fmla="*/ 82 h 96"/>
                  <a:gd name="T26" fmla="*/ 77 w 103"/>
                  <a:gd name="T27" fmla="*/ 14 h 96"/>
                  <a:gd name="T28" fmla="*/ 47 w 103"/>
                  <a:gd name="T29" fmla="*/ 14 h 96"/>
                  <a:gd name="T30" fmla="*/ 52 w 103"/>
                  <a:gd name="T31" fmla="*/ 9 h 96"/>
                  <a:gd name="T32" fmla="*/ 56 w 103"/>
                  <a:gd name="T33" fmla="*/ 14 h 96"/>
                  <a:gd name="T34" fmla="*/ 56 w 103"/>
                  <a:gd name="T35" fmla="*/ 82 h 96"/>
                  <a:gd name="T36" fmla="*/ 52 w 103"/>
                  <a:gd name="T37" fmla="*/ 86 h 96"/>
                  <a:gd name="T38" fmla="*/ 47 w 103"/>
                  <a:gd name="T39" fmla="*/ 82 h 96"/>
                  <a:gd name="T40" fmla="*/ 47 w 103"/>
                  <a:gd name="T41" fmla="*/ 14 h 96"/>
                  <a:gd name="T42" fmla="*/ 18 w 103"/>
                  <a:gd name="T43" fmla="*/ 14 h 96"/>
                  <a:gd name="T44" fmla="*/ 22 w 103"/>
                  <a:gd name="T45" fmla="*/ 9 h 96"/>
                  <a:gd name="T46" fmla="*/ 27 w 103"/>
                  <a:gd name="T47" fmla="*/ 14 h 96"/>
                  <a:gd name="T48" fmla="*/ 27 w 103"/>
                  <a:gd name="T49" fmla="*/ 82 h 96"/>
                  <a:gd name="T50" fmla="*/ 22 w 103"/>
                  <a:gd name="T51" fmla="*/ 86 h 96"/>
                  <a:gd name="T52" fmla="*/ 18 w 103"/>
                  <a:gd name="T53" fmla="*/ 82 h 96"/>
                  <a:gd name="T54" fmla="*/ 18 w 103"/>
                  <a:gd name="T55" fmla="*/ 14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03" h="96">
                    <a:moveTo>
                      <a:pt x="0" y="90"/>
                    </a:moveTo>
                    <a:cubicBezTo>
                      <a:pt x="0" y="94"/>
                      <a:pt x="3" y="96"/>
                      <a:pt x="6" y="96"/>
                    </a:cubicBezTo>
                    <a:cubicBezTo>
                      <a:pt x="97" y="96"/>
                      <a:pt x="97" y="96"/>
                      <a:pt x="97" y="96"/>
                    </a:cubicBezTo>
                    <a:cubicBezTo>
                      <a:pt x="101" y="96"/>
                      <a:pt x="103" y="94"/>
                      <a:pt x="103" y="90"/>
                    </a:cubicBezTo>
                    <a:cubicBezTo>
                      <a:pt x="103" y="0"/>
                      <a:pt x="103" y="0"/>
                      <a:pt x="103" y="0"/>
                    </a:cubicBezTo>
                    <a:cubicBezTo>
                      <a:pt x="0" y="0"/>
                      <a:pt x="0" y="0"/>
                      <a:pt x="0" y="0"/>
                    </a:cubicBezTo>
                    <a:lnTo>
                      <a:pt x="0" y="90"/>
                    </a:lnTo>
                    <a:close/>
                    <a:moveTo>
                      <a:pt x="77" y="14"/>
                    </a:moveTo>
                    <a:cubicBezTo>
                      <a:pt x="77" y="11"/>
                      <a:pt x="79" y="9"/>
                      <a:pt x="81" y="9"/>
                    </a:cubicBezTo>
                    <a:cubicBezTo>
                      <a:pt x="83" y="9"/>
                      <a:pt x="85" y="11"/>
                      <a:pt x="85" y="14"/>
                    </a:cubicBezTo>
                    <a:cubicBezTo>
                      <a:pt x="85" y="82"/>
                      <a:pt x="85" y="82"/>
                      <a:pt x="85" y="82"/>
                    </a:cubicBezTo>
                    <a:cubicBezTo>
                      <a:pt x="85" y="84"/>
                      <a:pt x="83" y="86"/>
                      <a:pt x="81" y="86"/>
                    </a:cubicBezTo>
                    <a:cubicBezTo>
                      <a:pt x="79" y="86"/>
                      <a:pt x="77" y="84"/>
                      <a:pt x="77" y="82"/>
                    </a:cubicBezTo>
                    <a:lnTo>
                      <a:pt x="77" y="14"/>
                    </a:lnTo>
                    <a:close/>
                    <a:moveTo>
                      <a:pt x="47" y="14"/>
                    </a:moveTo>
                    <a:cubicBezTo>
                      <a:pt x="47" y="11"/>
                      <a:pt x="49" y="9"/>
                      <a:pt x="52" y="9"/>
                    </a:cubicBezTo>
                    <a:cubicBezTo>
                      <a:pt x="54" y="9"/>
                      <a:pt x="56" y="11"/>
                      <a:pt x="56" y="14"/>
                    </a:cubicBezTo>
                    <a:cubicBezTo>
                      <a:pt x="56" y="82"/>
                      <a:pt x="56" y="82"/>
                      <a:pt x="56" y="82"/>
                    </a:cubicBezTo>
                    <a:cubicBezTo>
                      <a:pt x="56" y="84"/>
                      <a:pt x="54" y="86"/>
                      <a:pt x="52" y="86"/>
                    </a:cubicBezTo>
                    <a:cubicBezTo>
                      <a:pt x="49" y="86"/>
                      <a:pt x="47" y="84"/>
                      <a:pt x="47" y="82"/>
                    </a:cubicBezTo>
                    <a:lnTo>
                      <a:pt x="47" y="14"/>
                    </a:lnTo>
                    <a:close/>
                    <a:moveTo>
                      <a:pt x="18" y="14"/>
                    </a:moveTo>
                    <a:cubicBezTo>
                      <a:pt x="18" y="11"/>
                      <a:pt x="20" y="9"/>
                      <a:pt x="22" y="9"/>
                    </a:cubicBezTo>
                    <a:cubicBezTo>
                      <a:pt x="25" y="9"/>
                      <a:pt x="27" y="11"/>
                      <a:pt x="27" y="14"/>
                    </a:cubicBezTo>
                    <a:cubicBezTo>
                      <a:pt x="27" y="82"/>
                      <a:pt x="27" y="82"/>
                      <a:pt x="27" y="82"/>
                    </a:cubicBezTo>
                    <a:cubicBezTo>
                      <a:pt x="27" y="84"/>
                      <a:pt x="25" y="86"/>
                      <a:pt x="22" y="86"/>
                    </a:cubicBezTo>
                    <a:cubicBezTo>
                      <a:pt x="20" y="86"/>
                      <a:pt x="18" y="84"/>
                      <a:pt x="18" y="82"/>
                    </a:cubicBezTo>
                    <a:lnTo>
                      <a:pt x="18" y="1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1" name="组合 70"/>
          <p:cNvGrpSpPr/>
          <p:nvPr/>
        </p:nvGrpSpPr>
        <p:grpSpPr>
          <a:xfrm>
            <a:off x="5996254" y="2287137"/>
            <a:ext cx="1690422" cy="1107390"/>
            <a:chOff x="7995005" y="3049516"/>
            <a:chExt cx="2253896" cy="1476520"/>
          </a:xfrm>
        </p:grpSpPr>
        <p:sp>
          <p:nvSpPr>
            <p:cNvPr id="11" name="Freeform 9"/>
            <p:cNvSpPr>
              <a:spLocks/>
            </p:cNvSpPr>
            <p:nvPr/>
          </p:nvSpPr>
          <p:spPr bwMode="auto">
            <a:xfrm>
              <a:off x="7995005" y="3049516"/>
              <a:ext cx="2253896" cy="1476520"/>
            </a:xfrm>
            <a:custGeom>
              <a:avLst/>
              <a:gdLst>
                <a:gd name="T0" fmla="*/ 3256 w 3324"/>
                <a:gd name="T1" fmla="*/ 470 h 2157"/>
                <a:gd name="T2" fmla="*/ 1880 w 3324"/>
                <a:gd name="T3" fmla="*/ 2056 h 2157"/>
                <a:gd name="T4" fmla="*/ 1880 w 3324"/>
                <a:gd name="T5" fmla="*/ 2056 h 2157"/>
                <a:gd name="T6" fmla="*/ 1663 w 3324"/>
                <a:gd name="T7" fmla="*/ 2157 h 2157"/>
                <a:gd name="T8" fmla="*/ 1451 w 3324"/>
                <a:gd name="T9" fmla="*/ 2062 h 2157"/>
                <a:gd name="T10" fmla="*/ 1450 w 3324"/>
                <a:gd name="T11" fmla="*/ 2062 h 2157"/>
                <a:gd name="T12" fmla="*/ 83 w 3324"/>
                <a:gd name="T13" fmla="*/ 485 h 2157"/>
                <a:gd name="T14" fmla="*/ 0 w 3324"/>
                <a:gd name="T15" fmla="*/ 284 h 2157"/>
                <a:gd name="T16" fmla="*/ 283 w 3324"/>
                <a:gd name="T17" fmla="*/ 0 h 2157"/>
                <a:gd name="T18" fmla="*/ 283 w 3324"/>
                <a:gd name="T19" fmla="*/ 0 h 2157"/>
                <a:gd name="T20" fmla="*/ 284 w 3324"/>
                <a:gd name="T21" fmla="*/ 0 h 2157"/>
                <a:gd name="T22" fmla="*/ 3039 w 3324"/>
                <a:gd name="T23" fmla="*/ 0 h 2157"/>
                <a:gd name="T24" fmla="*/ 3039 w 3324"/>
                <a:gd name="T25" fmla="*/ 0 h 2157"/>
                <a:gd name="T26" fmla="*/ 3040 w 3324"/>
                <a:gd name="T27" fmla="*/ 0 h 2157"/>
                <a:gd name="T28" fmla="*/ 3324 w 3324"/>
                <a:gd name="T29" fmla="*/ 284 h 2157"/>
                <a:gd name="T30" fmla="*/ 3256 w 3324"/>
                <a:gd name="T31" fmla="*/ 470 h 2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324" h="2157">
                  <a:moveTo>
                    <a:pt x="3256" y="470"/>
                  </a:moveTo>
                  <a:lnTo>
                    <a:pt x="1880" y="2056"/>
                  </a:lnTo>
                  <a:lnTo>
                    <a:pt x="1880" y="2056"/>
                  </a:lnTo>
                  <a:cubicBezTo>
                    <a:pt x="1828" y="2118"/>
                    <a:pt x="1750" y="2157"/>
                    <a:pt x="1663" y="2157"/>
                  </a:cubicBezTo>
                  <a:cubicBezTo>
                    <a:pt x="1578" y="2157"/>
                    <a:pt x="1503" y="2120"/>
                    <a:pt x="1451" y="2062"/>
                  </a:cubicBezTo>
                  <a:lnTo>
                    <a:pt x="1450" y="2062"/>
                  </a:lnTo>
                  <a:lnTo>
                    <a:pt x="83" y="485"/>
                  </a:lnTo>
                  <a:cubicBezTo>
                    <a:pt x="32" y="433"/>
                    <a:pt x="0" y="363"/>
                    <a:pt x="0" y="284"/>
                  </a:cubicBezTo>
                  <a:cubicBezTo>
                    <a:pt x="0" y="128"/>
                    <a:pt x="127" y="1"/>
                    <a:pt x="283" y="0"/>
                  </a:cubicBezTo>
                  <a:lnTo>
                    <a:pt x="283" y="0"/>
                  </a:lnTo>
                  <a:lnTo>
                    <a:pt x="284" y="0"/>
                  </a:lnTo>
                  <a:lnTo>
                    <a:pt x="3039" y="0"/>
                  </a:lnTo>
                  <a:lnTo>
                    <a:pt x="3039" y="0"/>
                  </a:lnTo>
                  <a:lnTo>
                    <a:pt x="3040" y="0"/>
                  </a:lnTo>
                  <a:cubicBezTo>
                    <a:pt x="3197" y="0"/>
                    <a:pt x="3324" y="127"/>
                    <a:pt x="3324" y="284"/>
                  </a:cubicBezTo>
                  <a:cubicBezTo>
                    <a:pt x="3324" y="355"/>
                    <a:pt x="3299" y="420"/>
                    <a:pt x="3256" y="470"/>
                  </a:cubicBez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6" name="任意多边形 65"/>
            <p:cNvSpPr>
              <a:spLocks/>
            </p:cNvSpPr>
            <p:nvPr/>
          </p:nvSpPr>
          <p:spPr bwMode="auto">
            <a:xfrm>
              <a:off x="8711406" y="3251966"/>
              <a:ext cx="821094" cy="615184"/>
            </a:xfrm>
            <a:custGeom>
              <a:avLst/>
              <a:gdLst>
                <a:gd name="connsiteX0" fmla="*/ 662169 w 1067906"/>
                <a:gd name="connsiteY0" fmla="*/ 549275 h 800100"/>
                <a:gd name="connsiteX1" fmla="*/ 979485 w 1067906"/>
                <a:gd name="connsiteY1" fmla="*/ 549275 h 800100"/>
                <a:gd name="connsiteX2" fmla="*/ 1014373 w 1067906"/>
                <a:gd name="connsiteY2" fmla="*/ 569208 h 800100"/>
                <a:gd name="connsiteX3" fmla="*/ 1067536 w 1067906"/>
                <a:gd name="connsiteY3" fmla="*/ 773523 h 800100"/>
                <a:gd name="connsiteX4" fmla="*/ 1045939 w 1067906"/>
                <a:gd name="connsiteY4" fmla="*/ 800100 h 800100"/>
                <a:gd name="connsiteX5" fmla="*/ 597377 w 1067906"/>
                <a:gd name="connsiteY5" fmla="*/ 800100 h 800100"/>
                <a:gd name="connsiteX6" fmla="*/ 577441 w 1067906"/>
                <a:gd name="connsiteY6" fmla="*/ 771862 h 800100"/>
                <a:gd name="connsiteX7" fmla="*/ 628943 w 1067906"/>
                <a:gd name="connsiteY7" fmla="*/ 572530 h 800100"/>
                <a:gd name="connsiteX8" fmla="*/ 662169 w 1067906"/>
                <a:gd name="connsiteY8" fmla="*/ 549275 h 800100"/>
                <a:gd name="connsiteX9" fmla="*/ 85906 w 1067906"/>
                <a:gd name="connsiteY9" fmla="*/ 549275 h 800100"/>
                <a:gd name="connsiteX10" fmla="*/ 403222 w 1067906"/>
                <a:gd name="connsiteY10" fmla="*/ 549275 h 800100"/>
                <a:gd name="connsiteX11" fmla="*/ 438110 w 1067906"/>
                <a:gd name="connsiteY11" fmla="*/ 569208 h 800100"/>
                <a:gd name="connsiteX12" fmla="*/ 491273 w 1067906"/>
                <a:gd name="connsiteY12" fmla="*/ 773523 h 800100"/>
                <a:gd name="connsiteX13" fmla="*/ 469676 w 1067906"/>
                <a:gd name="connsiteY13" fmla="*/ 800100 h 800100"/>
                <a:gd name="connsiteX14" fmla="*/ 21114 w 1067906"/>
                <a:gd name="connsiteY14" fmla="*/ 800100 h 800100"/>
                <a:gd name="connsiteX15" fmla="*/ 1178 w 1067906"/>
                <a:gd name="connsiteY15" fmla="*/ 771862 h 800100"/>
                <a:gd name="connsiteX16" fmla="*/ 52680 w 1067906"/>
                <a:gd name="connsiteY16" fmla="*/ 572530 h 800100"/>
                <a:gd name="connsiteX17" fmla="*/ 85906 w 1067906"/>
                <a:gd name="connsiteY17" fmla="*/ 549275 h 800100"/>
                <a:gd name="connsiteX18" fmla="*/ 891545 w 1067906"/>
                <a:gd name="connsiteY18" fmla="*/ 334962 h 800100"/>
                <a:gd name="connsiteX19" fmla="*/ 905833 w 1067906"/>
                <a:gd name="connsiteY19" fmla="*/ 422275 h 800100"/>
                <a:gd name="connsiteX20" fmla="*/ 994733 w 1067906"/>
                <a:gd name="connsiteY20" fmla="*/ 438150 h 800100"/>
                <a:gd name="connsiteX21" fmla="*/ 905833 w 1067906"/>
                <a:gd name="connsiteY21" fmla="*/ 454025 h 800100"/>
                <a:gd name="connsiteX22" fmla="*/ 891545 w 1067906"/>
                <a:gd name="connsiteY22" fmla="*/ 542925 h 800100"/>
                <a:gd name="connsiteX23" fmla="*/ 877258 w 1067906"/>
                <a:gd name="connsiteY23" fmla="*/ 454025 h 800100"/>
                <a:gd name="connsiteX24" fmla="*/ 786770 w 1067906"/>
                <a:gd name="connsiteY24" fmla="*/ 438150 h 800100"/>
                <a:gd name="connsiteX25" fmla="*/ 875670 w 1067906"/>
                <a:gd name="connsiteY25" fmla="*/ 422275 h 800100"/>
                <a:gd name="connsiteX26" fmla="*/ 346257 w 1067906"/>
                <a:gd name="connsiteY26" fmla="*/ 247650 h 800100"/>
                <a:gd name="connsiteX27" fmla="*/ 663573 w 1067906"/>
                <a:gd name="connsiteY27" fmla="*/ 247650 h 800100"/>
                <a:gd name="connsiteX28" fmla="*/ 698461 w 1067906"/>
                <a:gd name="connsiteY28" fmla="*/ 267583 h 800100"/>
                <a:gd name="connsiteX29" fmla="*/ 751624 w 1067906"/>
                <a:gd name="connsiteY29" fmla="*/ 471897 h 800100"/>
                <a:gd name="connsiteX30" fmla="*/ 730027 w 1067906"/>
                <a:gd name="connsiteY30" fmla="*/ 498475 h 800100"/>
                <a:gd name="connsiteX31" fmla="*/ 281465 w 1067906"/>
                <a:gd name="connsiteY31" fmla="*/ 498475 h 800100"/>
                <a:gd name="connsiteX32" fmla="*/ 261529 w 1067906"/>
                <a:gd name="connsiteY32" fmla="*/ 470236 h 800100"/>
                <a:gd name="connsiteX33" fmla="*/ 313031 w 1067906"/>
                <a:gd name="connsiteY33" fmla="*/ 270905 h 800100"/>
                <a:gd name="connsiteX34" fmla="*/ 346257 w 1067906"/>
                <a:gd name="connsiteY34" fmla="*/ 247650 h 800100"/>
                <a:gd name="connsiteX35" fmla="*/ 283533 w 1067906"/>
                <a:gd name="connsiteY35" fmla="*/ 76200 h 800100"/>
                <a:gd name="connsiteX36" fmla="*/ 299408 w 1067906"/>
                <a:gd name="connsiteY36" fmla="*/ 165100 h 800100"/>
                <a:gd name="connsiteX37" fmla="*/ 388308 w 1067906"/>
                <a:gd name="connsiteY37" fmla="*/ 179388 h 800100"/>
                <a:gd name="connsiteX38" fmla="*/ 299408 w 1067906"/>
                <a:gd name="connsiteY38" fmla="*/ 195263 h 800100"/>
                <a:gd name="connsiteX39" fmla="*/ 283533 w 1067906"/>
                <a:gd name="connsiteY39" fmla="*/ 284163 h 800100"/>
                <a:gd name="connsiteX40" fmla="*/ 269245 w 1067906"/>
                <a:gd name="connsiteY40" fmla="*/ 196850 h 800100"/>
                <a:gd name="connsiteX41" fmla="*/ 180345 w 1067906"/>
                <a:gd name="connsiteY41" fmla="*/ 179388 h 800100"/>
                <a:gd name="connsiteX42" fmla="*/ 269245 w 1067906"/>
                <a:gd name="connsiteY42" fmla="*/ 165100 h 800100"/>
                <a:gd name="connsiteX43" fmla="*/ 769307 w 1067906"/>
                <a:gd name="connsiteY43" fmla="*/ 0 h 800100"/>
                <a:gd name="connsiteX44" fmla="*/ 783594 w 1067906"/>
                <a:gd name="connsiteY44" fmla="*/ 88900 h 800100"/>
                <a:gd name="connsiteX45" fmla="*/ 870907 w 1067906"/>
                <a:gd name="connsiteY45" fmla="*/ 103188 h 800100"/>
                <a:gd name="connsiteX46" fmla="*/ 783594 w 1067906"/>
                <a:gd name="connsiteY46" fmla="*/ 120650 h 800100"/>
                <a:gd name="connsiteX47" fmla="*/ 769307 w 1067906"/>
                <a:gd name="connsiteY47" fmla="*/ 207963 h 800100"/>
                <a:gd name="connsiteX48" fmla="*/ 751844 w 1067906"/>
                <a:gd name="connsiteY48" fmla="*/ 120650 h 800100"/>
                <a:gd name="connsiteX49" fmla="*/ 664532 w 1067906"/>
                <a:gd name="connsiteY49" fmla="*/ 103188 h 800100"/>
                <a:gd name="connsiteX50" fmla="*/ 751844 w 1067906"/>
                <a:gd name="connsiteY50" fmla="*/ 88900 h 800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1067906" h="800100">
                  <a:moveTo>
                    <a:pt x="662169" y="549275"/>
                  </a:moveTo>
                  <a:cubicBezTo>
                    <a:pt x="705364" y="549275"/>
                    <a:pt x="904725" y="549275"/>
                    <a:pt x="979485" y="549275"/>
                  </a:cubicBezTo>
                  <a:cubicBezTo>
                    <a:pt x="1007728" y="549275"/>
                    <a:pt x="1014373" y="569208"/>
                    <a:pt x="1014373" y="569208"/>
                  </a:cubicBezTo>
                  <a:cubicBezTo>
                    <a:pt x="1014373" y="569208"/>
                    <a:pt x="1014373" y="569208"/>
                    <a:pt x="1067536" y="773523"/>
                  </a:cubicBezTo>
                  <a:cubicBezTo>
                    <a:pt x="1067536" y="773523"/>
                    <a:pt x="1072520" y="800100"/>
                    <a:pt x="1045939" y="800100"/>
                  </a:cubicBezTo>
                  <a:cubicBezTo>
                    <a:pt x="944597" y="800100"/>
                    <a:pt x="612329" y="800100"/>
                    <a:pt x="597377" y="800100"/>
                  </a:cubicBezTo>
                  <a:cubicBezTo>
                    <a:pt x="584086" y="800100"/>
                    <a:pt x="572457" y="788472"/>
                    <a:pt x="577441" y="771862"/>
                  </a:cubicBezTo>
                  <a:cubicBezTo>
                    <a:pt x="580764" y="755251"/>
                    <a:pt x="628943" y="572530"/>
                    <a:pt x="628943" y="572530"/>
                  </a:cubicBezTo>
                  <a:cubicBezTo>
                    <a:pt x="628943" y="572530"/>
                    <a:pt x="633927" y="549275"/>
                    <a:pt x="662169" y="549275"/>
                  </a:cubicBezTo>
                  <a:close/>
                  <a:moveTo>
                    <a:pt x="85906" y="549275"/>
                  </a:moveTo>
                  <a:cubicBezTo>
                    <a:pt x="129101" y="549275"/>
                    <a:pt x="328462" y="549275"/>
                    <a:pt x="403222" y="549275"/>
                  </a:cubicBezTo>
                  <a:cubicBezTo>
                    <a:pt x="431465" y="549275"/>
                    <a:pt x="438110" y="569208"/>
                    <a:pt x="438110" y="569208"/>
                  </a:cubicBezTo>
                  <a:lnTo>
                    <a:pt x="491273" y="773523"/>
                  </a:lnTo>
                  <a:cubicBezTo>
                    <a:pt x="491273" y="773523"/>
                    <a:pt x="496257" y="800100"/>
                    <a:pt x="469676" y="800100"/>
                  </a:cubicBezTo>
                  <a:cubicBezTo>
                    <a:pt x="368334" y="800100"/>
                    <a:pt x="36066" y="800100"/>
                    <a:pt x="21114" y="800100"/>
                  </a:cubicBezTo>
                  <a:cubicBezTo>
                    <a:pt x="7823" y="800100"/>
                    <a:pt x="-3806" y="788472"/>
                    <a:pt x="1178" y="771862"/>
                  </a:cubicBezTo>
                  <a:cubicBezTo>
                    <a:pt x="4501" y="755251"/>
                    <a:pt x="52680" y="572530"/>
                    <a:pt x="52680" y="572530"/>
                  </a:cubicBezTo>
                  <a:cubicBezTo>
                    <a:pt x="52680" y="572530"/>
                    <a:pt x="57664" y="549275"/>
                    <a:pt x="85906" y="549275"/>
                  </a:cubicBezTo>
                  <a:close/>
                  <a:moveTo>
                    <a:pt x="891545" y="334962"/>
                  </a:moveTo>
                  <a:lnTo>
                    <a:pt x="905833" y="422275"/>
                  </a:lnTo>
                  <a:lnTo>
                    <a:pt x="994733" y="438150"/>
                  </a:lnTo>
                  <a:lnTo>
                    <a:pt x="905833" y="454025"/>
                  </a:lnTo>
                  <a:lnTo>
                    <a:pt x="891545" y="542925"/>
                  </a:lnTo>
                  <a:lnTo>
                    <a:pt x="877258" y="454025"/>
                  </a:lnTo>
                  <a:lnTo>
                    <a:pt x="786770" y="438150"/>
                  </a:lnTo>
                  <a:lnTo>
                    <a:pt x="875670" y="422275"/>
                  </a:lnTo>
                  <a:close/>
                  <a:moveTo>
                    <a:pt x="346257" y="247650"/>
                  </a:moveTo>
                  <a:cubicBezTo>
                    <a:pt x="389452" y="247650"/>
                    <a:pt x="588813" y="247650"/>
                    <a:pt x="663573" y="247650"/>
                  </a:cubicBezTo>
                  <a:cubicBezTo>
                    <a:pt x="691816" y="247650"/>
                    <a:pt x="698461" y="267583"/>
                    <a:pt x="698461" y="267583"/>
                  </a:cubicBezTo>
                  <a:cubicBezTo>
                    <a:pt x="698461" y="267583"/>
                    <a:pt x="698461" y="267583"/>
                    <a:pt x="751624" y="471897"/>
                  </a:cubicBezTo>
                  <a:cubicBezTo>
                    <a:pt x="751624" y="471897"/>
                    <a:pt x="756608" y="498475"/>
                    <a:pt x="730027" y="498475"/>
                  </a:cubicBezTo>
                  <a:cubicBezTo>
                    <a:pt x="628685" y="498475"/>
                    <a:pt x="296417" y="498475"/>
                    <a:pt x="281465" y="498475"/>
                  </a:cubicBezTo>
                  <a:cubicBezTo>
                    <a:pt x="268174" y="498475"/>
                    <a:pt x="256545" y="486847"/>
                    <a:pt x="261529" y="470236"/>
                  </a:cubicBezTo>
                  <a:cubicBezTo>
                    <a:pt x="264852" y="453625"/>
                    <a:pt x="313031" y="270905"/>
                    <a:pt x="313031" y="270905"/>
                  </a:cubicBezTo>
                  <a:cubicBezTo>
                    <a:pt x="313031" y="270905"/>
                    <a:pt x="318015" y="247650"/>
                    <a:pt x="346257" y="247650"/>
                  </a:cubicBezTo>
                  <a:close/>
                  <a:moveTo>
                    <a:pt x="283533" y="76200"/>
                  </a:moveTo>
                  <a:lnTo>
                    <a:pt x="299408" y="165100"/>
                  </a:lnTo>
                  <a:lnTo>
                    <a:pt x="388308" y="179388"/>
                  </a:lnTo>
                  <a:lnTo>
                    <a:pt x="299408" y="195263"/>
                  </a:lnTo>
                  <a:lnTo>
                    <a:pt x="283533" y="284163"/>
                  </a:lnTo>
                  <a:lnTo>
                    <a:pt x="269245" y="196850"/>
                  </a:lnTo>
                  <a:lnTo>
                    <a:pt x="180345" y="179388"/>
                  </a:lnTo>
                  <a:lnTo>
                    <a:pt x="269245" y="165100"/>
                  </a:lnTo>
                  <a:close/>
                  <a:moveTo>
                    <a:pt x="769307" y="0"/>
                  </a:moveTo>
                  <a:lnTo>
                    <a:pt x="783594" y="88900"/>
                  </a:lnTo>
                  <a:lnTo>
                    <a:pt x="870907" y="103188"/>
                  </a:lnTo>
                  <a:lnTo>
                    <a:pt x="783594" y="120650"/>
                  </a:lnTo>
                  <a:lnTo>
                    <a:pt x="769307" y="207963"/>
                  </a:lnTo>
                  <a:lnTo>
                    <a:pt x="751844" y="120650"/>
                  </a:lnTo>
                  <a:lnTo>
                    <a:pt x="664532" y="103188"/>
                  </a:lnTo>
                  <a:lnTo>
                    <a:pt x="751844" y="88900"/>
                  </a:lnTo>
                  <a:close/>
                </a:path>
              </a:pathLst>
            </a:custGeom>
            <a:solidFill>
              <a:schemeClr val="bg1"/>
            </a:solidFill>
            <a:ln>
              <a:noFill/>
            </a:ln>
          </p:spPr>
          <p:txBody>
            <a:bodyPr vert="horz" wrap="square" lIns="91440" tIns="45720" rIns="91440" bIns="45720" numCol="1" anchor="t" anchorCtr="0" compatLnSpc="1">
              <a:prstTxWarp prst="textNoShape">
                <a:avLst/>
              </a:prstTxWarp>
              <a:noAutofit/>
            </a:bodyPr>
            <a:lstStyle/>
            <a:p>
              <a:endParaRPr lang="zh-CN" altLang="en-US"/>
            </a:p>
          </p:txBody>
        </p:sp>
      </p:grpSp>
      <p:sp>
        <p:nvSpPr>
          <p:cNvPr id="2" name="标题 1"/>
          <p:cNvSpPr>
            <a:spLocks noGrp="1"/>
          </p:cNvSpPr>
          <p:nvPr>
            <p:ph type="title"/>
          </p:nvPr>
        </p:nvSpPr>
        <p:spPr/>
        <p:txBody>
          <a:bodyPr/>
          <a:lstStyle/>
          <a:p>
            <a:r>
              <a:rPr lang="zh-CN" altLang="en-US" dirty="0" smtClean="0"/>
              <a:t>备用图表</a:t>
            </a:r>
            <a:endParaRPr lang="zh-CN" altLang="en-US" dirty="0"/>
          </a:p>
        </p:txBody>
      </p:sp>
      <p:sp>
        <p:nvSpPr>
          <p:cNvPr id="12" name="TextBox 30"/>
          <p:cNvSpPr txBox="1"/>
          <p:nvPr/>
        </p:nvSpPr>
        <p:spPr>
          <a:xfrm>
            <a:off x="1058913" y="1191070"/>
            <a:ext cx="1291617" cy="307777"/>
          </a:xfrm>
          <a:prstGeom prst="rect">
            <a:avLst/>
          </a:prstGeom>
          <a:noFill/>
        </p:spPr>
        <p:txBody>
          <a:bodyPr wrap="square" lIns="0" tIns="0" rIns="0" bIns="0" rtlCol="0">
            <a:spAutoFit/>
          </a:bodyPr>
          <a:lstStyle/>
          <a:p>
            <a:r>
              <a:rPr lang="zh-CN" altLang="en-US" sz="2000" b="1" dirty="0">
                <a:solidFill>
                  <a:schemeClr val="tx1">
                    <a:lumMod val="75000"/>
                    <a:lumOff val="25000"/>
                  </a:schemeClr>
                </a:solidFill>
                <a:latin typeface="微软雅黑" pitchFamily="34" charset="-122"/>
                <a:ea typeface="微软雅黑" pitchFamily="34" charset="-122"/>
              </a:rPr>
              <a:t>标题关键字</a:t>
            </a:r>
          </a:p>
        </p:txBody>
      </p:sp>
      <p:sp>
        <p:nvSpPr>
          <p:cNvPr id="13" name="TextBox 29"/>
          <p:cNvSpPr txBox="1"/>
          <p:nvPr/>
        </p:nvSpPr>
        <p:spPr>
          <a:xfrm>
            <a:off x="1058913" y="1550067"/>
            <a:ext cx="2116835" cy="577081"/>
          </a:xfrm>
          <a:prstGeom prst="rect">
            <a:avLst/>
          </a:prstGeom>
          <a:noFill/>
        </p:spPr>
        <p:txBody>
          <a:bodyPr wrap="square" lIns="0" tIns="0" rIns="0" bIns="0" rtlCol="0">
            <a:spAutoFit/>
          </a:bodyPr>
          <a:lstStyle/>
          <a:p>
            <a:pPr algn="just">
              <a:lnSpc>
                <a:spcPts val="1500"/>
              </a:lnSpc>
            </a:pPr>
            <a:r>
              <a:rPr lang="zh-CN" altLang="en-US" sz="1100" dirty="0">
                <a:solidFill>
                  <a:schemeClr val="tx1">
                    <a:lumMod val="75000"/>
                    <a:lumOff val="25000"/>
                  </a:schemeClr>
                </a:solidFill>
                <a:latin typeface="微软雅黑" pitchFamily="34" charset="-122"/>
                <a:ea typeface="微软雅黑" pitchFamily="34" charset="-122"/>
              </a:rPr>
              <a:t>点击输入简要文字内容，言简意赅的说明分项</a:t>
            </a:r>
            <a:r>
              <a:rPr lang="zh-CN" altLang="en-US" sz="1100" dirty="0" smtClean="0">
                <a:solidFill>
                  <a:schemeClr val="tx1">
                    <a:lumMod val="75000"/>
                    <a:lumOff val="2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75000"/>
                    <a:lumOff val="25000"/>
                  </a:schemeClr>
                </a:solidFill>
                <a:latin typeface="微软雅黑" pitchFamily="34" charset="-122"/>
                <a:ea typeface="微软雅黑" pitchFamily="34" charset="-122"/>
              </a:rPr>
              <a:t>……</a:t>
            </a:r>
          </a:p>
        </p:txBody>
      </p:sp>
      <p:sp>
        <p:nvSpPr>
          <p:cNvPr id="14" name="TextBox 30"/>
          <p:cNvSpPr txBox="1"/>
          <p:nvPr/>
        </p:nvSpPr>
        <p:spPr>
          <a:xfrm>
            <a:off x="6311077" y="1191070"/>
            <a:ext cx="1291617" cy="307777"/>
          </a:xfrm>
          <a:prstGeom prst="rect">
            <a:avLst/>
          </a:prstGeom>
          <a:noFill/>
        </p:spPr>
        <p:txBody>
          <a:bodyPr wrap="square" lIns="0" tIns="0" rIns="0" bIns="0" rtlCol="0">
            <a:spAutoFit/>
          </a:bodyPr>
          <a:lstStyle/>
          <a:p>
            <a:r>
              <a:rPr lang="zh-CN" altLang="en-US" sz="2000" b="1" dirty="0">
                <a:solidFill>
                  <a:schemeClr val="tx1">
                    <a:lumMod val="75000"/>
                    <a:lumOff val="25000"/>
                  </a:schemeClr>
                </a:solidFill>
                <a:latin typeface="微软雅黑" pitchFamily="34" charset="-122"/>
                <a:ea typeface="微软雅黑" pitchFamily="34" charset="-122"/>
              </a:rPr>
              <a:t>标题关键字</a:t>
            </a:r>
          </a:p>
        </p:txBody>
      </p:sp>
      <p:sp>
        <p:nvSpPr>
          <p:cNvPr id="15" name="TextBox 29"/>
          <p:cNvSpPr txBox="1"/>
          <p:nvPr/>
        </p:nvSpPr>
        <p:spPr>
          <a:xfrm>
            <a:off x="6311077" y="1550067"/>
            <a:ext cx="2149355" cy="577081"/>
          </a:xfrm>
          <a:prstGeom prst="rect">
            <a:avLst/>
          </a:prstGeom>
          <a:noFill/>
        </p:spPr>
        <p:txBody>
          <a:bodyPr wrap="square" lIns="0" tIns="0" rIns="0" bIns="0" rtlCol="0">
            <a:spAutoFit/>
          </a:bodyPr>
          <a:lstStyle/>
          <a:p>
            <a:pPr algn="just">
              <a:lnSpc>
                <a:spcPts val="1500"/>
              </a:lnSpc>
            </a:pPr>
            <a:r>
              <a:rPr lang="zh-CN" altLang="en-US" sz="1100" dirty="0">
                <a:solidFill>
                  <a:schemeClr val="tx1">
                    <a:lumMod val="75000"/>
                    <a:lumOff val="25000"/>
                  </a:schemeClr>
                </a:solidFill>
                <a:latin typeface="微软雅黑" pitchFamily="34" charset="-122"/>
                <a:ea typeface="微软雅黑" pitchFamily="34" charset="-122"/>
              </a:rPr>
              <a:t>点击输入简要文字内容，言简意赅的说明分项</a:t>
            </a:r>
            <a:r>
              <a:rPr lang="zh-CN" altLang="en-US" sz="1100" dirty="0" smtClean="0">
                <a:solidFill>
                  <a:schemeClr val="tx1">
                    <a:lumMod val="75000"/>
                    <a:lumOff val="2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75000"/>
                    <a:lumOff val="25000"/>
                  </a:schemeClr>
                </a:solidFill>
                <a:latin typeface="微软雅黑" pitchFamily="34" charset="-122"/>
                <a:ea typeface="微软雅黑" pitchFamily="34" charset="-122"/>
              </a:rPr>
              <a:t>……</a:t>
            </a:r>
          </a:p>
        </p:txBody>
      </p:sp>
      <p:sp>
        <p:nvSpPr>
          <p:cNvPr id="16" name="TextBox 30"/>
          <p:cNvSpPr txBox="1"/>
          <p:nvPr/>
        </p:nvSpPr>
        <p:spPr>
          <a:xfrm>
            <a:off x="3713105" y="1191070"/>
            <a:ext cx="1291617" cy="307777"/>
          </a:xfrm>
          <a:prstGeom prst="rect">
            <a:avLst/>
          </a:prstGeom>
          <a:noFill/>
        </p:spPr>
        <p:txBody>
          <a:bodyPr wrap="square" lIns="0" tIns="0" rIns="0" bIns="0" rtlCol="0">
            <a:spAutoFit/>
          </a:bodyPr>
          <a:lstStyle/>
          <a:p>
            <a:r>
              <a:rPr lang="zh-CN" altLang="en-US" sz="2000" b="1" dirty="0">
                <a:solidFill>
                  <a:schemeClr val="tx1">
                    <a:lumMod val="75000"/>
                    <a:lumOff val="25000"/>
                  </a:schemeClr>
                </a:solidFill>
                <a:latin typeface="微软雅黑" pitchFamily="34" charset="-122"/>
                <a:ea typeface="微软雅黑" pitchFamily="34" charset="-122"/>
              </a:rPr>
              <a:t>标题关键字</a:t>
            </a:r>
          </a:p>
        </p:txBody>
      </p:sp>
      <p:sp>
        <p:nvSpPr>
          <p:cNvPr id="17" name="TextBox 29"/>
          <p:cNvSpPr txBox="1"/>
          <p:nvPr/>
        </p:nvSpPr>
        <p:spPr>
          <a:xfrm>
            <a:off x="3713105" y="1550067"/>
            <a:ext cx="2149355" cy="577081"/>
          </a:xfrm>
          <a:prstGeom prst="rect">
            <a:avLst/>
          </a:prstGeom>
          <a:noFill/>
        </p:spPr>
        <p:txBody>
          <a:bodyPr wrap="square" lIns="0" tIns="0" rIns="0" bIns="0" rtlCol="0">
            <a:spAutoFit/>
          </a:bodyPr>
          <a:lstStyle/>
          <a:p>
            <a:pPr algn="just">
              <a:lnSpc>
                <a:spcPts val="1500"/>
              </a:lnSpc>
            </a:pPr>
            <a:r>
              <a:rPr lang="zh-CN" altLang="en-US" sz="1100" dirty="0">
                <a:solidFill>
                  <a:schemeClr val="tx1">
                    <a:lumMod val="75000"/>
                    <a:lumOff val="25000"/>
                  </a:schemeClr>
                </a:solidFill>
                <a:latin typeface="微软雅黑" pitchFamily="34" charset="-122"/>
                <a:ea typeface="微软雅黑" pitchFamily="34" charset="-122"/>
              </a:rPr>
              <a:t>点击输入简要文字内容，言简意赅的说明分项</a:t>
            </a:r>
            <a:r>
              <a:rPr lang="zh-CN" altLang="en-US" sz="1100" dirty="0" smtClean="0">
                <a:solidFill>
                  <a:schemeClr val="tx1">
                    <a:lumMod val="75000"/>
                    <a:lumOff val="2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75000"/>
                    <a:lumOff val="25000"/>
                  </a:schemeClr>
                </a:solidFill>
                <a:latin typeface="微软雅黑" pitchFamily="34" charset="-122"/>
                <a:ea typeface="微软雅黑" pitchFamily="34" charset="-122"/>
              </a:rPr>
              <a:t>……</a:t>
            </a:r>
          </a:p>
        </p:txBody>
      </p:sp>
      <p:cxnSp>
        <p:nvCxnSpPr>
          <p:cNvPr id="19" name="直接连接符 18"/>
          <p:cNvCxnSpPr/>
          <p:nvPr/>
        </p:nvCxnSpPr>
        <p:spPr>
          <a:xfrm flipV="1">
            <a:off x="3437874" y="1310845"/>
            <a:ext cx="0" cy="1122293"/>
          </a:xfrm>
          <a:prstGeom prst="line">
            <a:avLst/>
          </a:prstGeom>
          <a:ln w="12700">
            <a:prstDash val="dash"/>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6155606" y="1310845"/>
            <a:ext cx="0" cy="1122293"/>
          </a:xfrm>
          <a:prstGeom prst="line">
            <a:avLst/>
          </a:prstGeom>
          <a:ln w="12700">
            <a:solidFill>
              <a:schemeClr val="accent3"/>
            </a:solidFill>
            <a:prstDash val="dash"/>
            <a:headEnd type="oval"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H="1">
            <a:off x="845586" y="2433138"/>
            <a:ext cx="747545" cy="0"/>
          </a:xfrm>
          <a:prstGeom prst="line">
            <a:avLst/>
          </a:prstGeom>
          <a:ln w="12700">
            <a:solidFill>
              <a:schemeClr val="accent3"/>
            </a:solidFill>
            <a:prstDash val="dash"/>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845586" y="1310845"/>
            <a:ext cx="0" cy="1122293"/>
          </a:xfrm>
          <a:prstGeom prst="line">
            <a:avLst/>
          </a:prstGeom>
          <a:ln w="12700">
            <a:solidFill>
              <a:schemeClr val="accent3"/>
            </a:solidFill>
            <a:prstDash val="dash"/>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a:off x="3437875" y="2433138"/>
            <a:ext cx="430049" cy="0"/>
          </a:xfrm>
          <a:prstGeom prst="line">
            <a:avLst/>
          </a:prstGeom>
          <a:ln w="12700">
            <a:solidFill>
              <a:schemeClr val="accent1"/>
            </a:solidFill>
            <a:prstDash val="dash"/>
            <a:headEnd type="oval" w="med" len="med"/>
            <a:tailEnd type="none" w="lg" len="lg"/>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2289254" y="3531413"/>
            <a:ext cx="0" cy="1122293"/>
          </a:xfrm>
          <a:prstGeom prst="line">
            <a:avLst/>
          </a:prstGeom>
          <a:ln w="12700">
            <a:prstDash val="dash"/>
            <a:headEnd type="none" w="med" len="med"/>
            <a:tailEnd type="oval"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flipV="1">
            <a:off x="2289255" y="3531413"/>
            <a:ext cx="430049" cy="0"/>
          </a:xfrm>
          <a:prstGeom prst="line">
            <a:avLst/>
          </a:prstGeom>
          <a:ln w="12700">
            <a:solidFill>
              <a:schemeClr val="accent1"/>
            </a:solidFill>
            <a:prstDash val="dash"/>
            <a:headEnd type="oval" w="med" len="med"/>
            <a:tailEnd type="none" w="lg" len="lg"/>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2570921" y="3923000"/>
            <a:ext cx="1291617" cy="307777"/>
          </a:xfrm>
          <a:prstGeom prst="rect">
            <a:avLst/>
          </a:prstGeom>
          <a:noFill/>
        </p:spPr>
        <p:txBody>
          <a:bodyPr wrap="square" lIns="0" tIns="0" rIns="0" bIns="0" rtlCol="0">
            <a:spAutoFit/>
          </a:bodyPr>
          <a:lstStyle/>
          <a:p>
            <a:r>
              <a:rPr lang="zh-CN" altLang="en-US" sz="2000" b="1" dirty="0">
                <a:solidFill>
                  <a:schemeClr val="tx1">
                    <a:lumMod val="75000"/>
                    <a:lumOff val="25000"/>
                  </a:schemeClr>
                </a:solidFill>
                <a:latin typeface="微软雅黑" pitchFamily="34" charset="-122"/>
                <a:ea typeface="微软雅黑" pitchFamily="34" charset="-122"/>
              </a:rPr>
              <a:t>标题关键字</a:t>
            </a:r>
          </a:p>
        </p:txBody>
      </p:sp>
      <p:sp>
        <p:nvSpPr>
          <p:cNvPr id="32" name="TextBox 29"/>
          <p:cNvSpPr txBox="1"/>
          <p:nvPr/>
        </p:nvSpPr>
        <p:spPr>
          <a:xfrm>
            <a:off x="2570920" y="4281997"/>
            <a:ext cx="2149355" cy="577081"/>
          </a:xfrm>
          <a:prstGeom prst="rect">
            <a:avLst/>
          </a:prstGeom>
          <a:noFill/>
        </p:spPr>
        <p:txBody>
          <a:bodyPr wrap="square" lIns="0" tIns="0" rIns="0" bIns="0" rtlCol="0">
            <a:spAutoFit/>
          </a:bodyPr>
          <a:lstStyle/>
          <a:p>
            <a:pPr algn="just">
              <a:lnSpc>
                <a:spcPts val="1500"/>
              </a:lnSpc>
            </a:pPr>
            <a:r>
              <a:rPr lang="zh-CN" altLang="en-US" sz="1100" dirty="0">
                <a:solidFill>
                  <a:schemeClr val="tx1">
                    <a:lumMod val="75000"/>
                    <a:lumOff val="25000"/>
                  </a:schemeClr>
                </a:solidFill>
                <a:latin typeface="微软雅黑" pitchFamily="34" charset="-122"/>
                <a:ea typeface="微软雅黑" pitchFamily="34" charset="-122"/>
              </a:rPr>
              <a:t>点击输入简要文字内容，言简意赅的说明分项</a:t>
            </a:r>
            <a:r>
              <a:rPr lang="zh-CN" altLang="en-US" sz="1100" dirty="0" smtClean="0">
                <a:solidFill>
                  <a:schemeClr val="tx1">
                    <a:lumMod val="75000"/>
                    <a:lumOff val="2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75000"/>
                    <a:lumOff val="25000"/>
                  </a:schemeClr>
                </a:solidFill>
                <a:latin typeface="微软雅黑" pitchFamily="34" charset="-122"/>
                <a:ea typeface="微软雅黑" pitchFamily="34" charset="-122"/>
              </a:rPr>
              <a:t>……</a:t>
            </a:r>
          </a:p>
        </p:txBody>
      </p:sp>
      <p:cxnSp>
        <p:nvCxnSpPr>
          <p:cNvPr id="36" name="直接连接符 35"/>
          <p:cNvCxnSpPr/>
          <p:nvPr/>
        </p:nvCxnSpPr>
        <p:spPr>
          <a:xfrm>
            <a:off x="5027330" y="3531413"/>
            <a:ext cx="0" cy="1122293"/>
          </a:xfrm>
          <a:prstGeom prst="line">
            <a:avLst/>
          </a:prstGeom>
          <a:ln w="12700">
            <a:solidFill>
              <a:schemeClr val="accent1"/>
            </a:solidFill>
            <a:prstDash val="dash"/>
            <a:headEnd type="oval" w="med" len="med"/>
            <a:tailEnd type="oval" w="lg" len="lg"/>
          </a:ln>
        </p:spPr>
        <p:style>
          <a:lnRef idx="1">
            <a:schemeClr val="accent1"/>
          </a:lnRef>
          <a:fillRef idx="0">
            <a:schemeClr val="accent1"/>
          </a:fillRef>
          <a:effectRef idx="0">
            <a:schemeClr val="accent1"/>
          </a:effectRef>
          <a:fontRef idx="minor">
            <a:schemeClr val="tx1"/>
          </a:fontRef>
        </p:style>
      </p:cxnSp>
      <p:sp>
        <p:nvSpPr>
          <p:cNvPr id="37" name="TextBox 30"/>
          <p:cNvSpPr txBox="1"/>
          <p:nvPr/>
        </p:nvSpPr>
        <p:spPr>
          <a:xfrm>
            <a:off x="5276440" y="3923000"/>
            <a:ext cx="1291617" cy="307777"/>
          </a:xfrm>
          <a:prstGeom prst="rect">
            <a:avLst/>
          </a:prstGeom>
          <a:noFill/>
        </p:spPr>
        <p:txBody>
          <a:bodyPr wrap="square" lIns="0" tIns="0" rIns="0" bIns="0" rtlCol="0">
            <a:spAutoFit/>
          </a:bodyPr>
          <a:lstStyle/>
          <a:p>
            <a:r>
              <a:rPr lang="zh-CN" altLang="en-US" sz="2000" b="1" dirty="0">
                <a:solidFill>
                  <a:schemeClr val="tx1">
                    <a:lumMod val="75000"/>
                    <a:lumOff val="25000"/>
                  </a:schemeClr>
                </a:solidFill>
                <a:latin typeface="微软雅黑" pitchFamily="34" charset="-122"/>
                <a:ea typeface="微软雅黑" pitchFamily="34" charset="-122"/>
              </a:rPr>
              <a:t>标题关键字</a:t>
            </a:r>
          </a:p>
        </p:txBody>
      </p:sp>
      <p:sp>
        <p:nvSpPr>
          <p:cNvPr id="38" name="TextBox 29"/>
          <p:cNvSpPr txBox="1"/>
          <p:nvPr/>
        </p:nvSpPr>
        <p:spPr>
          <a:xfrm>
            <a:off x="5276440" y="4281997"/>
            <a:ext cx="2149355" cy="577081"/>
          </a:xfrm>
          <a:prstGeom prst="rect">
            <a:avLst/>
          </a:prstGeom>
          <a:noFill/>
        </p:spPr>
        <p:txBody>
          <a:bodyPr wrap="square" lIns="0" tIns="0" rIns="0" bIns="0" rtlCol="0">
            <a:spAutoFit/>
          </a:bodyPr>
          <a:lstStyle/>
          <a:p>
            <a:pPr algn="just">
              <a:lnSpc>
                <a:spcPts val="1500"/>
              </a:lnSpc>
            </a:pPr>
            <a:r>
              <a:rPr lang="zh-CN" altLang="en-US" sz="1100" dirty="0">
                <a:solidFill>
                  <a:schemeClr val="tx1">
                    <a:lumMod val="75000"/>
                    <a:lumOff val="25000"/>
                  </a:schemeClr>
                </a:solidFill>
                <a:latin typeface="微软雅黑" pitchFamily="34" charset="-122"/>
                <a:ea typeface="微软雅黑" pitchFamily="34" charset="-122"/>
              </a:rPr>
              <a:t>点击输入简要文字内容，言简意赅的说明分项</a:t>
            </a:r>
            <a:r>
              <a:rPr lang="zh-CN" altLang="en-US" sz="1100" dirty="0" smtClean="0">
                <a:solidFill>
                  <a:schemeClr val="tx1">
                    <a:lumMod val="75000"/>
                    <a:lumOff val="25000"/>
                  </a:schemeClr>
                </a:solidFill>
                <a:latin typeface="微软雅黑" pitchFamily="34" charset="-122"/>
                <a:ea typeface="微软雅黑" pitchFamily="34" charset="-122"/>
              </a:rPr>
              <a:t>内容</a:t>
            </a:r>
            <a:r>
              <a:rPr lang="en-US" altLang="zh-CN" sz="1100" dirty="0">
                <a:solidFill>
                  <a:schemeClr val="tx1">
                    <a:lumMod val="75000"/>
                    <a:lumOff val="25000"/>
                  </a:schemeClr>
                </a:solidFill>
                <a:latin typeface="微软雅黑" pitchFamily="34" charset="-122"/>
                <a:ea typeface="微软雅黑" pitchFamily="34" charset="-122"/>
              </a:rPr>
              <a:t>COOLLA</a:t>
            </a:r>
            <a:r>
              <a:rPr lang="zh-CN" altLang="en-US" sz="1100" dirty="0" smtClean="0">
                <a:solidFill>
                  <a:schemeClr val="tx1">
                    <a:lumMod val="75000"/>
                    <a:lumOff val="25000"/>
                  </a:schemeClr>
                </a:solidFill>
                <a:latin typeface="微软雅黑" pitchFamily="34" charset="-122"/>
                <a:ea typeface="微软雅黑" pitchFamily="34" charset="-122"/>
              </a:rPr>
              <a:t>专业</a:t>
            </a:r>
            <a:r>
              <a:rPr lang="zh-CN" altLang="en-US" sz="1100" dirty="0">
                <a:solidFill>
                  <a:schemeClr val="tx1">
                    <a:lumMod val="75000"/>
                    <a:lumOff val="25000"/>
                  </a:schemeClr>
                </a:solidFill>
                <a:latin typeface="微软雅黑" pitchFamily="34" charset="-122"/>
                <a:ea typeface="微软雅黑" pitchFamily="34" charset="-122"/>
              </a:rPr>
              <a:t>设计</a:t>
            </a:r>
            <a:r>
              <a:rPr lang="en-US" altLang="zh-CN" sz="1100" dirty="0">
                <a:solidFill>
                  <a:schemeClr val="tx1">
                    <a:lumMod val="75000"/>
                    <a:lumOff val="25000"/>
                  </a:schemeClr>
                </a:solidFill>
                <a:latin typeface="微软雅黑" pitchFamily="34" charset="-122"/>
                <a:ea typeface="微软雅黑" pitchFamily="34" charset="-122"/>
              </a:rPr>
              <a:t>……</a:t>
            </a:r>
          </a:p>
        </p:txBody>
      </p:sp>
      <p:sp>
        <p:nvSpPr>
          <p:cNvPr id="5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55879774"/>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1" fill="hold" nodeType="withEffect">
                                  <p:stCondLst>
                                    <p:cond delay="0"/>
                                  </p:stCondLst>
                                  <p:childTnLst>
                                    <p:set>
                                      <p:cBhvr>
                                        <p:cTn id="6" dur="1" fill="hold">
                                          <p:stCondLst>
                                            <p:cond delay="0"/>
                                          </p:stCondLst>
                                        </p:cTn>
                                        <p:tgtEl>
                                          <p:spTgt spid="67"/>
                                        </p:tgtEl>
                                        <p:attrNameLst>
                                          <p:attrName>style.visibility</p:attrName>
                                        </p:attrNameLst>
                                      </p:cBhvr>
                                      <p:to>
                                        <p:strVal val="visible"/>
                                      </p:to>
                                    </p:set>
                                    <p:anim calcmode="lin" valueType="num">
                                      <p:cBhvr additive="base">
                                        <p:cTn id="7" dur="500"/>
                                        <p:tgtEl>
                                          <p:spTgt spid="67"/>
                                        </p:tgtEl>
                                        <p:attrNameLst>
                                          <p:attrName>ppt_y</p:attrName>
                                        </p:attrNameLst>
                                      </p:cBhvr>
                                      <p:tavLst>
                                        <p:tav tm="0">
                                          <p:val>
                                            <p:strVal val="#ppt_y-#ppt_h*1.125000"/>
                                          </p:val>
                                        </p:tav>
                                        <p:tav tm="100000">
                                          <p:val>
                                            <p:strVal val="#ppt_y"/>
                                          </p:val>
                                        </p:tav>
                                      </p:tavLst>
                                    </p:anim>
                                    <p:animEffect transition="in" filter="wipe(down)">
                                      <p:cBhvr>
                                        <p:cTn id="8" dur="500"/>
                                        <p:tgtEl>
                                          <p:spTgt spid="67"/>
                                        </p:tgtEl>
                                      </p:cBhvr>
                                    </p:animEffect>
                                  </p:childTnLst>
                                </p:cTn>
                              </p:par>
                              <p:par>
                                <p:cTn id="9" presetID="12" presetClass="entr" presetSubtype="4" fill="hold" nodeType="withEffect">
                                  <p:stCondLst>
                                    <p:cond delay="20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p:tgtEl>
                                          <p:spTgt spid="68"/>
                                        </p:tgtEl>
                                        <p:attrNameLst>
                                          <p:attrName>ppt_y</p:attrName>
                                        </p:attrNameLst>
                                      </p:cBhvr>
                                      <p:tavLst>
                                        <p:tav tm="0">
                                          <p:val>
                                            <p:strVal val="#ppt_y+#ppt_h*1.125000"/>
                                          </p:val>
                                        </p:tav>
                                        <p:tav tm="100000">
                                          <p:val>
                                            <p:strVal val="#ppt_y"/>
                                          </p:val>
                                        </p:tav>
                                      </p:tavLst>
                                    </p:anim>
                                    <p:animEffect transition="in" filter="wipe(up)">
                                      <p:cBhvr>
                                        <p:cTn id="12" dur="500"/>
                                        <p:tgtEl>
                                          <p:spTgt spid="68"/>
                                        </p:tgtEl>
                                      </p:cBhvr>
                                    </p:animEffect>
                                  </p:childTnLst>
                                </p:cTn>
                              </p:par>
                              <p:par>
                                <p:cTn id="13" presetID="12" presetClass="entr" presetSubtype="1" fill="hold" nodeType="withEffect">
                                  <p:stCondLst>
                                    <p:cond delay="400"/>
                                  </p:stCondLst>
                                  <p:childTnLst>
                                    <p:set>
                                      <p:cBhvr>
                                        <p:cTn id="14" dur="1" fill="hold">
                                          <p:stCondLst>
                                            <p:cond delay="0"/>
                                          </p:stCondLst>
                                        </p:cTn>
                                        <p:tgtEl>
                                          <p:spTgt spid="69"/>
                                        </p:tgtEl>
                                        <p:attrNameLst>
                                          <p:attrName>style.visibility</p:attrName>
                                        </p:attrNameLst>
                                      </p:cBhvr>
                                      <p:to>
                                        <p:strVal val="visible"/>
                                      </p:to>
                                    </p:set>
                                    <p:anim calcmode="lin" valueType="num">
                                      <p:cBhvr additive="base">
                                        <p:cTn id="15" dur="500"/>
                                        <p:tgtEl>
                                          <p:spTgt spid="69"/>
                                        </p:tgtEl>
                                        <p:attrNameLst>
                                          <p:attrName>ppt_y</p:attrName>
                                        </p:attrNameLst>
                                      </p:cBhvr>
                                      <p:tavLst>
                                        <p:tav tm="0">
                                          <p:val>
                                            <p:strVal val="#ppt_y-#ppt_h*1.125000"/>
                                          </p:val>
                                        </p:tav>
                                        <p:tav tm="100000">
                                          <p:val>
                                            <p:strVal val="#ppt_y"/>
                                          </p:val>
                                        </p:tav>
                                      </p:tavLst>
                                    </p:anim>
                                    <p:animEffect transition="in" filter="wipe(down)">
                                      <p:cBhvr>
                                        <p:cTn id="16" dur="500"/>
                                        <p:tgtEl>
                                          <p:spTgt spid="69"/>
                                        </p:tgtEl>
                                      </p:cBhvr>
                                    </p:animEffect>
                                  </p:childTnLst>
                                </p:cTn>
                              </p:par>
                              <p:par>
                                <p:cTn id="17" presetID="12" presetClass="entr" presetSubtype="4" fill="hold" nodeType="withEffect">
                                  <p:stCondLst>
                                    <p:cond delay="600"/>
                                  </p:stCondLst>
                                  <p:childTnLst>
                                    <p:set>
                                      <p:cBhvr>
                                        <p:cTn id="18" dur="1" fill="hold">
                                          <p:stCondLst>
                                            <p:cond delay="0"/>
                                          </p:stCondLst>
                                        </p:cTn>
                                        <p:tgtEl>
                                          <p:spTgt spid="70"/>
                                        </p:tgtEl>
                                        <p:attrNameLst>
                                          <p:attrName>style.visibility</p:attrName>
                                        </p:attrNameLst>
                                      </p:cBhvr>
                                      <p:to>
                                        <p:strVal val="visible"/>
                                      </p:to>
                                    </p:set>
                                    <p:anim calcmode="lin" valueType="num">
                                      <p:cBhvr additive="base">
                                        <p:cTn id="19" dur="500"/>
                                        <p:tgtEl>
                                          <p:spTgt spid="70"/>
                                        </p:tgtEl>
                                        <p:attrNameLst>
                                          <p:attrName>ppt_y</p:attrName>
                                        </p:attrNameLst>
                                      </p:cBhvr>
                                      <p:tavLst>
                                        <p:tav tm="0">
                                          <p:val>
                                            <p:strVal val="#ppt_y+#ppt_h*1.125000"/>
                                          </p:val>
                                        </p:tav>
                                        <p:tav tm="100000">
                                          <p:val>
                                            <p:strVal val="#ppt_y"/>
                                          </p:val>
                                        </p:tav>
                                      </p:tavLst>
                                    </p:anim>
                                    <p:animEffect transition="in" filter="wipe(up)">
                                      <p:cBhvr>
                                        <p:cTn id="20" dur="500"/>
                                        <p:tgtEl>
                                          <p:spTgt spid="70"/>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800"/>
                                  </p:stCondLst>
                                  <p:childTnLst>
                                    <p:set>
                                      <p:cBhvr>
                                        <p:cTn id="24" dur="1" fill="hold">
                                          <p:stCondLst>
                                            <p:cond delay="0"/>
                                          </p:stCondLst>
                                        </p:cTn>
                                        <p:tgtEl>
                                          <p:spTgt spid="71"/>
                                        </p:tgtEl>
                                        <p:attrNameLst>
                                          <p:attrName>style.visibility</p:attrName>
                                        </p:attrNameLst>
                                      </p:cBhvr>
                                      <p:to>
                                        <p:strVal val="visible"/>
                                      </p:to>
                                    </p:set>
                                    <p:anim calcmode="lin" valueType="num">
                                      <p:cBhvr additive="base">
                                        <p:cTn id="25" dur="500"/>
                                        <p:tgtEl>
                                          <p:spTgt spid="71"/>
                                        </p:tgtEl>
                                        <p:attrNameLst>
                                          <p:attrName>ppt_y</p:attrName>
                                        </p:attrNameLst>
                                      </p:cBhvr>
                                      <p:tavLst>
                                        <p:tav tm="0">
                                          <p:val>
                                            <p:strVal val="#ppt_y-#ppt_h*1.125000"/>
                                          </p:val>
                                        </p:tav>
                                        <p:tav tm="100000">
                                          <p:val>
                                            <p:strVal val="#ppt_y"/>
                                          </p:val>
                                        </p:tav>
                                      </p:tavLst>
                                    </p:anim>
                                    <p:animEffect transition="in" filter="wipe(down)">
                                      <p:cBhvr>
                                        <p:cTn id="26" dur="500"/>
                                        <p:tgtEl>
                                          <p:spTgt spid="71"/>
                                        </p:tgtEl>
                                      </p:cBhvr>
                                    </p:animEffect>
                                  </p:childTnLst>
                                </p:cTn>
                              </p:par>
                            </p:childTnLst>
                          </p:cTn>
                        </p:par>
                        <p:par>
                          <p:cTn id="27" fill="hold">
                            <p:stCondLst>
                              <p:cond delay="1300"/>
                            </p:stCondLst>
                            <p:childTnLst>
                              <p:par>
                                <p:cTn id="28" presetID="22" presetClass="entr" presetSubtype="2" fill="hold" nodeType="after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wipe(right)">
                                      <p:cBhvr>
                                        <p:cTn id="30" dur="500"/>
                                        <p:tgtEl>
                                          <p:spTgt spid="23"/>
                                        </p:tgtEl>
                                      </p:cBhvr>
                                    </p:animEffect>
                                  </p:childTnLst>
                                </p:cTn>
                              </p:par>
                            </p:childTnLst>
                          </p:cTn>
                        </p:par>
                        <p:par>
                          <p:cTn id="31" fill="hold">
                            <p:stCondLst>
                              <p:cond delay="1800"/>
                            </p:stCondLst>
                            <p:childTnLst>
                              <p:par>
                                <p:cTn id="32" presetID="22" presetClass="entr" presetSubtype="4" fill="hold" nodeType="after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wipe(down)">
                                      <p:cBhvr>
                                        <p:cTn id="34" dur="500"/>
                                        <p:tgtEl>
                                          <p:spTgt spid="25"/>
                                        </p:tgtEl>
                                      </p:cBhvr>
                                    </p:animEffect>
                                  </p:childTnLst>
                                </p:cTn>
                              </p:par>
                            </p:childTnLst>
                          </p:cTn>
                        </p:par>
                        <p:par>
                          <p:cTn id="35" fill="hold">
                            <p:stCondLst>
                              <p:cond delay="2300"/>
                            </p:stCondLst>
                            <p:childTnLst>
                              <p:par>
                                <p:cTn id="36" presetID="22" presetClass="entr" presetSubtype="8"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wipe(left)">
                                      <p:cBhvr>
                                        <p:cTn id="38" dur="500"/>
                                        <p:tgtEl>
                                          <p:spTgt spid="12"/>
                                        </p:tgtEl>
                                      </p:cBhvr>
                                    </p:animEffect>
                                  </p:childTnLst>
                                </p:cTn>
                              </p:par>
                              <p:par>
                                <p:cTn id="39" presetID="22" presetClass="entr" presetSubtype="8" fill="hold" grpId="0"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500"/>
                                        <p:tgtEl>
                                          <p:spTgt spid="13"/>
                                        </p:tgtEl>
                                      </p:cBhvr>
                                    </p:animEffect>
                                  </p:childTnLst>
                                </p:cTn>
                              </p:par>
                            </p:childTnLst>
                          </p:cTn>
                        </p:par>
                        <p:par>
                          <p:cTn id="42" fill="hold">
                            <p:stCondLst>
                              <p:cond delay="2800"/>
                            </p:stCondLst>
                            <p:childTnLst>
                              <p:par>
                                <p:cTn id="43" presetID="22" presetClass="entr" presetSubtype="2" fill="hold" nodeType="afterEffect">
                                  <p:stCondLst>
                                    <p:cond delay="0"/>
                                  </p:stCondLst>
                                  <p:childTnLst>
                                    <p:set>
                                      <p:cBhvr>
                                        <p:cTn id="44" dur="1" fill="hold">
                                          <p:stCondLst>
                                            <p:cond delay="0"/>
                                          </p:stCondLst>
                                        </p:cTn>
                                        <p:tgtEl>
                                          <p:spTgt spid="26"/>
                                        </p:tgtEl>
                                        <p:attrNameLst>
                                          <p:attrName>style.visibility</p:attrName>
                                        </p:attrNameLst>
                                      </p:cBhvr>
                                      <p:to>
                                        <p:strVal val="visible"/>
                                      </p:to>
                                    </p:set>
                                    <p:animEffect transition="in" filter="wipe(right)">
                                      <p:cBhvr>
                                        <p:cTn id="45" dur="500"/>
                                        <p:tgtEl>
                                          <p:spTgt spid="26"/>
                                        </p:tgtEl>
                                      </p:cBhvr>
                                    </p:animEffect>
                                  </p:childTnLst>
                                </p:cTn>
                              </p:par>
                            </p:childTnLst>
                          </p:cTn>
                        </p:par>
                        <p:par>
                          <p:cTn id="46" fill="hold">
                            <p:stCondLst>
                              <p:cond delay="3300"/>
                            </p:stCondLst>
                            <p:childTnLst>
                              <p:par>
                                <p:cTn id="47" presetID="22" presetClass="entr" presetSubtype="4" fill="hold" nodeType="after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wipe(down)">
                                      <p:cBhvr>
                                        <p:cTn id="49" dur="500"/>
                                        <p:tgtEl>
                                          <p:spTgt spid="19"/>
                                        </p:tgtEl>
                                      </p:cBhvr>
                                    </p:animEffect>
                                  </p:childTnLst>
                                </p:cTn>
                              </p:par>
                            </p:childTnLst>
                          </p:cTn>
                        </p:par>
                        <p:par>
                          <p:cTn id="50" fill="hold">
                            <p:stCondLst>
                              <p:cond delay="3800"/>
                            </p:stCondLst>
                            <p:childTnLst>
                              <p:par>
                                <p:cTn id="51" presetID="22" presetClass="entr" presetSubtype="8"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Effect transition="in" filter="wipe(left)">
                                      <p:cBhvr>
                                        <p:cTn id="53" dur="500"/>
                                        <p:tgtEl>
                                          <p:spTgt spid="16"/>
                                        </p:tgtEl>
                                      </p:cBhvr>
                                    </p:animEffect>
                                  </p:childTnLst>
                                </p:cTn>
                              </p:par>
                              <p:par>
                                <p:cTn id="54" presetID="22" presetClass="entr" presetSubtype="8" fill="hold" grpId="0" nodeType="with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wipe(left)">
                                      <p:cBhvr>
                                        <p:cTn id="56" dur="500"/>
                                        <p:tgtEl>
                                          <p:spTgt spid="17"/>
                                        </p:tgtEl>
                                      </p:cBhvr>
                                    </p:animEffect>
                                  </p:childTnLst>
                                </p:cTn>
                              </p:par>
                            </p:childTnLst>
                          </p:cTn>
                        </p:par>
                        <p:par>
                          <p:cTn id="57" fill="hold">
                            <p:stCondLst>
                              <p:cond delay="4300"/>
                            </p:stCondLst>
                            <p:childTnLst>
                              <p:par>
                                <p:cTn id="58" presetID="22" presetClass="entr" presetSubtype="4" fill="hold" nodeType="afterEffect">
                                  <p:stCondLst>
                                    <p:cond delay="0"/>
                                  </p:stCondLst>
                                  <p:childTnLst>
                                    <p:set>
                                      <p:cBhvr>
                                        <p:cTn id="59" dur="1" fill="hold">
                                          <p:stCondLst>
                                            <p:cond delay="0"/>
                                          </p:stCondLst>
                                        </p:cTn>
                                        <p:tgtEl>
                                          <p:spTgt spid="21"/>
                                        </p:tgtEl>
                                        <p:attrNameLst>
                                          <p:attrName>style.visibility</p:attrName>
                                        </p:attrNameLst>
                                      </p:cBhvr>
                                      <p:to>
                                        <p:strVal val="visible"/>
                                      </p:to>
                                    </p:set>
                                    <p:animEffect transition="in" filter="wipe(down)">
                                      <p:cBhvr>
                                        <p:cTn id="60" dur="500"/>
                                        <p:tgtEl>
                                          <p:spTgt spid="21"/>
                                        </p:tgtEl>
                                      </p:cBhvr>
                                    </p:animEffect>
                                  </p:childTnLst>
                                </p:cTn>
                              </p:par>
                            </p:childTnLst>
                          </p:cTn>
                        </p:par>
                        <p:par>
                          <p:cTn id="61" fill="hold">
                            <p:stCondLst>
                              <p:cond delay="4800"/>
                            </p:stCondLst>
                            <p:childTnLst>
                              <p:par>
                                <p:cTn id="62" presetID="2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par>
                          <p:cTn id="68" fill="hold">
                            <p:stCondLst>
                              <p:cond delay="5300"/>
                            </p:stCondLst>
                            <p:childTnLst>
                              <p:par>
                                <p:cTn id="69" presetID="22" presetClass="entr" presetSubtype="2" fill="hold" nodeType="afterEffect">
                                  <p:stCondLst>
                                    <p:cond delay="0"/>
                                  </p:stCondLst>
                                  <p:childTnLst>
                                    <p:set>
                                      <p:cBhvr>
                                        <p:cTn id="70" dur="1" fill="hold">
                                          <p:stCondLst>
                                            <p:cond delay="0"/>
                                          </p:stCondLst>
                                        </p:cTn>
                                        <p:tgtEl>
                                          <p:spTgt spid="29"/>
                                        </p:tgtEl>
                                        <p:attrNameLst>
                                          <p:attrName>style.visibility</p:attrName>
                                        </p:attrNameLst>
                                      </p:cBhvr>
                                      <p:to>
                                        <p:strVal val="visible"/>
                                      </p:to>
                                    </p:set>
                                    <p:animEffect transition="in" filter="wipe(right)">
                                      <p:cBhvr>
                                        <p:cTn id="71" dur="500"/>
                                        <p:tgtEl>
                                          <p:spTgt spid="29"/>
                                        </p:tgtEl>
                                      </p:cBhvr>
                                    </p:animEffect>
                                  </p:childTnLst>
                                </p:cTn>
                              </p:par>
                            </p:childTnLst>
                          </p:cTn>
                        </p:par>
                        <p:par>
                          <p:cTn id="72" fill="hold">
                            <p:stCondLst>
                              <p:cond delay="5800"/>
                            </p:stCondLst>
                            <p:childTnLst>
                              <p:par>
                                <p:cTn id="73" presetID="22" presetClass="entr" presetSubtype="1" fill="hold" nodeType="afterEffect">
                                  <p:stCondLst>
                                    <p:cond delay="0"/>
                                  </p:stCondLst>
                                  <p:childTnLst>
                                    <p:set>
                                      <p:cBhvr>
                                        <p:cTn id="74" dur="1" fill="hold">
                                          <p:stCondLst>
                                            <p:cond delay="0"/>
                                          </p:stCondLst>
                                        </p:cTn>
                                        <p:tgtEl>
                                          <p:spTgt spid="28"/>
                                        </p:tgtEl>
                                        <p:attrNameLst>
                                          <p:attrName>style.visibility</p:attrName>
                                        </p:attrNameLst>
                                      </p:cBhvr>
                                      <p:to>
                                        <p:strVal val="visible"/>
                                      </p:to>
                                    </p:set>
                                    <p:animEffect transition="in" filter="wipe(up)">
                                      <p:cBhvr>
                                        <p:cTn id="75" dur="500"/>
                                        <p:tgtEl>
                                          <p:spTgt spid="28"/>
                                        </p:tgtEl>
                                      </p:cBhvr>
                                    </p:animEffect>
                                  </p:childTnLst>
                                </p:cTn>
                              </p:par>
                            </p:childTnLst>
                          </p:cTn>
                        </p:par>
                        <p:par>
                          <p:cTn id="76" fill="hold">
                            <p:stCondLst>
                              <p:cond delay="6300"/>
                            </p:stCondLst>
                            <p:childTnLst>
                              <p:par>
                                <p:cTn id="77" presetID="22" presetClass="entr" presetSubtype="8" fill="hold" grpId="0" nodeType="afterEffect">
                                  <p:stCondLst>
                                    <p:cond delay="0"/>
                                  </p:stCondLst>
                                  <p:childTnLst>
                                    <p:set>
                                      <p:cBhvr>
                                        <p:cTn id="78" dur="1" fill="hold">
                                          <p:stCondLst>
                                            <p:cond delay="0"/>
                                          </p:stCondLst>
                                        </p:cTn>
                                        <p:tgtEl>
                                          <p:spTgt spid="31"/>
                                        </p:tgtEl>
                                        <p:attrNameLst>
                                          <p:attrName>style.visibility</p:attrName>
                                        </p:attrNameLst>
                                      </p:cBhvr>
                                      <p:to>
                                        <p:strVal val="visible"/>
                                      </p:to>
                                    </p:set>
                                    <p:animEffect transition="in" filter="wipe(left)">
                                      <p:cBhvr>
                                        <p:cTn id="79" dur="500"/>
                                        <p:tgtEl>
                                          <p:spTgt spid="31"/>
                                        </p:tgtEl>
                                      </p:cBhvr>
                                    </p:animEffect>
                                  </p:childTnLst>
                                </p:cTn>
                              </p:par>
                              <p:par>
                                <p:cTn id="80" presetID="22" presetClass="entr" presetSubtype="8" fill="hold" grpId="0" nodeType="with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wipe(left)">
                                      <p:cBhvr>
                                        <p:cTn id="82" dur="500"/>
                                        <p:tgtEl>
                                          <p:spTgt spid="32"/>
                                        </p:tgtEl>
                                      </p:cBhvr>
                                    </p:animEffect>
                                  </p:childTnLst>
                                </p:cTn>
                              </p:par>
                            </p:childTnLst>
                          </p:cTn>
                        </p:par>
                        <p:par>
                          <p:cTn id="83" fill="hold">
                            <p:stCondLst>
                              <p:cond delay="6800"/>
                            </p:stCondLst>
                            <p:childTnLst>
                              <p:par>
                                <p:cTn id="84" presetID="22" presetClass="entr" presetSubtype="1" fill="hold" nodeType="afterEffect">
                                  <p:stCondLst>
                                    <p:cond delay="0"/>
                                  </p:stCondLst>
                                  <p:childTnLst>
                                    <p:set>
                                      <p:cBhvr>
                                        <p:cTn id="85" dur="1" fill="hold">
                                          <p:stCondLst>
                                            <p:cond delay="0"/>
                                          </p:stCondLst>
                                        </p:cTn>
                                        <p:tgtEl>
                                          <p:spTgt spid="36"/>
                                        </p:tgtEl>
                                        <p:attrNameLst>
                                          <p:attrName>style.visibility</p:attrName>
                                        </p:attrNameLst>
                                      </p:cBhvr>
                                      <p:to>
                                        <p:strVal val="visible"/>
                                      </p:to>
                                    </p:set>
                                    <p:animEffect transition="in" filter="wipe(up)">
                                      <p:cBhvr>
                                        <p:cTn id="86" dur="500"/>
                                        <p:tgtEl>
                                          <p:spTgt spid="36"/>
                                        </p:tgtEl>
                                      </p:cBhvr>
                                    </p:animEffect>
                                  </p:childTnLst>
                                </p:cTn>
                              </p:par>
                            </p:childTnLst>
                          </p:cTn>
                        </p:par>
                        <p:par>
                          <p:cTn id="87" fill="hold">
                            <p:stCondLst>
                              <p:cond delay="7300"/>
                            </p:stCondLst>
                            <p:childTnLst>
                              <p:par>
                                <p:cTn id="88" presetID="22" presetClass="entr" presetSubtype="8" fill="hold" grpId="0" nodeType="afterEffect">
                                  <p:stCondLst>
                                    <p:cond delay="0"/>
                                  </p:stCondLst>
                                  <p:childTnLst>
                                    <p:set>
                                      <p:cBhvr>
                                        <p:cTn id="89" dur="1" fill="hold">
                                          <p:stCondLst>
                                            <p:cond delay="0"/>
                                          </p:stCondLst>
                                        </p:cTn>
                                        <p:tgtEl>
                                          <p:spTgt spid="37"/>
                                        </p:tgtEl>
                                        <p:attrNameLst>
                                          <p:attrName>style.visibility</p:attrName>
                                        </p:attrNameLst>
                                      </p:cBhvr>
                                      <p:to>
                                        <p:strVal val="visible"/>
                                      </p:to>
                                    </p:set>
                                    <p:animEffect transition="in" filter="wipe(left)">
                                      <p:cBhvr>
                                        <p:cTn id="90" dur="500"/>
                                        <p:tgtEl>
                                          <p:spTgt spid="37"/>
                                        </p:tgtEl>
                                      </p:cBhvr>
                                    </p:animEffect>
                                  </p:childTnLst>
                                </p:cTn>
                              </p:par>
                              <p:par>
                                <p:cTn id="91" presetID="22" presetClass="entr" presetSubtype="8" fill="hold" grpId="0" nodeType="withEffect">
                                  <p:stCondLst>
                                    <p:cond delay="0"/>
                                  </p:stCondLst>
                                  <p:childTnLst>
                                    <p:set>
                                      <p:cBhvr>
                                        <p:cTn id="92" dur="1" fill="hold">
                                          <p:stCondLst>
                                            <p:cond delay="0"/>
                                          </p:stCondLst>
                                        </p:cTn>
                                        <p:tgtEl>
                                          <p:spTgt spid="38"/>
                                        </p:tgtEl>
                                        <p:attrNameLst>
                                          <p:attrName>style.visibility</p:attrName>
                                        </p:attrNameLst>
                                      </p:cBhvr>
                                      <p:to>
                                        <p:strVal val="visible"/>
                                      </p:to>
                                    </p:set>
                                    <p:animEffect transition="in" filter="wipe(left)">
                                      <p:cBhvr>
                                        <p:cTn id="93" dur="500"/>
                                        <p:tgtEl>
                                          <p:spTgt spid="38"/>
                                        </p:tgtEl>
                                      </p:cBhvr>
                                    </p:animEffect>
                                  </p:childTnLst>
                                </p:cTn>
                              </p:par>
                            </p:childTnLst>
                          </p:cTn>
                        </p:par>
                        <p:par>
                          <p:cTn id="94" fill="hold">
                            <p:stCondLst>
                              <p:cond delay="7800"/>
                            </p:stCondLst>
                            <p:childTnLst>
                              <p:par>
                                <p:cTn id="95" presetID="22" presetClass="entr" presetSubtype="8" fill="hold" grpId="0" nodeType="afterEffect">
                                  <p:stCondLst>
                                    <p:cond delay="0"/>
                                  </p:stCondLst>
                                  <p:childTnLst>
                                    <p:set>
                                      <p:cBhvr>
                                        <p:cTn id="96" dur="1" fill="hold">
                                          <p:stCondLst>
                                            <p:cond delay="0"/>
                                          </p:stCondLst>
                                        </p:cTn>
                                        <p:tgtEl>
                                          <p:spTgt spid="56"/>
                                        </p:tgtEl>
                                        <p:attrNameLst>
                                          <p:attrName>style.visibility</p:attrName>
                                        </p:attrNameLst>
                                      </p:cBhvr>
                                      <p:to>
                                        <p:strVal val="visible"/>
                                      </p:to>
                                    </p:set>
                                    <p:animEffect transition="in" filter="wipe(left)">
                                      <p:cBhvr>
                                        <p:cTn id="97"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6" grpId="0"/>
      <p:bldP spid="17" grpId="0"/>
      <p:bldP spid="31" grpId="0"/>
      <p:bldP spid="32" grpId="0"/>
      <p:bldP spid="37" grpId="0"/>
      <p:bldP spid="38" grpId="0"/>
      <p:bldP spid="5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543902" y="-7714"/>
            <a:ext cx="5766515"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圆角矩形 1"/>
          <p:cNvSpPr/>
          <p:nvPr/>
        </p:nvSpPr>
        <p:spPr>
          <a:xfrm>
            <a:off x="2527687" y="2043431"/>
            <a:ext cx="1056638" cy="1056638"/>
          </a:xfrm>
          <a:prstGeom prst="round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5" name="文本框 9"/>
          <p:cNvSpPr txBox="1"/>
          <p:nvPr/>
        </p:nvSpPr>
        <p:spPr>
          <a:xfrm>
            <a:off x="3823832" y="2638830"/>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活动背景</a:t>
            </a:r>
          </a:p>
        </p:txBody>
      </p:sp>
      <p:sp>
        <p:nvSpPr>
          <p:cNvPr id="20" name="文本框 9"/>
          <p:cNvSpPr txBox="1"/>
          <p:nvPr/>
        </p:nvSpPr>
        <p:spPr>
          <a:xfrm>
            <a:off x="4854163" y="264341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宗旨和目标</a:t>
            </a:r>
          </a:p>
        </p:txBody>
      </p:sp>
      <p:sp>
        <p:nvSpPr>
          <p:cNvPr id="22" name="文本框 9"/>
          <p:cNvSpPr txBox="1"/>
          <p:nvPr/>
        </p:nvSpPr>
        <p:spPr>
          <a:xfrm>
            <a:off x="3823832" y="2916773"/>
            <a:ext cx="1440160"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主要人员</a:t>
            </a:r>
          </a:p>
        </p:txBody>
      </p:sp>
      <p:sp>
        <p:nvSpPr>
          <p:cNvPr id="23" name="文本框 9"/>
          <p:cNvSpPr txBox="1"/>
          <p:nvPr/>
        </p:nvSpPr>
        <p:spPr>
          <a:xfrm>
            <a:off x="4854163" y="291677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时间地点</a:t>
            </a:r>
          </a:p>
        </p:txBody>
      </p:sp>
      <p:sp>
        <p:nvSpPr>
          <p:cNvPr id="27" name="文本框 9"/>
          <p:cNvSpPr txBox="1"/>
          <p:nvPr/>
        </p:nvSpPr>
        <p:spPr>
          <a:xfrm>
            <a:off x="3823832" y="1963431"/>
            <a:ext cx="2916324" cy="553998"/>
          </a:xfrm>
          <a:prstGeom prst="rect">
            <a:avLst/>
          </a:prstGeom>
          <a:noFill/>
        </p:spPr>
        <p:txBody>
          <a:bodyPr wrap="square" lIns="0" tIns="0" rIns="0" bIns="0" rtlCol="0">
            <a:spAutoFit/>
          </a:bodyPr>
          <a:lstStyle/>
          <a:p>
            <a:pPr marL="0" lvl="1"/>
            <a:r>
              <a:rPr lang="zh-CN" altLang="en-US" sz="3600" b="1" dirty="0">
                <a:solidFill>
                  <a:schemeClr val="accent1"/>
                </a:solidFill>
                <a:latin typeface="微软雅黑" pitchFamily="34" charset="-122"/>
                <a:ea typeface="微软雅黑" pitchFamily="34" charset="-122"/>
              </a:rPr>
              <a:t>活动总体思路</a:t>
            </a:r>
          </a:p>
        </p:txBody>
      </p:sp>
      <p:sp>
        <p:nvSpPr>
          <p:cNvPr id="28" name="TextBox 20"/>
          <p:cNvSpPr txBox="1"/>
          <p:nvPr/>
        </p:nvSpPr>
        <p:spPr>
          <a:xfrm>
            <a:off x="2747628" y="2063919"/>
            <a:ext cx="616756" cy="1015663"/>
          </a:xfrm>
          <a:prstGeom prst="rect">
            <a:avLst/>
          </a:prstGeom>
          <a:noFill/>
        </p:spPr>
        <p:txBody>
          <a:bodyPr wrap="none" lIns="0" tIns="0" rIns="0" bIns="0" rtlCol="0">
            <a:spAutoFit/>
          </a:bodyPr>
          <a:lstStyle/>
          <a:p>
            <a:r>
              <a:rPr lang="en-US" altLang="zh-CN" sz="6600" spc="300" dirty="0">
                <a:solidFill>
                  <a:schemeClr val="accent1"/>
                </a:solidFill>
                <a:latin typeface="Agency FB" panose="020B0503020202020204" pitchFamily="34" charset="0"/>
                <a:ea typeface="微软雅黑" pitchFamily="34" charset="-122"/>
              </a:rPr>
              <a:t>01</a:t>
            </a:r>
            <a:endParaRPr lang="zh-CN" altLang="en-US" sz="6600" spc="300" dirty="0">
              <a:solidFill>
                <a:schemeClr val="accent1"/>
              </a:solidFill>
              <a:latin typeface="Agency FB" panose="020B0503020202020204" pitchFamily="34" charset="0"/>
              <a:ea typeface="微软雅黑" pitchFamily="34" charset="-122"/>
            </a:endParaRPr>
          </a:p>
        </p:txBody>
      </p:sp>
      <p:sp>
        <p:nvSpPr>
          <p:cNvPr id="54" name="KSO_Shape"/>
          <p:cNvSpPr>
            <a:spLocks/>
          </p:cNvSpPr>
          <p:nvPr/>
        </p:nvSpPr>
        <p:spPr bwMode="auto">
          <a:xfrm>
            <a:off x="4225544" y="4715263"/>
            <a:ext cx="214740" cy="212592"/>
          </a:xfrm>
          <a:custGeom>
            <a:avLst/>
            <a:gdLst>
              <a:gd name="T0" fmla="*/ 615878 w 2390775"/>
              <a:gd name="T1" fmla="*/ 1467970 h 2365376"/>
              <a:gd name="T2" fmla="*/ 587250 w 2390775"/>
              <a:gd name="T3" fmla="*/ 1401697 h 2365376"/>
              <a:gd name="T4" fmla="*/ 1282649 w 2390775"/>
              <a:gd name="T5" fmla="*/ 1393474 h 2365376"/>
              <a:gd name="T6" fmla="*/ 1180915 w 2390775"/>
              <a:gd name="T7" fmla="*/ 1446870 h 2365376"/>
              <a:gd name="T8" fmla="*/ 1210073 w 2390775"/>
              <a:gd name="T9" fmla="*/ 1382167 h 2365376"/>
              <a:gd name="T10" fmla="*/ 653657 w 2390775"/>
              <a:gd name="T11" fmla="*/ 1314699 h 2365376"/>
              <a:gd name="T12" fmla="*/ 646041 w 2390775"/>
              <a:gd name="T13" fmla="*/ 1180275 h 2365376"/>
              <a:gd name="T14" fmla="*/ 589870 w 2390775"/>
              <a:gd name="T15" fmla="*/ 1105327 h 2365376"/>
              <a:gd name="T16" fmla="*/ 599516 w 2390775"/>
              <a:gd name="T17" fmla="*/ 1141280 h 2365376"/>
              <a:gd name="T18" fmla="*/ 579914 w 2390775"/>
              <a:gd name="T19" fmla="*/ 1158779 h 2365376"/>
              <a:gd name="T20" fmla="*/ 541333 w 2390775"/>
              <a:gd name="T21" fmla="*/ 1105965 h 2365376"/>
              <a:gd name="T22" fmla="*/ 1137260 w 2390775"/>
              <a:gd name="T23" fmla="*/ 1009231 h 2365376"/>
              <a:gd name="T24" fmla="*/ 1143562 w 2390775"/>
              <a:gd name="T25" fmla="*/ 1026145 h 2365376"/>
              <a:gd name="T26" fmla="*/ 1096615 w 2390775"/>
              <a:gd name="T27" fmla="*/ 1069549 h 2365376"/>
              <a:gd name="T28" fmla="*/ 1102602 w 2390775"/>
              <a:gd name="T29" fmla="*/ 1001572 h 2365376"/>
              <a:gd name="T30" fmla="*/ 972739 w 2390775"/>
              <a:gd name="T31" fmla="*/ 835988 h 2365376"/>
              <a:gd name="T32" fmla="*/ 989500 w 2390775"/>
              <a:gd name="T33" fmla="*/ 1138672 h 2365376"/>
              <a:gd name="T34" fmla="*/ 639427 w 2390775"/>
              <a:gd name="T35" fmla="*/ 1423644 h 2365376"/>
              <a:gd name="T36" fmla="*/ 599898 w 2390775"/>
              <a:gd name="T37" fmla="*/ 1003302 h 2365376"/>
              <a:gd name="T38" fmla="*/ 529694 w 2390775"/>
              <a:gd name="T39" fmla="*/ 1090596 h 2365376"/>
              <a:gd name="T40" fmla="*/ 602428 w 2390775"/>
              <a:gd name="T41" fmla="*/ 868249 h 2365376"/>
              <a:gd name="T42" fmla="*/ 861740 w 2390775"/>
              <a:gd name="T43" fmla="*/ 924231 h 2365376"/>
              <a:gd name="T44" fmla="*/ 755609 w 2390775"/>
              <a:gd name="T45" fmla="*/ 542052 h 2365376"/>
              <a:gd name="T46" fmla="*/ 929665 w 2390775"/>
              <a:gd name="T47" fmla="*/ 525915 h 2365376"/>
              <a:gd name="T48" fmla="*/ 909019 w 2390775"/>
              <a:gd name="T49" fmla="*/ 571798 h 2365376"/>
              <a:gd name="T50" fmla="*/ 936652 w 2390775"/>
              <a:gd name="T51" fmla="*/ 586353 h 2365376"/>
              <a:gd name="T52" fmla="*/ 928394 w 2390775"/>
              <a:gd name="T53" fmla="*/ 688879 h 2365376"/>
              <a:gd name="T54" fmla="*/ 840414 w 2390775"/>
              <a:gd name="T55" fmla="*/ 772101 h 2365376"/>
              <a:gd name="T56" fmla="*/ 742269 w 2390775"/>
              <a:gd name="T57" fmla="*/ 675588 h 2365376"/>
              <a:gd name="T58" fmla="*/ 738139 w 2390775"/>
              <a:gd name="T59" fmla="*/ 608504 h 2365376"/>
              <a:gd name="T60" fmla="*/ 761643 w 2390775"/>
              <a:gd name="T61" fmla="*/ 510093 h 2365376"/>
              <a:gd name="T62" fmla="*/ 617010 w 2390775"/>
              <a:gd name="T63" fmla="*/ 449064 h 2365376"/>
              <a:gd name="T64" fmla="*/ 350272 w 2390775"/>
              <a:gd name="T65" fmla="*/ 638327 h 2365376"/>
              <a:gd name="T66" fmla="*/ 215163 w 2390775"/>
              <a:gd name="T67" fmla="*/ 939947 h 2365376"/>
              <a:gd name="T68" fmla="*/ 256613 w 2390775"/>
              <a:gd name="T69" fmla="*/ 1277331 h 2365376"/>
              <a:gd name="T70" fmla="*/ 458486 w 2390775"/>
              <a:gd name="T71" fmla="*/ 1534008 h 2365376"/>
              <a:gd name="T72" fmla="*/ 767308 w 2390775"/>
              <a:gd name="T73" fmla="*/ 1655225 h 2365376"/>
              <a:gd name="T74" fmla="*/ 1101127 w 2390775"/>
              <a:gd name="T75" fmla="*/ 1596674 h 2365376"/>
              <a:gd name="T76" fmla="*/ 1347614 w 2390775"/>
              <a:gd name="T77" fmla="*/ 1383040 h 2365376"/>
              <a:gd name="T78" fmla="*/ 1453614 w 2390775"/>
              <a:gd name="T79" fmla="*/ 1066861 h 2365376"/>
              <a:gd name="T80" fmla="*/ 1378939 w 2390775"/>
              <a:gd name="T81" fmla="*/ 738024 h 2365376"/>
              <a:gd name="T82" fmla="*/ 1153652 w 2390775"/>
              <a:gd name="T83" fmla="*/ 501602 h 2365376"/>
              <a:gd name="T84" fmla="*/ 831224 w 2390775"/>
              <a:gd name="T85" fmla="*/ 411085 h 2365376"/>
              <a:gd name="T86" fmla="*/ 989432 w 2390775"/>
              <a:gd name="T87" fmla="*/ 315187 h 2365376"/>
              <a:gd name="T88" fmla="*/ 1471649 w 2390775"/>
              <a:gd name="T89" fmla="*/ 671876 h 2365376"/>
              <a:gd name="T90" fmla="*/ 1554866 w 2390775"/>
              <a:gd name="T91" fmla="*/ 1171938 h 2365376"/>
              <a:gd name="T92" fmla="*/ 1239716 w 2390775"/>
              <a:gd name="T93" fmla="*/ 1647313 h 2365376"/>
              <a:gd name="T94" fmla="*/ 646121 w 2390775"/>
              <a:gd name="T95" fmla="*/ 1748275 h 2365376"/>
              <a:gd name="T96" fmla="*/ 110112 w 2390775"/>
              <a:gd name="T97" fmla="*/ 1186813 h 2365376"/>
              <a:gd name="T98" fmla="*/ 251551 w 2390775"/>
              <a:gd name="T99" fmla="*/ 580725 h 2365376"/>
              <a:gd name="T100" fmla="*/ 1549044 w 2390775"/>
              <a:gd name="T101" fmla="*/ 160116 h 2365376"/>
              <a:gd name="T102" fmla="*/ 1461002 w 2390775"/>
              <a:gd name="T103" fmla="*/ 284475 h 2365376"/>
              <a:gd name="T104" fmla="*/ 1550307 w 2390775"/>
              <a:gd name="T105" fmla="*/ 426554 h 2365376"/>
              <a:gd name="T106" fmla="*/ 1719764 w 2390775"/>
              <a:gd name="T107" fmla="*/ 380038 h 2365376"/>
              <a:gd name="T108" fmla="*/ 1735543 w 2390775"/>
              <a:gd name="T109" fmla="*/ 232579 h 2365376"/>
              <a:gd name="T110" fmla="*/ 1705909 w 2390775"/>
              <a:gd name="T111" fmla="*/ 94508 h 2365376"/>
              <a:gd name="T112" fmla="*/ 1774050 w 2390775"/>
              <a:gd name="T113" fmla="*/ 148403 h 2365376"/>
              <a:gd name="T114" fmla="*/ 1781614 w 2390775"/>
              <a:gd name="T115" fmla="*/ 428769 h 2365376"/>
              <a:gd name="T116" fmla="*/ 1600166 w 2390775"/>
              <a:gd name="T117" fmla="*/ 516104 h 2365376"/>
              <a:gd name="T118" fmla="*/ 1452167 w 2390775"/>
              <a:gd name="T119" fmla="*/ 455349 h 2365376"/>
              <a:gd name="T120" fmla="*/ 1310478 w 2390775"/>
              <a:gd name="T121" fmla="*/ 259477 h 2365376"/>
              <a:gd name="T122" fmla="*/ 1562614 w 2390775"/>
              <a:gd name="T123" fmla="*/ 74046 h 236537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390775" h="2365376">
                <a:moveTo>
                  <a:pt x="761351" y="1739900"/>
                </a:moveTo>
                <a:lnTo>
                  <a:pt x="791690" y="1805294"/>
                </a:lnTo>
                <a:lnTo>
                  <a:pt x="794883" y="1808051"/>
                </a:lnTo>
                <a:lnTo>
                  <a:pt x="797278" y="1811991"/>
                </a:lnTo>
                <a:lnTo>
                  <a:pt x="800871" y="1817112"/>
                </a:lnTo>
                <a:lnTo>
                  <a:pt x="803266" y="1822233"/>
                </a:lnTo>
                <a:lnTo>
                  <a:pt x="804065" y="1825384"/>
                </a:lnTo>
                <a:lnTo>
                  <a:pt x="804863" y="1828536"/>
                </a:lnTo>
                <a:lnTo>
                  <a:pt x="804863" y="1831687"/>
                </a:lnTo>
                <a:lnTo>
                  <a:pt x="804863" y="1834839"/>
                </a:lnTo>
                <a:lnTo>
                  <a:pt x="804065" y="1837990"/>
                </a:lnTo>
                <a:lnTo>
                  <a:pt x="802867" y="1841142"/>
                </a:lnTo>
                <a:lnTo>
                  <a:pt x="801670" y="1842718"/>
                </a:lnTo>
                <a:lnTo>
                  <a:pt x="799674" y="1844687"/>
                </a:lnTo>
                <a:lnTo>
                  <a:pt x="797278" y="1845475"/>
                </a:lnTo>
                <a:lnTo>
                  <a:pt x="794484" y="1845869"/>
                </a:lnTo>
                <a:lnTo>
                  <a:pt x="790891" y="1846263"/>
                </a:lnTo>
                <a:lnTo>
                  <a:pt x="787698" y="1845869"/>
                </a:lnTo>
                <a:lnTo>
                  <a:pt x="784105" y="1845475"/>
                </a:lnTo>
                <a:lnTo>
                  <a:pt x="780512" y="1844293"/>
                </a:lnTo>
                <a:lnTo>
                  <a:pt x="776520" y="1842718"/>
                </a:lnTo>
                <a:lnTo>
                  <a:pt x="772927" y="1841142"/>
                </a:lnTo>
                <a:lnTo>
                  <a:pt x="768935" y="1839172"/>
                </a:lnTo>
                <a:lnTo>
                  <a:pt x="765343" y="1836809"/>
                </a:lnTo>
                <a:lnTo>
                  <a:pt x="761750" y="1834051"/>
                </a:lnTo>
                <a:lnTo>
                  <a:pt x="758955" y="1831294"/>
                </a:lnTo>
                <a:lnTo>
                  <a:pt x="756161" y="1827748"/>
                </a:lnTo>
                <a:lnTo>
                  <a:pt x="754165" y="1824597"/>
                </a:lnTo>
                <a:lnTo>
                  <a:pt x="748975" y="1815536"/>
                </a:lnTo>
                <a:lnTo>
                  <a:pt x="745782" y="1808839"/>
                </a:lnTo>
                <a:lnTo>
                  <a:pt x="743387" y="1803718"/>
                </a:lnTo>
                <a:lnTo>
                  <a:pt x="742588" y="1799385"/>
                </a:lnTo>
                <a:lnTo>
                  <a:pt x="742588" y="1795051"/>
                </a:lnTo>
                <a:lnTo>
                  <a:pt x="743387" y="1790718"/>
                </a:lnTo>
                <a:lnTo>
                  <a:pt x="746181" y="1778112"/>
                </a:lnTo>
                <a:lnTo>
                  <a:pt x="746979" y="1774173"/>
                </a:lnTo>
                <a:lnTo>
                  <a:pt x="746979" y="1772203"/>
                </a:lnTo>
                <a:lnTo>
                  <a:pt x="746181" y="1771021"/>
                </a:lnTo>
                <a:lnTo>
                  <a:pt x="745383" y="1770627"/>
                </a:lnTo>
                <a:lnTo>
                  <a:pt x="742987" y="1770627"/>
                </a:lnTo>
                <a:lnTo>
                  <a:pt x="742189" y="1770233"/>
                </a:lnTo>
                <a:lnTo>
                  <a:pt x="741790" y="1769839"/>
                </a:lnTo>
                <a:lnTo>
                  <a:pt x="738596" y="1761961"/>
                </a:lnTo>
                <a:lnTo>
                  <a:pt x="736999" y="1758021"/>
                </a:lnTo>
                <a:lnTo>
                  <a:pt x="736600" y="1756052"/>
                </a:lnTo>
                <a:lnTo>
                  <a:pt x="736600" y="1754476"/>
                </a:lnTo>
                <a:lnTo>
                  <a:pt x="742189" y="1750536"/>
                </a:lnTo>
                <a:lnTo>
                  <a:pt x="747379" y="1747385"/>
                </a:lnTo>
                <a:lnTo>
                  <a:pt x="750971" y="1745021"/>
                </a:lnTo>
                <a:lnTo>
                  <a:pt x="754165" y="1743839"/>
                </a:lnTo>
                <a:lnTo>
                  <a:pt x="758556" y="1741870"/>
                </a:lnTo>
                <a:lnTo>
                  <a:pt x="759754" y="1741870"/>
                </a:lnTo>
                <a:lnTo>
                  <a:pt x="761351" y="1739900"/>
                </a:lnTo>
                <a:close/>
                <a:moveTo>
                  <a:pt x="1554438" y="1730375"/>
                </a:moveTo>
                <a:lnTo>
                  <a:pt x="1565575" y="1730375"/>
                </a:lnTo>
                <a:lnTo>
                  <a:pt x="1575916" y="1730375"/>
                </a:lnTo>
                <a:lnTo>
                  <a:pt x="1586258" y="1731163"/>
                </a:lnTo>
                <a:lnTo>
                  <a:pt x="1591031" y="1731951"/>
                </a:lnTo>
                <a:lnTo>
                  <a:pt x="1595008" y="1733133"/>
                </a:lnTo>
                <a:lnTo>
                  <a:pt x="1598986" y="1734314"/>
                </a:lnTo>
                <a:lnTo>
                  <a:pt x="1602168" y="1735890"/>
                </a:lnTo>
                <a:lnTo>
                  <a:pt x="1605350" y="1737860"/>
                </a:lnTo>
                <a:lnTo>
                  <a:pt x="1607339" y="1739830"/>
                </a:lnTo>
                <a:lnTo>
                  <a:pt x="1608929" y="1741799"/>
                </a:lnTo>
                <a:lnTo>
                  <a:pt x="1609725" y="1744951"/>
                </a:lnTo>
                <a:lnTo>
                  <a:pt x="1609725" y="1747708"/>
                </a:lnTo>
                <a:lnTo>
                  <a:pt x="1608929" y="1751648"/>
                </a:lnTo>
                <a:lnTo>
                  <a:pt x="1607339" y="1755193"/>
                </a:lnTo>
                <a:lnTo>
                  <a:pt x="1604554" y="1759920"/>
                </a:lnTo>
                <a:lnTo>
                  <a:pt x="1600577" y="1764648"/>
                </a:lnTo>
                <a:lnTo>
                  <a:pt x="1595804" y="1769769"/>
                </a:lnTo>
                <a:lnTo>
                  <a:pt x="1589042" y="1776072"/>
                </a:lnTo>
                <a:lnTo>
                  <a:pt x="1582678" y="1781193"/>
                </a:lnTo>
                <a:lnTo>
                  <a:pt x="1576314" y="1786314"/>
                </a:lnTo>
                <a:lnTo>
                  <a:pt x="1570348" y="1790647"/>
                </a:lnTo>
                <a:lnTo>
                  <a:pt x="1563586" y="1794193"/>
                </a:lnTo>
                <a:lnTo>
                  <a:pt x="1557222" y="1797738"/>
                </a:lnTo>
                <a:lnTo>
                  <a:pt x="1550461" y="1800496"/>
                </a:lnTo>
                <a:lnTo>
                  <a:pt x="1544097" y="1802466"/>
                </a:lnTo>
                <a:lnTo>
                  <a:pt x="1537733" y="1804829"/>
                </a:lnTo>
                <a:lnTo>
                  <a:pt x="1530971" y="1806799"/>
                </a:lnTo>
                <a:lnTo>
                  <a:pt x="1524607" y="1807981"/>
                </a:lnTo>
                <a:lnTo>
                  <a:pt x="1518243" y="1809163"/>
                </a:lnTo>
                <a:lnTo>
                  <a:pt x="1505117" y="1811132"/>
                </a:lnTo>
                <a:lnTo>
                  <a:pt x="1491992" y="1812314"/>
                </a:lnTo>
                <a:lnTo>
                  <a:pt x="1486026" y="1813102"/>
                </a:lnTo>
                <a:lnTo>
                  <a:pt x="1483241" y="1813890"/>
                </a:lnTo>
                <a:lnTo>
                  <a:pt x="1482048" y="1814678"/>
                </a:lnTo>
                <a:lnTo>
                  <a:pt x="1481253" y="1815072"/>
                </a:lnTo>
                <a:lnTo>
                  <a:pt x="1480855" y="1815859"/>
                </a:lnTo>
                <a:lnTo>
                  <a:pt x="1480855" y="1817041"/>
                </a:lnTo>
                <a:lnTo>
                  <a:pt x="1481253" y="1818617"/>
                </a:lnTo>
                <a:lnTo>
                  <a:pt x="1482048" y="1819799"/>
                </a:lnTo>
                <a:lnTo>
                  <a:pt x="1482048" y="1821375"/>
                </a:lnTo>
                <a:lnTo>
                  <a:pt x="1482048" y="1821769"/>
                </a:lnTo>
                <a:lnTo>
                  <a:pt x="1480855" y="1822556"/>
                </a:lnTo>
                <a:lnTo>
                  <a:pt x="1471309" y="1830829"/>
                </a:lnTo>
                <a:lnTo>
                  <a:pt x="1465343" y="1834375"/>
                </a:lnTo>
                <a:lnTo>
                  <a:pt x="1463354" y="1835556"/>
                </a:lnTo>
                <a:lnTo>
                  <a:pt x="1461365" y="1836738"/>
                </a:lnTo>
                <a:lnTo>
                  <a:pt x="1452615" y="1830041"/>
                </a:lnTo>
                <a:lnTo>
                  <a:pt x="1445853" y="1824132"/>
                </a:lnTo>
                <a:lnTo>
                  <a:pt x="1440285" y="1819405"/>
                </a:lnTo>
                <a:lnTo>
                  <a:pt x="1437103" y="1815072"/>
                </a:lnTo>
                <a:lnTo>
                  <a:pt x="1434716" y="1812314"/>
                </a:lnTo>
                <a:lnTo>
                  <a:pt x="1433125" y="1810344"/>
                </a:lnTo>
                <a:lnTo>
                  <a:pt x="1432330" y="1808375"/>
                </a:lnTo>
                <a:lnTo>
                  <a:pt x="1428750" y="1806799"/>
                </a:lnTo>
                <a:lnTo>
                  <a:pt x="1512675" y="1734314"/>
                </a:lnTo>
                <a:lnTo>
                  <a:pt x="1518641" y="1733527"/>
                </a:lnTo>
                <a:lnTo>
                  <a:pt x="1533755" y="1731951"/>
                </a:lnTo>
                <a:lnTo>
                  <a:pt x="1543699" y="1731163"/>
                </a:lnTo>
                <a:lnTo>
                  <a:pt x="1554438" y="1730375"/>
                </a:lnTo>
                <a:close/>
                <a:moveTo>
                  <a:pt x="588962" y="1535113"/>
                </a:moveTo>
                <a:lnTo>
                  <a:pt x="694496" y="1535113"/>
                </a:lnTo>
                <a:lnTo>
                  <a:pt x="694496" y="1557872"/>
                </a:lnTo>
                <a:lnTo>
                  <a:pt x="694894" y="1558271"/>
                </a:lnTo>
                <a:lnTo>
                  <a:pt x="696885" y="1560268"/>
                </a:lnTo>
                <a:lnTo>
                  <a:pt x="698478" y="1560667"/>
                </a:lnTo>
                <a:lnTo>
                  <a:pt x="700469" y="1561466"/>
                </a:lnTo>
                <a:lnTo>
                  <a:pt x="704053" y="1561865"/>
                </a:lnTo>
                <a:lnTo>
                  <a:pt x="707239" y="1561865"/>
                </a:lnTo>
                <a:lnTo>
                  <a:pt x="711222" y="1561865"/>
                </a:lnTo>
                <a:lnTo>
                  <a:pt x="714407" y="1561466"/>
                </a:lnTo>
                <a:lnTo>
                  <a:pt x="716797" y="1560667"/>
                </a:lnTo>
                <a:lnTo>
                  <a:pt x="718390" y="1560268"/>
                </a:lnTo>
                <a:lnTo>
                  <a:pt x="720381" y="1558271"/>
                </a:lnTo>
                <a:lnTo>
                  <a:pt x="720779" y="1557872"/>
                </a:lnTo>
                <a:lnTo>
                  <a:pt x="720779" y="1535113"/>
                </a:lnTo>
                <a:lnTo>
                  <a:pt x="820737" y="1535113"/>
                </a:lnTo>
                <a:lnTo>
                  <a:pt x="820737" y="1644117"/>
                </a:lnTo>
                <a:lnTo>
                  <a:pt x="820339" y="1648908"/>
                </a:lnTo>
                <a:lnTo>
                  <a:pt x="819144" y="1652901"/>
                </a:lnTo>
                <a:lnTo>
                  <a:pt x="816755" y="1656894"/>
                </a:lnTo>
                <a:lnTo>
                  <a:pt x="814365" y="1660088"/>
                </a:lnTo>
                <a:lnTo>
                  <a:pt x="810781" y="1663283"/>
                </a:lnTo>
                <a:lnTo>
                  <a:pt x="806799" y="1665279"/>
                </a:lnTo>
                <a:lnTo>
                  <a:pt x="802418" y="1666477"/>
                </a:lnTo>
                <a:lnTo>
                  <a:pt x="797639" y="1666876"/>
                </a:lnTo>
                <a:lnTo>
                  <a:pt x="612060" y="1666876"/>
                </a:lnTo>
                <a:lnTo>
                  <a:pt x="607281" y="1666477"/>
                </a:lnTo>
                <a:lnTo>
                  <a:pt x="602901" y="1665279"/>
                </a:lnTo>
                <a:lnTo>
                  <a:pt x="598918" y="1663283"/>
                </a:lnTo>
                <a:lnTo>
                  <a:pt x="595732" y="1660088"/>
                </a:lnTo>
                <a:lnTo>
                  <a:pt x="592546" y="1656894"/>
                </a:lnTo>
                <a:lnTo>
                  <a:pt x="590555" y="1652901"/>
                </a:lnTo>
                <a:lnTo>
                  <a:pt x="589360" y="1648908"/>
                </a:lnTo>
                <a:lnTo>
                  <a:pt x="588962" y="1644117"/>
                </a:lnTo>
                <a:lnTo>
                  <a:pt x="588962" y="1535113"/>
                </a:lnTo>
                <a:close/>
                <a:moveTo>
                  <a:pt x="612060" y="1476375"/>
                </a:moveTo>
                <a:lnTo>
                  <a:pt x="797639" y="1476375"/>
                </a:lnTo>
                <a:lnTo>
                  <a:pt x="802418" y="1476769"/>
                </a:lnTo>
                <a:lnTo>
                  <a:pt x="806799" y="1477950"/>
                </a:lnTo>
                <a:lnTo>
                  <a:pt x="810781" y="1480312"/>
                </a:lnTo>
                <a:lnTo>
                  <a:pt x="814365" y="1483068"/>
                </a:lnTo>
                <a:lnTo>
                  <a:pt x="816755" y="1486611"/>
                </a:lnTo>
                <a:lnTo>
                  <a:pt x="819144" y="1490155"/>
                </a:lnTo>
                <a:lnTo>
                  <a:pt x="820339" y="1494485"/>
                </a:lnTo>
                <a:lnTo>
                  <a:pt x="820737" y="1498816"/>
                </a:lnTo>
                <a:lnTo>
                  <a:pt x="820737" y="1525588"/>
                </a:lnTo>
                <a:lnTo>
                  <a:pt x="588962" y="1525588"/>
                </a:lnTo>
                <a:lnTo>
                  <a:pt x="588962" y="1498816"/>
                </a:lnTo>
                <a:lnTo>
                  <a:pt x="589360" y="1494485"/>
                </a:lnTo>
                <a:lnTo>
                  <a:pt x="590555" y="1490155"/>
                </a:lnTo>
                <a:lnTo>
                  <a:pt x="592546" y="1486611"/>
                </a:lnTo>
                <a:lnTo>
                  <a:pt x="595732" y="1483068"/>
                </a:lnTo>
                <a:lnTo>
                  <a:pt x="598918" y="1480312"/>
                </a:lnTo>
                <a:lnTo>
                  <a:pt x="602901" y="1477950"/>
                </a:lnTo>
                <a:lnTo>
                  <a:pt x="607281" y="1476769"/>
                </a:lnTo>
                <a:lnTo>
                  <a:pt x="612060" y="1476375"/>
                </a:lnTo>
                <a:close/>
                <a:moveTo>
                  <a:pt x="725449" y="1381125"/>
                </a:moveTo>
                <a:lnTo>
                  <a:pt x="730525" y="1381524"/>
                </a:lnTo>
                <a:lnTo>
                  <a:pt x="732087" y="1381524"/>
                </a:lnTo>
                <a:lnTo>
                  <a:pt x="734430" y="1382322"/>
                </a:lnTo>
                <a:lnTo>
                  <a:pt x="737554" y="1384317"/>
                </a:lnTo>
                <a:lnTo>
                  <a:pt x="740287" y="1386312"/>
                </a:lnTo>
                <a:lnTo>
                  <a:pt x="743411" y="1389505"/>
                </a:lnTo>
                <a:lnTo>
                  <a:pt x="746535" y="1393096"/>
                </a:lnTo>
                <a:lnTo>
                  <a:pt x="749659" y="1397486"/>
                </a:lnTo>
                <a:lnTo>
                  <a:pt x="755906" y="1407063"/>
                </a:lnTo>
                <a:lnTo>
                  <a:pt x="761373" y="1417837"/>
                </a:lnTo>
                <a:lnTo>
                  <a:pt x="766059" y="1427813"/>
                </a:lnTo>
                <a:lnTo>
                  <a:pt x="769182" y="1437390"/>
                </a:lnTo>
                <a:lnTo>
                  <a:pt x="770744" y="1441780"/>
                </a:lnTo>
                <a:lnTo>
                  <a:pt x="771525" y="1445770"/>
                </a:lnTo>
                <a:lnTo>
                  <a:pt x="771525" y="1448164"/>
                </a:lnTo>
                <a:lnTo>
                  <a:pt x="771525" y="1450159"/>
                </a:lnTo>
                <a:lnTo>
                  <a:pt x="770744" y="1451357"/>
                </a:lnTo>
                <a:lnTo>
                  <a:pt x="769182" y="1452155"/>
                </a:lnTo>
                <a:lnTo>
                  <a:pt x="768011" y="1452155"/>
                </a:lnTo>
                <a:lnTo>
                  <a:pt x="766449" y="1450958"/>
                </a:lnTo>
                <a:lnTo>
                  <a:pt x="764887" y="1449760"/>
                </a:lnTo>
                <a:lnTo>
                  <a:pt x="762544" y="1448563"/>
                </a:lnTo>
                <a:lnTo>
                  <a:pt x="759030" y="1444174"/>
                </a:lnTo>
                <a:lnTo>
                  <a:pt x="755516" y="1439784"/>
                </a:lnTo>
                <a:lnTo>
                  <a:pt x="753173" y="1434996"/>
                </a:lnTo>
                <a:lnTo>
                  <a:pt x="752392" y="1433400"/>
                </a:lnTo>
                <a:lnTo>
                  <a:pt x="752392" y="1431404"/>
                </a:lnTo>
                <a:lnTo>
                  <a:pt x="752001" y="1428611"/>
                </a:lnTo>
                <a:lnTo>
                  <a:pt x="750830" y="1426616"/>
                </a:lnTo>
                <a:lnTo>
                  <a:pt x="748878" y="1425419"/>
                </a:lnTo>
                <a:lnTo>
                  <a:pt x="746925" y="1425020"/>
                </a:lnTo>
                <a:lnTo>
                  <a:pt x="746144" y="1425419"/>
                </a:lnTo>
                <a:lnTo>
                  <a:pt x="745363" y="1425818"/>
                </a:lnTo>
                <a:lnTo>
                  <a:pt x="744582" y="1426616"/>
                </a:lnTo>
                <a:lnTo>
                  <a:pt x="743411" y="1427414"/>
                </a:lnTo>
                <a:lnTo>
                  <a:pt x="742630" y="1428611"/>
                </a:lnTo>
                <a:lnTo>
                  <a:pt x="742240" y="1430207"/>
                </a:lnTo>
                <a:lnTo>
                  <a:pt x="741849" y="1432602"/>
                </a:lnTo>
                <a:lnTo>
                  <a:pt x="741849" y="1434597"/>
                </a:lnTo>
                <a:lnTo>
                  <a:pt x="741459" y="1439385"/>
                </a:lnTo>
                <a:lnTo>
                  <a:pt x="740678" y="1443376"/>
                </a:lnTo>
                <a:lnTo>
                  <a:pt x="739897" y="1445371"/>
                </a:lnTo>
                <a:lnTo>
                  <a:pt x="739116" y="1446967"/>
                </a:lnTo>
                <a:lnTo>
                  <a:pt x="737944" y="1448164"/>
                </a:lnTo>
                <a:lnTo>
                  <a:pt x="735992" y="1449361"/>
                </a:lnTo>
                <a:lnTo>
                  <a:pt x="734430" y="1450558"/>
                </a:lnTo>
                <a:lnTo>
                  <a:pt x="732868" y="1452155"/>
                </a:lnTo>
                <a:lnTo>
                  <a:pt x="730525" y="1452953"/>
                </a:lnTo>
                <a:lnTo>
                  <a:pt x="727792" y="1453352"/>
                </a:lnTo>
                <a:lnTo>
                  <a:pt x="721935" y="1454150"/>
                </a:lnTo>
                <a:lnTo>
                  <a:pt x="715297" y="1454150"/>
                </a:lnTo>
                <a:lnTo>
                  <a:pt x="712173" y="1453751"/>
                </a:lnTo>
                <a:lnTo>
                  <a:pt x="709049" y="1452953"/>
                </a:lnTo>
                <a:lnTo>
                  <a:pt x="706706" y="1452155"/>
                </a:lnTo>
                <a:lnTo>
                  <a:pt x="703973" y="1450558"/>
                </a:lnTo>
                <a:lnTo>
                  <a:pt x="701240" y="1448962"/>
                </a:lnTo>
                <a:lnTo>
                  <a:pt x="699287" y="1447366"/>
                </a:lnTo>
                <a:lnTo>
                  <a:pt x="694992" y="1442977"/>
                </a:lnTo>
                <a:lnTo>
                  <a:pt x="691478" y="1438188"/>
                </a:lnTo>
                <a:lnTo>
                  <a:pt x="687963" y="1432602"/>
                </a:lnTo>
                <a:lnTo>
                  <a:pt x="685230" y="1427015"/>
                </a:lnTo>
                <a:lnTo>
                  <a:pt x="682497" y="1421029"/>
                </a:lnTo>
                <a:lnTo>
                  <a:pt x="680544" y="1415044"/>
                </a:lnTo>
                <a:lnTo>
                  <a:pt x="678982" y="1409058"/>
                </a:lnTo>
                <a:lnTo>
                  <a:pt x="676249" y="1399082"/>
                </a:lnTo>
                <a:lnTo>
                  <a:pt x="675078" y="1392298"/>
                </a:lnTo>
                <a:lnTo>
                  <a:pt x="674687" y="1389106"/>
                </a:lnTo>
                <a:lnTo>
                  <a:pt x="674687" y="1388707"/>
                </a:lnTo>
                <a:lnTo>
                  <a:pt x="675078" y="1388308"/>
                </a:lnTo>
                <a:lnTo>
                  <a:pt x="676249" y="1387909"/>
                </a:lnTo>
                <a:lnTo>
                  <a:pt x="679373" y="1387111"/>
                </a:lnTo>
                <a:lnTo>
                  <a:pt x="683278" y="1385913"/>
                </a:lnTo>
                <a:lnTo>
                  <a:pt x="689525" y="1384716"/>
                </a:lnTo>
                <a:lnTo>
                  <a:pt x="698897" y="1383120"/>
                </a:lnTo>
                <a:lnTo>
                  <a:pt x="715297" y="1381524"/>
                </a:lnTo>
                <a:lnTo>
                  <a:pt x="725449" y="1381125"/>
                </a:lnTo>
                <a:close/>
                <a:moveTo>
                  <a:pt x="1433588" y="1247775"/>
                </a:moveTo>
                <a:lnTo>
                  <a:pt x="1439124" y="1247775"/>
                </a:lnTo>
                <a:lnTo>
                  <a:pt x="1444264" y="1248175"/>
                </a:lnTo>
                <a:lnTo>
                  <a:pt x="1448614" y="1248976"/>
                </a:lnTo>
                <a:lnTo>
                  <a:pt x="1451382" y="1249776"/>
                </a:lnTo>
                <a:lnTo>
                  <a:pt x="1453359" y="1250977"/>
                </a:lnTo>
                <a:lnTo>
                  <a:pt x="1454150" y="1252178"/>
                </a:lnTo>
                <a:lnTo>
                  <a:pt x="1454150" y="1253779"/>
                </a:lnTo>
                <a:lnTo>
                  <a:pt x="1453359" y="1255380"/>
                </a:lnTo>
                <a:lnTo>
                  <a:pt x="1452173" y="1256981"/>
                </a:lnTo>
                <a:lnTo>
                  <a:pt x="1450196" y="1258582"/>
                </a:lnTo>
                <a:lnTo>
                  <a:pt x="1447428" y="1260183"/>
                </a:lnTo>
                <a:lnTo>
                  <a:pt x="1441892" y="1262985"/>
                </a:lnTo>
                <a:lnTo>
                  <a:pt x="1435565" y="1264986"/>
                </a:lnTo>
                <a:lnTo>
                  <a:pt x="1432402" y="1265387"/>
                </a:lnTo>
                <a:lnTo>
                  <a:pt x="1429634" y="1265787"/>
                </a:lnTo>
                <a:lnTo>
                  <a:pt x="1427261" y="1265787"/>
                </a:lnTo>
                <a:lnTo>
                  <a:pt x="1425284" y="1265387"/>
                </a:lnTo>
                <a:lnTo>
                  <a:pt x="1423703" y="1264986"/>
                </a:lnTo>
                <a:lnTo>
                  <a:pt x="1422516" y="1264586"/>
                </a:lnTo>
                <a:lnTo>
                  <a:pt x="1420539" y="1264586"/>
                </a:lnTo>
                <a:lnTo>
                  <a:pt x="1419353" y="1264986"/>
                </a:lnTo>
                <a:lnTo>
                  <a:pt x="1418562" y="1265787"/>
                </a:lnTo>
                <a:lnTo>
                  <a:pt x="1417376" y="1266588"/>
                </a:lnTo>
                <a:lnTo>
                  <a:pt x="1416980" y="1267388"/>
                </a:lnTo>
                <a:lnTo>
                  <a:pt x="1416585" y="1268589"/>
                </a:lnTo>
                <a:lnTo>
                  <a:pt x="1416190" y="1269790"/>
                </a:lnTo>
                <a:lnTo>
                  <a:pt x="1416585" y="1270990"/>
                </a:lnTo>
                <a:lnTo>
                  <a:pt x="1416585" y="1272191"/>
                </a:lnTo>
                <a:lnTo>
                  <a:pt x="1417376" y="1273392"/>
                </a:lnTo>
                <a:lnTo>
                  <a:pt x="1418562" y="1274993"/>
                </a:lnTo>
                <a:lnTo>
                  <a:pt x="1419748" y="1276194"/>
                </a:lnTo>
                <a:lnTo>
                  <a:pt x="1422121" y="1277395"/>
                </a:lnTo>
                <a:lnTo>
                  <a:pt x="1424098" y="1278596"/>
                </a:lnTo>
                <a:lnTo>
                  <a:pt x="1428843" y="1280597"/>
                </a:lnTo>
                <a:lnTo>
                  <a:pt x="1430820" y="1282198"/>
                </a:lnTo>
                <a:lnTo>
                  <a:pt x="1432402" y="1283799"/>
                </a:lnTo>
                <a:lnTo>
                  <a:pt x="1433588" y="1285000"/>
                </a:lnTo>
                <a:lnTo>
                  <a:pt x="1435170" y="1287001"/>
                </a:lnTo>
                <a:lnTo>
                  <a:pt x="1436356" y="1289003"/>
                </a:lnTo>
                <a:lnTo>
                  <a:pt x="1436751" y="1291404"/>
                </a:lnTo>
                <a:lnTo>
                  <a:pt x="1437542" y="1293406"/>
                </a:lnTo>
                <a:lnTo>
                  <a:pt x="1437542" y="1296608"/>
                </a:lnTo>
                <a:lnTo>
                  <a:pt x="1437542" y="1299009"/>
                </a:lnTo>
                <a:lnTo>
                  <a:pt x="1437147" y="1302612"/>
                </a:lnTo>
                <a:lnTo>
                  <a:pt x="1436356" y="1305414"/>
                </a:lnTo>
                <a:lnTo>
                  <a:pt x="1435170" y="1309416"/>
                </a:lnTo>
                <a:lnTo>
                  <a:pt x="1431611" y="1317422"/>
                </a:lnTo>
                <a:lnTo>
                  <a:pt x="1430029" y="1320624"/>
                </a:lnTo>
                <a:lnTo>
                  <a:pt x="1428052" y="1323826"/>
                </a:lnTo>
                <a:lnTo>
                  <a:pt x="1425680" y="1326628"/>
                </a:lnTo>
                <a:lnTo>
                  <a:pt x="1423307" y="1328629"/>
                </a:lnTo>
                <a:lnTo>
                  <a:pt x="1420539" y="1331431"/>
                </a:lnTo>
                <a:lnTo>
                  <a:pt x="1417771" y="1333032"/>
                </a:lnTo>
                <a:lnTo>
                  <a:pt x="1414608" y="1334633"/>
                </a:lnTo>
                <a:lnTo>
                  <a:pt x="1411445" y="1336635"/>
                </a:lnTo>
                <a:lnTo>
                  <a:pt x="1404722" y="1338636"/>
                </a:lnTo>
                <a:lnTo>
                  <a:pt x="1397605" y="1340237"/>
                </a:lnTo>
                <a:lnTo>
                  <a:pt x="1390487" y="1341038"/>
                </a:lnTo>
                <a:lnTo>
                  <a:pt x="1383370" y="1341438"/>
                </a:lnTo>
                <a:lnTo>
                  <a:pt x="1376252" y="1341438"/>
                </a:lnTo>
                <a:lnTo>
                  <a:pt x="1369530" y="1341038"/>
                </a:lnTo>
                <a:lnTo>
                  <a:pt x="1358063" y="1339437"/>
                </a:lnTo>
                <a:lnTo>
                  <a:pt x="1350154" y="1338236"/>
                </a:lnTo>
                <a:lnTo>
                  <a:pt x="1347386" y="1337435"/>
                </a:lnTo>
                <a:lnTo>
                  <a:pt x="1347386" y="1337835"/>
                </a:lnTo>
                <a:lnTo>
                  <a:pt x="1346991" y="1337435"/>
                </a:lnTo>
                <a:lnTo>
                  <a:pt x="1346200" y="1337035"/>
                </a:lnTo>
                <a:lnTo>
                  <a:pt x="1346200" y="1334633"/>
                </a:lnTo>
                <a:lnTo>
                  <a:pt x="1346991" y="1331831"/>
                </a:lnTo>
                <a:lnTo>
                  <a:pt x="1347782" y="1326228"/>
                </a:lnTo>
                <a:lnTo>
                  <a:pt x="1349363" y="1318623"/>
                </a:lnTo>
                <a:lnTo>
                  <a:pt x="1351736" y="1307415"/>
                </a:lnTo>
                <a:lnTo>
                  <a:pt x="1355295" y="1296608"/>
                </a:lnTo>
                <a:lnTo>
                  <a:pt x="1357667" y="1287402"/>
                </a:lnTo>
                <a:lnTo>
                  <a:pt x="1361621" y="1275794"/>
                </a:lnTo>
                <a:lnTo>
                  <a:pt x="1363994" y="1270190"/>
                </a:lnTo>
                <a:lnTo>
                  <a:pt x="1364785" y="1268589"/>
                </a:lnTo>
                <a:lnTo>
                  <a:pt x="1366762" y="1265787"/>
                </a:lnTo>
                <a:lnTo>
                  <a:pt x="1369925" y="1262985"/>
                </a:lnTo>
                <a:lnTo>
                  <a:pt x="1373484" y="1260183"/>
                </a:lnTo>
                <a:lnTo>
                  <a:pt x="1378229" y="1258182"/>
                </a:lnTo>
                <a:lnTo>
                  <a:pt x="1383765" y="1256181"/>
                </a:lnTo>
                <a:lnTo>
                  <a:pt x="1389301" y="1253779"/>
                </a:lnTo>
                <a:lnTo>
                  <a:pt x="1395628" y="1252578"/>
                </a:lnTo>
                <a:lnTo>
                  <a:pt x="1401954" y="1250977"/>
                </a:lnTo>
                <a:lnTo>
                  <a:pt x="1415399" y="1248976"/>
                </a:lnTo>
                <a:lnTo>
                  <a:pt x="1428052" y="1248175"/>
                </a:lnTo>
                <a:lnTo>
                  <a:pt x="1433588" y="1247775"/>
                </a:lnTo>
                <a:close/>
                <a:moveTo>
                  <a:pt x="1155700" y="965200"/>
                </a:moveTo>
                <a:lnTo>
                  <a:pt x="1161653" y="965597"/>
                </a:lnTo>
                <a:lnTo>
                  <a:pt x="1167209" y="966787"/>
                </a:lnTo>
                <a:lnTo>
                  <a:pt x="1172766" y="968770"/>
                </a:lnTo>
                <a:lnTo>
                  <a:pt x="1177925" y="971944"/>
                </a:lnTo>
                <a:lnTo>
                  <a:pt x="1182687" y="975514"/>
                </a:lnTo>
                <a:lnTo>
                  <a:pt x="1187450" y="980274"/>
                </a:lnTo>
                <a:lnTo>
                  <a:pt x="1192213" y="985431"/>
                </a:lnTo>
                <a:lnTo>
                  <a:pt x="1196181" y="991381"/>
                </a:lnTo>
                <a:lnTo>
                  <a:pt x="1200150" y="998125"/>
                </a:lnTo>
                <a:lnTo>
                  <a:pt x="1204119" y="1005265"/>
                </a:lnTo>
                <a:lnTo>
                  <a:pt x="1207691" y="1012802"/>
                </a:lnTo>
                <a:lnTo>
                  <a:pt x="1211659" y="1021133"/>
                </a:lnTo>
                <a:lnTo>
                  <a:pt x="1214437" y="1029860"/>
                </a:lnTo>
                <a:lnTo>
                  <a:pt x="1217613" y="1038984"/>
                </a:lnTo>
                <a:lnTo>
                  <a:pt x="1220787" y="1048504"/>
                </a:lnTo>
                <a:lnTo>
                  <a:pt x="1225947" y="1068338"/>
                </a:lnTo>
                <a:lnTo>
                  <a:pt x="1230313" y="1089363"/>
                </a:lnTo>
                <a:lnTo>
                  <a:pt x="1234678" y="1111180"/>
                </a:lnTo>
                <a:lnTo>
                  <a:pt x="1237853" y="1133792"/>
                </a:lnTo>
                <a:lnTo>
                  <a:pt x="1241028" y="1155609"/>
                </a:lnTo>
                <a:lnTo>
                  <a:pt x="1243013" y="1177824"/>
                </a:lnTo>
                <a:lnTo>
                  <a:pt x="1245394" y="1198848"/>
                </a:lnTo>
                <a:lnTo>
                  <a:pt x="1246981" y="1219476"/>
                </a:lnTo>
                <a:lnTo>
                  <a:pt x="1246187" y="1186551"/>
                </a:lnTo>
                <a:lnTo>
                  <a:pt x="1342231" y="1244467"/>
                </a:lnTo>
                <a:lnTo>
                  <a:pt x="1323181" y="1340465"/>
                </a:lnTo>
                <a:lnTo>
                  <a:pt x="1248966" y="1309524"/>
                </a:lnTo>
                <a:lnTo>
                  <a:pt x="1245394" y="1284929"/>
                </a:lnTo>
                <a:lnTo>
                  <a:pt x="1239441" y="1242087"/>
                </a:lnTo>
                <a:lnTo>
                  <a:pt x="1231106" y="1373787"/>
                </a:lnTo>
                <a:lnTo>
                  <a:pt x="1230709" y="1379737"/>
                </a:lnTo>
                <a:lnTo>
                  <a:pt x="1230313" y="1386084"/>
                </a:lnTo>
                <a:lnTo>
                  <a:pt x="1230709" y="1392431"/>
                </a:lnTo>
                <a:lnTo>
                  <a:pt x="1232297" y="1399968"/>
                </a:lnTo>
                <a:lnTo>
                  <a:pt x="1234281" y="1407902"/>
                </a:lnTo>
                <a:lnTo>
                  <a:pt x="1237059" y="1417422"/>
                </a:lnTo>
                <a:lnTo>
                  <a:pt x="1241822" y="1428133"/>
                </a:lnTo>
                <a:lnTo>
                  <a:pt x="1247775" y="1440430"/>
                </a:lnTo>
                <a:lnTo>
                  <a:pt x="1231106" y="1440430"/>
                </a:lnTo>
                <a:lnTo>
                  <a:pt x="1242219" y="1446380"/>
                </a:lnTo>
                <a:lnTo>
                  <a:pt x="1256109" y="1453124"/>
                </a:lnTo>
                <a:lnTo>
                  <a:pt x="1287066" y="1467405"/>
                </a:lnTo>
                <a:lnTo>
                  <a:pt x="1313259" y="1479305"/>
                </a:lnTo>
                <a:lnTo>
                  <a:pt x="1323975" y="1483669"/>
                </a:lnTo>
                <a:lnTo>
                  <a:pt x="1501775" y="1720491"/>
                </a:lnTo>
                <a:lnTo>
                  <a:pt x="1401763" y="1798638"/>
                </a:lnTo>
                <a:lnTo>
                  <a:pt x="1210469" y="1576494"/>
                </a:lnTo>
                <a:lnTo>
                  <a:pt x="1080294" y="1561816"/>
                </a:lnTo>
                <a:lnTo>
                  <a:pt x="1080294" y="1563800"/>
                </a:lnTo>
                <a:lnTo>
                  <a:pt x="1080294" y="1567370"/>
                </a:lnTo>
                <a:lnTo>
                  <a:pt x="1079500" y="1575700"/>
                </a:lnTo>
                <a:lnTo>
                  <a:pt x="1077516" y="1587601"/>
                </a:lnTo>
                <a:lnTo>
                  <a:pt x="1074341" y="1601088"/>
                </a:lnTo>
                <a:lnTo>
                  <a:pt x="1066403" y="1633220"/>
                </a:lnTo>
                <a:lnTo>
                  <a:pt x="1056878" y="1669318"/>
                </a:lnTo>
                <a:lnTo>
                  <a:pt x="1046956" y="1703830"/>
                </a:lnTo>
                <a:lnTo>
                  <a:pt x="1038622" y="1733582"/>
                </a:lnTo>
                <a:lnTo>
                  <a:pt x="1030288" y="1762540"/>
                </a:lnTo>
                <a:lnTo>
                  <a:pt x="802481" y="1785548"/>
                </a:lnTo>
                <a:lnTo>
                  <a:pt x="770731" y="1731201"/>
                </a:lnTo>
                <a:lnTo>
                  <a:pt x="904081" y="1706210"/>
                </a:lnTo>
                <a:lnTo>
                  <a:pt x="903685" y="1489619"/>
                </a:lnTo>
                <a:lnTo>
                  <a:pt x="871935" y="1482479"/>
                </a:lnTo>
                <a:lnTo>
                  <a:pt x="869950" y="1471768"/>
                </a:lnTo>
                <a:lnTo>
                  <a:pt x="867966" y="1461851"/>
                </a:lnTo>
                <a:lnTo>
                  <a:pt x="866378" y="1453124"/>
                </a:lnTo>
                <a:lnTo>
                  <a:pt x="864791" y="1445190"/>
                </a:lnTo>
                <a:lnTo>
                  <a:pt x="863600" y="1428926"/>
                </a:lnTo>
                <a:lnTo>
                  <a:pt x="862806" y="1413455"/>
                </a:lnTo>
                <a:lnTo>
                  <a:pt x="862013" y="1373787"/>
                </a:lnTo>
                <a:lnTo>
                  <a:pt x="860822" y="1346812"/>
                </a:lnTo>
                <a:lnTo>
                  <a:pt x="858044" y="1312697"/>
                </a:lnTo>
                <a:lnTo>
                  <a:pt x="854472" y="1175444"/>
                </a:lnTo>
                <a:lnTo>
                  <a:pt x="843756" y="1181791"/>
                </a:lnTo>
                <a:lnTo>
                  <a:pt x="818753" y="1197658"/>
                </a:lnTo>
                <a:lnTo>
                  <a:pt x="802878" y="1208369"/>
                </a:lnTo>
                <a:lnTo>
                  <a:pt x="786606" y="1219476"/>
                </a:lnTo>
                <a:lnTo>
                  <a:pt x="770731" y="1230980"/>
                </a:lnTo>
                <a:lnTo>
                  <a:pt x="756841" y="1242087"/>
                </a:lnTo>
                <a:lnTo>
                  <a:pt x="754460" y="1250021"/>
                </a:lnTo>
                <a:lnTo>
                  <a:pt x="752872" y="1258351"/>
                </a:lnTo>
                <a:lnTo>
                  <a:pt x="752078" y="1266681"/>
                </a:lnTo>
                <a:lnTo>
                  <a:pt x="751285" y="1275805"/>
                </a:lnTo>
                <a:lnTo>
                  <a:pt x="751285" y="1284532"/>
                </a:lnTo>
                <a:lnTo>
                  <a:pt x="751681" y="1292863"/>
                </a:lnTo>
                <a:lnTo>
                  <a:pt x="752078" y="1301590"/>
                </a:lnTo>
                <a:lnTo>
                  <a:pt x="752872" y="1310317"/>
                </a:lnTo>
                <a:lnTo>
                  <a:pt x="754856" y="1325788"/>
                </a:lnTo>
                <a:lnTo>
                  <a:pt x="756444" y="1339275"/>
                </a:lnTo>
                <a:lnTo>
                  <a:pt x="758031" y="1350382"/>
                </a:lnTo>
                <a:lnTo>
                  <a:pt x="758031" y="1354349"/>
                </a:lnTo>
                <a:lnTo>
                  <a:pt x="756841" y="1357523"/>
                </a:lnTo>
                <a:lnTo>
                  <a:pt x="727869" y="1355539"/>
                </a:lnTo>
                <a:lnTo>
                  <a:pt x="715566" y="1354746"/>
                </a:lnTo>
                <a:lnTo>
                  <a:pt x="709613" y="1354746"/>
                </a:lnTo>
                <a:lnTo>
                  <a:pt x="704453" y="1355143"/>
                </a:lnTo>
                <a:lnTo>
                  <a:pt x="698897" y="1355539"/>
                </a:lnTo>
                <a:lnTo>
                  <a:pt x="693341" y="1356729"/>
                </a:lnTo>
                <a:lnTo>
                  <a:pt x="687785" y="1357919"/>
                </a:lnTo>
                <a:lnTo>
                  <a:pt x="682228" y="1359903"/>
                </a:lnTo>
                <a:lnTo>
                  <a:pt x="677069" y="1361886"/>
                </a:lnTo>
                <a:lnTo>
                  <a:pt x="671116" y="1364663"/>
                </a:lnTo>
                <a:lnTo>
                  <a:pt x="664766" y="1367836"/>
                </a:lnTo>
                <a:lnTo>
                  <a:pt x="658416" y="1372200"/>
                </a:lnTo>
                <a:lnTo>
                  <a:pt x="657225" y="1367043"/>
                </a:lnTo>
                <a:lnTo>
                  <a:pt x="655241" y="1361093"/>
                </a:lnTo>
                <a:lnTo>
                  <a:pt x="654050" y="1355143"/>
                </a:lnTo>
                <a:lnTo>
                  <a:pt x="653256" y="1348399"/>
                </a:lnTo>
                <a:lnTo>
                  <a:pt x="651669" y="1333325"/>
                </a:lnTo>
                <a:lnTo>
                  <a:pt x="650875" y="1316267"/>
                </a:lnTo>
                <a:lnTo>
                  <a:pt x="650875" y="1296830"/>
                </a:lnTo>
                <a:lnTo>
                  <a:pt x="651272" y="1274615"/>
                </a:lnTo>
                <a:lnTo>
                  <a:pt x="652066" y="1251211"/>
                </a:lnTo>
                <a:lnTo>
                  <a:pt x="653653" y="1225029"/>
                </a:lnTo>
                <a:lnTo>
                  <a:pt x="660797" y="1208369"/>
                </a:lnTo>
                <a:lnTo>
                  <a:pt x="667147" y="1194881"/>
                </a:lnTo>
                <a:lnTo>
                  <a:pt x="670322" y="1188931"/>
                </a:lnTo>
                <a:lnTo>
                  <a:pt x="673497" y="1183774"/>
                </a:lnTo>
                <a:lnTo>
                  <a:pt x="680244" y="1174254"/>
                </a:lnTo>
                <a:lnTo>
                  <a:pt x="687388" y="1164733"/>
                </a:lnTo>
                <a:lnTo>
                  <a:pt x="696119" y="1155213"/>
                </a:lnTo>
                <a:lnTo>
                  <a:pt x="706438" y="1143312"/>
                </a:lnTo>
                <a:lnTo>
                  <a:pt x="718741" y="1129031"/>
                </a:lnTo>
                <a:lnTo>
                  <a:pt x="738585" y="1108007"/>
                </a:lnTo>
                <a:lnTo>
                  <a:pt x="756047" y="1088966"/>
                </a:lnTo>
                <a:lnTo>
                  <a:pt x="785416" y="1057231"/>
                </a:lnTo>
                <a:lnTo>
                  <a:pt x="797719" y="1043744"/>
                </a:lnTo>
                <a:lnTo>
                  <a:pt x="809228" y="1032240"/>
                </a:lnTo>
                <a:lnTo>
                  <a:pt x="820738" y="1021926"/>
                </a:lnTo>
                <a:lnTo>
                  <a:pt x="831056" y="1012802"/>
                </a:lnTo>
                <a:lnTo>
                  <a:pt x="836613" y="1008439"/>
                </a:lnTo>
                <a:lnTo>
                  <a:pt x="842169" y="1004869"/>
                </a:lnTo>
                <a:lnTo>
                  <a:pt x="848122" y="1000902"/>
                </a:lnTo>
                <a:lnTo>
                  <a:pt x="854075" y="997331"/>
                </a:lnTo>
                <a:lnTo>
                  <a:pt x="860028" y="994555"/>
                </a:lnTo>
                <a:lnTo>
                  <a:pt x="866378" y="991381"/>
                </a:lnTo>
                <a:lnTo>
                  <a:pt x="873125" y="988208"/>
                </a:lnTo>
                <a:lnTo>
                  <a:pt x="880269" y="985828"/>
                </a:lnTo>
                <a:lnTo>
                  <a:pt x="895350" y="980274"/>
                </a:lnTo>
                <a:lnTo>
                  <a:pt x="912416" y="975117"/>
                </a:lnTo>
                <a:lnTo>
                  <a:pt x="932260" y="970753"/>
                </a:lnTo>
                <a:lnTo>
                  <a:pt x="954881" y="965597"/>
                </a:lnTo>
                <a:lnTo>
                  <a:pt x="963613" y="965993"/>
                </a:lnTo>
                <a:lnTo>
                  <a:pt x="979488" y="966787"/>
                </a:lnTo>
                <a:lnTo>
                  <a:pt x="1004491" y="968373"/>
                </a:lnTo>
                <a:lnTo>
                  <a:pt x="1089819" y="1240103"/>
                </a:lnTo>
                <a:lnTo>
                  <a:pt x="1081484" y="1159179"/>
                </a:lnTo>
                <a:lnTo>
                  <a:pt x="1077516" y="1013199"/>
                </a:lnTo>
                <a:lnTo>
                  <a:pt x="1071959" y="999315"/>
                </a:lnTo>
                <a:lnTo>
                  <a:pt x="1083072" y="980671"/>
                </a:lnTo>
                <a:lnTo>
                  <a:pt x="1107281" y="980671"/>
                </a:lnTo>
                <a:lnTo>
                  <a:pt x="1117600" y="999315"/>
                </a:lnTo>
                <a:lnTo>
                  <a:pt x="1112837" y="1015579"/>
                </a:lnTo>
                <a:lnTo>
                  <a:pt x="1142206" y="1228203"/>
                </a:lnTo>
                <a:lnTo>
                  <a:pt x="1137841" y="971944"/>
                </a:lnTo>
                <a:lnTo>
                  <a:pt x="1146572" y="967580"/>
                </a:lnTo>
                <a:lnTo>
                  <a:pt x="1148953" y="966390"/>
                </a:lnTo>
                <a:lnTo>
                  <a:pt x="1149350" y="965597"/>
                </a:lnTo>
                <a:lnTo>
                  <a:pt x="1155700" y="965200"/>
                </a:lnTo>
                <a:close/>
                <a:moveTo>
                  <a:pt x="931148" y="736601"/>
                </a:moveTo>
                <a:lnTo>
                  <a:pt x="929554" y="751285"/>
                </a:lnTo>
                <a:lnTo>
                  <a:pt x="928757" y="762794"/>
                </a:lnTo>
                <a:lnTo>
                  <a:pt x="929155" y="762794"/>
                </a:lnTo>
                <a:lnTo>
                  <a:pt x="929554" y="751285"/>
                </a:lnTo>
                <a:lnTo>
                  <a:pt x="930351" y="746126"/>
                </a:lnTo>
                <a:lnTo>
                  <a:pt x="931148" y="741363"/>
                </a:lnTo>
                <a:lnTo>
                  <a:pt x="931148" y="736601"/>
                </a:lnTo>
                <a:close/>
                <a:moveTo>
                  <a:pt x="949086" y="679054"/>
                </a:moveTo>
                <a:lnTo>
                  <a:pt x="948289" y="679847"/>
                </a:lnTo>
                <a:lnTo>
                  <a:pt x="945499" y="681435"/>
                </a:lnTo>
                <a:lnTo>
                  <a:pt x="943904" y="683419"/>
                </a:lnTo>
                <a:lnTo>
                  <a:pt x="941911" y="686991"/>
                </a:lnTo>
                <a:lnTo>
                  <a:pt x="945897" y="682625"/>
                </a:lnTo>
                <a:lnTo>
                  <a:pt x="948289" y="681038"/>
                </a:lnTo>
                <a:lnTo>
                  <a:pt x="950282" y="679054"/>
                </a:lnTo>
                <a:lnTo>
                  <a:pt x="949086" y="679054"/>
                </a:lnTo>
                <a:close/>
                <a:moveTo>
                  <a:pt x="1038375" y="620713"/>
                </a:moveTo>
                <a:lnTo>
                  <a:pt x="1049138" y="620713"/>
                </a:lnTo>
                <a:lnTo>
                  <a:pt x="1059502" y="621110"/>
                </a:lnTo>
                <a:lnTo>
                  <a:pt x="1069866" y="622300"/>
                </a:lnTo>
                <a:lnTo>
                  <a:pt x="1079432" y="623491"/>
                </a:lnTo>
                <a:lnTo>
                  <a:pt x="1088999" y="625872"/>
                </a:lnTo>
                <a:lnTo>
                  <a:pt x="1098167" y="627857"/>
                </a:lnTo>
                <a:lnTo>
                  <a:pt x="1106937" y="630238"/>
                </a:lnTo>
                <a:lnTo>
                  <a:pt x="1115307" y="633413"/>
                </a:lnTo>
                <a:lnTo>
                  <a:pt x="1123678" y="636191"/>
                </a:lnTo>
                <a:lnTo>
                  <a:pt x="1130853" y="639763"/>
                </a:lnTo>
                <a:lnTo>
                  <a:pt x="1138028" y="642938"/>
                </a:lnTo>
                <a:lnTo>
                  <a:pt x="1144805" y="646510"/>
                </a:lnTo>
                <a:lnTo>
                  <a:pt x="1156365" y="652860"/>
                </a:lnTo>
                <a:lnTo>
                  <a:pt x="1166729" y="659607"/>
                </a:lnTo>
                <a:lnTo>
                  <a:pt x="1174701" y="664766"/>
                </a:lnTo>
                <a:lnTo>
                  <a:pt x="1180680" y="669529"/>
                </a:lnTo>
                <a:lnTo>
                  <a:pt x="1185862" y="673497"/>
                </a:lnTo>
                <a:lnTo>
                  <a:pt x="1185862" y="676275"/>
                </a:lnTo>
                <a:lnTo>
                  <a:pt x="1185862" y="684213"/>
                </a:lnTo>
                <a:lnTo>
                  <a:pt x="1185065" y="688975"/>
                </a:lnTo>
                <a:lnTo>
                  <a:pt x="1183869" y="694532"/>
                </a:lnTo>
                <a:lnTo>
                  <a:pt x="1182274" y="700088"/>
                </a:lnTo>
                <a:lnTo>
                  <a:pt x="1180281" y="704850"/>
                </a:lnTo>
                <a:lnTo>
                  <a:pt x="1179086" y="707629"/>
                </a:lnTo>
                <a:lnTo>
                  <a:pt x="1177093" y="710010"/>
                </a:lnTo>
                <a:lnTo>
                  <a:pt x="1175498" y="711994"/>
                </a:lnTo>
                <a:lnTo>
                  <a:pt x="1173505" y="713979"/>
                </a:lnTo>
                <a:lnTo>
                  <a:pt x="1170715" y="715963"/>
                </a:lnTo>
                <a:lnTo>
                  <a:pt x="1168323" y="717154"/>
                </a:lnTo>
                <a:lnTo>
                  <a:pt x="1165533" y="718344"/>
                </a:lnTo>
                <a:lnTo>
                  <a:pt x="1161945" y="719138"/>
                </a:lnTo>
                <a:lnTo>
                  <a:pt x="1158756" y="719535"/>
                </a:lnTo>
                <a:lnTo>
                  <a:pt x="1154770" y="719535"/>
                </a:lnTo>
                <a:lnTo>
                  <a:pt x="1150784" y="719138"/>
                </a:lnTo>
                <a:lnTo>
                  <a:pt x="1146001" y="718344"/>
                </a:lnTo>
                <a:lnTo>
                  <a:pt x="1140819" y="717154"/>
                </a:lnTo>
                <a:lnTo>
                  <a:pt x="1135238" y="715566"/>
                </a:lnTo>
                <a:lnTo>
                  <a:pt x="1129259" y="712788"/>
                </a:lnTo>
                <a:lnTo>
                  <a:pt x="1123678" y="710010"/>
                </a:lnTo>
                <a:lnTo>
                  <a:pt x="1120091" y="708819"/>
                </a:lnTo>
                <a:lnTo>
                  <a:pt x="1114112" y="707629"/>
                </a:lnTo>
                <a:lnTo>
                  <a:pt x="1098964" y="704850"/>
                </a:lnTo>
                <a:lnTo>
                  <a:pt x="1083418" y="702072"/>
                </a:lnTo>
                <a:lnTo>
                  <a:pt x="1077439" y="700882"/>
                </a:lnTo>
                <a:lnTo>
                  <a:pt x="1073852" y="700088"/>
                </a:lnTo>
                <a:lnTo>
                  <a:pt x="1104545" y="714772"/>
                </a:lnTo>
                <a:lnTo>
                  <a:pt x="1118895" y="721122"/>
                </a:lnTo>
                <a:lnTo>
                  <a:pt x="1125671" y="723504"/>
                </a:lnTo>
                <a:lnTo>
                  <a:pt x="1132448" y="725885"/>
                </a:lnTo>
                <a:lnTo>
                  <a:pt x="1138826" y="728266"/>
                </a:lnTo>
                <a:lnTo>
                  <a:pt x="1144805" y="729457"/>
                </a:lnTo>
                <a:lnTo>
                  <a:pt x="1150784" y="730647"/>
                </a:lnTo>
                <a:lnTo>
                  <a:pt x="1155966" y="731044"/>
                </a:lnTo>
                <a:lnTo>
                  <a:pt x="1161148" y="730647"/>
                </a:lnTo>
                <a:lnTo>
                  <a:pt x="1165931" y="729457"/>
                </a:lnTo>
                <a:lnTo>
                  <a:pt x="1170316" y="727869"/>
                </a:lnTo>
                <a:lnTo>
                  <a:pt x="1174302" y="725091"/>
                </a:lnTo>
                <a:lnTo>
                  <a:pt x="1175498" y="735410"/>
                </a:lnTo>
                <a:lnTo>
                  <a:pt x="1175897" y="744935"/>
                </a:lnTo>
                <a:lnTo>
                  <a:pt x="1175498" y="753666"/>
                </a:lnTo>
                <a:lnTo>
                  <a:pt x="1175099" y="762397"/>
                </a:lnTo>
                <a:lnTo>
                  <a:pt x="1176694" y="761207"/>
                </a:lnTo>
                <a:lnTo>
                  <a:pt x="1177491" y="760413"/>
                </a:lnTo>
                <a:lnTo>
                  <a:pt x="1178687" y="760016"/>
                </a:lnTo>
                <a:lnTo>
                  <a:pt x="1179086" y="760413"/>
                </a:lnTo>
                <a:lnTo>
                  <a:pt x="1179484" y="761207"/>
                </a:lnTo>
                <a:lnTo>
                  <a:pt x="1179883" y="763985"/>
                </a:lnTo>
                <a:lnTo>
                  <a:pt x="1180281" y="767954"/>
                </a:lnTo>
                <a:lnTo>
                  <a:pt x="1180281" y="773113"/>
                </a:lnTo>
                <a:lnTo>
                  <a:pt x="1179086" y="785813"/>
                </a:lnTo>
                <a:lnTo>
                  <a:pt x="1177491" y="800498"/>
                </a:lnTo>
                <a:lnTo>
                  <a:pt x="1175498" y="814388"/>
                </a:lnTo>
                <a:lnTo>
                  <a:pt x="1173505" y="826294"/>
                </a:lnTo>
                <a:lnTo>
                  <a:pt x="1171911" y="833438"/>
                </a:lnTo>
                <a:lnTo>
                  <a:pt x="1170715" y="834629"/>
                </a:lnTo>
                <a:lnTo>
                  <a:pt x="1170316" y="834232"/>
                </a:lnTo>
                <a:lnTo>
                  <a:pt x="1169519" y="842169"/>
                </a:lnTo>
                <a:lnTo>
                  <a:pt x="1168323" y="849710"/>
                </a:lnTo>
                <a:lnTo>
                  <a:pt x="1166729" y="856854"/>
                </a:lnTo>
                <a:lnTo>
                  <a:pt x="1165134" y="863998"/>
                </a:lnTo>
                <a:lnTo>
                  <a:pt x="1162742" y="870744"/>
                </a:lnTo>
                <a:lnTo>
                  <a:pt x="1160351" y="877491"/>
                </a:lnTo>
                <a:lnTo>
                  <a:pt x="1157959" y="883841"/>
                </a:lnTo>
                <a:lnTo>
                  <a:pt x="1154770" y="890191"/>
                </a:lnTo>
                <a:lnTo>
                  <a:pt x="1151980" y="896541"/>
                </a:lnTo>
                <a:lnTo>
                  <a:pt x="1148791" y="902098"/>
                </a:lnTo>
                <a:lnTo>
                  <a:pt x="1145602" y="907654"/>
                </a:lnTo>
                <a:lnTo>
                  <a:pt x="1141616" y="913210"/>
                </a:lnTo>
                <a:lnTo>
                  <a:pt x="1138028" y="918370"/>
                </a:lnTo>
                <a:lnTo>
                  <a:pt x="1134042" y="923529"/>
                </a:lnTo>
                <a:lnTo>
                  <a:pt x="1126070" y="932260"/>
                </a:lnTo>
                <a:lnTo>
                  <a:pt x="1117699" y="940595"/>
                </a:lnTo>
                <a:lnTo>
                  <a:pt x="1108531" y="947738"/>
                </a:lnTo>
                <a:lnTo>
                  <a:pt x="1099762" y="954088"/>
                </a:lnTo>
                <a:lnTo>
                  <a:pt x="1090593" y="959248"/>
                </a:lnTo>
                <a:lnTo>
                  <a:pt x="1081027" y="963216"/>
                </a:lnTo>
                <a:lnTo>
                  <a:pt x="1077041" y="964804"/>
                </a:lnTo>
                <a:lnTo>
                  <a:pt x="1072257" y="966391"/>
                </a:lnTo>
                <a:lnTo>
                  <a:pt x="1067474" y="967185"/>
                </a:lnTo>
                <a:lnTo>
                  <a:pt x="1063488" y="967979"/>
                </a:lnTo>
                <a:lnTo>
                  <a:pt x="1059103" y="968376"/>
                </a:lnTo>
                <a:lnTo>
                  <a:pt x="1054719" y="968376"/>
                </a:lnTo>
                <a:lnTo>
                  <a:pt x="1051530" y="968376"/>
                </a:lnTo>
                <a:lnTo>
                  <a:pt x="1047543" y="967979"/>
                </a:lnTo>
                <a:lnTo>
                  <a:pt x="1043956" y="967185"/>
                </a:lnTo>
                <a:lnTo>
                  <a:pt x="1039970" y="965995"/>
                </a:lnTo>
                <a:lnTo>
                  <a:pt x="1031998" y="962820"/>
                </a:lnTo>
                <a:lnTo>
                  <a:pt x="1023627" y="958851"/>
                </a:lnTo>
                <a:lnTo>
                  <a:pt x="1014857" y="953295"/>
                </a:lnTo>
                <a:lnTo>
                  <a:pt x="1006088" y="947341"/>
                </a:lnTo>
                <a:lnTo>
                  <a:pt x="997318" y="939801"/>
                </a:lnTo>
                <a:lnTo>
                  <a:pt x="988549" y="931863"/>
                </a:lnTo>
                <a:lnTo>
                  <a:pt x="979779" y="922338"/>
                </a:lnTo>
                <a:lnTo>
                  <a:pt x="971807" y="912813"/>
                </a:lnTo>
                <a:lnTo>
                  <a:pt x="963835" y="902098"/>
                </a:lnTo>
                <a:lnTo>
                  <a:pt x="956660" y="890985"/>
                </a:lnTo>
                <a:lnTo>
                  <a:pt x="949883" y="878682"/>
                </a:lnTo>
                <a:lnTo>
                  <a:pt x="943904" y="865982"/>
                </a:lnTo>
                <a:lnTo>
                  <a:pt x="941512" y="859632"/>
                </a:lnTo>
                <a:lnTo>
                  <a:pt x="938722" y="852885"/>
                </a:lnTo>
                <a:lnTo>
                  <a:pt x="936729" y="846138"/>
                </a:lnTo>
                <a:lnTo>
                  <a:pt x="934736" y="839391"/>
                </a:lnTo>
                <a:lnTo>
                  <a:pt x="933540" y="843757"/>
                </a:lnTo>
                <a:lnTo>
                  <a:pt x="931547" y="847329"/>
                </a:lnTo>
                <a:lnTo>
                  <a:pt x="929554" y="849710"/>
                </a:lnTo>
                <a:lnTo>
                  <a:pt x="928757" y="850107"/>
                </a:lnTo>
                <a:lnTo>
                  <a:pt x="927960" y="850504"/>
                </a:lnTo>
                <a:lnTo>
                  <a:pt x="926764" y="850107"/>
                </a:lnTo>
                <a:lnTo>
                  <a:pt x="925568" y="849710"/>
                </a:lnTo>
                <a:lnTo>
                  <a:pt x="924372" y="848123"/>
                </a:lnTo>
                <a:lnTo>
                  <a:pt x="923575" y="846535"/>
                </a:lnTo>
                <a:lnTo>
                  <a:pt x="921582" y="842963"/>
                </a:lnTo>
                <a:lnTo>
                  <a:pt x="920386" y="837407"/>
                </a:lnTo>
                <a:lnTo>
                  <a:pt x="918791" y="831057"/>
                </a:lnTo>
                <a:lnTo>
                  <a:pt x="917596" y="823516"/>
                </a:lnTo>
                <a:lnTo>
                  <a:pt x="917197" y="815182"/>
                </a:lnTo>
                <a:lnTo>
                  <a:pt x="916798" y="806054"/>
                </a:lnTo>
                <a:lnTo>
                  <a:pt x="917197" y="798116"/>
                </a:lnTo>
                <a:lnTo>
                  <a:pt x="917596" y="790576"/>
                </a:lnTo>
                <a:lnTo>
                  <a:pt x="918393" y="783829"/>
                </a:lnTo>
                <a:lnTo>
                  <a:pt x="919987" y="777479"/>
                </a:lnTo>
                <a:lnTo>
                  <a:pt x="921183" y="772319"/>
                </a:lnTo>
                <a:lnTo>
                  <a:pt x="922379" y="767954"/>
                </a:lnTo>
                <a:lnTo>
                  <a:pt x="924372" y="764779"/>
                </a:lnTo>
                <a:lnTo>
                  <a:pt x="925169" y="763588"/>
                </a:lnTo>
                <a:lnTo>
                  <a:pt x="926365" y="763191"/>
                </a:lnTo>
                <a:lnTo>
                  <a:pt x="923176" y="759619"/>
                </a:lnTo>
                <a:lnTo>
                  <a:pt x="920785" y="756444"/>
                </a:lnTo>
                <a:lnTo>
                  <a:pt x="918393" y="752476"/>
                </a:lnTo>
                <a:lnTo>
                  <a:pt x="916798" y="748507"/>
                </a:lnTo>
                <a:lnTo>
                  <a:pt x="915204" y="744538"/>
                </a:lnTo>
                <a:lnTo>
                  <a:pt x="914407" y="739776"/>
                </a:lnTo>
                <a:lnTo>
                  <a:pt x="913609" y="735807"/>
                </a:lnTo>
                <a:lnTo>
                  <a:pt x="913211" y="731044"/>
                </a:lnTo>
                <a:lnTo>
                  <a:pt x="912812" y="727076"/>
                </a:lnTo>
                <a:lnTo>
                  <a:pt x="912812" y="721916"/>
                </a:lnTo>
                <a:lnTo>
                  <a:pt x="913609" y="712391"/>
                </a:lnTo>
                <a:lnTo>
                  <a:pt x="915204" y="703263"/>
                </a:lnTo>
                <a:lnTo>
                  <a:pt x="917197" y="694135"/>
                </a:lnTo>
                <a:lnTo>
                  <a:pt x="920386" y="685007"/>
                </a:lnTo>
                <a:lnTo>
                  <a:pt x="923575" y="676672"/>
                </a:lnTo>
                <a:lnTo>
                  <a:pt x="927162" y="668735"/>
                </a:lnTo>
                <a:lnTo>
                  <a:pt x="930750" y="661988"/>
                </a:lnTo>
                <a:lnTo>
                  <a:pt x="934337" y="656035"/>
                </a:lnTo>
                <a:lnTo>
                  <a:pt x="937526" y="651272"/>
                </a:lnTo>
                <a:lnTo>
                  <a:pt x="940715" y="647700"/>
                </a:lnTo>
                <a:lnTo>
                  <a:pt x="943107" y="646113"/>
                </a:lnTo>
                <a:lnTo>
                  <a:pt x="955862" y="639763"/>
                </a:lnTo>
                <a:lnTo>
                  <a:pt x="968219" y="634604"/>
                </a:lnTo>
                <a:lnTo>
                  <a:pt x="980178" y="630238"/>
                </a:lnTo>
                <a:lnTo>
                  <a:pt x="992535" y="627063"/>
                </a:lnTo>
                <a:lnTo>
                  <a:pt x="1004493" y="624285"/>
                </a:lnTo>
                <a:lnTo>
                  <a:pt x="1016053" y="622300"/>
                </a:lnTo>
                <a:lnTo>
                  <a:pt x="1027214" y="621110"/>
                </a:lnTo>
                <a:lnTo>
                  <a:pt x="1038375" y="620713"/>
                </a:lnTo>
                <a:close/>
                <a:moveTo>
                  <a:pt x="1043186" y="515586"/>
                </a:moveTo>
                <a:lnTo>
                  <a:pt x="1022934" y="515983"/>
                </a:lnTo>
                <a:lnTo>
                  <a:pt x="1002682" y="516777"/>
                </a:lnTo>
                <a:lnTo>
                  <a:pt x="982827" y="518364"/>
                </a:lnTo>
                <a:lnTo>
                  <a:pt x="962972" y="519952"/>
                </a:lnTo>
                <a:lnTo>
                  <a:pt x="943514" y="521937"/>
                </a:lnTo>
                <a:lnTo>
                  <a:pt x="924056" y="525113"/>
                </a:lnTo>
                <a:lnTo>
                  <a:pt x="904598" y="527891"/>
                </a:lnTo>
                <a:lnTo>
                  <a:pt x="885140" y="531861"/>
                </a:lnTo>
                <a:lnTo>
                  <a:pt x="866476" y="535830"/>
                </a:lnTo>
                <a:lnTo>
                  <a:pt x="847812" y="540594"/>
                </a:lnTo>
                <a:lnTo>
                  <a:pt x="829148" y="545754"/>
                </a:lnTo>
                <a:lnTo>
                  <a:pt x="810485" y="550914"/>
                </a:lnTo>
                <a:lnTo>
                  <a:pt x="792218" y="556869"/>
                </a:lnTo>
                <a:lnTo>
                  <a:pt x="774348" y="563220"/>
                </a:lnTo>
                <a:lnTo>
                  <a:pt x="756082" y="569968"/>
                </a:lnTo>
                <a:lnTo>
                  <a:pt x="738609" y="577113"/>
                </a:lnTo>
                <a:lnTo>
                  <a:pt x="721137" y="585449"/>
                </a:lnTo>
                <a:lnTo>
                  <a:pt x="704061" y="593388"/>
                </a:lnTo>
                <a:lnTo>
                  <a:pt x="686986" y="601724"/>
                </a:lnTo>
                <a:lnTo>
                  <a:pt x="670308" y="610457"/>
                </a:lnTo>
                <a:lnTo>
                  <a:pt x="653630" y="619587"/>
                </a:lnTo>
                <a:lnTo>
                  <a:pt x="637745" y="629114"/>
                </a:lnTo>
                <a:lnTo>
                  <a:pt x="621861" y="639037"/>
                </a:lnTo>
                <a:lnTo>
                  <a:pt x="605977" y="649755"/>
                </a:lnTo>
                <a:lnTo>
                  <a:pt x="590490" y="660473"/>
                </a:lnTo>
                <a:lnTo>
                  <a:pt x="575400" y="671190"/>
                </a:lnTo>
                <a:lnTo>
                  <a:pt x="559913" y="682702"/>
                </a:lnTo>
                <a:lnTo>
                  <a:pt x="545617" y="694610"/>
                </a:lnTo>
                <a:lnTo>
                  <a:pt x="531322" y="706519"/>
                </a:lnTo>
                <a:lnTo>
                  <a:pt x="517026" y="719221"/>
                </a:lnTo>
                <a:lnTo>
                  <a:pt x="503525" y="731924"/>
                </a:lnTo>
                <a:lnTo>
                  <a:pt x="490023" y="745023"/>
                </a:lnTo>
                <a:lnTo>
                  <a:pt x="476919" y="758520"/>
                </a:lnTo>
                <a:lnTo>
                  <a:pt x="464212" y="772413"/>
                </a:lnTo>
                <a:lnTo>
                  <a:pt x="451504" y="786306"/>
                </a:lnTo>
                <a:lnTo>
                  <a:pt x="439591" y="800596"/>
                </a:lnTo>
                <a:lnTo>
                  <a:pt x="427678" y="815680"/>
                </a:lnTo>
                <a:lnTo>
                  <a:pt x="416162" y="830368"/>
                </a:lnTo>
                <a:lnTo>
                  <a:pt x="405441" y="845452"/>
                </a:lnTo>
                <a:lnTo>
                  <a:pt x="394322" y="860933"/>
                </a:lnTo>
                <a:lnTo>
                  <a:pt x="383997" y="876811"/>
                </a:lnTo>
                <a:lnTo>
                  <a:pt x="374070" y="892689"/>
                </a:lnTo>
                <a:lnTo>
                  <a:pt x="364539" y="908964"/>
                </a:lnTo>
                <a:lnTo>
                  <a:pt x="355009" y="925636"/>
                </a:lnTo>
                <a:lnTo>
                  <a:pt x="346272" y="941911"/>
                </a:lnTo>
                <a:lnTo>
                  <a:pt x="337933" y="959377"/>
                </a:lnTo>
                <a:lnTo>
                  <a:pt x="329594" y="976048"/>
                </a:lnTo>
                <a:lnTo>
                  <a:pt x="322049" y="993911"/>
                </a:lnTo>
                <a:lnTo>
                  <a:pt x="314901" y="1011377"/>
                </a:lnTo>
                <a:lnTo>
                  <a:pt x="308151" y="1029240"/>
                </a:lnTo>
                <a:lnTo>
                  <a:pt x="301797" y="1047500"/>
                </a:lnTo>
                <a:lnTo>
                  <a:pt x="295840" y="1065362"/>
                </a:lnTo>
                <a:lnTo>
                  <a:pt x="290678" y="1084019"/>
                </a:lnTo>
                <a:lnTo>
                  <a:pt x="285516" y="1102676"/>
                </a:lnTo>
                <a:lnTo>
                  <a:pt x="280751" y="1121729"/>
                </a:lnTo>
                <a:lnTo>
                  <a:pt x="276780" y="1140783"/>
                </a:lnTo>
                <a:lnTo>
                  <a:pt x="272809" y="1159440"/>
                </a:lnTo>
                <a:lnTo>
                  <a:pt x="270029" y="1178890"/>
                </a:lnTo>
                <a:lnTo>
                  <a:pt x="266852" y="1198341"/>
                </a:lnTo>
                <a:lnTo>
                  <a:pt x="264867" y="1218188"/>
                </a:lnTo>
                <a:lnTo>
                  <a:pt x="263278" y="1237639"/>
                </a:lnTo>
                <a:lnTo>
                  <a:pt x="261690" y="1257883"/>
                </a:lnTo>
                <a:lnTo>
                  <a:pt x="260896" y="1277731"/>
                </a:lnTo>
                <a:lnTo>
                  <a:pt x="260498" y="1297975"/>
                </a:lnTo>
                <a:lnTo>
                  <a:pt x="260896" y="1318220"/>
                </a:lnTo>
                <a:lnTo>
                  <a:pt x="261690" y="1338067"/>
                </a:lnTo>
                <a:lnTo>
                  <a:pt x="263278" y="1357915"/>
                </a:lnTo>
                <a:lnTo>
                  <a:pt x="264867" y="1377763"/>
                </a:lnTo>
                <a:lnTo>
                  <a:pt x="266852" y="1397213"/>
                </a:lnTo>
                <a:lnTo>
                  <a:pt x="270029" y="1416664"/>
                </a:lnTo>
                <a:lnTo>
                  <a:pt x="272809" y="1436114"/>
                </a:lnTo>
                <a:lnTo>
                  <a:pt x="276780" y="1455168"/>
                </a:lnTo>
                <a:lnTo>
                  <a:pt x="280751" y="1474222"/>
                </a:lnTo>
                <a:lnTo>
                  <a:pt x="285516" y="1493275"/>
                </a:lnTo>
                <a:lnTo>
                  <a:pt x="290678" y="1511535"/>
                </a:lnTo>
                <a:lnTo>
                  <a:pt x="295840" y="1530192"/>
                </a:lnTo>
                <a:lnTo>
                  <a:pt x="301797" y="1548452"/>
                </a:lnTo>
                <a:lnTo>
                  <a:pt x="308151" y="1566314"/>
                </a:lnTo>
                <a:lnTo>
                  <a:pt x="314901" y="1584177"/>
                </a:lnTo>
                <a:lnTo>
                  <a:pt x="322049" y="1602040"/>
                </a:lnTo>
                <a:lnTo>
                  <a:pt x="329594" y="1619109"/>
                </a:lnTo>
                <a:lnTo>
                  <a:pt x="337933" y="1636575"/>
                </a:lnTo>
                <a:lnTo>
                  <a:pt x="346272" y="1653247"/>
                </a:lnTo>
                <a:lnTo>
                  <a:pt x="355009" y="1670316"/>
                </a:lnTo>
                <a:lnTo>
                  <a:pt x="364539" y="1686591"/>
                </a:lnTo>
                <a:lnTo>
                  <a:pt x="374070" y="1703262"/>
                </a:lnTo>
                <a:lnTo>
                  <a:pt x="383997" y="1719140"/>
                </a:lnTo>
                <a:lnTo>
                  <a:pt x="394322" y="1734622"/>
                </a:lnTo>
                <a:lnTo>
                  <a:pt x="405441" y="1750500"/>
                </a:lnTo>
                <a:lnTo>
                  <a:pt x="416162" y="1765584"/>
                </a:lnTo>
                <a:lnTo>
                  <a:pt x="427678" y="1780271"/>
                </a:lnTo>
                <a:lnTo>
                  <a:pt x="439591" y="1794958"/>
                </a:lnTo>
                <a:lnTo>
                  <a:pt x="451504" y="1809248"/>
                </a:lnTo>
                <a:lnTo>
                  <a:pt x="464212" y="1823142"/>
                </a:lnTo>
                <a:lnTo>
                  <a:pt x="476919" y="1837035"/>
                </a:lnTo>
                <a:lnTo>
                  <a:pt x="490023" y="1850531"/>
                </a:lnTo>
                <a:lnTo>
                  <a:pt x="503525" y="1863631"/>
                </a:lnTo>
                <a:lnTo>
                  <a:pt x="517026" y="1876333"/>
                </a:lnTo>
                <a:lnTo>
                  <a:pt x="531322" y="1889035"/>
                </a:lnTo>
                <a:lnTo>
                  <a:pt x="545617" y="1900944"/>
                </a:lnTo>
                <a:lnTo>
                  <a:pt x="559913" y="1912852"/>
                </a:lnTo>
                <a:lnTo>
                  <a:pt x="575400" y="1923967"/>
                </a:lnTo>
                <a:lnTo>
                  <a:pt x="590490" y="1935479"/>
                </a:lnTo>
                <a:lnTo>
                  <a:pt x="605977" y="1945799"/>
                </a:lnTo>
                <a:lnTo>
                  <a:pt x="621861" y="1956517"/>
                </a:lnTo>
                <a:lnTo>
                  <a:pt x="637745" y="1966044"/>
                </a:lnTo>
                <a:lnTo>
                  <a:pt x="653630" y="1975968"/>
                </a:lnTo>
                <a:lnTo>
                  <a:pt x="670308" y="1985097"/>
                </a:lnTo>
                <a:lnTo>
                  <a:pt x="686986" y="1994227"/>
                </a:lnTo>
                <a:lnTo>
                  <a:pt x="704061" y="2002563"/>
                </a:lnTo>
                <a:lnTo>
                  <a:pt x="721137" y="2010502"/>
                </a:lnTo>
                <a:lnTo>
                  <a:pt x="738609" y="2018044"/>
                </a:lnTo>
                <a:lnTo>
                  <a:pt x="756082" y="2025189"/>
                </a:lnTo>
                <a:lnTo>
                  <a:pt x="774348" y="2032335"/>
                </a:lnTo>
                <a:lnTo>
                  <a:pt x="792218" y="2038686"/>
                </a:lnTo>
                <a:lnTo>
                  <a:pt x="810485" y="2044640"/>
                </a:lnTo>
                <a:lnTo>
                  <a:pt x="829148" y="2050197"/>
                </a:lnTo>
                <a:lnTo>
                  <a:pt x="847812" y="2055358"/>
                </a:lnTo>
                <a:lnTo>
                  <a:pt x="866476" y="2059724"/>
                </a:lnTo>
                <a:lnTo>
                  <a:pt x="885140" y="2064091"/>
                </a:lnTo>
                <a:lnTo>
                  <a:pt x="904598" y="2067266"/>
                </a:lnTo>
                <a:lnTo>
                  <a:pt x="924056" y="2070839"/>
                </a:lnTo>
                <a:lnTo>
                  <a:pt x="943514" y="2073220"/>
                </a:lnTo>
                <a:lnTo>
                  <a:pt x="962972" y="2075999"/>
                </a:lnTo>
                <a:lnTo>
                  <a:pt x="982827" y="2077587"/>
                </a:lnTo>
                <a:lnTo>
                  <a:pt x="1002682" y="2078778"/>
                </a:lnTo>
                <a:lnTo>
                  <a:pt x="1022934" y="2079572"/>
                </a:lnTo>
                <a:lnTo>
                  <a:pt x="1043186" y="2079572"/>
                </a:lnTo>
                <a:lnTo>
                  <a:pt x="1063041" y="2079572"/>
                </a:lnTo>
                <a:lnTo>
                  <a:pt x="1083293" y="2078778"/>
                </a:lnTo>
                <a:lnTo>
                  <a:pt x="1103148" y="2077587"/>
                </a:lnTo>
                <a:lnTo>
                  <a:pt x="1122606" y="2075999"/>
                </a:lnTo>
                <a:lnTo>
                  <a:pt x="1142064" y="2073220"/>
                </a:lnTo>
                <a:lnTo>
                  <a:pt x="1161919" y="2070839"/>
                </a:lnTo>
                <a:lnTo>
                  <a:pt x="1180980" y="2067266"/>
                </a:lnTo>
                <a:lnTo>
                  <a:pt x="1200438" y="2064091"/>
                </a:lnTo>
                <a:lnTo>
                  <a:pt x="1219499" y="2059724"/>
                </a:lnTo>
                <a:lnTo>
                  <a:pt x="1237766" y="2055358"/>
                </a:lnTo>
                <a:lnTo>
                  <a:pt x="1256827" y="2050197"/>
                </a:lnTo>
                <a:lnTo>
                  <a:pt x="1275093" y="2044640"/>
                </a:lnTo>
                <a:lnTo>
                  <a:pt x="1293757" y="2038686"/>
                </a:lnTo>
                <a:lnTo>
                  <a:pt x="1311627" y="2032335"/>
                </a:lnTo>
                <a:lnTo>
                  <a:pt x="1329496" y="2025189"/>
                </a:lnTo>
                <a:lnTo>
                  <a:pt x="1347366" y="2018044"/>
                </a:lnTo>
                <a:lnTo>
                  <a:pt x="1364441" y="2010502"/>
                </a:lnTo>
                <a:lnTo>
                  <a:pt x="1381914" y="2002563"/>
                </a:lnTo>
                <a:lnTo>
                  <a:pt x="1398592" y="1994227"/>
                </a:lnTo>
                <a:lnTo>
                  <a:pt x="1415667" y="1985097"/>
                </a:lnTo>
                <a:lnTo>
                  <a:pt x="1431949" y="1975968"/>
                </a:lnTo>
                <a:lnTo>
                  <a:pt x="1447833" y="1966044"/>
                </a:lnTo>
                <a:lnTo>
                  <a:pt x="1464114" y="1956517"/>
                </a:lnTo>
                <a:lnTo>
                  <a:pt x="1479998" y="1945799"/>
                </a:lnTo>
                <a:lnTo>
                  <a:pt x="1495088" y="1935479"/>
                </a:lnTo>
                <a:lnTo>
                  <a:pt x="1510575" y="1923967"/>
                </a:lnTo>
                <a:lnTo>
                  <a:pt x="1525665" y="1912852"/>
                </a:lnTo>
                <a:lnTo>
                  <a:pt x="1539960" y="1900944"/>
                </a:lnTo>
                <a:lnTo>
                  <a:pt x="1554256" y="1889035"/>
                </a:lnTo>
                <a:lnTo>
                  <a:pt x="1568551" y="1876333"/>
                </a:lnTo>
                <a:lnTo>
                  <a:pt x="1582053" y="1863631"/>
                </a:lnTo>
                <a:lnTo>
                  <a:pt x="1595555" y="1850531"/>
                </a:lnTo>
                <a:lnTo>
                  <a:pt x="1608659" y="1837035"/>
                </a:lnTo>
                <a:lnTo>
                  <a:pt x="1621763" y="1823142"/>
                </a:lnTo>
                <a:lnTo>
                  <a:pt x="1634073" y="1809248"/>
                </a:lnTo>
                <a:lnTo>
                  <a:pt x="1646383" y="1794958"/>
                </a:lnTo>
                <a:lnTo>
                  <a:pt x="1657899" y="1780271"/>
                </a:lnTo>
                <a:lnTo>
                  <a:pt x="1669415" y="1765584"/>
                </a:lnTo>
                <a:lnTo>
                  <a:pt x="1680534" y="1750500"/>
                </a:lnTo>
                <a:lnTo>
                  <a:pt x="1691256" y="1734622"/>
                </a:lnTo>
                <a:lnTo>
                  <a:pt x="1701581" y="1719140"/>
                </a:lnTo>
                <a:lnTo>
                  <a:pt x="1711508" y="1703262"/>
                </a:lnTo>
                <a:lnTo>
                  <a:pt x="1721436" y="1686591"/>
                </a:lnTo>
                <a:lnTo>
                  <a:pt x="1730569" y="1670316"/>
                </a:lnTo>
                <a:lnTo>
                  <a:pt x="1739305" y="1653247"/>
                </a:lnTo>
                <a:lnTo>
                  <a:pt x="1748041" y="1636575"/>
                </a:lnTo>
                <a:lnTo>
                  <a:pt x="1755983" y="1619109"/>
                </a:lnTo>
                <a:lnTo>
                  <a:pt x="1763529" y="1602040"/>
                </a:lnTo>
                <a:lnTo>
                  <a:pt x="1770676" y="1584177"/>
                </a:lnTo>
                <a:lnTo>
                  <a:pt x="1777427" y="1566314"/>
                </a:lnTo>
                <a:lnTo>
                  <a:pt x="1783781" y="1548452"/>
                </a:lnTo>
                <a:lnTo>
                  <a:pt x="1789737" y="1530192"/>
                </a:lnTo>
                <a:lnTo>
                  <a:pt x="1795694" y="1511535"/>
                </a:lnTo>
                <a:lnTo>
                  <a:pt x="1800459" y="1493275"/>
                </a:lnTo>
                <a:lnTo>
                  <a:pt x="1804827" y="1474222"/>
                </a:lnTo>
                <a:lnTo>
                  <a:pt x="1809195" y="1455168"/>
                </a:lnTo>
                <a:lnTo>
                  <a:pt x="1812769" y="1436114"/>
                </a:lnTo>
                <a:lnTo>
                  <a:pt x="1816343" y="1416664"/>
                </a:lnTo>
                <a:lnTo>
                  <a:pt x="1818726" y="1397213"/>
                </a:lnTo>
                <a:lnTo>
                  <a:pt x="1820711" y="1377763"/>
                </a:lnTo>
                <a:lnTo>
                  <a:pt x="1823094" y="1357915"/>
                </a:lnTo>
                <a:lnTo>
                  <a:pt x="1824285" y="1338067"/>
                </a:lnTo>
                <a:lnTo>
                  <a:pt x="1824682" y="1318220"/>
                </a:lnTo>
                <a:lnTo>
                  <a:pt x="1825079" y="1297975"/>
                </a:lnTo>
                <a:lnTo>
                  <a:pt x="1824682" y="1277731"/>
                </a:lnTo>
                <a:lnTo>
                  <a:pt x="1824285" y="1257883"/>
                </a:lnTo>
                <a:lnTo>
                  <a:pt x="1823094" y="1237639"/>
                </a:lnTo>
                <a:lnTo>
                  <a:pt x="1820711" y="1218188"/>
                </a:lnTo>
                <a:lnTo>
                  <a:pt x="1818726" y="1198341"/>
                </a:lnTo>
                <a:lnTo>
                  <a:pt x="1816343" y="1178890"/>
                </a:lnTo>
                <a:lnTo>
                  <a:pt x="1812769" y="1159440"/>
                </a:lnTo>
                <a:lnTo>
                  <a:pt x="1809195" y="1140783"/>
                </a:lnTo>
                <a:lnTo>
                  <a:pt x="1804827" y="1121729"/>
                </a:lnTo>
                <a:lnTo>
                  <a:pt x="1800459" y="1102676"/>
                </a:lnTo>
                <a:lnTo>
                  <a:pt x="1795694" y="1084019"/>
                </a:lnTo>
                <a:lnTo>
                  <a:pt x="1789737" y="1065362"/>
                </a:lnTo>
                <a:lnTo>
                  <a:pt x="1783781" y="1047500"/>
                </a:lnTo>
                <a:lnTo>
                  <a:pt x="1777427" y="1029240"/>
                </a:lnTo>
                <a:lnTo>
                  <a:pt x="1770676" y="1011377"/>
                </a:lnTo>
                <a:lnTo>
                  <a:pt x="1763529" y="993911"/>
                </a:lnTo>
                <a:lnTo>
                  <a:pt x="1755983" y="976048"/>
                </a:lnTo>
                <a:lnTo>
                  <a:pt x="1748041" y="959377"/>
                </a:lnTo>
                <a:lnTo>
                  <a:pt x="1739305" y="941911"/>
                </a:lnTo>
                <a:lnTo>
                  <a:pt x="1730569" y="925636"/>
                </a:lnTo>
                <a:lnTo>
                  <a:pt x="1721436" y="908964"/>
                </a:lnTo>
                <a:lnTo>
                  <a:pt x="1711508" y="892689"/>
                </a:lnTo>
                <a:lnTo>
                  <a:pt x="1701581" y="876811"/>
                </a:lnTo>
                <a:lnTo>
                  <a:pt x="1691256" y="860933"/>
                </a:lnTo>
                <a:lnTo>
                  <a:pt x="1680534" y="845452"/>
                </a:lnTo>
                <a:lnTo>
                  <a:pt x="1669415" y="830368"/>
                </a:lnTo>
                <a:lnTo>
                  <a:pt x="1657899" y="815680"/>
                </a:lnTo>
                <a:lnTo>
                  <a:pt x="1646383" y="800596"/>
                </a:lnTo>
                <a:lnTo>
                  <a:pt x="1634073" y="786306"/>
                </a:lnTo>
                <a:lnTo>
                  <a:pt x="1621763" y="772413"/>
                </a:lnTo>
                <a:lnTo>
                  <a:pt x="1608659" y="758520"/>
                </a:lnTo>
                <a:lnTo>
                  <a:pt x="1595555" y="745023"/>
                </a:lnTo>
                <a:lnTo>
                  <a:pt x="1582053" y="731924"/>
                </a:lnTo>
                <a:lnTo>
                  <a:pt x="1568551" y="719221"/>
                </a:lnTo>
                <a:lnTo>
                  <a:pt x="1554256" y="706519"/>
                </a:lnTo>
                <a:lnTo>
                  <a:pt x="1539960" y="694610"/>
                </a:lnTo>
                <a:lnTo>
                  <a:pt x="1525665" y="682702"/>
                </a:lnTo>
                <a:lnTo>
                  <a:pt x="1510575" y="671190"/>
                </a:lnTo>
                <a:lnTo>
                  <a:pt x="1495088" y="660473"/>
                </a:lnTo>
                <a:lnTo>
                  <a:pt x="1479998" y="649755"/>
                </a:lnTo>
                <a:lnTo>
                  <a:pt x="1464114" y="639037"/>
                </a:lnTo>
                <a:lnTo>
                  <a:pt x="1447833" y="629114"/>
                </a:lnTo>
                <a:lnTo>
                  <a:pt x="1431949" y="619587"/>
                </a:lnTo>
                <a:lnTo>
                  <a:pt x="1415667" y="610457"/>
                </a:lnTo>
                <a:lnTo>
                  <a:pt x="1398592" y="601724"/>
                </a:lnTo>
                <a:lnTo>
                  <a:pt x="1381914" y="593388"/>
                </a:lnTo>
                <a:lnTo>
                  <a:pt x="1364441" y="585449"/>
                </a:lnTo>
                <a:lnTo>
                  <a:pt x="1347366" y="577113"/>
                </a:lnTo>
                <a:lnTo>
                  <a:pt x="1329496" y="569968"/>
                </a:lnTo>
                <a:lnTo>
                  <a:pt x="1311627" y="563220"/>
                </a:lnTo>
                <a:lnTo>
                  <a:pt x="1293757" y="556869"/>
                </a:lnTo>
                <a:lnTo>
                  <a:pt x="1275093" y="550914"/>
                </a:lnTo>
                <a:lnTo>
                  <a:pt x="1256827" y="545754"/>
                </a:lnTo>
                <a:lnTo>
                  <a:pt x="1237766" y="540594"/>
                </a:lnTo>
                <a:lnTo>
                  <a:pt x="1219499" y="535830"/>
                </a:lnTo>
                <a:lnTo>
                  <a:pt x="1200438" y="531861"/>
                </a:lnTo>
                <a:lnTo>
                  <a:pt x="1180980" y="527891"/>
                </a:lnTo>
                <a:lnTo>
                  <a:pt x="1161919" y="525113"/>
                </a:lnTo>
                <a:lnTo>
                  <a:pt x="1142064" y="521937"/>
                </a:lnTo>
                <a:lnTo>
                  <a:pt x="1122606" y="519952"/>
                </a:lnTo>
                <a:lnTo>
                  <a:pt x="1103148" y="518364"/>
                </a:lnTo>
                <a:lnTo>
                  <a:pt x="1083293" y="516777"/>
                </a:lnTo>
                <a:lnTo>
                  <a:pt x="1063041" y="515983"/>
                </a:lnTo>
                <a:lnTo>
                  <a:pt x="1043186" y="515586"/>
                </a:lnTo>
                <a:close/>
                <a:moveTo>
                  <a:pt x="803734" y="280988"/>
                </a:moveTo>
                <a:lnTo>
                  <a:pt x="862902" y="391340"/>
                </a:lnTo>
                <a:lnTo>
                  <a:pt x="884743" y="387371"/>
                </a:lnTo>
                <a:lnTo>
                  <a:pt x="906980" y="383798"/>
                </a:lnTo>
                <a:lnTo>
                  <a:pt x="929218" y="380622"/>
                </a:lnTo>
                <a:lnTo>
                  <a:pt x="951456" y="378241"/>
                </a:lnTo>
                <a:lnTo>
                  <a:pt x="974488" y="376256"/>
                </a:lnTo>
                <a:lnTo>
                  <a:pt x="997122" y="374668"/>
                </a:lnTo>
                <a:lnTo>
                  <a:pt x="1019757" y="373874"/>
                </a:lnTo>
                <a:lnTo>
                  <a:pt x="1043186" y="373477"/>
                </a:lnTo>
                <a:lnTo>
                  <a:pt x="1059865" y="373874"/>
                </a:lnTo>
                <a:lnTo>
                  <a:pt x="1076940" y="374271"/>
                </a:lnTo>
                <a:lnTo>
                  <a:pt x="1093618" y="375462"/>
                </a:lnTo>
                <a:lnTo>
                  <a:pt x="1110693" y="376256"/>
                </a:lnTo>
                <a:lnTo>
                  <a:pt x="1127372" y="377844"/>
                </a:lnTo>
                <a:lnTo>
                  <a:pt x="1144050" y="379432"/>
                </a:lnTo>
                <a:lnTo>
                  <a:pt x="1160331" y="381019"/>
                </a:lnTo>
                <a:lnTo>
                  <a:pt x="1176612" y="383798"/>
                </a:lnTo>
                <a:lnTo>
                  <a:pt x="1193291" y="386180"/>
                </a:lnTo>
                <a:lnTo>
                  <a:pt x="1209572" y="388958"/>
                </a:lnTo>
                <a:lnTo>
                  <a:pt x="1225853" y="392134"/>
                </a:lnTo>
                <a:lnTo>
                  <a:pt x="1241737" y="395310"/>
                </a:lnTo>
                <a:lnTo>
                  <a:pt x="1257621" y="399279"/>
                </a:lnTo>
                <a:lnTo>
                  <a:pt x="1273505" y="403249"/>
                </a:lnTo>
                <a:lnTo>
                  <a:pt x="1289389" y="407218"/>
                </a:lnTo>
                <a:lnTo>
                  <a:pt x="1304876" y="411982"/>
                </a:lnTo>
                <a:lnTo>
                  <a:pt x="1370398" y="304805"/>
                </a:lnTo>
                <a:lnTo>
                  <a:pt x="1611439" y="417142"/>
                </a:lnTo>
                <a:lnTo>
                  <a:pt x="1570140" y="539800"/>
                </a:lnTo>
                <a:lnTo>
                  <a:pt x="1592775" y="555678"/>
                </a:lnTo>
                <a:lnTo>
                  <a:pt x="1614615" y="572747"/>
                </a:lnTo>
                <a:lnTo>
                  <a:pt x="1636059" y="589815"/>
                </a:lnTo>
                <a:lnTo>
                  <a:pt x="1656708" y="608075"/>
                </a:lnTo>
                <a:lnTo>
                  <a:pt x="1676960" y="626732"/>
                </a:lnTo>
                <a:lnTo>
                  <a:pt x="1696815" y="645389"/>
                </a:lnTo>
                <a:lnTo>
                  <a:pt x="1715876" y="665236"/>
                </a:lnTo>
                <a:lnTo>
                  <a:pt x="1734540" y="685481"/>
                </a:lnTo>
                <a:lnTo>
                  <a:pt x="1752410" y="706519"/>
                </a:lnTo>
                <a:lnTo>
                  <a:pt x="1769882" y="728351"/>
                </a:lnTo>
                <a:lnTo>
                  <a:pt x="1786560" y="750184"/>
                </a:lnTo>
                <a:lnTo>
                  <a:pt x="1802841" y="772413"/>
                </a:lnTo>
                <a:lnTo>
                  <a:pt x="1818329" y="795436"/>
                </a:lnTo>
                <a:lnTo>
                  <a:pt x="1832624" y="818856"/>
                </a:lnTo>
                <a:lnTo>
                  <a:pt x="1846920" y="842673"/>
                </a:lnTo>
                <a:lnTo>
                  <a:pt x="1860024" y="866887"/>
                </a:lnTo>
                <a:lnTo>
                  <a:pt x="1994642" y="834337"/>
                </a:lnTo>
                <a:lnTo>
                  <a:pt x="2085975" y="1084019"/>
                </a:lnTo>
                <a:lnTo>
                  <a:pt x="1954931" y="1149516"/>
                </a:lnTo>
                <a:lnTo>
                  <a:pt x="1958108" y="1167776"/>
                </a:lnTo>
                <a:lnTo>
                  <a:pt x="1960491" y="1185638"/>
                </a:lnTo>
                <a:lnTo>
                  <a:pt x="1962476" y="1204295"/>
                </a:lnTo>
                <a:lnTo>
                  <a:pt x="1964462" y="1222952"/>
                </a:lnTo>
                <a:lnTo>
                  <a:pt x="1965653" y="1241212"/>
                </a:lnTo>
                <a:lnTo>
                  <a:pt x="1966447" y="1259868"/>
                </a:lnTo>
                <a:lnTo>
                  <a:pt x="1967242" y="1278922"/>
                </a:lnTo>
                <a:lnTo>
                  <a:pt x="1967242" y="1297975"/>
                </a:lnTo>
                <a:lnTo>
                  <a:pt x="1967242" y="1315441"/>
                </a:lnTo>
                <a:lnTo>
                  <a:pt x="1966845" y="1332907"/>
                </a:lnTo>
                <a:lnTo>
                  <a:pt x="1966050" y="1349976"/>
                </a:lnTo>
                <a:lnTo>
                  <a:pt x="1964859" y="1367839"/>
                </a:lnTo>
                <a:lnTo>
                  <a:pt x="1962873" y="1385305"/>
                </a:lnTo>
                <a:lnTo>
                  <a:pt x="1961285" y="1401977"/>
                </a:lnTo>
                <a:lnTo>
                  <a:pt x="1959300" y="1419442"/>
                </a:lnTo>
                <a:lnTo>
                  <a:pt x="1957314" y="1436114"/>
                </a:lnTo>
                <a:lnTo>
                  <a:pt x="1954137" y="1453183"/>
                </a:lnTo>
                <a:lnTo>
                  <a:pt x="1951357" y="1469855"/>
                </a:lnTo>
                <a:lnTo>
                  <a:pt x="1947784" y="1486527"/>
                </a:lnTo>
                <a:lnTo>
                  <a:pt x="1944210" y="1503199"/>
                </a:lnTo>
                <a:lnTo>
                  <a:pt x="1940239" y="1519871"/>
                </a:lnTo>
                <a:lnTo>
                  <a:pt x="1935871" y="1535749"/>
                </a:lnTo>
                <a:lnTo>
                  <a:pt x="1931899" y="1552024"/>
                </a:lnTo>
                <a:lnTo>
                  <a:pt x="1926737" y="1568299"/>
                </a:lnTo>
                <a:lnTo>
                  <a:pt x="2061355" y="1650468"/>
                </a:lnTo>
                <a:lnTo>
                  <a:pt x="1949372" y="1891020"/>
                </a:lnTo>
                <a:lnTo>
                  <a:pt x="1791723" y="1838623"/>
                </a:lnTo>
                <a:lnTo>
                  <a:pt x="1776633" y="1859264"/>
                </a:lnTo>
                <a:lnTo>
                  <a:pt x="1761146" y="1879112"/>
                </a:lnTo>
                <a:lnTo>
                  <a:pt x="1744468" y="1898165"/>
                </a:lnTo>
                <a:lnTo>
                  <a:pt x="1728186" y="1917219"/>
                </a:lnTo>
                <a:lnTo>
                  <a:pt x="1710714" y="1935876"/>
                </a:lnTo>
                <a:lnTo>
                  <a:pt x="1693241" y="1954135"/>
                </a:lnTo>
                <a:lnTo>
                  <a:pt x="1674975" y="1971204"/>
                </a:lnTo>
                <a:lnTo>
                  <a:pt x="1655914" y="1988670"/>
                </a:lnTo>
                <a:lnTo>
                  <a:pt x="1636853" y="2004945"/>
                </a:lnTo>
                <a:lnTo>
                  <a:pt x="1616998" y="2021220"/>
                </a:lnTo>
                <a:lnTo>
                  <a:pt x="1597143" y="2036701"/>
                </a:lnTo>
                <a:lnTo>
                  <a:pt x="1576494" y="2051388"/>
                </a:lnTo>
                <a:lnTo>
                  <a:pt x="1555844" y="2066075"/>
                </a:lnTo>
                <a:lnTo>
                  <a:pt x="1534401" y="2079572"/>
                </a:lnTo>
                <a:lnTo>
                  <a:pt x="1512957" y="2093068"/>
                </a:lnTo>
                <a:lnTo>
                  <a:pt x="1491117" y="2105770"/>
                </a:lnTo>
                <a:lnTo>
                  <a:pt x="1531621" y="2274474"/>
                </a:lnTo>
                <a:lnTo>
                  <a:pt x="1281844" y="2365376"/>
                </a:lnTo>
                <a:lnTo>
                  <a:pt x="1202821" y="2207787"/>
                </a:lnTo>
                <a:lnTo>
                  <a:pt x="1183363" y="2210962"/>
                </a:lnTo>
                <a:lnTo>
                  <a:pt x="1163508" y="2213741"/>
                </a:lnTo>
                <a:lnTo>
                  <a:pt x="1144050" y="2216123"/>
                </a:lnTo>
                <a:lnTo>
                  <a:pt x="1124195" y="2218504"/>
                </a:lnTo>
                <a:lnTo>
                  <a:pt x="1103943" y="2219695"/>
                </a:lnTo>
                <a:lnTo>
                  <a:pt x="1083690" y="2220886"/>
                </a:lnTo>
                <a:lnTo>
                  <a:pt x="1063438" y="2221680"/>
                </a:lnTo>
                <a:lnTo>
                  <a:pt x="1043186" y="2221680"/>
                </a:lnTo>
                <a:lnTo>
                  <a:pt x="1013007" y="2221283"/>
                </a:lnTo>
                <a:lnTo>
                  <a:pt x="983224" y="2220092"/>
                </a:lnTo>
                <a:lnTo>
                  <a:pt x="954235" y="2217711"/>
                </a:lnTo>
                <a:lnTo>
                  <a:pt x="924850" y="2214535"/>
                </a:lnTo>
                <a:lnTo>
                  <a:pt x="895862" y="2210565"/>
                </a:lnTo>
                <a:lnTo>
                  <a:pt x="867270" y="2205405"/>
                </a:lnTo>
                <a:lnTo>
                  <a:pt x="839076" y="2199451"/>
                </a:lnTo>
                <a:lnTo>
                  <a:pt x="810882" y="2192703"/>
                </a:lnTo>
                <a:lnTo>
                  <a:pt x="715180" y="2341162"/>
                </a:lnTo>
                <a:lnTo>
                  <a:pt x="474536" y="2229222"/>
                </a:lnTo>
                <a:lnTo>
                  <a:pt x="524968" y="2062900"/>
                </a:lnTo>
                <a:lnTo>
                  <a:pt x="504716" y="2049006"/>
                </a:lnTo>
                <a:lnTo>
                  <a:pt x="484464" y="2033525"/>
                </a:lnTo>
                <a:lnTo>
                  <a:pt x="465006" y="2018441"/>
                </a:lnTo>
                <a:lnTo>
                  <a:pt x="445945" y="2002960"/>
                </a:lnTo>
                <a:lnTo>
                  <a:pt x="427281" y="1986288"/>
                </a:lnTo>
                <a:lnTo>
                  <a:pt x="408617" y="1969616"/>
                </a:lnTo>
                <a:lnTo>
                  <a:pt x="390748" y="1952151"/>
                </a:lnTo>
                <a:lnTo>
                  <a:pt x="373672" y="1934685"/>
                </a:lnTo>
                <a:lnTo>
                  <a:pt x="356597" y="1916028"/>
                </a:lnTo>
                <a:lnTo>
                  <a:pt x="340316" y="1897371"/>
                </a:lnTo>
                <a:lnTo>
                  <a:pt x="324432" y="1878715"/>
                </a:lnTo>
                <a:lnTo>
                  <a:pt x="308548" y="1858867"/>
                </a:lnTo>
                <a:lnTo>
                  <a:pt x="293855" y="1839020"/>
                </a:lnTo>
                <a:lnTo>
                  <a:pt x="279559" y="1818775"/>
                </a:lnTo>
                <a:lnTo>
                  <a:pt x="265661" y="1797737"/>
                </a:lnTo>
                <a:lnTo>
                  <a:pt x="252556" y="1776301"/>
                </a:lnTo>
                <a:lnTo>
                  <a:pt x="91333" y="1811630"/>
                </a:lnTo>
                <a:lnTo>
                  <a:pt x="0" y="1562345"/>
                </a:lnTo>
                <a:lnTo>
                  <a:pt x="138191" y="1488512"/>
                </a:lnTo>
                <a:lnTo>
                  <a:pt x="133426" y="1465092"/>
                </a:lnTo>
                <a:lnTo>
                  <a:pt x="129852" y="1441672"/>
                </a:lnTo>
                <a:lnTo>
                  <a:pt x="126278" y="1418251"/>
                </a:lnTo>
                <a:lnTo>
                  <a:pt x="123498" y="1394434"/>
                </a:lnTo>
                <a:lnTo>
                  <a:pt x="121513" y="1370220"/>
                </a:lnTo>
                <a:lnTo>
                  <a:pt x="119527" y="1346403"/>
                </a:lnTo>
                <a:lnTo>
                  <a:pt x="118733" y="1322189"/>
                </a:lnTo>
                <a:lnTo>
                  <a:pt x="118336" y="1297975"/>
                </a:lnTo>
                <a:lnTo>
                  <a:pt x="118733" y="1269395"/>
                </a:lnTo>
                <a:lnTo>
                  <a:pt x="119924" y="1240418"/>
                </a:lnTo>
                <a:lnTo>
                  <a:pt x="122704" y="1211837"/>
                </a:lnTo>
                <a:lnTo>
                  <a:pt x="125484" y="1184051"/>
                </a:lnTo>
                <a:lnTo>
                  <a:pt x="129455" y="1155867"/>
                </a:lnTo>
                <a:lnTo>
                  <a:pt x="134220" y="1128478"/>
                </a:lnTo>
                <a:lnTo>
                  <a:pt x="139780" y="1101088"/>
                </a:lnTo>
                <a:lnTo>
                  <a:pt x="146133" y="1074095"/>
                </a:lnTo>
                <a:lnTo>
                  <a:pt x="24223" y="995896"/>
                </a:lnTo>
                <a:lnTo>
                  <a:pt x="136603" y="755344"/>
                </a:lnTo>
                <a:lnTo>
                  <a:pt x="268043" y="794642"/>
                </a:lnTo>
                <a:lnTo>
                  <a:pt x="283530" y="772016"/>
                </a:lnTo>
                <a:lnTo>
                  <a:pt x="299017" y="750184"/>
                </a:lnTo>
                <a:lnTo>
                  <a:pt x="315696" y="728351"/>
                </a:lnTo>
                <a:lnTo>
                  <a:pt x="332771" y="707313"/>
                </a:lnTo>
                <a:lnTo>
                  <a:pt x="350243" y="686274"/>
                </a:lnTo>
                <a:lnTo>
                  <a:pt x="368907" y="666824"/>
                </a:lnTo>
                <a:lnTo>
                  <a:pt x="387571" y="646976"/>
                </a:lnTo>
                <a:lnTo>
                  <a:pt x="407426" y="627923"/>
                </a:lnTo>
                <a:lnTo>
                  <a:pt x="427281" y="609266"/>
                </a:lnTo>
                <a:lnTo>
                  <a:pt x="447930" y="591403"/>
                </a:lnTo>
                <a:lnTo>
                  <a:pt x="468977" y="574334"/>
                </a:lnTo>
                <a:lnTo>
                  <a:pt x="490420" y="557662"/>
                </a:lnTo>
                <a:lnTo>
                  <a:pt x="512261" y="541784"/>
                </a:lnTo>
                <a:lnTo>
                  <a:pt x="535293" y="526303"/>
                </a:lnTo>
                <a:lnTo>
                  <a:pt x="557928" y="511616"/>
                </a:lnTo>
                <a:lnTo>
                  <a:pt x="581754" y="497723"/>
                </a:lnTo>
                <a:lnTo>
                  <a:pt x="554354" y="371890"/>
                </a:lnTo>
                <a:lnTo>
                  <a:pt x="803734" y="280988"/>
                </a:lnTo>
                <a:close/>
                <a:moveTo>
                  <a:pt x="2013752" y="186531"/>
                </a:moveTo>
                <a:lnTo>
                  <a:pt x="2001871" y="186928"/>
                </a:lnTo>
                <a:lnTo>
                  <a:pt x="1989594" y="188119"/>
                </a:lnTo>
                <a:lnTo>
                  <a:pt x="1978109" y="190103"/>
                </a:lnTo>
                <a:lnTo>
                  <a:pt x="1966624" y="192881"/>
                </a:lnTo>
                <a:lnTo>
                  <a:pt x="1955139" y="196453"/>
                </a:lnTo>
                <a:lnTo>
                  <a:pt x="1944050" y="200819"/>
                </a:lnTo>
                <a:lnTo>
                  <a:pt x="1932962" y="205978"/>
                </a:lnTo>
                <a:lnTo>
                  <a:pt x="1922269" y="211534"/>
                </a:lnTo>
                <a:lnTo>
                  <a:pt x="1914348" y="216297"/>
                </a:lnTo>
                <a:lnTo>
                  <a:pt x="1906823" y="221853"/>
                </a:lnTo>
                <a:lnTo>
                  <a:pt x="1899695" y="227409"/>
                </a:lnTo>
                <a:lnTo>
                  <a:pt x="1892962" y="233363"/>
                </a:lnTo>
                <a:lnTo>
                  <a:pt x="1886230" y="239713"/>
                </a:lnTo>
                <a:lnTo>
                  <a:pt x="1880289" y="246063"/>
                </a:lnTo>
                <a:lnTo>
                  <a:pt x="1874349" y="252809"/>
                </a:lnTo>
                <a:lnTo>
                  <a:pt x="1869200" y="259953"/>
                </a:lnTo>
                <a:lnTo>
                  <a:pt x="1864052" y="267097"/>
                </a:lnTo>
                <a:lnTo>
                  <a:pt x="1859300" y="274241"/>
                </a:lnTo>
                <a:lnTo>
                  <a:pt x="1855339" y="281781"/>
                </a:lnTo>
                <a:lnTo>
                  <a:pt x="1850983" y="289719"/>
                </a:lnTo>
                <a:lnTo>
                  <a:pt x="1847419" y="297656"/>
                </a:lnTo>
                <a:lnTo>
                  <a:pt x="1844646" y="305594"/>
                </a:lnTo>
                <a:lnTo>
                  <a:pt x="1841874" y="313928"/>
                </a:lnTo>
                <a:lnTo>
                  <a:pt x="1839102" y="322263"/>
                </a:lnTo>
                <a:lnTo>
                  <a:pt x="1837518" y="330597"/>
                </a:lnTo>
                <a:lnTo>
                  <a:pt x="1835934" y="339328"/>
                </a:lnTo>
                <a:lnTo>
                  <a:pt x="1834350" y="348059"/>
                </a:lnTo>
                <a:lnTo>
                  <a:pt x="1833557" y="356791"/>
                </a:lnTo>
                <a:lnTo>
                  <a:pt x="1833557" y="365125"/>
                </a:lnTo>
                <a:lnTo>
                  <a:pt x="1833557" y="373856"/>
                </a:lnTo>
                <a:lnTo>
                  <a:pt x="1833953" y="382984"/>
                </a:lnTo>
                <a:lnTo>
                  <a:pt x="1835142" y="391716"/>
                </a:lnTo>
                <a:lnTo>
                  <a:pt x="1836726" y="400050"/>
                </a:lnTo>
                <a:lnTo>
                  <a:pt x="1838310" y="409178"/>
                </a:lnTo>
                <a:lnTo>
                  <a:pt x="1840290" y="417513"/>
                </a:lnTo>
                <a:lnTo>
                  <a:pt x="1843458" y="426244"/>
                </a:lnTo>
                <a:lnTo>
                  <a:pt x="1846230" y="434578"/>
                </a:lnTo>
                <a:lnTo>
                  <a:pt x="1850191" y="443310"/>
                </a:lnTo>
                <a:lnTo>
                  <a:pt x="1853755" y="451247"/>
                </a:lnTo>
                <a:lnTo>
                  <a:pt x="1858507" y="459581"/>
                </a:lnTo>
                <a:lnTo>
                  <a:pt x="1864844" y="469503"/>
                </a:lnTo>
                <a:lnTo>
                  <a:pt x="1871973" y="479028"/>
                </a:lnTo>
                <a:lnTo>
                  <a:pt x="1879497" y="488156"/>
                </a:lnTo>
                <a:lnTo>
                  <a:pt x="1887418" y="496888"/>
                </a:lnTo>
                <a:lnTo>
                  <a:pt x="1896527" y="504428"/>
                </a:lnTo>
                <a:lnTo>
                  <a:pt x="1905239" y="511969"/>
                </a:lnTo>
                <a:lnTo>
                  <a:pt x="1914744" y="518716"/>
                </a:lnTo>
                <a:lnTo>
                  <a:pt x="1924645" y="524669"/>
                </a:lnTo>
                <a:lnTo>
                  <a:pt x="1934942" y="529828"/>
                </a:lnTo>
                <a:lnTo>
                  <a:pt x="1945635" y="534988"/>
                </a:lnTo>
                <a:lnTo>
                  <a:pt x="1956723" y="538956"/>
                </a:lnTo>
                <a:lnTo>
                  <a:pt x="1967812" y="542131"/>
                </a:lnTo>
                <a:lnTo>
                  <a:pt x="1979297" y="545306"/>
                </a:lnTo>
                <a:lnTo>
                  <a:pt x="1990782" y="546894"/>
                </a:lnTo>
                <a:lnTo>
                  <a:pt x="2002267" y="548085"/>
                </a:lnTo>
                <a:lnTo>
                  <a:pt x="2014544" y="548481"/>
                </a:lnTo>
                <a:lnTo>
                  <a:pt x="2026425" y="548085"/>
                </a:lnTo>
                <a:lnTo>
                  <a:pt x="2038306" y="546894"/>
                </a:lnTo>
                <a:lnTo>
                  <a:pt x="2049791" y="544910"/>
                </a:lnTo>
                <a:lnTo>
                  <a:pt x="2061672" y="542131"/>
                </a:lnTo>
                <a:lnTo>
                  <a:pt x="2073157" y="538560"/>
                </a:lnTo>
                <a:lnTo>
                  <a:pt x="2084246" y="534194"/>
                </a:lnTo>
                <a:lnTo>
                  <a:pt x="2095335" y="529035"/>
                </a:lnTo>
                <a:lnTo>
                  <a:pt x="2106028" y="523081"/>
                </a:lnTo>
                <a:lnTo>
                  <a:pt x="2113552" y="518716"/>
                </a:lnTo>
                <a:lnTo>
                  <a:pt x="2121077" y="513556"/>
                </a:lnTo>
                <a:lnTo>
                  <a:pt x="2128206" y="508000"/>
                </a:lnTo>
                <a:lnTo>
                  <a:pt x="2134938" y="502047"/>
                </a:lnTo>
                <a:lnTo>
                  <a:pt x="2141275" y="496491"/>
                </a:lnTo>
                <a:lnTo>
                  <a:pt x="2147215" y="490141"/>
                </a:lnTo>
                <a:lnTo>
                  <a:pt x="2153156" y="483394"/>
                </a:lnTo>
                <a:lnTo>
                  <a:pt x="2158304" y="476647"/>
                </a:lnTo>
                <a:lnTo>
                  <a:pt x="2163452" y="469503"/>
                </a:lnTo>
                <a:lnTo>
                  <a:pt x="2168601" y="461566"/>
                </a:lnTo>
                <a:lnTo>
                  <a:pt x="2172957" y="454025"/>
                </a:lnTo>
                <a:lnTo>
                  <a:pt x="2176917" y="446485"/>
                </a:lnTo>
                <a:lnTo>
                  <a:pt x="2180482" y="438150"/>
                </a:lnTo>
                <a:lnTo>
                  <a:pt x="2183650" y="430213"/>
                </a:lnTo>
                <a:lnTo>
                  <a:pt x="2186818" y="421481"/>
                </a:lnTo>
                <a:lnTo>
                  <a:pt x="2189195" y="412750"/>
                </a:lnTo>
                <a:lnTo>
                  <a:pt x="2191175" y="404019"/>
                </a:lnTo>
                <a:lnTo>
                  <a:pt x="2192363" y="395288"/>
                </a:lnTo>
                <a:lnTo>
                  <a:pt x="2193947" y="386159"/>
                </a:lnTo>
                <a:lnTo>
                  <a:pt x="2194739" y="377428"/>
                </a:lnTo>
                <a:lnTo>
                  <a:pt x="2194739" y="368697"/>
                </a:lnTo>
                <a:lnTo>
                  <a:pt x="2194739" y="359569"/>
                </a:lnTo>
                <a:lnTo>
                  <a:pt x="2194343" y="351234"/>
                </a:lnTo>
                <a:lnTo>
                  <a:pt x="2192759" y="342503"/>
                </a:lnTo>
                <a:lnTo>
                  <a:pt x="2191571" y="333375"/>
                </a:lnTo>
                <a:lnTo>
                  <a:pt x="2189591" y="325041"/>
                </a:lnTo>
                <a:lnTo>
                  <a:pt x="2187610" y="316706"/>
                </a:lnTo>
                <a:lnTo>
                  <a:pt x="2184838" y="308372"/>
                </a:lnTo>
                <a:lnTo>
                  <a:pt x="2181670" y="299641"/>
                </a:lnTo>
                <a:lnTo>
                  <a:pt x="2178106" y="291703"/>
                </a:lnTo>
                <a:lnTo>
                  <a:pt x="2174145" y="283766"/>
                </a:lnTo>
                <a:lnTo>
                  <a:pt x="2169789" y="275828"/>
                </a:lnTo>
                <a:lnTo>
                  <a:pt x="2163452" y="265509"/>
                </a:lnTo>
                <a:lnTo>
                  <a:pt x="2156324" y="255984"/>
                </a:lnTo>
                <a:lnTo>
                  <a:pt x="2148799" y="247253"/>
                </a:lnTo>
                <a:lnTo>
                  <a:pt x="2140879" y="238522"/>
                </a:lnTo>
                <a:lnTo>
                  <a:pt x="2131770" y="230584"/>
                </a:lnTo>
                <a:lnTo>
                  <a:pt x="2123057" y="223441"/>
                </a:lnTo>
                <a:lnTo>
                  <a:pt x="2113552" y="216694"/>
                </a:lnTo>
                <a:lnTo>
                  <a:pt x="2103255" y="210344"/>
                </a:lnTo>
                <a:lnTo>
                  <a:pt x="2093355" y="204788"/>
                </a:lnTo>
                <a:lnTo>
                  <a:pt x="2082662" y="200422"/>
                </a:lnTo>
                <a:lnTo>
                  <a:pt x="2071969" y="196056"/>
                </a:lnTo>
                <a:lnTo>
                  <a:pt x="2060484" y="192881"/>
                </a:lnTo>
                <a:lnTo>
                  <a:pt x="2048999" y="190103"/>
                </a:lnTo>
                <a:lnTo>
                  <a:pt x="2037118" y="188119"/>
                </a:lnTo>
                <a:lnTo>
                  <a:pt x="2025633" y="186928"/>
                </a:lnTo>
                <a:lnTo>
                  <a:pt x="2013752" y="186531"/>
                </a:lnTo>
                <a:close/>
                <a:moveTo>
                  <a:pt x="2066028" y="0"/>
                </a:moveTo>
                <a:lnTo>
                  <a:pt x="2156324" y="23812"/>
                </a:lnTo>
                <a:lnTo>
                  <a:pt x="2146027" y="100013"/>
                </a:lnTo>
                <a:lnTo>
                  <a:pt x="2140916" y="118533"/>
                </a:lnTo>
                <a:lnTo>
                  <a:pt x="2134542" y="115094"/>
                </a:lnTo>
                <a:lnTo>
                  <a:pt x="2132671" y="114357"/>
                </a:lnTo>
                <a:lnTo>
                  <a:pt x="2132562" y="114300"/>
                </a:lnTo>
                <a:lnTo>
                  <a:pt x="2123453" y="110728"/>
                </a:lnTo>
                <a:lnTo>
                  <a:pt x="2132671" y="114357"/>
                </a:lnTo>
                <a:lnTo>
                  <a:pt x="2140879" y="118666"/>
                </a:lnTo>
                <a:lnTo>
                  <a:pt x="2140916" y="118533"/>
                </a:lnTo>
                <a:lnTo>
                  <a:pt x="2144839" y="120650"/>
                </a:lnTo>
                <a:lnTo>
                  <a:pt x="2153552" y="125413"/>
                </a:lnTo>
                <a:lnTo>
                  <a:pt x="2167413" y="133747"/>
                </a:lnTo>
                <a:lnTo>
                  <a:pt x="2174145" y="138113"/>
                </a:lnTo>
                <a:lnTo>
                  <a:pt x="2180878" y="142875"/>
                </a:lnTo>
                <a:lnTo>
                  <a:pt x="2181274" y="143272"/>
                </a:lnTo>
                <a:lnTo>
                  <a:pt x="2187610" y="148034"/>
                </a:lnTo>
                <a:lnTo>
                  <a:pt x="2193947" y="153194"/>
                </a:lnTo>
                <a:lnTo>
                  <a:pt x="2205432" y="163909"/>
                </a:lnTo>
                <a:lnTo>
                  <a:pt x="2212560" y="170656"/>
                </a:lnTo>
                <a:lnTo>
                  <a:pt x="2221273" y="180181"/>
                </a:lnTo>
                <a:lnTo>
                  <a:pt x="2226433" y="186128"/>
                </a:lnTo>
                <a:lnTo>
                  <a:pt x="2226422" y="186134"/>
                </a:lnTo>
                <a:lnTo>
                  <a:pt x="2229194" y="189309"/>
                </a:lnTo>
                <a:lnTo>
                  <a:pt x="2226433" y="186128"/>
                </a:lnTo>
                <a:lnTo>
                  <a:pt x="2244639" y="175419"/>
                </a:lnTo>
                <a:lnTo>
                  <a:pt x="2315925" y="143669"/>
                </a:lnTo>
                <a:lnTo>
                  <a:pt x="2363053" y="224234"/>
                </a:lnTo>
                <a:lnTo>
                  <a:pt x="2302064" y="270669"/>
                </a:lnTo>
                <a:lnTo>
                  <a:pt x="2280282" y="283369"/>
                </a:lnTo>
                <a:lnTo>
                  <a:pt x="2284242" y="296466"/>
                </a:lnTo>
                <a:lnTo>
                  <a:pt x="2287015" y="309166"/>
                </a:lnTo>
                <a:lnTo>
                  <a:pt x="2289787" y="322263"/>
                </a:lnTo>
                <a:lnTo>
                  <a:pt x="2291371" y="335359"/>
                </a:lnTo>
                <a:lnTo>
                  <a:pt x="2292559" y="348456"/>
                </a:lnTo>
                <a:lnTo>
                  <a:pt x="2293351" y="361553"/>
                </a:lnTo>
                <a:lnTo>
                  <a:pt x="2293351" y="374650"/>
                </a:lnTo>
                <a:lnTo>
                  <a:pt x="2292559" y="387350"/>
                </a:lnTo>
                <a:lnTo>
                  <a:pt x="2318301" y="394097"/>
                </a:lnTo>
                <a:lnTo>
                  <a:pt x="2390775" y="422275"/>
                </a:lnTo>
                <a:lnTo>
                  <a:pt x="2367409" y="512763"/>
                </a:lnTo>
                <a:lnTo>
                  <a:pt x="2291371" y="502047"/>
                </a:lnTo>
                <a:lnTo>
                  <a:pt x="2262857" y="494506"/>
                </a:lnTo>
                <a:lnTo>
                  <a:pt x="2256916" y="506016"/>
                </a:lnTo>
                <a:lnTo>
                  <a:pt x="2250183" y="517128"/>
                </a:lnTo>
                <a:lnTo>
                  <a:pt x="2243451" y="527447"/>
                </a:lnTo>
                <a:lnTo>
                  <a:pt x="2235926" y="537766"/>
                </a:lnTo>
                <a:lnTo>
                  <a:pt x="2228006" y="547688"/>
                </a:lnTo>
                <a:lnTo>
                  <a:pt x="2219293" y="557610"/>
                </a:lnTo>
                <a:lnTo>
                  <a:pt x="2210580" y="566738"/>
                </a:lnTo>
                <a:lnTo>
                  <a:pt x="2201075" y="575469"/>
                </a:lnTo>
                <a:lnTo>
                  <a:pt x="2216125" y="601266"/>
                </a:lnTo>
                <a:lnTo>
                  <a:pt x="2247807" y="671910"/>
                </a:lnTo>
                <a:lnTo>
                  <a:pt x="2167413" y="719932"/>
                </a:lnTo>
                <a:lnTo>
                  <a:pt x="2121077" y="658416"/>
                </a:lnTo>
                <a:lnTo>
                  <a:pt x="2105632" y="632222"/>
                </a:lnTo>
                <a:lnTo>
                  <a:pt x="2110780" y="629841"/>
                </a:lnTo>
                <a:lnTo>
                  <a:pt x="2115929" y="627857"/>
                </a:lnTo>
                <a:lnTo>
                  <a:pt x="2104048" y="632222"/>
                </a:lnTo>
                <a:lnTo>
                  <a:pt x="2092563" y="635794"/>
                </a:lnTo>
                <a:lnTo>
                  <a:pt x="2083058" y="638969"/>
                </a:lnTo>
                <a:lnTo>
                  <a:pt x="2067217" y="642541"/>
                </a:lnTo>
                <a:lnTo>
                  <a:pt x="2059296" y="643732"/>
                </a:lnTo>
                <a:lnTo>
                  <a:pt x="2050583" y="644922"/>
                </a:lnTo>
                <a:lnTo>
                  <a:pt x="2048999" y="644922"/>
                </a:lnTo>
                <a:lnTo>
                  <a:pt x="2033554" y="646907"/>
                </a:lnTo>
                <a:lnTo>
                  <a:pt x="2018505" y="647303"/>
                </a:lnTo>
                <a:lnTo>
                  <a:pt x="2014544" y="647700"/>
                </a:lnTo>
                <a:lnTo>
                  <a:pt x="2008208" y="647303"/>
                </a:lnTo>
                <a:lnTo>
                  <a:pt x="2002617" y="647117"/>
                </a:lnTo>
                <a:lnTo>
                  <a:pt x="1994743" y="646510"/>
                </a:lnTo>
                <a:lnTo>
                  <a:pt x="1984842" y="645716"/>
                </a:lnTo>
                <a:lnTo>
                  <a:pt x="1996327" y="646907"/>
                </a:lnTo>
                <a:lnTo>
                  <a:pt x="2002617" y="647117"/>
                </a:lnTo>
                <a:lnTo>
                  <a:pt x="2005039" y="647303"/>
                </a:lnTo>
                <a:lnTo>
                  <a:pt x="1994347" y="687785"/>
                </a:lnTo>
                <a:lnTo>
                  <a:pt x="1970189" y="747713"/>
                </a:lnTo>
                <a:lnTo>
                  <a:pt x="1879497" y="724297"/>
                </a:lnTo>
                <a:lnTo>
                  <a:pt x="1886230" y="662385"/>
                </a:lnTo>
                <a:lnTo>
                  <a:pt x="1896923" y="621507"/>
                </a:lnTo>
                <a:lnTo>
                  <a:pt x="1904447" y="625078"/>
                </a:lnTo>
                <a:lnTo>
                  <a:pt x="1893754" y="619919"/>
                </a:lnTo>
                <a:lnTo>
                  <a:pt x="1883061" y="614363"/>
                </a:lnTo>
                <a:lnTo>
                  <a:pt x="1874745" y="609997"/>
                </a:lnTo>
                <a:lnTo>
                  <a:pt x="1860884" y="601663"/>
                </a:lnTo>
                <a:lnTo>
                  <a:pt x="1854151" y="596900"/>
                </a:lnTo>
                <a:lnTo>
                  <a:pt x="1847419" y="592535"/>
                </a:lnTo>
                <a:lnTo>
                  <a:pt x="1846627" y="592138"/>
                </a:lnTo>
                <a:lnTo>
                  <a:pt x="1840290" y="586978"/>
                </a:lnTo>
                <a:lnTo>
                  <a:pt x="1834350" y="581819"/>
                </a:lnTo>
                <a:lnTo>
                  <a:pt x="1822469" y="571103"/>
                </a:lnTo>
                <a:lnTo>
                  <a:pt x="1815736" y="564356"/>
                </a:lnTo>
                <a:lnTo>
                  <a:pt x="1809516" y="557841"/>
                </a:lnTo>
                <a:lnTo>
                  <a:pt x="1805439" y="553244"/>
                </a:lnTo>
                <a:lnTo>
                  <a:pt x="1799103" y="545703"/>
                </a:lnTo>
                <a:lnTo>
                  <a:pt x="1807023" y="555228"/>
                </a:lnTo>
                <a:lnTo>
                  <a:pt x="1809516" y="557841"/>
                </a:lnTo>
                <a:lnTo>
                  <a:pt x="1811776" y="560388"/>
                </a:lnTo>
                <a:lnTo>
                  <a:pt x="1779697" y="579438"/>
                </a:lnTo>
                <a:lnTo>
                  <a:pt x="1720292" y="604044"/>
                </a:lnTo>
                <a:lnTo>
                  <a:pt x="1673164" y="523875"/>
                </a:lnTo>
                <a:lnTo>
                  <a:pt x="1721480" y="484585"/>
                </a:lnTo>
                <a:lnTo>
                  <a:pt x="1752767" y="465931"/>
                </a:lnTo>
                <a:lnTo>
                  <a:pt x="1748410" y="452835"/>
                </a:lnTo>
                <a:lnTo>
                  <a:pt x="1744450" y="439341"/>
                </a:lnTo>
                <a:lnTo>
                  <a:pt x="1741282" y="425847"/>
                </a:lnTo>
                <a:lnTo>
                  <a:pt x="1738510" y="412353"/>
                </a:lnTo>
                <a:lnTo>
                  <a:pt x="1736530" y="398860"/>
                </a:lnTo>
                <a:lnTo>
                  <a:pt x="1735737" y="385366"/>
                </a:lnTo>
                <a:lnTo>
                  <a:pt x="1734945" y="371475"/>
                </a:lnTo>
                <a:lnTo>
                  <a:pt x="1735341" y="357981"/>
                </a:lnTo>
                <a:lnTo>
                  <a:pt x="1704451" y="350441"/>
                </a:lnTo>
                <a:lnTo>
                  <a:pt x="1644650" y="325438"/>
                </a:lnTo>
                <a:lnTo>
                  <a:pt x="1668412" y="235347"/>
                </a:lnTo>
                <a:lnTo>
                  <a:pt x="1730193" y="242094"/>
                </a:lnTo>
                <a:lnTo>
                  <a:pt x="1760687" y="250031"/>
                </a:lnTo>
                <a:lnTo>
                  <a:pt x="1766628" y="237331"/>
                </a:lnTo>
                <a:lnTo>
                  <a:pt x="1773361" y="225028"/>
                </a:lnTo>
                <a:lnTo>
                  <a:pt x="1781281" y="213519"/>
                </a:lnTo>
                <a:lnTo>
                  <a:pt x="1789202" y="201613"/>
                </a:lnTo>
                <a:lnTo>
                  <a:pt x="1797915" y="190500"/>
                </a:lnTo>
                <a:lnTo>
                  <a:pt x="1807023" y="179784"/>
                </a:lnTo>
                <a:lnTo>
                  <a:pt x="1816924" y="169069"/>
                </a:lnTo>
                <a:lnTo>
                  <a:pt x="1827221" y="159544"/>
                </a:lnTo>
                <a:lnTo>
                  <a:pt x="1812964" y="135334"/>
                </a:lnTo>
                <a:lnTo>
                  <a:pt x="1788410" y="75406"/>
                </a:lnTo>
                <a:lnTo>
                  <a:pt x="1868804" y="27781"/>
                </a:lnTo>
                <a:lnTo>
                  <a:pt x="1907219" y="76994"/>
                </a:lnTo>
                <a:lnTo>
                  <a:pt x="1923061" y="102791"/>
                </a:lnTo>
                <a:lnTo>
                  <a:pt x="1917516" y="105172"/>
                </a:lnTo>
                <a:lnTo>
                  <a:pt x="1912368" y="107156"/>
                </a:lnTo>
                <a:lnTo>
                  <a:pt x="1924249" y="102791"/>
                </a:lnTo>
                <a:lnTo>
                  <a:pt x="1935734" y="99219"/>
                </a:lnTo>
                <a:lnTo>
                  <a:pt x="1945239" y="96044"/>
                </a:lnTo>
                <a:lnTo>
                  <a:pt x="1961080" y="92869"/>
                </a:lnTo>
                <a:lnTo>
                  <a:pt x="1969001" y="91281"/>
                </a:lnTo>
                <a:lnTo>
                  <a:pt x="1977317" y="89694"/>
                </a:lnTo>
                <a:lnTo>
                  <a:pt x="1979297" y="89694"/>
                </a:lnTo>
                <a:lnTo>
                  <a:pt x="1994347" y="88106"/>
                </a:lnTo>
                <a:lnTo>
                  <a:pt x="2009792" y="87709"/>
                </a:lnTo>
                <a:lnTo>
                  <a:pt x="2013752" y="87709"/>
                </a:lnTo>
                <a:lnTo>
                  <a:pt x="2019693" y="87709"/>
                </a:lnTo>
                <a:lnTo>
                  <a:pt x="2031970" y="88503"/>
                </a:lnTo>
                <a:lnTo>
                  <a:pt x="2043455" y="89297"/>
                </a:lnTo>
                <a:lnTo>
                  <a:pt x="2034346" y="88503"/>
                </a:lnTo>
                <a:lnTo>
                  <a:pt x="2038306" y="72628"/>
                </a:lnTo>
                <a:lnTo>
                  <a:pt x="2066028" y="0"/>
                </a:lnTo>
                <a:close/>
              </a:path>
            </a:pathLst>
          </a:custGeom>
          <a:solidFill>
            <a:schemeClr val="bg1">
              <a:lumMod val="65000"/>
            </a:schemeClr>
          </a:solidFill>
          <a:ln>
            <a:noFill/>
          </a:ln>
          <a:extLst/>
        </p:spPr>
        <p:txBody>
          <a:bodyPr lIns="68580" tIns="34290" rIns="68580" bIns="34290" anchor="ctr">
            <a:scene3d>
              <a:camera prst="orthographicFront"/>
              <a:lightRig rig="threePt" dir="t"/>
            </a:scene3d>
            <a:sp3d contourW="12700">
              <a:contourClr>
                <a:srgbClr val="FFFFFF"/>
              </a:contourClr>
            </a:sp3d>
          </a:bodyPr>
          <a:lstStyle/>
          <a:p>
            <a:pPr algn="ctr">
              <a:defRPr/>
            </a:pPr>
            <a:endParaRPr lang="zh-CN" altLang="en-US">
              <a:solidFill>
                <a:srgbClr val="FFFFFF"/>
              </a:solidFill>
              <a:ea typeface="宋体" panose="02010600030101010101" pitchFamily="2" charset="-122"/>
            </a:endParaRPr>
          </a:p>
        </p:txBody>
      </p:sp>
      <p:sp>
        <p:nvSpPr>
          <p:cNvPr id="55" name="Freeform 151"/>
          <p:cNvSpPr>
            <a:spLocks noEditPoints="1"/>
          </p:cNvSpPr>
          <p:nvPr/>
        </p:nvSpPr>
        <p:spPr bwMode="auto">
          <a:xfrm>
            <a:off x="3351058" y="4713874"/>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lumMod val="65000"/>
            </a:schemeClr>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nvGrpSpPr>
          <p:cNvPr id="56" name="组合 55"/>
          <p:cNvGrpSpPr/>
          <p:nvPr/>
        </p:nvGrpSpPr>
        <p:grpSpPr>
          <a:xfrm>
            <a:off x="5180602" y="4710983"/>
            <a:ext cx="189663" cy="221151"/>
            <a:chOff x="944563" y="3860794"/>
            <a:chExt cx="392112" cy="457207"/>
          </a:xfrm>
          <a:solidFill>
            <a:schemeClr val="bg1">
              <a:lumMod val="65000"/>
            </a:schemeClr>
          </a:solidFill>
        </p:grpSpPr>
        <p:sp>
          <p:nvSpPr>
            <p:cNvPr id="57" name="Freeform 12"/>
            <p:cNvSpPr>
              <a:spLocks/>
            </p:cNvSpPr>
            <p:nvPr/>
          </p:nvSpPr>
          <p:spPr bwMode="auto">
            <a:xfrm>
              <a:off x="1065213" y="3990974"/>
              <a:ext cx="146051" cy="33339"/>
            </a:xfrm>
            <a:custGeom>
              <a:avLst/>
              <a:gdLst>
                <a:gd name="T0" fmla="*/ 11 w 109"/>
                <a:gd name="T1" fmla="*/ 0 h 25"/>
                <a:gd name="T2" fmla="*/ 0 w 109"/>
                <a:gd name="T3" fmla="*/ 10 h 25"/>
                <a:gd name="T4" fmla="*/ 10 w 109"/>
                <a:gd name="T5" fmla="*/ 20 h 25"/>
                <a:gd name="T6" fmla="*/ 98 w 109"/>
                <a:gd name="T7" fmla="*/ 25 h 25"/>
                <a:gd name="T8" fmla="*/ 108 w 109"/>
                <a:gd name="T9" fmla="*/ 16 h 25"/>
                <a:gd name="T10" fmla="*/ 99 w 109"/>
                <a:gd name="T11" fmla="*/ 5 h 25"/>
                <a:gd name="T12" fmla="*/ 11 w 109"/>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109" h="25">
                  <a:moveTo>
                    <a:pt x="11" y="0"/>
                  </a:moveTo>
                  <a:cubicBezTo>
                    <a:pt x="5" y="0"/>
                    <a:pt x="1" y="4"/>
                    <a:pt x="0" y="10"/>
                  </a:cubicBezTo>
                  <a:cubicBezTo>
                    <a:pt x="0" y="15"/>
                    <a:pt x="4" y="20"/>
                    <a:pt x="10" y="20"/>
                  </a:cubicBezTo>
                  <a:cubicBezTo>
                    <a:pt x="98" y="25"/>
                    <a:pt x="98" y="25"/>
                    <a:pt x="98" y="25"/>
                  </a:cubicBezTo>
                  <a:cubicBezTo>
                    <a:pt x="103" y="25"/>
                    <a:pt x="108" y="21"/>
                    <a:pt x="108" y="16"/>
                  </a:cubicBezTo>
                  <a:cubicBezTo>
                    <a:pt x="109" y="10"/>
                    <a:pt x="104" y="6"/>
                    <a:pt x="99" y="5"/>
                  </a:cubicBezTo>
                  <a:lnTo>
                    <a:pt x="11" y="0"/>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58" name="Freeform 13"/>
            <p:cNvSpPr>
              <a:spLocks/>
            </p:cNvSpPr>
            <p:nvPr/>
          </p:nvSpPr>
          <p:spPr bwMode="auto">
            <a:xfrm>
              <a:off x="1063625" y="3860794"/>
              <a:ext cx="141287" cy="125413"/>
            </a:xfrm>
            <a:custGeom>
              <a:avLst/>
              <a:gdLst>
                <a:gd name="T0" fmla="*/ 75 w 89"/>
                <a:gd name="T1" fmla="*/ 79 h 79"/>
                <a:gd name="T2" fmla="*/ 89 w 89"/>
                <a:gd name="T3" fmla="*/ 36 h 79"/>
                <a:gd name="T4" fmla="*/ 63 w 89"/>
                <a:gd name="T5" fmla="*/ 20 h 79"/>
                <a:gd name="T6" fmla="*/ 57 w 89"/>
                <a:gd name="T7" fmla="*/ 57 h 79"/>
                <a:gd name="T8" fmla="*/ 56 w 89"/>
                <a:gd name="T9" fmla="*/ 10 h 79"/>
                <a:gd name="T10" fmla="*/ 42 w 89"/>
                <a:gd name="T11" fmla="*/ 9 h 79"/>
                <a:gd name="T12" fmla="*/ 44 w 89"/>
                <a:gd name="T13" fmla="*/ 53 h 79"/>
                <a:gd name="T14" fmla="*/ 29 w 89"/>
                <a:gd name="T15" fmla="*/ 0 h 79"/>
                <a:gd name="T16" fmla="*/ 0 w 89"/>
                <a:gd name="T17" fmla="*/ 9 h 79"/>
                <a:gd name="T18" fmla="*/ 23 w 89"/>
                <a:gd name="T19" fmla="*/ 73 h 79"/>
                <a:gd name="T20" fmla="*/ 75 w 89"/>
                <a:gd name="T21" fmla="*/ 7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79">
                  <a:moveTo>
                    <a:pt x="75" y="79"/>
                  </a:moveTo>
                  <a:lnTo>
                    <a:pt x="89" y="36"/>
                  </a:lnTo>
                  <a:lnTo>
                    <a:pt x="63" y="20"/>
                  </a:lnTo>
                  <a:lnTo>
                    <a:pt x="57" y="57"/>
                  </a:lnTo>
                  <a:lnTo>
                    <a:pt x="56" y="10"/>
                  </a:lnTo>
                  <a:lnTo>
                    <a:pt x="42" y="9"/>
                  </a:lnTo>
                  <a:lnTo>
                    <a:pt x="44" y="53"/>
                  </a:lnTo>
                  <a:lnTo>
                    <a:pt x="29" y="0"/>
                  </a:lnTo>
                  <a:lnTo>
                    <a:pt x="0" y="9"/>
                  </a:lnTo>
                  <a:lnTo>
                    <a:pt x="23" y="73"/>
                  </a:lnTo>
                  <a:lnTo>
                    <a:pt x="75" y="79"/>
                  </a:ln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sp>
          <p:nvSpPr>
            <p:cNvPr id="59" name="Freeform 14"/>
            <p:cNvSpPr>
              <a:spLocks noEditPoints="1"/>
            </p:cNvSpPr>
            <p:nvPr/>
          </p:nvSpPr>
          <p:spPr bwMode="auto">
            <a:xfrm>
              <a:off x="944563" y="4030664"/>
              <a:ext cx="392112" cy="287337"/>
            </a:xfrm>
            <a:custGeom>
              <a:avLst/>
              <a:gdLst>
                <a:gd name="T0" fmla="*/ 285 w 294"/>
                <a:gd name="T1" fmla="*/ 204 h 215"/>
                <a:gd name="T2" fmla="*/ 261 w 294"/>
                <a:gd name="T3" fmla="*/ 190 h 215"/>
                <a:gd name="T4" fmla="*/ 266 w 294"/>
                <a:gd name="T5" fmla="*/ 153 h 215"/>
                <a:gd name="T6" fmla="*/ 256 w 294"/>
                <a:gd name="T7" fmla="*/ 139 h 215"/>
                <a:gd name="T8" fmla="*/ 266 w 294"/>
                <a:gd name="T9" fmla="*/ 133 h 215"/>
                <a:gd name="T10" fmla="*/ 242 w 294"/>
                <a:gd name="T11" fmla="*/ 60 h 215"/>
                <a:gd name="T12" fmla="*/ 230 w 294"/>
                <a:gd name="T13" fmla="*/ 55 h 215"/>
                <a:gd name="T14" fmla="*/ 229 w 294"/>
                <a:gd name="T15" fmla="*/ 43 h 215"/>
                <a:gd name="T16" fmla="*/ 187 w 294"/>
                <a:gd name="T17" fmla="*/ 4 h 215"/>
                <a:gd name="T18" fmla="*/ 99 w 294"/>
                <a:gd name="T19" fmla="*/ 0 h 215"/>
                <a:gd name="T20" fmla="*/ 46 w 294"/>
                <a:gd name="T21" fmla="*/ 73 h 215"/>
                <a:gd name="T22" fmla="*/ 55 w 294"/>
                <a:gd name="T23" fmla="*/ 80 h 215"/>
                <a:gd name="T24" fmla="*/ 40 w 294"/>
                <a:gd name="T25" fmla="*/ 85 h 215"/>
                <a:gd name="T26" fmla="*/ 29 w 294"/>
                <a:gd name="T27" fmla="*/ 197 h 215"/>
                <a:gd name="T28" fmla="*/ 5 w 294"/>
                <a:gd name="T29" fmla="*/ 200 h 215"/>
                <a:gd name="T30" fmla="*/ 0 w 294"/>
                <a:gd name="T31" fmla="*/ 215 h 215"/>
                <a:gd name="T32" fmla="*/ 294 w 294"/>
                <a:gd name="T33" fmla="*/ 215 h 215"/>
                <a:gd name="T34" fmla="*/ 285 w 294"/>
                <a:gd name="T35" fmla="*/ 204 h 215"/>
                <a:gd name="T36" fmla="*/ 177 w 294"/>
                <a:gd name="T37" fmla="*/ 161 h 215"/>
                <a:gd name="T38" fmla="*/ 153 w 294"/>
                <a:gd name="T39" fmla="*/ 173 h 215"/>
                <a:gd name="T40" fmla="*/ 153 w 294"/>
                <a:gd name="T41" fmla="*/ 184 h 215"/>
                <a:gd name="T42" fmla="*/ 139 w 294"/>
                <a:gd name="T43" fmla="*/ 184 h 215"/>
                <a:gd name="T44" fmla="*/ 139 w 294"/>
                <a:gd name="T45" fmla="*/ 172 h 215"/>
                <a:gd name="T46" fmla="*/ 117 w 294"/>
                <a:gd name="T47" fmla="*/ 163 h 215"/>
                <a:gd name="T48" fmla="*/ 107 w 294"/>
                <a:gd name="T49" fmla="*/ 133 h 215"/>
                <a:gd name="T50" fmla="*/ 107 w 294"/>
                <a:gd name="T51" fmla="*/ 127 h 215"/>
                <a:gd name="T52" fmla="*/ 139 w 294"/>
                <a:gd name="T53" fmla="*/ 127 h 215"/>
                <a:gd name="T54" fmla="*/ 139 w 294"/>
                <a:gd name="T55" fmla="*/ 135 h 215"/>
                <a:gd name="T56" fmla="*/ 140 w 294"/>
                <a:gd name="T57" fmla="*/ 150 h 215"/>
                <a:gd name="T58" fmla="*/ 144 w 294"/>
                <a:gd name="T59" fmla="*/ 153 h 215"/>
                <a:gd name="T60" fmla="*/ 149 w 294"/>
                <a:gd name="T61" fmla="*/ 151 h 215"/>
                <a:gd name="T62" fmla="*/ 150 w 294"/>
                <a:gd name="T63" fmla="*/ 145 h 215"/>
                <a:gd name="T64" fmla="*/ 149 w 294"/>
                <a:gd name="T65" fmla="*/ 130 h 215"/>
                <a:gd name="T66" fmla="*/ 139 w 294"/>
                <a:gd name="T67" fmla="*/ 120 h 215"/>
                <a:gd name="T68" fmla="*/ 119 w 294"/>
                <a:gd name="T69" fmla="*/ 107 h 215"/>
                <a:gd name="T70" fmla="*/ 110 w 294"/>
                <a:gd name="T71" fmla="*/ 95 h 215"/>
                <a:gd name="T72" fmla="*/ 107 w 294"/>
                <a:gd name="T73" fmla="*/ 77 h 215"/>
                <a:gd name="T74" fmla="*/ 115 w 294"/>
                <a:gd name="T75" fmla="*/ 55 h 215"/>
                <a:gd name="T76" fmla="*/ 139 w 294"/>
                <a:gd name="T77" fmla="*/ 45 h 215"/>
                <a:gd name="T78" fmla="*/ 139 w 294"/>
                <a:gd name="T79" fmla="*/ 35 h 215"/>
                <a:gd name="T80" fmla="*/ 153 w 294"/>
                <a:gd name="T81" fmla="*/ 35 h 215"/>
                <a:gd name="T82" fmla="*/ 153 w 294"/>
                <a:gd name="T83" fmla="*/ 45 h 215"/>
                <a:gd name="T84" fmla="*/ 175 w 294"/>
                <a:gd name="T85" fmla="*/ 55 h 215"/>
                <a:gd name="T86" fmla="*/ 182 w 294"/>
                <a:gd name="T87" fmla="*/ 77 h 215"/>
                <a:gd name="T88" fmla="*/ 182 w 294"/>
                <a:gd name="T89" fmla="*/ 83 h 215"/>
                <a:gd name="T90" fmla="*/ 150 w 294"/>
                <a:gd name="T91" fmla="*/ 83 h 215"/>
                <a:gd name="T92" fmla="*/ 150 w 294"/>
                <a:gd name="T93" fmla="*/ 78 h 215"/>
                <a:gd name="T94" fmla="*/ 149 w 294"/>
                <a:gd name="T95" fmla="*/ 67 h 215"/>
                <a:gd name="T96" fmla="*/ 145 w 294"/>
                <a:gd name="T97" fmla="*/ 64 h 215"/>
                <a:gd name="T98" fmla="*/ 140 w 294"/>
                <a:gd name="T99" fmla="*/ 66 h 215"/>
                <a:gd name="T100" fmla="*/ 139 w 294"/>
                <a:gd name="T101" fmla="*/ 73 h 215"/>
                <a:gd name="T102" fmla="*/ 142 w 294"/>
                <a:gd name="T103" fmla="*/ 83 h 215"/>
                <a:gd name="T104" fmla="*/ 159 w 294"/>
                <a:gd name="T105" fmla="*/ 95 h 215"/>
                <a:gd name="T106" fmla="*/ 175 w 294"/>
                <a:gd name="T107" fmla="*/ 106 h 215"/>
                <a:gd name="T108" fmla="*/ 182 w 294"/>
                <a:gd name="T109" fmla="*/ 117 h 215"/>
                <a:gd name="T110" fmla="*/ 185 w 294"/>
                <a:gd name="T111" fmla="*/ 134 h 215"/>
                <a:gd name="T112" fmla="*/ 177 w 294"/>
                <a:gd name="T113" fmla="*/ 161 h 2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94" h="215">
                  <a:moveTo>
                    <a:pt x="285" y="204"/>
                  </a:moveTo>
                  <a:cubicBezTo>
                    <a:pt x="277" y="199"/>
                    <a:pt x="269" y="195"/>
                    <a:pt x="261" y="190"/>
                  </a:cubicBezTo>
                  <a:cubicBezTo>
                    <a:pt x="264" y="177"/>
                    <a:pt x="266" y="165"/>
                    <a:pt x="266" y="153"/>
                  </a:cubicBezTo>
                  <a:cubicBezTo>
                    <a:pt x="256" y="139"/>
                    <a:pt x="256" y="139"/>
                    <a:pt x="256" y="139"/>
                  </a:cubicBezTo>
                  <a:cubicBezTo>
                    <a:pt x="266" y="133"/>
                    <a:pt x="266" y="133"/>
                    <a:pt x="266" y="133"/>
                  </a:cubicBezTo>
                  <a:cubicBezTo>
                    <a:pt x="264" y="106"/>
                    <a:pt x="255" y="82"/>
                    <a:pt x="242" y="60"/>
                  </a:cubicBezTo>
                  <a:cubicBezTo>
                    <a:pt x="230" y="55"/>
                    <a:pt x="230" y="55"/>
                    <a:pt x="230" y="55"/>
                  </a:cubicBezTo>
                  <a:cubicBezTo>
                    <a:pt x="229" y="43"/>
                    <a:pt x="229" y="43"/>
                    <a:pt x="229" y="43"/>
                  </a:cubicBezTo>
                  <a:cubicBezTo>
                    <a:pt x="217" y="29"/>
                    <a:pt x="203" y="16"/>
                    <a:pt x="187" y="4"/>
                  </a:cubicBezTo>
                  <a:cubicBezTo>
                    <a:pt x="158" y="3"/>
                    <a:pt x="129" y="1"/>
                    <a:pt x="99" y="0"/>
                  </a:cubicBezTo>
                  <a:cubicBezTo>
                    <a:pt x="78" y="24"/>
                    <a:pt x="60" y="48"/>
                    <a:pt x="46" y="73"/>
                  </a:cubicBezTo>
                  <a:cubicBezTo>
                    <a:pt x="55" y="80"/>
                    <a:pt x="55" y="80"/>
                    <a:pt x="55" y="80"/>
                  </a:cubicBezTo>
                  <a:cubicBezTo>
                    <a:pt x="40" y="85"/>
                    <a:pt x="40" y="85"/>
                    <a:pt x="40" y="85"/>
                  </a:cubicBezTo>
                  <a:cubicBezTo>
                    <a:pt x="24" y="121"/>
                    <a:pt x="18" y="158"/>
                    <a:pt x="29" y="197"/>
                  </a:cubicBezTo>
                  <a:cubicBezTo>
                    <a:pt x="21" y="198"/>
                    <a:pt x="13" y="199"/>
                    <a:pt x="5" y="200"/>
                  </a:cubicBezTo>
                  <a:cubicBezTo>
                    <a:pt x="3" y="205"/>
                    <a:pt x="2" y="210"/>
                    <a:pt x="0" y="215"/>
                  </a:cubicBezTo>
                  <a:cubicBezTo>
                    <a:pt x="98" y="215"/>
                    <a:pt x="196" y="215"/>
                    <a:pt x="294" y="215"/>
                  </a:cubicBezTo>
                  <a:cubicBezTo>
                    <a:pt x="291" y="211"/>
                    <a:pt x="288" y="207"/>
                    <a:pt x="285" y="204"/>
                  </a:cubicBezTo>
                  <a:close/>
                  <a:moveTo>
                    <a:pt x="177" y="161"/>
                  </a:moveTo>
                  <a:cubicBezTo>
                    <a:pt x="172" y="167"/>
                    <a:pt x="164" y="171"/>
                    <a:pt x="153" y="173"/>
                  </a:cubicBezTo>
                  <a:cubicBezTo>
                    <a:pt x="153" y="184"/>
                    <a:pt x="153" y="184"/>
                    <a:pt x="153" y="184"/>
                  </a:cubicBezTo>
                  <a:cubicBezTo>
                    <a:pt x="139" y="184"/>
                    <a:pt x="139" y="184"/>
                    <a:pt x="139" y="184"/>
                  </a:cubicBezTo>
                  <a:cubicBezTo>
                    <a:pt x="139" y="172"/>
                    <a:pt x="139" y="172"/>
                    <a:pt x="139" y="172"/>
                  </a:cubicBezTo>
                  <a:cubicBezTo>
                    <a:pt x="130" y="171"/>
                    <a:pt x="123" y="168"/>
                    <a:pt x="117" y="163"/>
                  </a:cubicBezTo>
                  <a:cubicBezTo>
                    <a:pt x="110" y="157"/>
                    <a:pt x="107" y="147"/>
                    <a:pt x="107" y="133"/>
                  </a:cubicBezTo>
                  <a:cubicBezTo>
                    <a:pt x="107" y="127"/>
                    <a:pt x="107" y="127"/>
                    <a:pt x="107" y="127"/>
                  </a:cubicBezTo>
                  <a:cubicBezTo>
                    <a:pt x="139" y="127"/>
                    <a:pt x="139" y="127"/>
                    <a:pt x="139" y="127"/>
                  </a:cubicBezTo>
                  <a:cubicBezTo>
                    <a:pt x="139" y="135"/>
                    <a:pt x="139" y="135"/>
                    <a:pt x="139" y="135"/>
                  </a:cubicBezTo>
                  <a:cubicBezTo>
                    <a:pt x="139" y="143"/>
                    <a:pt x="139" y="148"/>
                    <a:pt x="140" y="150"/>
                  </a:cubicBezTo>
                  <a:cubicBezTo>
                    <a:pt x="140" y="152"/>
                    <a:pt x="142" y="153"/>
                    <a:pt x="144" y="153"/>
                  </a:cubicBezTo>
                  <a:cubicBezTo>
                    <a:pt x="146" y="153"/>
                    <a:pt x="148" y="153"/>
                    <a:pt x="149" y="151"/>
                  </a:cubicBezTo>
                  <a:cubicBezTo>
                    <a:pt x="150" y="150"/>
                    <a:pt x="150" y="148"/>
                    <a:pt x="150" y="145"/>
                  </a:cubicBezTo>
                  <a:cubicBezTo>
                    <a:pt x="150" y="138"/>
                    <a:pt x="150" y="133"/>
                    <a:pt x="149" y="130"/>
                  </a:cubicBezTo>
                  <a:cubicBezTo>
                    <a:pt x="148" y="127"/>
                    <a:pt x="145" y="123"/>
                    <a:pt x="139" y="120"/>
                  </a:cubicBezTo>
                  <a:cubicBezTo>
                    <a:pt x="129" y="114"/>
                    <a:pt x="123" y="109"/>
                    <a:pt x="119" y="107"/>
                  </a:cubicBezTo>
                  <a:cubicBezTo>
                    <a:pt x="116" y="104"/>
                    <a:pt x="113" y="100"/>
                    <a:pt x="110" y="95"/>
                  </a:cubicBezTo>
                  <a:cubicBezTo>
                    <a:pt x="108" y="90"/>
                    <a:pt x="107" y="84"/>
                    <a:pt x="107" y="77"/>
                  </a:cubicBezTo>
                  <a:cubicBezTo>
                    <a:pt x="107" y="68"/>
                    <a:pt x="109" y="61"/>
                    <a:pt x="115" y="55"/>
                  </a:cubicBezTo>
                  <a:cubicBezTo>
                    <a:pt x="120" y="50"/>
                    <a:pt x="128" y="47"/>
                    <a:pt x="139" y="45"/>
                  </a:cubicBezTo>
                  <a:cubicBezTo>
                    <a:pt x="139" y="35"/>
                    <a:pt x="139" y="35"/>
                    <a:pt x="139" y="35"/>
                  </a:cubicBezTo>
                  <a:cubicBezTo>
                    <a:pt x="153" y="35"/>
                    <a:pt x="153" y="35"/>
                    <a:pt x="153" y="35"/>
                  </a:cubicBezTo>
                  <a:cubicBezTo>
                    <a:pt x="153" y="45"/>
                    <a:pt x="153" y="45"/>
                    <a:pt x="153" y="45"/>
                  </a:cubicBezTo>
                  <a:cubicBezTo>
                    <a:pt x="163" y="47"/>
                    <a:pt x="170" y="50"/>
                    <a:pt x="175" y="55"/>
                  </a:cubicBezTo>
                  <a:cubicBezTo>
                    <a:pt x="180" y="60"/>
                    <a:pt x="182" y="68"/>
                    <a:pt x="182" y="77"/>
                  </a:cubicBezTo>
                  <a:cubicBezTo>
                    <a:pt x="182" y="78"/>
                    <a:pt x="182" y="80"/>
                    <a:pt x="182" y="83"/>
                  </a:cubicBezTo>
                  <a:cubicBezTo>
                    <a:pt x="150" y="83"/>
                    <a:pt x="150" y="83"/>
                    <a:pt x="150" y="83"/>
                  </a:cubicBezTo>
                  <a:cubicBezTo>
                    <a:pt x="150" y="78"/>
                    <a:pt x="150" y="78"/>
                    <a:pt x="150" y="78"/>
                  </a:cubicBezTo>
                  <a:cubicBezTo>
                    <a:pt x="150" y="72"/>
                    <a:pt x="150" y="68"/>
                    <a:pt x="149" y="67"/>
                  </a:cubicBezTo>
                  <a:cubicBezTo>
                    <a:pt x="149" y="65"/>
                    <a:pt x="147" y="64"/>
                    <a:pt x="145" y="64"/>
                  </a:cubicBezTo>
                  <a:cubicBezTo>
                    <a:pt x="143" y="64"/>
                    <a:pt x="141" y="65"/>
                    <a:pt x="140" y="66"/>
                  </a:cubicBezTo>
                  <a:cubicBezTo>
                    <a:pt x="139" y="68"/>
                    <a:pt x="139" y="70"/>
                    <a:pt x="139" y="73"/>
                  </a:cubicBezTo>
                  <a:cubicBezTo>
                    <a:pt x="139" y="78"/>
                    <a:pt x="140" y="81"/>
                    <a:pt x="142" y="83"/>
                  </a:cubicBezTo>
                  <a:cubicBezTo>
                    <a:pt x="144" y="85"/>
                    <a:pt x="149" y="89"/>
                    <a:pt x="159" y="95"/>
                  </a:cubicBezTo>
                  <a:cubicBezTo>
                    <a:pt x="167" y="100"/>
                    <a:pt x="172" y="103"/>
                    <a:pt x="175" y="106"/>
                  </a:cubicBezTo>
                  <a:cubicBezTo>
                    <a:pt x="178" y="109"/>
                    <a:pt x="180" y="112"/>
                    <a:pt x="182" y="117"/>
                  </a:cubicBezTo>
                  <a:cubicBezTo>
                    <a:pt x="184" y="122"/>
                    <a:pt x="185" y="127"/>
                    <a:pt x="185" y="134"/>
                  </a:cubicBezTo>
                  <a:cubicBezTo>
                    <a:pt x="185" y="146"/>
                    <a:pt x="183" y="154"/>
                    <a:pt x="177" y="16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60" name="Freeform 15"/>
          <p:cNvSpPr>
            <a:spLocks noEditPoints="1"/>
          </p:cNvSpPr>
          <p:nvPr/>
        </p:nvSpPr>
        <p:spPr bwMode="auto">
          <a:xfrm>
            <a:off x="3739865" y="4729354"/>
            <a:ext cx="230312" cy="184410"/>
          </a:xfrm>
          <a:custGeom>
            <a:avLst/>
            <a:gdLst>
              <a:gd name="T0" fmla="*/ 93 w 341"/>
              <a:gd name="T1" fmla="*/ 57 h 272"/>
              <a:gd name="T2" fmla="*/ 318 w 341"/>
              <a:gd name="T3" fmla="*/ 57 h 272"/>
              <a:gd name="T4" fmla="*/ 327 w 341"/>
              <a:gd name="T5" fmla="*/ 59 h 272"/>
              <a:gd name="T6" fmla="*/ 205 w 341"/>
              <a:gd name="T7" fmla="*/ 152 h 272"/>
              <a:gd name="T8" fmla="*/ 82 w 341"/>
              <a:gd name="T9" fmla="*/ 60 h 272"/>
              <a:gd name="T10" fmla="*/ 93 w 341"/>
              <a:gd name="T11" fmla="*/ 57 h 272"/>
              <a:gd name="T12" fmla="*/ 51 w 341"/>
              <a:gd name="T13" fmla="*/ 131 h 272"/>
              <a:gd name="T14" fmla="*/ 58 w 341"/>
              <a:gd name="T15" fmla="*/ 153 h 272"/>
              <a:gd name="T16" fmla="*/ 70 w 341"/>
              <a:gd name="T17" fmla="*/ 153 h 272"/>
              <a:gd name="T18" fmla="*/ 70 w 341"/>
              <a:gd name="T19" fmla="*/ 185 h 272"/>
              <a:gd name="T20" fmla="*/ 0 w 341"/>
              <a:gd name="T21" fmla="*/ 185 h 272"/>
              <a:gd name="T22" fmla="*/ 7 w 341"/>
              <a:gd name="T23" fmla="*/ 207 h 272"/>
              <a:gd name="T24" fmla="*/ 70 w 341"/>
              <a:gd name="T25" fmla="*/ 207 h 272"/>
              <a:gd name="T26" fmla="*/ 71 w 341"/>
              <a:gd name="T27" fmla="*/ 214 h 272"/>
              <a:gd name="T28" fmla="*/ 163 w 341"/>
              <a:gd name="T29" fmla="*/ 147 h 272"/>
              <a:gd name="T30" fmla="*/ 70 w 341"/>
              <a:gd name="T31" fmla="*/ 78 h 272"/>
              <a:gd name="T32" fmla="*/ 70 w 341"/>
              <a:gd name="T33" fmla="*/ 80 h 272"/>
              <a:gd name="T34" fmla="*/ 70 w 341"/>
              <a:gd name="T35" fmla="*/ 131 h 272"/>
              <a:gd name="T36" fmla="*/ 51 w 341"/>
              <a:gd name="T37" fmla="*/ 131 h 272"/>
              <a:gd name="T38" fmla="*/ 46 w 341"/>
              <a:gd name="T39" fmla="*/ 250 h 272"/>
              <a:gd name="T40" fmla="*/ 198 w 341"/>
              <a:gd name="T41" fmla="*/ 250 h 272"/>
              <a:gd name="T42" fmla="*/ 203 w 341"/>
              <a:gd name="T43" fmla="*/ 272 h 272"/>
              <a:gd name="T44" fmla="*/ 51 w 341"/>
              <a:gd name="T45" fmla="*/ 272 h 272"/>
              <a:gd name="T46" fmla="*/ 46 w 341"/>
              <a:gd name="T47" fmla="*/ 250 h 272"/>
              <a:gd name="T48" fmla="*/ 111 w 341"/>
              <a:gd name="T49" fmla="*/ 0 h 272"/>
              <a:gd name="T50" fmla="*/ 264 w 341"/>
              <a:gd name="T51" fmla="*/ 0 h 272"/>
              <a:gd name="T52" fmla="*/ 269 w 341"/>
              <a:gd name="T53" fmla="*/ 21 h 272"/>
              <a:gd name="T54" fmla="*/ 198 w 341"/>
              <a:gd name="T55" fmla="*/ 21 h 272"/>
              <a:gd name="T56" fmla="*/ 203 w 341"/>
              <a:gd name="T57" fmla="*/ 41 h 272"/>
              <a:gd name="T58" fmla="*/ 29 w 341"/>
              <a:gd name="T59" fmla="*/ 41 h 272"/>
              <a:gd name="T60" fmla="*/ 23 w 341"/>
              <a:gd name="T61" fmla="*/ 17 h 272"/>
              <a:gd name="T62" fmla="*/ 115 w 341"/>
              <a:gd name="T63" fmla="*/ 17 h 272"/>
              <a:gd name="T64" fmla="*/ 111 w 341"/>
              <a:gd name="T65" fmla="*/ 0 h 272"/>
              <a:gd name="T66" fmla="*/ 341 w 341"/>
              <a:gd name="T67" fmla="*/ 75 h 272"/>
              <a:gd name="T68" fmla="*/ 249 w 341"/>
              <a:gd name="T69" fmla="*/ 146 h 272"/>
              <a:gd name="T70" fmla="*/ 340 w 341"/>
              <a:gd name="T71" fmla="*/ 213 h 272"/>
              <a:gd name="T72" fmla="*/ 341 w 341"/>
              <a:gd name="T73" fmla="*/ 206 h 272"/>
              <a:gd name="T74" fmla="*/ 341 w 341"/>
              <a:gd name="T75" fmla="*/ 80 h 272"/>
              <a:gd name="T76" fmla="*/ 341 w 341"/>
              <a:gd name="T77" fmla="*/ 75 h 272"/>
              <a:gd name="T78" fmla="*/ 325 w 341"/>
              <a:gd name="T79" fmla="*/ 228 h 272"/>
              <a:gd name="T80" fmla="*/ 318 w 341"/>
              <a:gd name="T81" fmla="*/ 229 h 272"/>
              <a:gd name="T82" fmla="*/ 93 w 341"/>
              <a:gd name="T83" fmla="*/ 229 h 272"/>
              <a:gd name="T84" fmla="*/ 88 w 341"/>
              <a:gd name="T85" fmla="*/ 229 h 272"/>
              <a:gd name="T86" fmla="*/ 181 w 341"/>
              <a:gd name="T87" fmla="*/ 161 h 272"/>
              <a:gd name="T88" fmla="*/ 199 w 341"/>
              <a:gd name="T89" fmla="*/ 174 h 272"/>
              <a:gd name="T90" fmla="*/ 206 w 341"/>
              <a:gd name="T91" fmla="*/ 179 h 272"/>
              <a:gd name="T92" fmla="*/ 212 w 341"/>
              <a:gd name="T93" fmla="*/ 174 h 272"/>
              <a:gd name="T94" fmla="*/ 231 w 341"/>
              <a:gd name="T95" fmla="*/ 160 h 272"/>
              <a:gd name="T96" fmla="*/ 325 w 341"/>
              <a:gd name="T97" fmla="*/ 22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41" h="272">
                <a:moveTo>
                  <a:pt x="93" y="57"/>
                </a:moveTo>
                <a:cubicBezTo>
                  <a:pt x="318" y="57"/>
                  <a:pt x="318" y="57"/>
                  <a:pt x="318" y="57"/>
                </a:cubicBezTo>
                <a:cubicBezTo>
                  <a:pt x="321" y="57"/>
                  <a:pt x="324" y="58"/>
                  <a:pt x="327" y="59"/>
                </a:cubicBezTo>
                <a:cubicBezTo>
                  <a:pt x="205" y="152"/>
                  <a:pt x="205" y="152"/>
                  <a:pt x="205" y="152"/>
                </a:cubicBezTo>
                <a:cubicBezTo>
                  <a:pt x="82" y="60"/>
                  <a:pt x="82" y="60"/>
                  <a:pt x="82" y="60"/>
                </a:cubicBezTo>
                <a:cubicBezTo>
                  <a:pt x="85" y="58"/>
                  <a:pt x="89" y="57"/>
                  <a:pt x="93" y="57"/>
                </a:cubicBezTo>
                <a:close/>
                <a:moveTo>
                  <a:pt x="51" y="131"/>
                </a:moveTo>
                <a:cubicBezTo>
                  <a:pt x="58" y="153"/>
                  <a:pt x="58" y="153"/>
                  <a:pt x="58" y="153"/>
                </a:cubicBezTo>
                <a:cubicBezTo>
                  <a:pt x="70" y="153"/>
                  <a:pt x="70" y="153"/>
                  <a:pt x="70" y="153"/>
                </a:cubicBezTo>
                <a:cubicBezTo>
                  <a:pt x="70" y="185"/>
                  <a:pt x="70" y="185"/>
                  <a:pt x="70" y="185"/>
                </a:cubicBezTo>
                <a:cubicBezTo>
                  <a:pt x="0" y="185"/>
                  <a:pt x="0" y="185"/>
                  <a:pt x="0" y="185"/>
                </a:cubicBezTo>
                <a:cubicBezTo>
                  <a:pt x="7" y="207"/>
                  <a:pt x="7" y="207"/>
                  <a:pt x="7" y="207"/>
                </a:cubicBezTo>
                <a:cubicBezTo>
                  <a:pt x="70" y="207"/>
                  <a:pt x="70" y="207"/>
                  <a:pt x="70" y="207"/>
                </a:cubicBezTo>
                <a:cubicBezTo>
                  <a:pt x="70" y="209"/>
                  <a:pt x="70" y="212"/>
                  <a:pt x="71" y="214"/>
                </a:cubicBezTo>
                <a:cubicBezTo>
                  <a:pt x="163" y="147"/>
                  <a:pt x="163" y="147"/>
                  <a:pt x="163" y="147"/>
                </a:cubicBezTo>
                <a:cubicBezTo>
                  <a:pt x="70" y="78"/>
                  <a:pt x="70" y="78"/>
                  <a:pt x="70" y="78"/>
                </a:cubicBezTo>
                <a:cubicBezTo>
                  <a:pt x="70" y="78"/>
                  <a:pt x="70" y="79"/>
                  <a:pt x="70" y="80"/>
                </a:cubicBezTo>
                <a:cubicBezTo>
                  <a:pt x="70" y="131"/>
                  <a:pt x="70" y="131"/>
                  <a:pt x="70" y="131"/>
                </a:cubicBezTo>
                <a:cubicBezTo>
                  <a:pt x="51" y="131"/>
                  <a:pt x="51" y="131"/>
                  <a:pt x="51" y="131"/>
                </a:cubicBezTo>
                <a:close/>
                <a:moveTo>
                  <a:pt x="46" y="250"/>
                </a:moveTo>
                <a:cubicBezTo>
                  <a:pt x="198" y="250"/>
                  <a:pt x="198" y="250"/>
                  <a:pt x="198" y="250"/>
                </a:cubicBezTo>
                <a:cubicBezTo>
                  <a:pt x="203" y="272"/>
                  <a:pt x="203" y="272"/>
                  <a:pt x="203" y="272"/>
                </a:cubicBezTo>
                <a:cubicBezTo>
                  <a:pt x="51" y="272"/>
                  <a:pt x="51" y="272"/>
                  <a:pt x="51" y="272"/>
                </a:cubicBezTo>
                <a:cubicBezTo>
                  <a:pt x="46" y="250"/>
                  <a:pt x="46" y="250"/>
                  <a:pt x="46" y="250"/>
                </a:cubicBezTo>
                <a:close/>
                <a:moveTo>
                  <a:pt x="111" y="0"/>
                </a:moveTo>
                <a:cubicBezTo>
                  <a:pt x="264" y="0"/>
                  <a:pt x="264" y="0"/>
                  <a:pt x="264" y="0"/>
                </a:cubicBezTo>
                <a:cubicBezTo>
                  <a:pt x="269" y="21"/>
                  <a:pt x="269" y="21"/>
                  <a:pt x="269" y="21"/>
                </a:cubicBezTo>
                <a:cubicBezTo>
                  <a:pt x="198" y="21"/>
                  <a:pt x="198" y="21"/>
                  <a:pt x="198" y="21"/>
                </a:cubicBezTo>
                <a:cubicBezTo>
                  <a:pt x="203" y="41"/>
                  <a:pt x="203" y="41"/>
                  <a:pt x="203" y="41"/>
                </a:cubicBezTo>
                <a:cubicBezTo>
                  <a:pt x="29" y="41"/>
                  <a:pt x="29" y="41"/>
                  <a:pt x="29" y="41"/>
                </a:cubicBezTo>
                <a:cubicBezTo>
                  <a:pt x="23" y="17"/>
                  <a:pt x="23" y="17"/>
                  <a:pt x="23" y="17"/>
                </a:cubicBezTo>
                <a:cubicBezTo>
                  <a:pt x="115" y="17"/>
                  <a:pt x="115" y="17"/>
                  <a:pt x="115" y="17"/>
                </a:cubicBezTo>
                <a:cubicBezTo>
                  <a:pt x="111" y="0"/>
                  <a:pt x="111" y="0"/>
                  <a:pt x="111" y="0"/>
                </a:cubicBezTo>
                <a:close/>
                <a:moveTo>
                  <a:pt x="341" y="75"/>
                </a:moveTo>
                <a:cubicBezTo>
                  <a:pt x="249" y="146"/>
                  <a:pt x="249" y="146"/>
                  <a:pt x="249" y="146"/>
                </a:cubicBezTo>
                <a:cubicBezTo>
                  <a:pt x="340" y="213"/>
                  <a:pt x="340" y="213"/>
                  <a:pt x="340" y="213"/>
                </a:cubicBezTo>
                <a:cubicBezTo>
                  <a:pt x="341" y="211"/>
                  <a:pt x="341" y="209"/>
                  <a:pt x="341" y="206"/>
                </a:cubicBezTo>
                <a:cubicBezTo>
                  <a:pt x="341" y="80"/>
                  <a:pt x="341" y="80"/>
                  <a:pt x="341" y="80"/>
                </a:cubicBezTo>
                <a:cubicBezTo>
                  <a:pt x="341" y="78"/>
                  <a:pt x="341" y="77"/>
                  <a:pt x="341" y="75"/>
                </a:cubicBezTo>
                <a:close/>
                <a:moveTo>
                  <a:pt x="325" y="228"/>
                </a:moveTo>
                <a:cubicBezTo>
                  <a:pt x="323" y="229"/>
                  <a:pt x="321" y="229"/>
                  <a:pt x="318" y="229"/>
                </a:cubicBezTo>
                <a:cubicBezTo>
                  <a:pt x="93" y="229"/>
                  <a:pt x="93" y="229"/>
                  <a:pt x="93" y="229"/>
                </a:cubicBezTo>
                <a:cubicBezTo>
                  <a:pt x="91" y="229"/>
                  <a:pt x="90" y="229"/>
                  <a:pt x="88" y="229"/>
                </a:cubicBezTo>
                <a:cubicBezTo>
                  <a:pt x="181" y="161"/>
                  <a:pt x="181" y="161"/>
                  <a:pt x="181" y="161"/>
                </a:cubicBezTo>
                <a:cubicBezTo>
                  <a:pt x="199" y="174"/>
                  <a:pt x="199" y="174"/>
                  <a:pt x="199" y="174"/>
                </a:cubicBezTo>
                <a:cubicBezTo>
                  <a:pt x="206" y="179"/>
                  <a:pt x="206" y="179"/>
                  <a:pt x="206" y="179"/>
                </a:cubicBezTo>
                <a:cubicBezTo>
                  <a:pt x="212" y="174"/>
                  <a:pt x="212" y="174"/>
                  <a:pt x="212" y="174"/>
                </a:cubicBezTo>
                <a:cubicBezTo>
                  <a:pt x="231" y="160"/>
                  <a:pt x="231" y="160"/>
                  <a:pt x="231" y="160"/>
                </a:cubicBezTo>
                <a:lnTo>
                  <a:pt x="325" y="228"/>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61" name="Freeform 17"/>
          <p:cNvSpPr>
            <a:spLocks noEditPoints="1"/>
          </p:cNvSpPr>
          <p:nvPr/>
        </p:nvSpPr>
        <p:spPr bwMode="auto">
          <a:xfrm>
            <a:off x="4695988" y="4724312"/>
            <a:ext cx="232599" cy="194493"/>
          </a:xfrm>
          <a:custGeom>
            <a:avLst/>
            <a:gdLst>
              <a:gd name="T0" fmla="*/ 80 w 349"/>
              <a:gd name="T1" fmla="*/ 247 h 290"/>
              <a:gd name="T2" fmla="*/ 111 w 349"/>
              <a:gd name="T3" fmla="*/ 247 h 290"/>
              <a:gd name="T4" fmla="*/ 111 w 349"/>
              <a:gd name="T5" fmla="*/ 232 h 290"/>
              <a:gd name="T6" fmla="*/ 153 w 349"/>
              <a:gd name="T7" fmla="*/ 232 h 290"/>
              <a:gd name="T8" fmla="*/ 153 w 349"/>
              <a:gd name="T9" fmla="*/ 44 h 290"/>
              <a:gd name="T10" fmla="*/ 76 w 349"/>
              <a:gd name="T11" fmla="*/ 61 h 290"/>
              <a:gd name="T12" fmla="*/ 78 w 349"/>
              <a:gd name="T13" fmla="*/ 69 h 290"/>
              <a:gd name="T14" fmla="*/ 76 w 349"/>
              <a:gd name="T15" fmla="*/ 77 h 290"/>
              <a:gd name="T16" fmla="*/ 121 w 349"/>
              <a:gd name="T17" fmla="*/ 155 h 290"/>
              <a:gd name="T18" fmla="*/ 125 w 349"/>
              <a:gd name="T19" fmla="*/ 155 h 290"/>
              <a:gd name="T20" fmla="*/ 2 w 349"/>
              <a:gd name="T21" fmla="*/ 155 h 290"/>
              <a:gd name="T22" fmla="*/ 6 w 349"/>
              <a:gd name="T23" fmla="*/ 155 h 290"/>
              <a:gd name="T24" fmla="*/ 6 w 349"/>
              <a:gd name="T25" fmla="*/ 155 h 290"/>
              <a:gd name="T26" fmla="*/ 52 w 349"/>
              <a:gd name="T27" fmla="*/ 77 h 290"/>
              <a:gd name="T28" fmla="*/ 50 w 349"/>
              <a:gd name="T29" fmla="*/ 69 h 290"/>
              <a:gd name="T30" fmla="*/ 62 w 349"/>
              <a:gd name="T31" fmla="*/ 55 h 290"/>
              <a:gd name="T32" fmla="*/ 62 w 349"/>
              <a:gd name="T33" fmla="*/ 51 h 290"/>
              <a:gd name="T34" fmla="*/ 155 w 349"/>
              <a:gd name="T35" fmla="*/ 17 h 290"/>
              <a:gd name="T36" fmla="*/ 170 w 349"/>
              <a:gd name="T37" fmla="*/ 2 h 290"/>
              <a:gd name="T38" fmla="*/ 190 w 349"/>
              <a:gd name="T39" fmla="*/ 9 h 290"/>
              <a:gd name="T40" fmla="*/ 288 w 349"/>
              <a:gd name="T41" fmla="*/ 1 h 290"/>
              <a:gd name="T42" fmla="*/ 290 w 349"/>
              <a:gd name="T43" fmla="*/ 4 h 290"/>
              <a:gd name="T44" fmla="*/ 302 w 349"/>
              <a:gd name="T45" fmla="*/ 18 h 290"/>
              <a:gd name="T46" fmla="*/ 300 w 349"/>
              <a:gd name="T47" fmla="*/ 26 h 290"/>
              <a:gd name="T48" fmla="*/ 344 w 349"/>
              <a:gd name="T49" fmla="*/ 104 h 290"/>
              <a:gd name="T50" fmla="*/ 349 w 349"/>
              <a:gd name="T51" fmla="*/ 104 h 290"/>
              <a:gd name="T52" fmla="*/ 226 w 349"/>
              <a:gd name="T53" fmla="*/ 104 h 290"/>
              <a:gd name="T54" fmla="*/ 230 w 349"/>
              <a:gd name="T55" fmla="*/ 104 h 290"/>
              <a:gd name="T56" fmla="*/ 230 w 349"/>
              <a:gd name="T57" fmla="*/ 104 h 290"/>
              <a:gd name="T58" fmla="*/ 276 w 349"/>
              <a:gd name="T59" fmla="*/ 26 h 290"/>
              <a:gd name="T60" fmla="*/ 273 w 349"/>
              <a:gd name="T61" fmla="*/ 18 h 290"/>
              <a:gd name="T62" fmla="*/ 274 w 349"/>
              <a:gd name="T63" fmla="*/ 17 h 290"/>
              <a:gd name="T64" fmla="*/ 196 w 349"/>
              <a:gd name="T65" fmla="*/ 34 h 290"/>
              <a:gd name="T66" fmla="*/ 196 w 349"/>
              <a:gd name="T67" fmla="*/ 232 h 290"/>
              <a:gd name="T68" fmla="*/ 235 w 349"/>
              <a:gd name="T69" fmla="*/ 232 h 290"/>
              <a:gd name="T70" fmla="*/ 235 w 349"/>
              <a:gd name="T71" fmla="*/ 247 h 290"/>
              <a:gd name="T72" fmla="*/ 265 w 349"/>
              <a:gd name="T73" fmla="*/ 247 h 290"/>
              <a:gd name="T74" fmla="*/ 265 w 349"/>
              <a:gd name="T75" fmla="*/ 290 h 290"/>
              <a:gd name="T76" fmla="*/ 80 w 349"/>
              <a:gd name="T77" fmla="*/ 290 h 290"/>
              <a:gd name="T78" fmla="*/ 80 w 349"/>
              <a:gd name="T79" fmla="*/ 247 h 290"/>
              <a:gd name="T80" fmla="*/ 292 w 349"/>
              <a:gd name="T81" fmla="*/ 32 h 290"/>
              <a:gd name="T82" fmla="*/ 288 w 349"/>
              <a:gd name="T83" fmla="*/ 33 h 290"/>
              <a:gd name="T84" fmla="*/ 284 w 349"/>
              <a:gd name="T85" fmla="*/ 32 h 290"/>
              <a:gd name="T86" fmla="*/ 241 w 349"/>
              <a:gd name="T87" fmla="*/ 104 h 290"/>
              <a:gd name="T88" fmla="*/ 333 w 349"/>
              <a:gd name="T89" fmla="*/ 104 h 290"/>
              <a:gd name="T90" fmla="*/ 292 w 349"/>
              <a:gd name="T91" fmla="*/ 32 h 290"/>
              <a:gd name="T92" fmla="*/ 68 w 349"/>
              <a:gd name="T93" fmla="*/ 83 h 290"/>
              <a:gd name="T94" fmla="*/ 64 w 349"/>
              <a:gd name="T95" fmla="*/ 83 h 290"/>
              <a:gd name="T96" fmla="*/ 60 w 349"/>
              <a:gd name="T97" fmla="*/ 83 h 290"/>
              <a:gd name="T98" fmla="*/ 17 w 349"/>
              <a:gd name="T99" fmla="*/ 155 h 290"/>
              <a:gd name="T100" fmla="*/ 110 w 349"/>
              <a:gd name="T101" fmla="*/ 155 h 290"/>
              <a:gd name="T102" fmla="*/ 68 w 349"/>
              <a:gd name="T103" fmla="*/ 83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49" h="290">
                <a:moveTo>
                  <a:pt x="80" y="247"/>
                </a:moveTo>
                <a:cubicBezTo>
                  <a:pt x="111" y="247"/>
                  <a:pt x="111" y="247"/>
                  <a:pt x="111" y="247"/>
                </a:cubicBezTo>
                <a:cubicBezTo>
                  <a:pt x="111" y="232"/>
                  <a:pt x="111" y="232"/>
                  <a:pt x="111" y="232"/>
                </a:cubicBezTo>
                <a:cubicBezTo>
                  <a:pt x="153" y="232"/>
                  <a:pt x="153" y="232"/>
                  <a:pt x="153" y="232"/>
                </a:cubicBezTo>
                <a:cubicBezTo>
                  <a:pt x="153" y="44"/>
                  <a:pt x="153" y="44"/>
                  <a:pt x="153" y="44"/>
                </a:cubicBezTo>
                <a:cubicBezTo>
                  <a:pt x="76" y="61"/>
                  <a:pt x="76" y="61"/>
                  <a:pt x="76" y="61"/>
                </a:cubicBezTo>
                <a:cubicBezTo>
                  <a:pt x="78" y="63"/>
                  <a:pt x="78" y="66"/>
                  <a:pt x="78" y="69"/>
                </a:cubicBezTo>
                <a:cubicBezTo>
                  <a:pt x="78" y="72"/>
                  <a:pt x="78" y="75"/>
                  <a:pt x="76" y="77"/>
                </a:cubicBezTo>
                <a:cubicBezTo>
                  <a:pt x="121" y="155"/>
                  <a:pt x="121" y="155"/>
                  <a:pt x="121" y="155"/>
                </a:cubicBezTo>
                <a:cubicBezTo>
                  <a:pt x="125" y="155"/>
                  <a:pt x="125" y="155"/>
                  <a:pt x="125" y="155"/>
                </a:cubicBezTo>
                <a:cubicBezTo>
                  <a:pt x="123" y="201"/>
                  <a:pt x="0" y="200"/>
                  <a:pt x="2" y="155"/>
                </a:cubicBezTo>
                <a:cubicBezTo>
                  <a:pt x="6" y="155"/>
                  <a:pt x="6" y="155"/>
                  <a:pt x="6" y="155"/>
                </a:cubicBezTo>
                <a:cubicBezTo>
                  <a:pt x="6" y="155"/>
                  <a:pt x="6" y="155"/>
                  <a:pt x="6" y="155"/>
                </a:cubicBezTo>
                <a:cubicBezTo>
                  <a:pt x="52" y="77"/>
                  <a:pt x="52" y="77"/>
                  <a:pt x="52" y="77"/>
                </a:cubicBezTo>
                <a:cubicBezTo>
                  <a:pt x="51" y="75"/>
                  <a:pt x="50" y="72"/>
                  <a:pt x="50" y="69"/>
                </a:cubicBezTo>
                <a:cubicBezTo>
                  <a:pt x="50" y="62"/>
                  <a:pt x="55" y="56"/>
                  <a:pt x="62" y="55"/>
                </a:cubicBezTo>
                <a:cubicBezTo>
                  <a:pt x="62" y="51"/>
                  <a:pt x="62" y="51"/>
                  <a:pt x="62" y="51"/>
                </a:cubicBezTo>
                <a:cubicBezTo>
                  <a:pt x="155" y="17"/>
                  <a:pt x="155" y="17"/>
                  <a:pt x="155" y="17"/>
                </a:cubicBezTo>
                <a:cubicBezTo>
                  <a:pt x="156" y="10"/>
                  <a:pt x="162" y="4"/>
                  <a:pt x="170" y="2"/>
                </a:cubicBezTo>
                <a:cubicBezTo>
                  <a:pt x="178" y="0"/>
                  <a:pt x="186" y="3"/>
                  <a:pt x="190" y="9"/>
                </a:cubicBezTo>
                <a:cubicBezTo>
                  <a:pt x="288" y="1"/>
                  <a:pt x="288" y="1"/>
                  <a:pt x="288" y="1"/>
                </a:cubicBezTo>
                <a:cubicBezTo>
                  <a:pt x="290" y="4"/>
                  <a:pt x="290" y="4"/>
                  <a:pt x="290" y="4"/>
                </a:cubicBezTo>
                <a:cubicBezTo>
                  <a:pt x="297" y="5"/>
                  <a:pt x="302" y="11"/>
                  <a:pt x="302" y="18"/>
                </a:cubicBezTo>
                <a:cubicBezTo>
                  <a:pt x="302" y="21"/>
                  <a:pt x="301" y="24"/>
                  <a:pt x="300" y="26"/>
                </a:cubicBezTo>
                <a:cubicBezTo>
                  <a:pt x="344" y="104"/>
                  <a:pt x="344" y="104"/>
                  <a:pt x="344" y="104"/>
                </a:cubicBezTo>
                <a:cubicBezTo>
                  <a:pt x="349" y="104"/>
                  <a:pt x="349" y="104"/>
                  <a:pt x="349" y="104"/>
                </a:cubicBezTo>
                <a:cubicBezTo>
                  <a:pt x="347" y="150"/>
                  <a:pt x="224" y="150"/>
                  <a:pt x="226" y="104"/>
                </a:cubicBezTo>
                <a:cubicBezTo>
                  <a:pt x="230" y="104"/>
                  <a:pt x="230" y="104"/>
                  <a:pt x="230" y="104"/>
                </a:cubicBezTo>
                <a:cubicBezTo>
                  <a:pt x="230" y="104"/>
                  <a:pt x="230" y="104"/>
                  <a:pt x="230" y="104"/>
                </a:cubicBezTo>
                <a:cubicBezTo>
                  <a:pt x="276" y="26"/>
                  <a:pt x="276" y="26"/>
                  <a:pt x="276" y="26"/>
                </a:cubicBezTo>
                <a:cubicBezTo>
                  <a:pt x="274" y="24"/>
                  <a:pt x="273" y="21"/>
                  <a:pt x="273" y="18"/>
                </a:cubicBezTo>
                <a:cubicBezTo>
                  <a:pt x="273" y="18"/>
                  <a:pt x="273" y="17"/>
                  <a:pt x="274" y="17"/>
                </a:cubicBezTo>
                <a:cubicBezTo>
                  <a:pt x="196" y="34"/>
                  <a:pt x="196" y="34"/>
                  <a:pt x="196" y="34"/>
                </a:cubicBezTo>
                <a:cubicBezTo>
                  <a:pt x="196" y="232"/>
                  <a:pt x="196" y="232"/>
                  <a:pt x="196" y="232"/>
                </a:cubicBezTo>
                <a:cubicBezTo>
                  <a:pt x="235" y="232"/>
                  <a:pt x="235" y="232"/>
                  <a:pt x="235" y="232"/>
                </a:cubicBezTo>
                <a:cubicBezTo>
                  <a:pt x="235" y="247"/>
                  <a:pt x="235" y="247"/>
                  <a:pt x="235" y="247"/>
                </a:cubicBezTo>
                <a:cubicBezTo>
                  <a:pt x="265" y="247"/>
                  <a:pt x="265" y="247"/>
                  <a:pt x="265" y="247"/>
                </a:cubicBezTo>
                <a:cubicBezTo>
                  <a:pt x="265" y="290"/>
                  <a:pt x="265" y="290"/>
                  <a:pt x="265" y="290"/>
                </a:cubicBezTo>
                <a:cubicBezTo>
                  <a:pt x="80" y="290"/>
                  <a:pt x="80" y="290"/>
                  <a:pt x="80" y="290"/>
                </a:cubicBezTo>
                <a:cubicBezTo>
                  <a:pt x="80" y="247"/>
                  <a:pt x="80" y="247"/>
                  <a:pt x="80" y="247"/>
                </a:cubicBezTo>
                <a:close/>
                <a:moveTo>
                  <a:pt x="292" y="32"/>
                </a:moveTo>
                <a:cubicBezTo>
                  <a:pt x="291" y="32"/>
                  <a:pt x="289" y="33"/>
                  <a:pt x="288" y="33"/>
                </a:cubicBezTo>
                <a:cubicBezTo>
                  <a:pt x="286" y="33"/>
                  <a:pt x="285" y="32"/>
                  <a:pt x="284" y="32"/>
                </a:cubicBezTo>
                <a:cubicBezTo>
                  <a:pt x="241" y="104"/>
                  <a:pt x="241" y="104"/>
                  <a:pt x="241" y="104"/>
                </a:cubicBezTo>
                <a:cubicBezTo>
                  <a:pt x="333" y="104"/>
                  <a:pt x="333" y="104"/>
                  <a:pt x="333" y="104"/>
                </a:cubicBezTo>
                <a:cubicBezTo>
                  <a:pt x="292" y="32"/>
                  <a:pt x="292" y="32"/>
                  <a:pt x="292" y="32"/>
                </a:cubicBezTo>
                <a:close/>
                <a:moveTo>
                  <a:pt x="68" y="83"/>
                </a:moveTo>
                <a:cubicBezTo>
                  <a:pt x="67" y="83"/>
                  <a:pt x="65" y="83"/>
                  <a:pt x="64" y="83"/>
                </a:cubicBezTo>
                <a:cubicBezTo>
                  <a:pt x="63" y="83"/>
                  <a:pt x="61" y="83"/>
                  <a:pt x="60" y="83"/>
                </a:cubicBezTo>
                <a:cubicBezTo>
                  <a:pt x="17" y="155"/>
                  <a:pt x="17" y="155"/>
                  <a:pt x="17" y="155"/>
                </a:cubicBezTo>
                <a:cubicBezTo>
                  <a:pt x="110" y="155"/>
                  <a:pt x="110" y="155"/>
                  <a:pt x="110" y="155"/>
                </a:cubicBezTo>
                <a:lnTo>
                  <a:pt x="68" y="83"/>
                </a:lnTo>
                <a:close/>
              </a:path>
            </a:pathLst>
          </a:custGeom>
          <a:solidFill>
            <a:schemeClr val="bg1">
              <a:lumMod val="65000"/>
            </a:schemeClr>
          </a:solidFill>
          <a:ln>
            <a:noFill/>
          </a:ln>
        </p:spPr>
        <p:txBody>
          <a:bodyPr vert="horz" wrap="square" lIns="91440" tIns="45720" rIns="91440" bIns="45720" numCol="1" anchor="t" anchorCtr="0" compatLnSpc="1">
            <a:prstTxWarp prst="textNoShape">
              <a:avLst/>
            </a:prstTxWarp>
          </a:bodyPr>
          <a:lstStyle/>
          <a:p>
            <a:endParaRPr lang="zh-CN" altLang="en-US"/>
          </a:p>
        </p:txBody>
      </p:sp>
      <p:grpSp>
        <p:nvGrpSpPr>
          <p:cNvPr id="62" name="组合 61"/>
          <p:cNvGrpSpPr/>
          <p:nvPr/>
        </p:nvGrpSpPr>
        <p:grpSpPr>
          <a:xfrm>
            <a:off x="5622921" y="4740665"/>
            <a:ext cx="236964" cy="161787"/>
            <a:chOff x="4913498" y="4006828"/>
            <a:chExt cx="359542" cy="245478"/>
          </a:xfrm>
          <a:solidFill>
            <a:schemeClr val="bg1">
              <a:lumMod val="65000"/>
            </a:schemeClr>
          </a:solidFill>
        </p:grpSpPr>
        <p:sp>
          <p:nvSpPr>
            <p:cNvPr id="63" name="任意多边形 62"/>
            <p:cNvSpPr>
              <a:spLocks/>
            </p:cNvSpPr>
            <p:nvPr/>
          </p:nvSpPr>
          <p:spPr bwMode="auto">
            <a:xfrm>
              <a:off x="4956891" y="4126421"/>
              <a:ext cx="251679" cy="37860"/>
            </a:xfrm>
            <a:custGeom>
              <a:avLst/>
              <a:gdLst>
                <a:gd name="connsiteX0" fmla="*/ 251679 w 251679"/>
                <a:gd name="connsiteY0" fmla="*/ 1038 h 37860"/>
                <a:gd name="connsiteX1" fmla="*/ 189689 w 251679"/>
                <a:gd name="connsiteY1" fmla="*/ 37860 h 37860"/>
                <a:gd name="connsiteX2" fmla="*/ 251679 w 251679"/>
                <a:gd name="connsiteY2" fmla="*/ 1038 h 37860"/>
                <a:gd name="connsiteX3" fmla="*/ 63229 w 251679"/>
                <a:gd name="connsiteY3" fmla="*/ 1038 h 37860"/>
                <a:gd name="connsiteX4" fmla="*/ 0 w 251679"/>
                <a:gd name="connsiteY4" fmla="*/ 37860 h 37860"/>
                <a:gd name="connsiteX5" fmla="*/ 63229 w 251679"/>
                <a:gd name="connsiteY5" fmla="*/ 1038 h 37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1679" h="37860">
                  <a:moveTo>
                    <a:pt x="251679" y="1038"/>
                  </a:moveTo>
                  <a:cubicBezTo>
                    <a:pt x="223784" y="9221"/>
                    <a:pt x="204154" y="22518"/>
                    <a:pt x="189689" y="37860"/>
                  </a:cubicBezTo>
                  <a:cubicBezTo>
                    <a:pt x="191756" y="4107"/>
                    <a:pt x="224817" y="-3053"/>
                    <a:pt x="251679" y="1038"/>
                  </a:cubicBezTo>
                  <a:close/>
                  <a:moveTo>
                    <a:pt x="63229" y="1038"/>
                  </a:moveTo>
                  <a:cubicBezTo>
                    <a:pt x="34206" y="9221"/>
                    <a:pt x="15548" y="22518"/>
                    <a:pt x="0" y="37860"/>
                  </a:cubicBezTo>
                  <a:cubicBezTo>
                    <a:pt x="3109" y="4107"/>
                    <a:pt x="35242" y="-3053"/>
                    <a:pt x="63229" y="1038"/>
                  </a:cubicBezTo>
                  <a:close/>
                </a:path>
              </a:pathLst>
            </a:custGeom>
            <a:grpFill/>
            <a:ln>
              <a:noFill/>
            </a:ln>
          </p:spPr>
          <p:txBody>
            <a:bodyPr vert="horz" wrap="square" lIns="121920" tIns="60960" rIns="121920" bIns="60960" numCol="1" anchor="t" anchorCtr="0" compatLnSpc="1">
              <a:prstTxWarp prst="textNoShape">
                <a:avLst/>
              </a:prstTxWarp>
              <a:noAutofit/>
            </a:bodyPr>
            <a:lstStyle/>
            <a:p>
              <a:endParaRPr lang="zh-CN" altLang="en-US"/>
            </a:p>
          </p:txBody>
        </p:sp>
        <p:sp>
          <p:nvSpPr>
            <p:cNvPr id="64" name="Freeform 20"/>
            <p:cNvSpPr>
              <a:spLocks noEditPoints="1"/>
            </p:cNvSpPr>
            <p:nvPr/>
          </p:nvSpPr>
          <p:spPr bwMode="auto">
            <a:xfrm>
              <a:off x="4913498" y="4006828"/>
              <a:ext cx="359542" cy="245478"/>
            </a:xfrm>
            <a:custGeom>
              <a:avLst/>
              <a:gdLst>
                <a:gd name="T0" fmla="*/ 323 w 346"/>
                <a:gd name="T1" fmla="*/ 96 h 235"/>
                <a:gd name="T2" fmla="*/ 306 w 346"/>
                <a:gd name="T3" fmla="*/ 83 h 235"/>
                <a:gd name="T4" fmla="*/ 268 w 346"/>
                <a:gd name="T5" fmla="*/ 37 h 235"/>
                <a:gd name="T6" fmla="*/ 255 w 346"/>
                <a:gd name="T7" fmla="*/ 13 h 235"/>
                <a:gd name="T8" fmla="*/ 255 w 346"/>
                <a:gd name="T9" fmla="*/ 13 h 235"/>
                <a:gd name="T10" fmla="*/ 225 w 346"/>
                <a:gd name="T11" fmla="*/ 0 h 235"/>
                <a:gd name="T12" fmla="*/ 194 w 346"/>
                <a:gd name="T13" fmla="*/ 13 h 235"/>
                <a:gd name="T14" fmla="*/ 194 w 346"/>
                <a:gd name="T15" fmla="*/ 13 h 235"/>
                <a:gd name="T16" fmla="*/ 181 w 346"/>
                <a:gd name="T17" fmla="*/ 44 h 235"/>
                <a:gd name="T18" fmla="*/ 189 w 346"/>
                <a:gd name="T19" fmla="*/ 68 h 235"/>
                <a:gd name="T20" fmla="*/ 189 w 346"/>
                <a:gd name="T21" fmla="*/ 75 h 235"/>
                <a:gd name="T22" fmla="*/ 179 w 346"/>
                <a:gd name="T23" fmla="*/ 75 h 235"/>
                <a:gd name="T24" fmla="*/ 158 w 346"/>
                <a:gd name="T25" fmla="*/ 75 h 235"/>
                <a:gd name="T26" fmla="*/ 158 w 346"/>
                <a:gd name="T27" fmla="*/ 68 h 235"/>
                <a:gd name="T28" fmla="*/ 166 w 346"/>
                <a:gd name="T29" fmla="*/ 44 h 235"/>
                <a:gd name="T30" fmla="*/ 153 w 346"/>
                <a:gd name="T31" fmla="*/ 13 h 235"/>
                <a:gd name="T32" fmla="*/ 153 w 346"/>
                <a:gd name="T33" fmla="*/ 13 h 235"/>
                <a:gd name="T34" fmla="*/ 122 w 346"/>
                <a:gd name="T35" fmla="*/ 0 h 235"/>
                <a:gd name="T36" fmla="*/ 91 w 346"/>
                <a:gd name="T37" fmla="*/ 13 h 235"/>
                <a:gd name="T38" fmla="*/ 91 w 346"/>
                <a:gd name="T39" fmla="*/ 13 h 235"/>
                <a:gd name="T40" fmla="*/ 79 w 346"/>
                <a:gd name="T41" fmla="*/ 37 h 235"/>
                <a:gd name="T42" fmla="*/ 41 w 346"/>
                <a:gd name="T43" fmla="*/ 83 h 235"/>
                <a:gd name="T44" fmla="*/ 24 w 346"/>
                <a:gd name="T45" fmla="*/ 96 h 235"/>
                <a:gd name="T46" fmla="*/ 0 w 346"/>
                <a:gd name="T47" fmla="*/ 153 h 235"/>
                <a:gd name="T48" fmla="*/ 24 w 346"/>
                <a:gd name="T49" fmla="*/ 211 h 235"/>
                <a:gd name="T50" fmla="*/ 82 w 346"/>
                <a:gd name="T51" fmla="*/ 235 h 235"/>
                <a:gd name="T52" fmla="*/ 140 w 346"/>
                <a:gd name="T53" fmla="*/ 211 h 235"/>
                <a:gd name="T54" fmla="*/ 164 w 346"/>
                <a:gd name="T55" fmla="*/ 153 h 235"/>
                <a:gd name="T56" fmla="*/ 157 w 346"/>
                <a:gd name="T57" fmla="*/ 122 h 235"/>
                <a:gd name="T58" fmla="*/ 157 w 346"/>
                <a:gd name="T59" fmla="*/ 114 h 235"/>
                <a:gd name="T60" fmla="*/ 190 w 346"/>
                <a:gd name="T61" fmla="*/ 114 h 235"/>
                <a:gd name="T62" fmla="*/ 190 w 346"/>
                <a:gd name="T63" fmla="*/ 122 h 235"/>
                <a:gd name="T64" fmla="*/ 183 w 346"/>
                <a:gd name="T65" fmla="*/ 153 h 235"/>
                <a:gd name="T66" fmla="*/ 207 w 346"/>
                <a:gd name="T67" fmla="*/ 211 h 235"/>
                <a:gd name="T68" fmla="*/ 265 w 346"/>
                <a:gd name="T69" fmla="*/ 235 h 235"/>
                <a:gd name="T70" fmla="*/ 323 w 346"/>
                <a:gd name="T71" fmla="*/ 211 h 235"/>
                <a:gd name="T72" fmla="*/ 346 w 346"/>
                <a:gd name="T73" fmla="*/ 153 h 235"/>
                <a:gd name="T74" fmla="*/ 323 w 346"/>
                <a:gd name="T75" fmla="*/ 96 h 235"/>
                <a:gd name="T76" fmla="*/ 119 w 346"/>
                <a:gd name="T77" fmla="*/ 191 h 235"/>
                <a:gd name="T78" fmla="*/ 82 w 346"/>
                <a:gd name="T79" fmla="*/ 206 h 235"/>
                <a:gd name="T80" fmla="*/ 45 w 346"/>
                <a:gd name="T81" fmla="*/ 191 h 235"/>
                <a:gd name="T82" fmla="*/ 29 w 346"/>
                <a:gd name="T83" fmla="*/ 153 h 235"/>
                <a:gd name="T84" fmla="*/ 45 w 346"/>
                <a:gd name="T85" fmla="*/ 116 h 235"/>
                <a:gd name="T86" fmla="*/ 82 w 346"/>
                <a:gd name="T87" fmla="*/ 101 h 235"/>
                <a:gd name="T88" fmla="*/ 119 w 346"/>
                <a:gd name="T89" fmla="*/ 116 h 235"/>
                <a:gd name="T90" fmla="*/ 135 w 346"/>
                <a:gd name="T91" fmla="*/ 153 h 235"/>
                <a:gd name="T92" fmla="*/ 119 w 346"/>
                <a:gd name="T93" fmla="*/ 191 h 235"/>
                <a:gd name="T94" fmla="*/ 302 w 346"/>
                <a:gd name="T95" fmla="*/ 191 h 235"/>
                <a:gd name="T96" fmla="*/ 265 w 346"/>
                <a:gd name="T97" fmla="*/ 206 h 235"/>
                <a:gd name="T98" fmla="*/ 228 w 346"/>
                <a:gd name="T99" fmla="*/ 191 h 235"/>
                <a:gd name="T100" fmla="*/ 212 w 346"/>
                <a:gd name="T101" fmla="*/ 153 h 235"/>
                <a:gd name="T102" fmla="*/ 228 w 346"/>
                <a:gd name="T103" fmla="*/ 116 h 235"/>
                <a:gd name="T104" fmla="*/ 265 w 346"/>
                <a:gd name="T105" fmla="*/ 101 h 235"/>
                <a:gd name="T106" fmla="*/ 302 w 346"/>
                <a:gd name="T107" fmla="*/ 116 h 235"/>
                <a:gd name="T108" fmla="*/ 318 w 346"/>
                <a:gd name="T109" fmla="*/ 153 h 235"/>
                <a:gd name="T110" fmla="*/ 302 w 346"/>
                <a:gd name="T111" fmla="*/ 191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346" h="235">
                  <a:moveTo>
                    <a:pt x="323" y="96"/>
                  </a:moveTo>
                  <a:cubicBezTo>
                    <a:pt x="318" y="91"/>
                    <a:pt x="312" y="87"/>
                    <a:pt x="306" y="83"/>
                  </a:cubicBezTo>
                  <a:cubicBezTo>
                    <a:pt x="268" y="37"/>
                    <a:pt x="268" y="37"/>
                    <a:pt x="268" y="37"/>
                  </a:cubicBezTo>
                  <a:cubicBezTo>
                    <a:pt x="266" y="28"/>
                    <a:pt x="262" y="19"/>
                    <a:pt x="255" y="13"/>
                  </a:cubicBezTo>
                  <a:cubicBezTo>
                    <a:pt x="255" y="13"/>
                    <a:pt x="255" y="13"/>
                    <a:pt x="255" y="13"/>
                  </a:cubicBezTo>
                  <a:cubicBezTo>
                    <a:pt x="248" y="5"/>
                    <a:pt x="237" y="0"/>
                    <a:pt x="225" y="0"/>
                  </a:cubicBezTo>
                  <a:cubicBezTo>
                    <a:pt x="213" y="0"/>
                    <a:pt x="202" y="5"/>
                    <a:pt x="194" y="13"/>
                  </a:cubicBezTo>
                  <a:cubicBezTo>
                    <a:pt x="194" y="13"/>
                    <a:pt x="194" y="13"/>
                    <a:pt x="194" y="13"/>
                  </a:cubicBezTo>
                  <a:cubicBezTo>
                    <a:pt x="186" y="21"/>
                    <a:pt x="181" y="32"/>
                    <a:pt x="181" y="44"/>
                  </a:cubicBezTo>
                  <a:cubicBezTo>
                    <a:pt x="181" y="53"/>
                    <a:pt x="184" y="61"/>
                    <a:pt x="189" y="68"/>
                  </a:cubicBezTo>
                  <a:cubicBezTo>
                    <a:pt x="189" y="75"/>
                    <a:pt x="189" y="75"/>
                    <a:pt x="189" y="75"/>
                  </a:cubicBezTo>
                  <a:cubicBezTo>
                    <a:pt x="179" y="75"/>
                    <a:pt x="179" y="75"/>
                    <a:pt x="179" y="75"/>
                  </a:cubicBezTo>
                  <a:cubicBezTo>
                    <a:pt x="158" y="75"/>
                    <a:pt x="158" y="75"/>
                    <a:pt x="158" y="75"/>
                  </a:cubicBezTo>
                  <a:cubicBezTo>
                    <a:pt x="158" y="68"/>
                    <a:pt x="158" y="68"/>
                    <a:pt x="158" y="68"/>
                  </a:cubicBezTo>
                  <a:cubicBezTo>
                    <a:pt x="163" y="61"/>
                    <a:pt x="166" y="53"/>
                    <a:pt x="166" y="44"/>
                  </a:cubicBezTo>
                  <a:cubicBezTo>
                    <a:pt x="166" y="32"/>
                    <a:pt x="161" y="21"/>
                    <a:pt x="153" y="13"/>
                  </a:cubicBezTo>
                  <a:cubicBezTo>
                    <a:pt x="153" y="13"/>
                    <a:pt x="153" y="13"/>
                    <a:pt x="153" y="13"/>
                  </a:cubicBezTo>
                  <a:cubicBezTo>
                    <a:pt x="145" y="5"/>
                    <a:pt x="134" y="0"/>
                    <a:pt x="122" y="0"/>
                  </a:cubicBezTo>
                  <a:cubicBezTo>
                    <a:pt x="110" y="0"/>
                    <a:pt x="99" y="5"/>
                    <a:pt x="91" y="13"/>
                  </a:cubicBezTo>
                  <a:cubicBezTo>
                    <a:pt x="91" y="13"/>
                    <a:pt x="91" y="13"/>
                    <a:pt x="91" y="13"/>
                  </a:cubicBezTo>
                  <a:cubicBezTo>
                    <a:pt x="85" y="19"/>
                    <a:pt x="81" y="28"/>
                    <a:pt x="79" y="37"/>
                  </a:cubicBezTo>
                  <a:cubicBezTo>
                    <a:pt x="41" y="83"/>
                    <a:pt x="41" y="83"/>
                    <a:pt x="41" y="83"/>
                  </a:cubicBezTo>
                  <a:cubicBezTo>
                    <a:pt x="35" y="87"/>
                    <a:pt x="29" y="91"/>
                    <a:pt x="24" y="96"/>
                  </a:cubicBezTo>
                  <a:cubicBezTo>
                    <a:pt x="10" y="111"/>
                    <a:pt x="0" y="131"/>
                    <a:pt x="0" y="153"/>
                  </a:cubicBezTo>
                  <a:cubicBezTo>
                    <a:pt x="0" y="176"/>
                    <a:pt x="10" y="196"/>
                    <a:pt x="24" y="211"/>
                  </a:cubicBezTo>
                  <a:cubicBezTo>
                    <a:pt x="39" y="226"/>
                    <a:pt x="59" y="235"/>
                    <a:pt x="82" y="235"/>
                  </a:cubicBezTo>
                  <a:cubicBezTo>
                    <a:pt x="105" y="235"/>
                    <a:pt x="125" y="226"/>
                    <a:pt x="140" y="211"/>
                  </a:cubicBezTo>
                  <a:cubicBezTo>
                    <a:pt x="154" y="196"/>
                    <a:pt x="164" y="176"/>
                    <a:pt x="164" y="153"/>
                  </a:cubicBezTo>
                  <a:cubicBezTo>
                    <a:pt x="164" y="142"/>
                    <a:pt x="161" y="131"/>
                    <a:pt x="157" y="122"/>
                  </a:cubicBezTo>
                  <a:cubicBezTo>
                    <a:pt x="157" y="114"/>
                    <a:pt x="157" y="114"/>
                    <a:pt x="157" y="114"/>
                  </a:cubicBezTo>
                  <a:cubicBezTo>
                    <a:pt x="190" y="114"/>
                    <a:pt x="190" y="114"/>
                    <a:pt x="190" y="114"/>
                  </a:cubicBezTo>
                  <a:cubicBezTo>
                    <a:pt x="190" y="122"/>
                    <a:pt x="190" y="122"/>
                    <a:pt x="190" y="122"/>
                  </a:cubicBezTo>
                  <a:cubicBezTo>
                    <a:pt x="186" y="131"/>
                    <a:pt x="183" y="142"/>
                    <a:pt x="183" y="153"/>
                  </a:cubicBezTo>
                  <a:cubicBezTo>
                    <a:pt x="183" y="176"/>
                    <a:pt x="192" y="196"/>
                    <a:pt x="207" y="211"/>
                  </a:cubicBezTo>
                  <a:cubicBezTo>
                    <a:pt x="222" y="226"/>
                    <a:pt x="242" y="235"/>
                    <a:pt x="265" y="235"/>
                  </a:cubicBezTo>
                  <a:cubicBezTo>
                    <a:pt x="287" y="235"/>
                    <a:pt x="308" y="226"/>
                    <a:pt x="323" y="211"/>
                  </a:cubicBezTo>
                  <a:cubicBezTo>
                    <a:pt x="337" y="196"/>
                    <a:pt x="346" y="176"/>
                    <a:pt x="346" y="153"/>
                  </a:cubicBezTo>
                  <a:cubicBezTo>
                    <a:pt x="346" y="131"/>
                    <a:pt x="337" y="111"/>
                    <a:pt x="323" y="96"/>
                  </a:cubicBezTo>
                  <a:close/>
                  <a:moveTo>
                    <a:pt x="119" y="191"/>
                  </a:moveTo>
                  <a:cubicBezTo>
                    <a:pt x="110" y="200"/>
                    <a:pt x="97" y="206"/>
                    <a:pt x="82" y="206"/>
                  </a:cubicBezTo>
                  <a:cubicBezTo>
                    <a:pt x="67" y="206"/>
                    <a:pt x="54" y="200"/>
                    <a:pt x="45" y="191"/>
                  </a:cubicBezTo>
                  <a:cubicBezTo>
                    <a:pt x="35" y="181"/>
                    <a:pt x="29" y="168"/>
                    <a:pt x="29" y="153"/>
                  </a:cubicBezTo>
                  <a:cubicBezTo>
                    <a:pt x="29" y="139"/>
                    <a:pt x="35" y="126"/>
                    <a:pt x="45" y="116"/>
                  </a:cubicBezTo>
                  <a:cubicBezTo>
                    <a:pt x="54" y="107"/>
                    <a:pt x="67" y="101"/>
                    <a:pt x="82" y="101"/>
                  </a:cubicBezTo>
                  <a:cubicBezTo>
                    <a:pt x="97" y="101"/>
                    <a:pt x="110" y="107"/>
                    <a:pt x="119" y="116"/>
                  </a:cubicBezTo>
                  <a:cubicBezTo>
                    <a:pt x="129" y="126"/>
                    <a:pt x="135" y="139"/>
                    <a:pt x="135" y="153"/>
                  </a:cubicBezTo>
                  <a:cubicBezTo>
                    <a:pt x="135" y="168"/>
                    <a:pt x="129" y="181"/>
                    <a:pt x="119" y="191"/>
                  </a:cubicBezTo>
                  <a:close/>
                  <a:moveTo>
                    <a:pt x="302" y="191"/>
                  </a:moveTo>
                  <a:cubicBezTo>
                    <a:pt x="293" y="200"/>
                    <a:pt x="279" y="206"/>
                    <a:pt x="265" y="206"/>
                  </a:cubicBezTo>
                  <a:cubicBezTo>
                    <a:pt x="250" y="206"/>
                    <a:pt x="237" y="200"/>
                    <a:pt x="228" y="191"/>
                  </a:cubicBezTo>
                  <a:cubicBezTo>
                    <a:pt x="218" y="181"/>
                    <a:pt x="212" y="168"/>
                    <a:pt x="212" y="153"/>
                  </a:cubicBezTo>
                  <a:cubicBezTo>
                    <a:pt x="212" y="139"/>
                    <a:pt x="218" y="126"/>
                    <a:pt x="228" y="116"/>
                  </a:cubicBezTo>
                  <a:cubicBezTo>
                    <a:pt x="237" y="107"/>
                    <a:pt x="250" y="101"/>
                    <a:pt x="265" y="101"/>
                  </a:cubicBezTo>
                  <a:cubicBezTo>
                    <a:pt x="279" y="101"/>
                    <a:pt x="293" y="107"/>
                    <a:pt x="302" y="116"/>
                  </a:cubicBezTo>
                  <a:cubicBezTo>
                    <a:pt x="312" y="126"/>
                    <a:pt x="318" y="139"/>
                    <a:pt x="318" y="153"/>
                  </a:cubicBezTo>
                  <a:cubicBezTo>
                    <a:pt x="318" y="168"/>
                    <a:pt x="312" y="181"/>
                    <a:pt x="302" y="191"/>
                  </a:cubicBezTo>
                  <a:close/>
                </a:path>
              </a:pathLst>
            </a:custGeom>
            <a:grpFill/>
            <a:ln>
              <a:noFill/>
            </a:ln>
          </p:spPr>
          <p:txBody>
            <a:bodyPr vert="horz" wrap="square" lIns="121920" tIns="60960" rIns="121920" bIns="60960" numCol="1" anchor="t" anchorCtr="0" compatLnSpc="1">
              <a:prstTxWarp prst="textNoShape">
                <a:avLst/>
              </a:prstTxWarp>
            </a:bodyPr>
            <a:lstStyle/>
            <a:p>
              <a:endParaRPr lang="zh-CN" altLang="en-US"/>
            </a:p>
          </p:txBody>
        </p:sp>
      </p:grpSp>
      <p:sp>
        <p:nvSpPr>
          <p:cNvPr id="65" name="文本框 9"/>
          <p:cNvSpPr txBox="1"/>
          <p:nvPr/>
        </p:nvSpPr>
        <p:spPr>
          <a:xfrm>
            <a:off x="6056011" y="2643412"/>
            <a:ext cx="1167799" cy="215492"/>
          </a:xfrm>
          <a:prstGeom prst="rect">
            <a:avLst/>
          </a:prstGeom>
          <a:noFill/>
        </p:spPr>
        <p:txBody>
          <a:bodyPr wrap="square" lIns="0" tIns="0" rIns="0" bIns="0" rtlCol="0">
            <a:spAutoFit/>
          </a:bodyPr>
          <a:lstStyle/>
          <a:p>
            <a:pPr marL="171446" lvl="1" indent="-171446">
              <a:buFont typeface="Wingdings" pitchFamily="2" charset="2"/>
              <a:buChar char="l"/>
            </a:pPr>
            <a:r>
              <a:rPr lang="zh-CN" altLang="en-US" sz="1400" dirty="0">
                <a:solidFill>
                  <a:schemeClr val="tx1">
                    <a:lumMod val="65000"/>
                    <a:lumOff val="35000"/>
                  </a:schemeClr>
                </a:solidFill>
                <a:latin typeface="微软雅黑" pitchFamily="34" charset="-122"/>
                <a:ea typeface="微软雅黑" pitchFamily="34" charset="-122"/>
              </a:rPr>
              <a:t>活动意义</a:t>
            </a:r>
          </a:p>
        </p:txBody>
      </p:sp>
      <p:sp>
        <p:nvSpPr>
          <p:cNvPr id="30" name="五边形 29"/>
          <p:cNvSpPr/>
          <p:nvPr/>
        </p:nvSpPr>
        <p:spPr>
          <a:xfrm flipH="1">
            <a:off x="6948264" y="2091150"/>
            <a:ext cx="2195736" cy="96120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25"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60579628"/>
      </p:ext>
    </p:extLst>
  </p:cSld>
  <p:clrMapOvr>
    <a:masterClrMapping/>
  </p:clrMapOvr>
  <mc:AlternateContent xmlns:mc="http://schemas.openxmlformats.org/markup-compatibility/2006" xmlns:p14="http://schemas.microsoft.com/office/powerpoint/2010/main">
    <mc:Choice Requires="p14">
      <p:transition spd="slow" p14:dur="1600" advClick="0" advTm="0">
        <p14:prism dir="u" isInverted="1"/>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1000" fill="hold"/>
                                        <p:tgtEl>
                                          <p:spTgt spid="24"/>
                                        </p:tgtEl>
                                        <p:attrNameLst>
                                          <p:attrName>ppt_x</p:attrName>
                                        </p:attrNameLst>
                                      </p:cBhvr>
                                      <p:tavLst>
                                        <p:tav tm="0">
                                          <p:val>
                                            <p:strVal val="0-#ppt_w/2"/>
                                          </p:val>
                                        </p:tav>
                                        <p:tav tm="100000">
                                          <p:val>
                                            <p:strVal val="#ppt_x"/>
                                          </p:val>
                                        </p:tav>
                                      </p:tavLst>
                                    </p:anim>
                                    <p:anim calcmode="lin" valueType="num">
                                      <p:cBhvr additive="base">
                                        <p:cTn id="8" dur="1000" fill="hold"/>
                                        <p:tgtEl>
                                          <p:spTgt spid="2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anim calcmode="lin" valueType="num">
                                      <p:cBhvr additive="base">
                                        <p:cTn id="11" dur="500" fill="hold"/>
                                        <p:tgtEl>
                                          <p:spTgt spid="30"/>
                                        </p:tgtEl>
                                        <p:attrNameLst>
                                          <p:attrName>ppt_x</p:attrName>
                                        </p:attrNameLst>
                                      </p:cBhvr>
                                      <p:tavLst>
                                        <p:tav tm="0">
                                          <p:val>
                                            <p:strVal val="1+#ppt_w/2"/>
                                          </p:val>
                                        </p:tav>
                                        <p:tav tm="100000">
                                          <p:val>
                                            <p:strVal val="#ppt_x"/>
                                          </p:val>
                                        </p:tav>
                                      </p:tavLst>
                                    </p:anim>
                                    <p:anim calcmode="lin" valueType="num">
                                      <p:cBhvr additive="base">
                                        <p:cTn id="12" dur="500" fill="hold"/>
                                        <p:tgtEl>
                                          <p:spTgt spid="30"/>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53" presetClass="entr" presetSubtype="16" fill="hold" grpId="0" nodeType="afterEffect">
                                  <p:stCondLst>
                                    <p:cond delay="0"/>
                                  </p:stCondLst>
                                  <p:childTnLst>
                                    <p:set>
                                      <p:cBhvr>
                                        <p:cTn id="15" dur="1" fill="hold">
                                          <p:stCondLst>
                                            <p:cond delay="0"/>
                                          </p:stCondLst>
                                        </p:cTn>
                                        <p:tgtEl>
                                          <p:spTgt spid="28"/>
                                        </p:tgtEl>
                                        <p:attrNameLst>
                                          <p:attrName>style.visibility</p:attrName>
                                        </p:attrNameLst>
                                      </p:cBhvr>
                                      <p:to>
                                        <p:strVal val="visible"/>
                                      </p:to>
                                    </p:set>
                                    <p:anim calcmode="lin" valueType="num">
                                      <p:cBhvr>
                                        <p:cTn id="16" dur="500" fill="hold"/>
                                        <p:tgtEl>
                                          <p:spTgt spid="28"/>
                                        </p:tgtEl>
                                        <p:attrNameLst>
                                          <p:attrName>ppt_w</p:attrName>
                                        </p:attrNameLst>
                                      </p:cBhvr>
                                      <p:tavLst>
                                        <p:tav tm="0">
                                          <p:val>
                                            <p:fltVal val="0"/>
                                          </p:val>
                                        </p:tav>
                                        <p:tav tm="100000">
                                          <p:val>
                                            <p:strVal val="#ppt_w"/>
                                          </p:val>
                                        </p:tav>
                                      </p:tavLst>
                                    </p:anim>
                                    <p:anim calcmode="lin" valueType="num">
                                      <p:cBhvr>
                                        <p:cTn id="17" dur="500" fill="hold"/>
                                        <p:tgtEl>
                                          <p:spTgt spid="28"/>
                                        </p:tgtEl>
                                        <p:attrNameLst>
                                          <p:attrName>ppt_h</p:attrName>
                                        </p:attrNameLst>
                                      </p:cBhvr>
                                      <p:tavLst>
                                        <p:tav tm="0">
                                          <p:val>
                                            <p:fltVal val="0"/>
                                          </p:val>
                                        </p:tav>
                                        <p:tav tm="100000">
                                          <p:val>
                                            <p:strVal val="#ppt_h"/>
                                          </p:val>
                                        </p:tav>
                                      </p:tavLst>
                                    </p:anim>
                                    <p:animEffect transition="in" filter="fade">
                                      <p:cBhvr>
                                        <p:cTn id="18" dur="500"/>
                                        <p:tgtEl>
                                          <p:spTgt spid="2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p:stCondLst>
                              <p:cond delay="1500"/>
                            </p:stCondLst>
                            <p:childTnLst>
                              <p:par>
                                <p:cTn id="25" presetID="22" presetClass="entr" presetSubtype="8" fill="hold" grpId="0"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300"/>
                                        <p:tgtEl>
                                          <p:spTgt spid="27"/>
                                        </p:tgtEl>
                                      </p:cBhvr>
                                    </p:animEffect>
                                  </p:childTnLst>
                                </p:cTn>
                              </p:par>
                            </p:childTnLst>
                          </p:cTn>
                        </p:par>
                        <p:par>
                          <p:cTn id="28" fill="hold">
                            <p:stCondLst>
                              <p:cond delay="1800"/>
                            </p:stCondLst>
                            <p:childTnLst>
                              <p:par>
                                <p:cTn id="29" presetID="2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wipe(left)">
                                      <p:cBhvr>
                                        <p:cTn id="31" dur="500"/>
                                        <p:tgtEl>
                                          <p:spTgt spid="15"/>
                                        </p:tgtEl>
                                      </p:cBhvr>
                                    </p:animEffect>
                                  </p:childTnLst>
                                </p:cTn>
                              </p:par>
                              <p:par>
                                <p:cTn id="32" presetID="22" presetClass="entr" presetSubtype="8" fill="hold" grpId="0" nodeType="withEffect">
                                  <p:stCondLst>
                                    <p:cond delay="200"/>
                                  </p:stCondLst>
                                  <p:childTnLst>
                                    <p:set>
                                      <p:cBhvr>
                                        <p:cTn id="33" dur="1" fill="hold">
                                          <p:stCondLst>
                                            <p:cond delay="0"/>
                                          </p:stCondLst>
                                        </p:cTn>
                                        <p:tgtEl>
                                          <p:spTgt spid="20"/>
                                        </p:tgtEl>
                                        <p:attrNameLst>
                                          <p:attrName>style.visibility</p:attrName>
                                        </p:attrNameLst>
                                      </p:cBhvr>
                                      <p:to>
                                        <p:strVal val="visible"/>
                                      </p:to>
                                    </p:set>
                                    <p:animEffect transition="in" filter="wipe(left)">
                                      <p:cBhvr>
                                        <p:cTn id="34" dur="500"/>
                                        <p:tgtEl>
                                          <p:spTgt spid="20"/>
                                        </p:tgtEl>
                                      </p:cBhvr>
                                    </p:animEffect>
                                  </p:childTnLst>
                                </p:cTn>
                              </p:par>
                              <p:par>
                                <p:cTn id="35" presetID="22" presetClass="entr" presetSubtype="8" fill="hold" grpId="0" nodeType="withEffect">
                                  <p:stCondLst>
                                    <p:cond delay="400"/>
                                  </p:stCondLst>
                                  <p:childTnLst>
                                    <p:set>
                                      <p:cBhvr>
                                        <p:cTn id="36" dur="1" fill="hold">
                                          <p:stCondLst>
                                            <p:cond delay="0"/>
                                          </p:stCondLst>
                                        </p:cTn>
                                        <p:tgtEl>
                                          <p:spTgt spid="65"/>
                                        </p:tgtEl>
                                        <p:attrNameLst>
                                          <p:attrName>style.visibility</p:attrName>
                                        </p:attrNameLst>
                                      </p:cBhvr>
                                      <p:to>
                                        <p:strVal val="visible"/>
                                      </p:to>
                                    </p:set>
                                    <p:animEffect transition="in" filter="wipe(left)">
                                      <p:cBhvr>
                                        <p:cTn id="37" dur="500"/>
                                        <p:tgtEl>
                                          <p:spTgt spid="65"/>
                                        </p:tgtEl>
                                      </p:cBhvr>
                                    </p:animEffect>
                                  </p:childTnLst>
                                </p:cTn>
                              </p:par>
                              <p:par>
                                <p:cTn id="38" presetID="22" presetClass="entr" presetSubtype="8" fill="hold" grpId="0" nodeType="withEffect">
                                  <p:stCondLst>
                                    <p:cond delay="600"/>
                                  </p:stCondLst>
                                  <p:childTnLst>
                                    <p:set>
                                      <p:cBhvr>
                                        <p:cTn id="39" dur="1" fill="hold">
                                          <p:stCondLst>
                                            <p:cond delay="0"/>
                                          </p:stCondLst>
                                        </p:cTn>
                                        <p:tgtEl>
                                          <p:spTgt spid="22"/>
                                        </p:tgtEl>
                                        <p:attrNameLst>
                                          <p:attrName>style.visibility</p:attrName>
                                        </p:attrNameLst>
                                      </p:cBhvr>
                                      <p:to>
                                        <p:strVal val="visible"/>
                                      </p:to>
                                    </p:set>
                                    <p:animEffect transition="in" filter="wipe(left)">
                                      <p:cBhvr>
                                        <p:cTn id="40" dur="500"/>
                                        <p:tgtEl>
                                          <p:spTgt spid="22"/>
                                        </p:tgtEl>
                                      </p:cBhvr>
                                    </p:animEffect>
                                  </p:childTnLst>
                                </p:cTn>
                              </p:par>
                              <p:par>
                                <p:cTn id="41" presetID="22" presetClass="entr" presetSubtype="8" fill="hold" grpId="0" nodeType="withEffect">
                                  <p:stCondLst>
                                    <p:cond delay="80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par>
                          <p:cTn id="44" fill="hold">
                            <p:stCondLst>
                              <p:cond delay="3100"/>
                            </p:stCondLst>
                            <p:childTnLst>
                              <p:par>
                                <p:cTn id="45" presetID="10" presetClass="entr" presetSubtype="0" fill="hold" grpId="0" nodeType="afterEffect">
                                  <p:stCondLst>
                                    <p:cond delay="0"/>
                                  </p:stCondLst>
                                  <p:childTnLst>
                                    <p:set>
                                      <p:cBhvr>
                                        <p:cTn id="46" dur="1" fill="hold">
                                          <p:stCondLst>
                                            <p:cond delay="0"/>
                                          </p:stCondLst>
                                        </p:cTn>
                                        <p:tgtEl>
                                          <p:spTgt spid="55"/>
                                        </p:tgtEl>
                                        <p:attrNameLst>
                                          <p:attrName>style.visibility</p:attrName>
                                        </p:attrNameLst>
                                      </p:cBhvr>
                                      <p:to>
                                        <p:strVal val="visible"/>
                                      </p:to>
                                    </p:set>
                                    <p:animEffect transition="in" filter="fade">
                                      <p:cBhvr>
                                        <p:cTn id="47" dur="500"/>
                                        <p:tgtEl>
                                          <p:spTgt spid="55"/>
                                        </p:tgtEl>
                                      </p:cBhvr>
                                    </p:animEffect>
                                  </p:childTnLst>
                                </p:cTn>
                              </p:par>
                              <p:par>
                                <p:cTn id="48" presetID="10" presetClass="entr" presetSubtype="0" fill="hold" grpId="0" nodeType="withEffect">
                                  <p:stCondLst>
                                    <p:cond delay="150"/>
                                  </p:stCondLst>
                                  <p:childTnLst>
                                    <p:set>
                                      <p:cBhvr>
                                        <p:cTn id="49" dur="1" fill="hold">
                                          <p:stCondLst>
                                            <p:cond delay="0"/>
                                          </p:stCondLst>
                                        </p:cTn>
                                        <p:tgtEl>
                                          <p:spTgt spid="60"/>
                                        </p:tgtEl>
                                        <p:attrNameLst>
                                          <p:attrName>style.visibility</p:attrName>
                                        </p:attrNameLst>
                                      </p:cBhvr>
                                      <p:to>
                                        <p:strVal val="visible"/>
                                      </p:to>
                                    </p:set>
                                    <p:animEffect transition="in" filter="fade">
                                      <p:cBhvr>
                                        <p:cTn id="50" dur="500"/>
                                        <p:tgtEl>
                                          <p:spTgt spid="60"/>
                                        </p:tgtEl>
                                      </p:cBhvr>
                                    </p:animEffect>
                                  </p:childTnLst>
                                </p:cTn>
                              </p:par>
                              <p:par>
                                <p:cTn id="51" presetID="10" presetClass="entr" presetSubtype="0" fill="hold" grpId="0" nodeType="withEffect">
                                  <p:stCondLst>
                                    <p:cond delay="300"/>
                                  </p:stCondLst>
                                  <p:childTnLst>
                                    <p:set>
                                      <p:cBhvr>
                                        <p:cTn id="52" dur="1" fill="hold">
                                          <p:stCondLst>
                                            <p:cond delay="0"/>
                                          </p:stCondLst>
                                        </p:cTn>
                                        <p:tgtEl>
                                          <p:spTgt spid="54"/>
                                        </p:tgtEl>
                                        <p:attrNameLst>
                                          <p:attrName>style.visibility</p:attrName>
                                        </p:attrNameLst>
                                      </p:cBhvr>
                                      <p:to>
                                        <p:strVal val="visible"/>
                                      </p:to>
                                    </p:set>
                                    <p:animEffect transition="in" filter="fade">
                                      <p:cBhvr>
                                        <p:cTn id="53" dur="500"/>
                                        <p:tgtEl>
                                          <p:spTgt spid="54"/>
                                        </p:tgtEl>
                                      </p:cBhvr>
                                    </p:animEffect>
                                  </p:childTnLst>
                                </p:cTn>
                              </p:par>
                              <p:par>
                                <p:cTn id="54" presetID="10" presetClass="entr" presetSubtype="0" fill="hold" grpId="0" nodeType="withEffect">
                                  <p:stCondLst>
                                    <p:cond delay="450"/>
                                  </p:stCondLst>
                                  <p:childTnLst>
                                    <p:set>
                                      <p:cBhvr>
                                        <p:cTn id="55" dur="1" fill="hold">
                                          <p:stCondLst>
                                            <p:cond delay="0"/>
                                          </p:stCondLst>
                                        </p:cTn>
                                        <p:tgtEl>
                                          <p:spTgt spid="61"/>
                                        </p:tgtEl>
                                        <p:attrNameLst>
                                          <p:attrName>style.visibility</p:attrName>
                                        </p:attrNameLst>
                                      </p:cBhvr>
                                      <p:to>
                                        <p:strVal val="visible"/>
                                      </p:to>
                                    </p:set>
                                    <p:animEffect transition="in" filter="fade">
                                      <p:cBhvr>
                                        <p:cTn id="56" dur="500"/>
                                        <p:tgtEl>
                                          <p:spTgt spid="61"/>
                                        </p:tgtEl>
                                      </p:cBhvr>
                                    </p:animEffect>
                                  </p:childTnLst>
                                </p:cTn>
                              </p:par>
                              <p:par>
                                <p:cTn id="57" presetID="10" presetClass="entr" presetSubtype="0" fill="hold" nodeType="withEffect">
                                  <p:stCondLst>
                                    <p:cond delay="600"/>
                                  </p:stCondLst>
                                  <p:childTnLst>
                                    <p:set>
                                      <p:cBhvr>
                                        <p:cTn id="58" dur="1" fill="hold">
                                          <p:stCondLst>
                                            <p:cond delay="0"/>
                                          </p:stCondLst>
                                        </p:cTn>
                                        <p:tgtEl>
                                          <p:spTgt spid="56"/>
                                        </p:tgtEl>
                                        <p:attrNameLst>
                                          <p:attrName>style.visibility</p:attrName>
                                        </p:attrNameLst>
                                      </p:cBhvr>
                                      <p:to>
                                        <p:strVal val="visible"/>
                                      </p:to>
                                    </p:set>
                                    <p:animEffect transition="in" filter="fade">
                                      <p:cBhvr>
                                        <p:cTn id="59" dur="500"/>
                                        <p:tgtEl>
                                          <p:spTgt spid="56"/>
                                        </p:tgtEl>
                                      </p:cBhvr>
                                    </p:animEffect>
                                  </p:childTnLst>
                                </p:cTn>
                              </p:par>
                              <p:par>
                                <p:cTn id="60" presetID="10" presetClass="entr" presetSubtype="0" fill="hold" nodeType="withEffect">
                                  <p:stCondLst>
                                    <p:cond delay="750"/>
                                  </p:stCondLst>
                                  <p:childTnLst>
                                    <p:set>
                                      <p:cBhvr>
                                        <p:cTn id="61" dur="1" fill="hold">
                                          <p:stCondLst>
                                            <p:cond delay="0"/>
                                          </p:stCondLst>
                                        </p:cTn>
                                        <p:tgtEl>
                                          <p:spTgt spid="62"/>
                                        </p:tgtEl>
                                        <p:attrNameLst>
                                          <p:attrName>style.visibility</p:attrName>
                                        </p:attrNameLst>
                                      </p:cBhvr>
                                      <p:to>
                                        <p:strVal val="visible"/>
                                      </p:to>
                                    </p:set>
                                    <p:animEffect transition="in" filter="fade">
                                      <p:cBhvr>
                                        <p:cTn id="62" dur="500"/>
                                        <p:tgtEl>
                                          <p:spTgt spid="62"/>
                                        </p:tgtEl>
                                      </p:cBhvr>
                                    </p:animEffect>
                                  </p:childTnLst>
                                </p:cTn>
                              </p:par>
                            </p:childTnLst>
                          </p:cTn>
                        </p:par>
                        <p:par>
                          <p:cTn id="63" fill="hold">
                            <p:stCondLst>
                              <p:cond delay="4350"/>
                            </p:stCondLst>
                            <p:childTnLst>
                              <p:par>
                                <p:cTn id="64" presetID="22" presetClass="entr" presetSubtype="8" fill="hold" grpId="0" nodeType="afterEffect">
                                  <p:stCondLst>
                                    <p:cond delay="0"/>
                                  </p:stCondLst>
                                  <p:childTnLst>
                                    <p:set>
                                      <p:cBhvr>
                                        <p:cTn id="65" dur="1" fill="hold">
                                          <p:stCondLst>
                                            <p:cond delay="0"/>
                                          </p:stCondLst>
                                        </p:cTn>
                                        <p:tgtEl>
                                          <p:spTgt spid="25"/>
                                        </p:tgtEl>
                                        <p:attrNameLst>
                                          <p:attrName>style.visibility</p:attrName>
                                        </p:attrNameLst>
                                      </p:cBhvr>
                                      <p:to>
                                        <p:strVal val="visible"/>
                                      </p:to>
                                    </p:set>
                                    <p:animEffect transition="in" filter="wipe(left)">
                                      <p:cBhvr>
                                        <p:cTn id="6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5" grpId="0"/>
      <p:bldP spid="20" grpId="0"/>
      <p:bldP spid="22" grpId="0"/>
      <p:bldP spid="23" grpId="0"/>
      <p:bldP spid="27" grpId="0"/>
      <p:bldP spid="28" grpId="0"/>
      <p:bldP spid="54" grpId="0" animBg="1"/>
      <p:bldP spid="55" grpId="0" animBg="1"/>
      <p:bldP spid="60" grpId="0" animBg="1"/>
      <p:bldP spid="61" grpId="0" animBg="1"/>
      <p:bldP spid="65" grpId="0"/>
      <p:bldP spid="30" grpId="0" animBg="1"/>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9"/>
          <p:cNvSpPr>
            <a:spLocks/>
          </p:cNvSpPr>
          <p:nvPr/>
        </p:nvSpPr>
        <p:spPr bwMode="auto">
          <a:xfrm>
            <a:off x="736998" y="1113235"/>
            <a:ext cx="1782775" cy="3408491"/>
          </a:xfrm>
          <a:custGeom>
            <a:avLst/>
            <a:gdLst>
              <a:gd name="T0" fmla="*/ 363 w 4716"/>
              <a:gd name="T1" fmla="*/ 193 h 9007"/>
              <a:gd name="T2" fmla="*/ 3621 w 4716"/>
              <a:gd name="T3" fmla="*/ 193 h 9007"/>
              <a:gd name="T4" fmla="*/ 4716 w 4716"/>
              <a:gd name="T5" fmla="*/ 1288 h 9007"/>
              <a:gd name="T6" fmla="*/ 4716 w 4716"/>
              <a:gd name="T7" fmla="*/ 7718 h 9007"/>
              <a:gd name="T8" fmla="*/ 3621 w 4716"/>
              <a:gd name="T9" fmla="*/ 8813 h 9007"/>
              <a:gd name="T10" fmla="*/ 363 w 4716"/>
              <a:gd name="T11" fmla="*/ 8813 h 9007"/>
              <a:gd name="T12" fmla="*/ 0 w 4716"/>
              <a:gd name="T13" fmla="*/ 9007 h 9007"/>
              <a:gd name="T14" fmla="*/ 0 w 4716"/>
              <a:gd name="T15" fmla="*/ 0 h 9007"/>
              <a:gd name="T16" fmla="*/ 363 w 4716"/>
              <a:gd name="T17" fmla="*/ 193 h 9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16" h="9007">
                <a:moveTo>
                  <a:pt x="363" y="193"/>
                </a:moveTo>
                <a:lnTo>
                  <a:pt x="3621" y="193"/>
                </a:lnTo>
                <a:cubicBezTo>
                  <a:pt x="4223" y="193"/>
                  <a:pt x="4716" y="686"/>
                  <a:pt x="4716" y="1288"/>
                </a:cubicBezTo>
                <a:lnTo>
                  <a:pt x="4716" y="7718"/>
                </a:lnTo>
                <a:cubicBezTo>
                  <a:pt x="4716" y="8320"/>
                  <a:pt x="4223" y="8813"/>
                  <a:pt x="3621" y="8813"/>
                </a:cubicBezTo>
                <a:lnTo>
                  <a:pt x="363" y="8813"/>
                </a:lnTo>
                <a:cubicBezTo>
                  <a:pt x="212" y="8813"/>
                  <a:pt x="78" y="8890"/>
                  <a:pt x="0" y="9007"/>
                </a:cubicBezTo>
                <a:lnTo>
                  <a:pt x="0" y="0"/>
                </a:lnTo>
                <a:cubicBezTo>
                  <a:pt x="78" y="117"/>
                  <a:pt x="212" y="193"/>
                  <a:pt x="363" y="193"/>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sp>
        <p:nvSpPr>
          <p:cNvPr id="2" name="标题 1"/>
          <p:cNvSpPr>
            <a:spLocks noGrp="1"/>
          </p:cNvSpPr>
          <p:nvPr>
            <p:ph type="title"/>
          </p:nvPr>
        </p:nvSpPr>
        <p:spPr/>
        <p:txBody>
          <a:bodyPr/>
          <a:lstStyle/>
          <a:p>
            <a:r>
              <a:rPr lang="zh-CN" altLang="en-US" dirty="0" smtClean="0"/>
              <a:t>备用图表</a:t>
            </a:r>
            <a:endParaRPr lang="zh-CN" altLang="en-US" dirty="0"/>
          </a:p>
        </p:txBody>
      </p:sp>
      <p:grpSp>
        <p:nvGrpSpPr>
          <p:cNvPr id="29" name="组合 28"/>
          <p:cNvGrpSpPr/>
          <p:nvPr/>
        </p:nvGrpSpPr>
        <p:grpSpPr>
          <a:xfrm>
            <a:off x="736998" y="1437625"/>
            <a:ext cx="972684" cy="486053"/>
            <a:chOff x="982664" y="1916834"/>
            <a:chExt cx="1296912" cy="648070"/>
          </a:xfrm>
        </p:grpSpPr>
        <p:sp>
          <p:nvSpPr>
            <p:cNvPr id="7" name="同侧圆角矩形 6"/>
            <p:cNvSpPr/>
            <p:nvPr/>
          </p:nvSpPr>
          <p:spPr>
            <a:xfrm rot="5400000">
              <a:off x="1307085" y="1592413"/>
              <a:ext cx="648070" cy="1296912"/>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1710445" y="1990725"/>
              <a:ext cx="500286" cy="500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A</a:t>
              </a:r>
              <a:endParaRPr lang="zh-CN" altLang="en-US" sz="2400" dirty="0">
                <a:latin typeface="Agency FB" panose="020B0503020202020204" pitchFamily="34" charset="0"/>
              </a:endParaRPr>
            </a:p>
          </p:txBody>
        </p:sp>
      </p:grpSp>
      <p:sp>
        <p:nvSpPr>
          <p:cNvPr id="12" name="TextBox 30"/>
          <p:cNvSpPr txBox="1"/>
          <p:nvPr/>
        </p:nvSpPr>
        <p:spPr>
          <a:xfrm>
            <a:off x="982576" y="2186989"/>
            <a:ext cx="1291617" cy="307777"/>
          </a:xfrm>
          <a:prstGeom prst="rect">
            <a:avLst/>
          </a:prstGeom>
          <a:noFill/>
        </p:spPr>
        <p:txBody>
          <a:bodyPr wrap="square" lIns="0" tIns="0" rIns="0" bIns="0" rtlCol="0">
            <a:spAutoFit/>
          </a:bodyPr>
          <a:lstStyle/>
          <a:p>
            <a:r>
              <a:rPr lang="zh-CN" altLang="en-US" sz="2000" b="1" dirty="0">
                <a:solidFill>
                  <a:schemeClr val="bg1"/>
                </a:solidFill>
                <a:latin typeface="微软雅黑" pitchFamily="34" charset="-122"/>
                <a:ea typeface="微软雅黑" pitchFamily="34" charset="-122"/>
              </a:rPr>
              <a:t>标题关键字</a:t>
            </a:r>
          </a:p>
        </p:txBody>
      </p:sp>
      <p:sp>
        <p:nvSpPr>
          <p:cNvPr id="13" name="TextBox 29"/>
          <p:cNvSpPr txBox="1"/>
          <p:nvPr/>
        </p:nvSpPr>
        <p:spPr>
          <a:xfrm>
            <a:off x="982576" y="2720317"/>
            <a:ext cx="1291617" cy="1154162"/>
          </a:xfrm>
          <a:prstGeom prst="rect">
            <a:avLst/>
          </a:prstGeom>
          <a:noFill/>
        </p:spPr>
        <p:txBody>
          <a:bodyPr wrap="square" lIns="0" tIns="0" rIns="0" bIns="0" rtlCol="0">
            <a:spAutoFit/>
          </a:bodyPr>
          <a:lstStyle/>
          <a:p>
            <a:pPr algn="just">
              <a:lnSpc>
                <a:spcPts val="1800"/>
              </a:lnSpc>
            </a:pPr>
            <a:r>
              <a:rPr lang="zh-CN" altLang="en-US" sz="1200" dirty="0">
                <a:solidFill>
                  <a:schemeClr val="bg1"/>
                </a:solidFill>
                <a:latin typeface="微软雅黑" pitchFamily="34" charset="-122"/>
                <a:ea typeface="微软雅黑" pitchFamily="34" charset="-122"/>
              </a:rPr>
              <a:t>点击输入简要文字内容，概括精炼言简意赅的说明分项</a:t>
            </a:r>
            <a:r>
              <a:rPr lang="zh-CN" altLang="en-US" sz="1200" dirty="0" smtClean="0">
                <a:solidFill>
                  <a:schemeClr val="bg1"/>
                </a:solidFill>
                <a:latin typeface="微软雅黑" pitchFamily="34" charset="-122"/>
                <a:ea typeface="微软雅黑" pitchFamily="34" charset="-122"/>
              </a:rPr>
              <a:t>内容</a:t>
            </a:r>
            <a:r>
              <a:rPr lang="en-US" altLang="zh-CN" sz="1200" dirty="0">
                <a:solidFill>
                  <a:schemeClr val="bg1"/>
                </a:solidFill>
                <a:latin typeface="微软雅黑" pitchFamily="34" charset="-122"/>
                <a:ea typeface="微软雅黑" pitchFamily="34" charset="-122"/>
              </a:rPr>
              <a:t>COOLLA</a:t>
            </a:r>
            <a:r>
              <a:rPr lang="zh-CN" altLang="en-US" sz="1200" dirty="0" smtClean="0">
                <a:solidFill>
                  <a:schemeClr val="bg1"/>
                </a:solidFill>
                <a:latin typeface="微软雅黑" pitchFamily="34" charset="-122"/>
                <a:ea typeface="微软雅黑" pitchFamily="34" charset="-122"/>
              </a:rPr>
              <a:t>专业</a:t>
            </a:r>
            <a:r>
              <a:rPr lang="zh-CN" altLang="en-US" sz="1200" dirty="0">
                <a:solidFill>
                  <a:schemeClr val="bg1"/>
                </a:solidFill>
                <a:latin typeface="微软雅黑" pitchFamily="34" charset="-122"/>
                <a:ea typeface="微软雅黑" pitchFamily="34" charset="-122"/>
              </a:rPr>
              <a:t>设计</a:t>
            </a:r>
            <a:r>
              <a:rPr lang="en-US" altLang="zh-CN" sz="1200" dirty="0">
                <a:solidFill>
                  <a:schemeClr val="bg1"/>
                </a:solidFill>
                <a:latin typeface="微软雅黑" pitchFamily="34" charset="-122"/>
                <a:ea typeface="微软雅黑" pitchFamily="34" charset="-122"/>
              </a:rPr>
              <a:t>……</a:t>
            </a:r>
          </a:p>
        </p:txBody>
      </p:sp>
      <p:sp>
        <p:nvSpPr>
          <p:cNvPr id="30" name="Freeform 9"/>
          <p:cNvSpPr>
            <a:spLocks/>
          </p:cNvSpPr>
          <p:nvPr/>
        </p:nvSpPr>
        <p:spPr bwMode="auto">
          <a:xfrm>
            <a:off x="2721020" y="1113235"/>
            <a:ext cx="1782775" cy="3408491"/>
          </a:xfrm>
          <a:custGeom>
            <a:avLst/>
            <a:gdLst>
              <a:gd name="T0" fmla="*/ 363 w 4716"/>
              <a:gd name="T1" fmla="*/ 193 h 9007"/>
              <a:gd name="T2" fmla="*/ 3621 w 4716"/>
              <a:gd name="T3" fmla="*/ 193 h 9007"/>
              <a:gd name="T4" fmla="*/ 4716 w 4716"/>
              <a:gd name="T5" fmla="*/ 1288 h 9007"/>
              <a:gd name="T6" fmla="*/ 4716 w 4716"/>
              <a:gd name="T7" fmla="*/ 7718 h 9007"/>
              <a:gd name="T8" fmla="*/ 3621 w 4716"/>
              <a:gd name="T9" fmla="*/ 8813 h 9007"/>
              <a:gd name="T10" fmla="*/ 363 w 4716"/>
              <a:gd name="T11" fmla="*/ 8813 h 9007"/>
              <a:gd name="T12" fmla="*/ 0 w 4716"/>
              <a:gd name="T13" fmla="*/ 9007 h 9007"/>
              <a:gd name="T14" fmla="*/ 0 w 4716"/>
              <a:gd name="T15" fmla="*/ 0 h 9007"/>
              <a:gd name="T16" fmla="*/ 363 w 4716"/>
              <a:gd name="T17" fmla="*/ 193 h 9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16" h="9007">
                <a:moveTo>
                  <a:pt x="363" y="193"/>
                </a:moveTo>
                <a:lnTo>
                  <a:pt x="3621" y="193"/>
                </a:lnTo>
                <a:cubicBezTo>
                  <a:pt x="4223" y="193"/>
                  <a:pt x="4716" y="686"/>
                  <a:pt x="4716" y="1288"/>
                </a:cubicBezTo>
                <a:lnTo>
                  <a:pt x="4716" y="7718"/>
                </a:lnTo>
                <a:cubicBezTo>
                  <a:pt x="4716" y="8320"/>
                  <a:pt x="4223" y="8813"/>
                  <a:pt x="3621" y="8813"/>
                </a:cubicBezTo>
                <a:lnTo>
                  <a:pt x="363" y="8813"/>
                </a:lnTo>
                <a:cubicBezTo>
                  <a:pt x="212" y="8813"/>
                  <a:pt x="78" y="8890"/>
                  <a:pt x="0" y="9007"/>
                </a:cubicBezTo>
                <a:lnTo>
                  <a:pt x="0" y="0"/>
                </a:lnTo>
                <a:cubicBezTo>
                  <a:pt x="78" y="117"/>
                  <a:pt x="212" y="193"/>
                  <a:pt x="363" y="19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31" name="组合 30"/>
          <p:cNvGrpSpPr/>
          <p:nvPr/>
        </p:nvGrpSpPr>
        <p:grpSpPr>
          <a:xfrm>
            <a:off x="2721020" y="1437625"/>
            <a:ext cx="972684" cy="486053"/>
            <a:chOff x="982664" y="1916834"/>
            <a:chExt cx="1296912" cy="648070"/>
          </a:xfrm>
        </p:grpSpPr>
        <p:sp>
          <p:nvSpPr>
            <p:cNvPr id="32" name="同侧圆角矩形 31"/>
            <p:cNvSpPr/>
            <p:nvPr/>
          </p:nvSpPr>
          <p:spPr>
            <a:xfrm rot="5400000">
              <a:off x="1307085" y="1592413"/>
              <a:ext cx="648070" cy="1296912"/>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a:off x="1710445" y="1990725"/>
              <a:ext cx="500286" cy="5002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B</a:t>
              </a:r>
              <a:endParaRPr lang="zh-CN" altLang="en-US" sz="2400" dirty="0">
                <a:latin typeface="Agency FB" panose="020B0503020202020204" pitchFamily="34" charset="0"/>
              </a:endParaRPr>
            </a:p>
          </p:txBody>
        </p:sp>
      </p:grpSp>
      <p:sp>
        <p:nvSpPr>
          <p:cNvPr id="34" name="TextBox 30"/>
          <p:cNvSpPr txBox="1"/>
          <p:nvPr/>
        </p:nvSpPr>
        <p:spPr>
          <a:xfrm>
            <a:off x="2966598" y="2186989"/>
            <a:ext cx="1291617" cy="307777"/>
          </a:xfrm>
          <a:prstGeom prst="rect">
            <a:avLst/>
          </a:prstGeom>
          <a:noFill/>
        </p:spPr>
        <p:txBody>
          <a:bodyPr wrap="square" lIns="0" tIns="0" rIns="0" bIns="0" rtlCol="0">
            <a:spAutoFit/>
          </a:bodyPr>
          <a:lstStyle/>
          <a:p>
            <a:r>
              <a:rPr lang="zh-CN" altLang="en-US" sz="2000" b="1" dirty="0">
                <a:solidFill>
                  <a:schemeClr val="bg1"/>
                </a:solidFill>
                <a:latin typeface="微软雅黑" pitchFamily="34" charset="-122"/>
                <a:ea typeface="微软雅黑" pitchFamily="34" charset="-122"/>
              </a:rPr>
              <a:t>标题关键字</a:t>
            </a:r>
          </a:p>
        </p:txBody>
      </p:sp>
      <p:sp>
        <p:nvSpPr>
          <p:cNvPr id="35" name="TextBox 29"/>
          <p:cNvSpPr txBox="1"/>
          <p:nvPr/>
        </p:nvSpPr>
        <p:spPr>
          <a:xfrm>
            <a:off x="2966598" y="2720317"/>
            <a:ext cx="1291617" cy="1154162"/>
          </a:xfrm>
          <a:prstGeom prst="rect">
            <a:avLst/>
          </a:prstGeom>
          <a:noFill/>
        </p:spPr>
        <p:txBody>
          <a:bodyPr wrap="square" lIns="0" tIns="0" rIns="0" bIns="0" rtlCol="0">
            <a:spAutoFit/>
          </a:bodyPr>
          <a:lstStyle/>
          <a:p>
            <a:pPr algn="just">
              <a:lnSpc>
                <a:spcPts val="1800"/>
              </a:lnSpc>
            </a:pPr>
            <a:r>
              <a:rPr lang="zh-CN" altLang="en-US" sz="1200" dirty="0">
                <a:solidFill>
                  <a:schemeClr val="bg1"/>
                </a:solidFill>
                <a:latin typeface="微软雅黑" pitchFamily="34" charset="-122"/>
                <a:ea typeface="微软雅黑" pitchFamily="34" charset="-122"/>
              </a:rPr>
              <a:t>点击输入简要文字内容，概括精炼言简意赅的说明分项</a:t>
            </a:r>
            <a:r>
              <a:rPr lang="zh-CN" altLang="en-US" sz="1200" dirty="0" smtClean="0">
                <a:solidFill>
                  <a:schemeClr val="bg1"/>
                </a:solidFill>
                <a:latin typeface="微软雅黑" pitchFamily="34" charset="-122"/>
                <a:ea typeface="微软雅黑" pitchFamily="34" charset="-122"/>
              </a:rPr>
              <a:t>内容</a:t>
            </a:r>
            <a:r>
              <a:rPr lang="en-US" altLang="zh-CN" sz="1200" dirty="0">
                <a:solidFill>
                  <a:schemeClr val="bg1"/>
                </a:solidFill>
                <a:latin typeface="微软雅黑" pitchFamily="34" charset="-122"/>
                <a:ea typeface="微软雅黑" pitchFamily="34" charset="-122"/>
              </a:rPr>
              <a:t>COOLLA</a:t>
            </a:r>
            <a:r>
              <a:rPr lang="zh-CN" altLang="en-US" sz="1200" dirty="0" smtClean="0">
                <a:solidFill>
                  <a:schemeClr val="bg1"/>
                </a:solidFill>
                <a:latin typeface="微软雅黑" pitchFamily="34" charset="-122"/>
                <a:ea typeface="微软雅黑" pitchFamily="34" charset="-122"/>
              </a:rPr>
              <a:t>专业</a:t>
            </a:r>
            <a:r>
              <a:rPr lang="zh-CN" altLang="en-US" sz="1200" dirty="0">
                <a:solidFill>
                  <a:schemeClr val="bg1"/>
                </a:solidFill>
                <a:latin typeface="微软雅黑" pitchFamily="34" charset="-122"/>
                <a:ea typeface="微软雅黑" pitchFamily="34" charset="-122"/>
              </a:rPr>
              <a:t>设计</a:t>
            </a:r>
            <a:r>
              <a:rPr lang="en-US" altLang="zh-CN" sz="1200" dirty="0">
                <a:solidFill>
                  <a:schemeClr val="bg1"/>
                </a:solidFill>
                <a:latin typeface="微软雅黑" pitchFamily="34" charset="-122"/>
                <a:ea typeface="微软雅黑" pitchFamily="34" charset="-122"/>
              </a:rPr>
              <a:t>……</a:t>
            </a:r>
          </a:p>
        </p:txBody>
      </p:sp>
      <p:sp>
        <p:nvSpPr>
          <p:cNvPr id="36" name="Freeform 9"/>
          <p:cNvSpPr>
            <a:spLocks/>
          </p:cNvSpPr>
          <p:nvPr/>
        </p:nvSpPr>
        <p:spPr bwMode="auto">
          <a:xfrm>
            <a:off x="4705042" y="1113235"/>
            <a:ext cx="1782775" cy="3408491"/>
          </a:xfrm>
          <a:custGeom>
            <a:avLst/>
            <a:gdLst>
              <a:gd name="T0" fmla="*/ 363 w 4716"/>
              <a:gd name="T1" fmla="*/ 193 h 9007"/>
              <a:gd name="T2" fmla="*/ 3621 w 4716"/>
              <a:gd name="T3" fmla="*/ 193 h 9007"/>
              <a:gd name="T4" fmla="*/ 4716 w 4716"/>
              <a:gd name="T5" fmla="*/ 1288 h 9007"/>
              <a:gd name="T6" fmla="*/ 4716 w 4716"/>
              <a:gd name="T7" fmla="*/ 7718 h 9007"/>
              <a:gd name="T8" fmla="*/ 3621 w 4716"/>
              <a:gd name="T9" fmla="*/ 8813 h 9007"/>
              <a:gd name="T10" fmla="*/ 363 w 4716"/>
              <a:gd name="T11" fmla="*/ 8813 h 9007"/>
              <a:gd name="T12" fmla="*/ 0 w 4716"/>
              <a:gd name="T13" fmla="*/ 9007 h 9007"/>
              <a:gd name="T14" fmla="*/ 0 w 4716"/>
              <a:gd name="T15" fmla="*/ 0 h 9007"/>
              <a:gd name="T16" fmla="*/ 363 w 4716"/>
              <a:gd name="T17" fmla="*/ 193 h 9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16" h="9007">
                <a:moveTo>
                  <a:pt x="363" y="193"/>
                </a:moveTo>
                <a:lnTo>
                  <a:pt x="3621" y="193"/>
                </a:lnTo>
                <a:cubicBezTo>
                  <a:pt x="4223" y="193"/>
                  <a:pt x="4716" y="686"/>
                  <a:pt x="4716" y="1288"/>
                </a:cubicBezTo>
                <a:lnTo>
                  <a:pt x="4716" y="7718"/>
                </a:lnTo>
                <a:cubicBezTo>
                  <a:pt x="4716" y="8320"/>
                  <a:pt x="4223" y="8813"/>
                  <a:pt x="3621" y="8813"/>
                </a:cubicBezTo>
                <a:lnTo>
                  <a:pt x="363" y="8813"/>
                </a:lnTo>
                <a:cubicBezTo>
                  <a:pt x="212" y="8813"/>
                  <a:pt x="78" y="8890"/>
                  <a:pt x="0" y="9007"/>
                </a:cubicBezTo>
                <a:lnTo>
                  <a:pt x="0" y="0"/>
                </a:lnTo>
                <a:cubicBezTo>
                  <a:pt x="78" y="117"/>
                  <a:pt x="212" y="193"/>
                  <a:pt x="363" y="193"/>
                </a:cubicBezTo>
                <a:close/>
              </a:path>
            </a:pathLst>
          </a:custGeom>
          <a:solidFill>
            <a:schemeClr val="accent1"/>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37" name="组合 36"/>
          <p:cNvGrpSpPr/>
          <p:nvPr/>
        </p:nvGrpSpPr>
        <p:grpSpPr>
          <a:xfrm>
            <a:off x="4705042" y="1437625"/>
            <a:ext cx="972684" cy="486053"/>
            <a:chOff x="982664" y="1916834"/>
            <a:chExt cx="1296912" cy="648070"/>
          </a:xfrm>
        </p:grpSpPr>
        <p:sp>
          <p:nvSpPr>
            <p:cNvPr id="38" name="同侧圆角矩形 37"/>
            <p:cNvSpPr/>
            <p:nvPr/>
          </p:nvSpPr>
          <p:spPr>
            <a:xfrm rot="5400000">
              <a:off x="1307085" y="1592413"/>
              <a:ext cx="648070" cy="1296912"/>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椭圆 38"/>
            <p:cNvSpPr/>
            <p:nvPr/>
          </p:nvSpPr>
          <p:spPr>
            <a:xfrm>
              <a:off x="1710445" y="1990725"/>
              <a:ext cx="500286" cy="5002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C</a:t>
              </a:r>
              <a:endParaRPr lang="zh-CN" altLang="en-US" sz="2400" dirty="0">
                <a:latin typeface="Agency FB" panose="020B0503020202020204" pitchFamily="34" charset="0"/>
              </a:endParaRPr>
            </a:p>
          </p:txBody>
        </p:sp>
      </p:grpSp>
      <p:sp>
        <p:nvSpPr>
          <p:cNvPr id="40" name="TextBox 30"/>
          <p:cNvSpPr txBox="1"/>
          <p:nvPr/>
        </p:nvSpPr>
        <p:spPr>
          <a:xfrm>
            <a:off x="4950620" y="2186989"/>
            <a:ext cx="1291617" cy="307777"/>
          </a:xfrm>
          <a:prstGeom prst="rect">
            <a:avLst/>
          </a:prstGeom>
          <a:noFill/>
        </p:spPr>
        <p:txBody>
          <a:bodyPr wrap="square" lIns="0" tIns="0" rIns="0" bIns="0" rtlCol="0">
            <a:spAutoFit/>
          </a:bodyPr>
          <a:lstStyle/>
          <a:p>
            <a:r>
              <a:rPr lang="zh-CN" altLang="en-US" sz="2000" b="1" dirty="0">
                <a:solidFill>
                  <a:schemeClr val="bg1"/>
                </a:solidFill>
                <a:latin typeface="微软雅黑" pitchFamily="34" charset="-122"/>
                <a:ea typeface="微软雅黑" pitchFamily="34" charset="-122"/>
              </a:rPr>
              <a:t>标题关键字</a:t>
            </a:r>
          </a:p>
        </p:txBody>
      </p:sp>
      <p:sp>
        <p:nvSpPr>
          <p:cNvPr id="41" name="TextBox 29"/>
          <p:cNvSpPr txBox="1"/>
          <p:nvPr/>
        </p:nvSpPr>
        <p:spPr>
          <a:xfrm>
            <a:off x="4950620" y="2720317"/>
            <a:ext cx="1291617" cy="1154162"/>
          </a:xfrm>
          <a:prstGeom prst="rect">
            <a:avLst/>
          </a:prstGeom>
          <a:noFill/>
        </p:spPr>
        <p:txBody>
          <a:bodyPr wrap="square" lIns="0" tIns="0" rIns="0" bIns="0" rtlCol="0">
            <a:spAutoFit/>
          </a:bodyPr>
          <a:lstStyle/>
          <a:p>
            <a:pPr algn="just">
              <a:lnSpc>
                <a:spcPts val="1800"/>
              </a:lnSpc>
            </a:pPr>
            <a:r>
              <a:rPr lang="zh-CN" altLang="en-US" sz="1200" dirty="0">
                <a:solidFill>
                  <a:schemeClr val="bg1"/>
                </a:solidFill>
                <a:latin typeface="微软雅黑" pitchFamily="34" charset="-122"/>
                <a:ea typeface="微软雅黑" pitchFamily="34" charset="-122"/>
              </a:rPr>
              <a:t>点击输入简要文字内容，概括精炼言简意赅的说明分项</a:t>
            </a:r>
            <a:r>
              <a:rPr lang="zh-CN" altLang="en-US" sz="1200" dirty="0" smtClean="0">
                <a:solidFill>
                  <a:schemeClr val="bg1"/>
                </a:solidFill>
                <a:latin typeface="微软雅黑" pitchFamily="34" charset="-122"/>
                <a:ea typeface="微软雅黑" pitchFamily="34" charset="-122"/>
              </a:rPr>
              <a:t>内容</a:t>
            </a:r>
            <a:r>
              <a:rPr lang="en-US" altLang="zh-CN" sz="1200" dirty="0">
                <a:solidFill>
                  <a:schemeClr val="bg1"/>
                </a:solidFill>
                <a:latin typeface="微软雅黑" pitchFamily="34" charset="-122"/>
                <a:ea typeface="微软雅黑" pitchFamily="34" charset="-122"/>
              </a:rPr>
              <a:t>COOLLA</a:t>
            </a:r>
            <a:r>
              <a:rPr lang="zh-CN" altLang="en-US" sz="1200" dirty="0" smtClean="0">
                <a:solidFill>
                  <a:schemeClr val="bg1"/>
                </a:solidFill>
                <a:latin typeface="微软雅黑" pitchFamily="34" charset="-122"/>
                <a:ea typeface="微软雅黑" pitchFamily="34" charset="-122"/>
              </a:rPr>
              <a:t>专业</a:t>
            </a:r>
            <a:r>
              <a:rPr lang="zh-CN" altLang="en-US" sz="1200" dirty="0">
                <a:solidFill>
                  <a:schemeClr val="bg1"/>
                </a:solidFill>
                <a:latin typeface="微软雅黑" pitchFamily="34" charset="-122"/>
                <a:ea typeface="微软雅黑" pitchFamily="34" charset="-122"/>
              </a:rPr>
              <a:t>设计</a:t>
            </a:r>
            <a:r>
              <a:rPr lang="en-US" altLang="zh-CN" sz="1200" dirty="0">
                <a:solidFill>
                  <a:schemeClr val="bg1"/>
                </a:solidFill>
                <a:latin typeface="微软雅黑" pitchFamily="34" charset="-122"/>
                <a:ea typeface="微软雅黑" pitchFamily="34" charset="-122"/>
              </a:rPr>
              <a:t>……</a:t>
            </a:r>
          </a:p>
        </p:txBody>
      </p:sp>
      <p:sp>
        <p:nvSpPr>
          <p:cNvPr id="42" name="Freeform 9"/>
          <p:cNvSpPr>
            <a:spLocks/>
          </p:cNvSpPr>
          <p:nvPr/>
        </p:nvSpPr>
        <p:spPr bwMode="auto">
          <a:xfrm>
            <a:off x="6689064" y="1113235"/>
            <a:ext cx="1782775" cy="3408491"/>
          </a:xfrm>
          <a:custGeom>
            <a:avLst/>
            <a:gdLst>
              <a:gd name="T0" fmla="*/ 363 w 4716"/>
              <a:gd name="T1" fmla="*/ 193 h 9007"/>
              <a:gd name="T2" fmla="*/ 3621 w 4716"/>
              <a:gd name="T3" fmla="*/ 193 h 9007"/>
              <a:gd name="T4" fmla="*/ 4716 w 4716"/>
              <a:gd name="T5" fmla="*/ 1288 h 9007"/>
              <a:gd name="T6" fmla="*/ 4716 w 4716"/>
              <a:gd name="T7" fmla="*/ 7718 h 9007"/>
              <a:gd name="T8" fmla="*/ 3621 w 4716"/>
              <a:gd name="T9" fmla="*/ 8813 h 9007"/>
              <a:gd name="T10" fmla="*/ 363 w 4716"/>
              <a:gd name="T11" fmla="*/ 8813 h 9007"/>
              <a:gd name="T12" fmla="*/ 0 w 4716"/>
              <a:gd name="T13" fmla="*/ 9007 h 9007"/>
              <a:gd name="T14" fmla="*/ 0 w 4716"/>
              <a:gd name="T15" fmla="*/ 0 h 9007"/>
              <a:gd name="T16" fmla="*/ 363 w 4716"/>
              <a:gd name="T17" fmla="*/ 193 h 90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16" h="9007">
                <a:moveTo>
                  <a:pt x="363" y="193"/>
                </a:moveTo>
                <a:lnTo>
                  <a:pt x="3621" y="193"/>
                </a:lnTo>
                <a:cubicBezTo>
                  <a:pt x="4223" y="193"/>
                  <a:pt x="4716" y="686"/>
                  <a:pt x="4716" y="1288"/>
                </a:cubicBezTo>
                <a:lnTo>
                  <a:pt x="4716" y="7718"/>
                </a:lnTo>
                <a:cubicBezTo>
                  <a:pt x="4716" y="8320"/>
                  <a:pt x="4223" y="8813"/>
                  <a:pt x="3621" y="8813"/>
                </a:cubicBezTo>
                <a:lnTo>
                  <a:pt x="363" y="8813"/>
                </a:lnTo>
                <a:cubicBezTo>
                  <a:pt x="212" y="8813"/>
                  <a:pt x="78" y="8890"/>
                  <a:pt x="0" y="9007"/>
                </a:cubicBezTo>
                <a:lnTo>
                  <a:pt x="0" y="0"/>
                </a:lnTo>
                <a:cubicBezTo>
                  <a:pt x="78" y="117"/>
                  <a:pt x="212" y="193"/>
                  <a:pt x="363" y="193"/>
                </a:cubicBezTo>
                <a:close/>
              </a:path>
            </a:pathLst>
          </a:custGeom>
          <a:solidFill>
            <a:schemeClr val="accent3"/>
          </a:solidFill>
          <a:ln>
            <a:noFill/>
          </a:ln>
        </p:spPr>
        <p:txBody>
          <a:bodyPr vert="horz" wrap="square" lIns="68580" tIns="34290" rIns="68580" bIns="34290" numCol="1" anchor="t" anchorCtr="0" compatLnSpc="1">
            <a:prstTxWarp prst="textNoShape">
              <a:avLst/>
            </a:prstTxWarp>
          </a:bodyPr>
          <a:lstStyle/>
          <a:p>
            <a:endParaRPr lang="zh-CN" altLang="en-US"/>
          </a:p>
        </p:txBody>
      </p:sp>
      <p:grpSp>
        <p:nvGrpSpPr>
          <p:cNvPr id="43" name="组合 42"/>
          <p:cNvGrpSpPr/>
          <p:nvPr/>
        </p:nvGrpSpPr>
        <p:grpSpPr>
          <a:xfrm>
            <a:off x="6689065" y="1437625"/>
            <a:ext cx="972684" cy="486053"/>
            <a:chOff x="982664" y="1916834"/>
            <a:chExt cx="1296912" cy="648070"/>
          </a:xfrm>
        </p:grpSpPr>
        <p:sp>
          <p:nvSpPr>
            <p:cNvPr id="44" name="同侧圆角矩形 43"/>
            <p:cNvSpPr/>
            <p:nvPr/>
          </p:nvSpPr>
          <p:spPr>
            <a:xfrm rot="5400000">
              <a:off x="1307085" y="1592413"/>
              <a:ext cx="648070" cy="1296912"/>
            </a:xfrm>
            <a:prstGeom prst="round2SameRect">
              <a:avLst>
                <a:gd name="adj1" fmla="val 50000"/>
                <a:gd name="adj2"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a:off x="1710445" y="1990725"/>
              <a:ext cx="500286" cy="500286"/>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Agency FB" panose="020B0503020202020204" pitchFamily="34" charset="0"/>
                </a:rPr>
                <a:t>D</a:t>
              </a:r>
              <a:endParaRPr lang="zh-CN" altLang="en-US" sz="2400" dirty="0">
                <a:latin typeface="Agency FB" panose="020B0503020202020204" pitchFamily="34" charset="0"/>
              </a:endParaRPr>
            </a:p>
          </p:txBody>
        </p:sp>
      </p:grpSp>
      <p:sp>
        <p:nvSpPr>
          <p:cNvPr id="46" name="TextBox 30"/>
          <p:cNvSpPr txBox="1"/>
          <p:nvPr/>
        </p:nvSpPr>
        <p:spPr>
          <a:xfrm>
            <a:off x="6934643" y="2186989"/>
            <a:ext cx="1291617" cy="307777"/>
          </a:xfrm>
          <a:prstGeom prst="rect">
            <a:avLst/>
          </a:prstGeom>
          <a:noFill/>
        </p:spPr>
        <p:txBody>
          <a:bodyPr wrap="square" lIns="0" tIns="0" rIns="0" bIns="0" rtlCol="0">
            <a:spAutoFit/>
          </a:bodyPr>
          <a:lstStyle/>
          <a:p>
            <a:r>
              <a:rPr lang="zh-CN" altLang="en-US" sz="2000" b="1" dirty="0">
                <a:solidFill>
                  <a:schemeClr val="bg1"/>
                </a:solidFill>
                <a:latin typeface="微软雅黑" pitchFamily="34" charset="-122"/>
                <a:ea typeface="微软雅黑" pitchFamily="34" charset="-122"/>
              </a:rPr>
              <a:t>标题关键字</a:t>
            </a:r>
          </a:p>
        </p:txBody>
      </p:sp>
      <p:sp>
        <p:nvSpPr>
          <p:cNvPr id="47" name="TextBox 29"/>
          <p:cNvSpPr txBox="1"/>
          <p:nvPr/>
        </p:nvSpPr>
        <p:spPr>
          <a:xfrm>
            <a:off x="6934643" y="2720317"/>
            <a:ext cx="1291617" cy="1154162"/>
          </a:xfrm>
          <a:prstGeom prst="rect">
            <a:avLst/>
          </a:prstGeom>
          <a:noFill/>
        </p:spPr>
        <p:txBody>
          <a:bodyPr wrap="square" lIns="0" tIns="0" rIns="0" bIns="0" rtlCol="0">
            <a:spAutoFit/>
          </a:bodyPr>
          <a:lstStyle/>
          <a:p>
            <a:pPr algn="just">
              <a:lnSpc>
                <a:spcPts val="1800"/>
              </a:lnSpc>
            </a:pPr>
            <a:r>
              <a:rPr lang="zh-CN" altLang="en-US" sz="1200" dirty="0">
                <a:solidFill>
                  <a:schemeClr val="bg1"/>
                </a:solidFill>
                <a:latin typeface="微软雅黑" pitchFamily="34" charset="-122"/>
                <a:ea typeface="微软雅黑" pitchFamily="34" charset="-122"/>
              </a:rPr>
              <a:t>点击输入简要文字内容，概括精炼言简意赅的说明分项</a:t>
            </a:r>
            <a:r>
              <a:rPr lang="zh-CN" altLang="en-US" sz="1200" dirty="0" smtClean="0">
                <a:solidFill>
                  <a:schemeClr val="bg1"/>
                </a:solidFill>
                <a:latin typeface="微软雅黑" pitchFamily="34" charset="-122"/>
                <a:ea typeface="微软雅黑" pitchFamily="34" charset="-122"/>
              </a:rPr>
              <a:t>内容</a:t>
            </a:r>
            <a:r>
              <a:rPr lang="en-US" altLang="zh-CN" sz="1200" dirty="0">
                <a:solidFill>
                  <a:schemeClr val="bg1"/>
                </a:solidFill>
                <a:latin typeface="微软雅黑" pitchFamily="34" charset="-122"/>
                <a:ea typeface="微软雅黑" pitchFamily="34" charset="-122"/>
              </a:rPr>
              <a:t>COOLLA</a:t>
            </a:r>
            <a:r>
              <a:rPr lang="zh-CN" altLang="en-US" sz="1200" dirty="0" smtClean="0">
                <a:solidFill>
                  <a:schemeClr val="bg1"/>
                </a:solidFill>
                <a:latin typeface="微软雅黑" pitchFamily="34" charset="-122"/>
                <a:ea typeface="微软雅黑" pitchFamily="34" charset="-122"/>
              </a:rPr>
              <a:t>专业</a:t>
            </a:r>
            <a:r>
              <a:rPr lang="zh-CN" altLang="en-US" sz="1200" dirty="0">
                <a:solidFill>
                  <a:schemeClr val="bg1"/>
                </a:solidFill>
                <a:latin typeface="微软雅黑" pitchFamily="34" charset="-122"/>
                <a:ea typeface="微软雅黑" pitchFamily="34" charset="-122"/>
              </a:rPr>
              <a:t>设计</a:t>
            </a:r>
            <a:r>
              <a:rPr lang="en-US" altLang="zh-CN" sz="1200" dirty="0">
                <a:solidFill>
                  <a:schemeClr val="bg1"/>
                </a:solidFill>
                <a:latin typeface="微软雅黑" pitchFamily="34" charset="-122"/>
                <a:ea typeface="微软雅黑" pitchFamily="34" charset="-122"/>
              </a:rPr>
              <a:t>……</a:t>
            </a:r>
          </a:p>
        </p:txBody>
      </p:sp>
      <p:sp>
        <p:nvSpPr>
          <p:cNvPr id="27"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26804170"/>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Scale>
                                      <p:cBhvr>
                                        <p:cTn id="7" dur="1000" decel="50000" fill="hold">
                                          <p:stCondLst>
                                            <p:cond delay="0"/>
                                          </p:stCondLst>
                                        </p:cTn>
                                        <p:tgtEl>
                                          <p:spTgt spid="1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1000" decel="50000" fill="hold">
                                          <p:stCondLst>
                                            <p:cond delay="0"/>
                                          </p:stCondLst>
                                        </p:cTn>
                                        <p:tgtEl>
                                          <p:spTgt spid="18"/>
                                        </p:tgtEl>
                                        <p:attrNameLst>
                                          <p:attrName>ppt_x</p:attrName>
                                          <p:attrName>ppt_y</p:attrName>
                                        </p:attrNameLst>
                                      </p:cBhvr>
                                    </p:animMotion>
                                    <p:animEffect transition="in" filter="fade">
                                      <p:cBhvr>
                                        <p:cTn id="9" dur="1000"/>
                                        <p:tgtEl>
                                          <p:spTgt spid="18"/>
                                        </p:tgtEl>
                                      </p:cBhvr>
                                    </p:animEffect>
                                  </p:childTnLst>
                                </p:cTn>
                              </p:par>
                              <p:par>
                                <p:cTn id="10" presetID="52"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Scale>
                                      <p:cBhvr>
                                        <p:cTn id="12" dur="1000" decel="50000" fill="hold">
                                          <p:stCondLst>
                                            <p:cond delay="0"/>
                                          </p:stCondLst>
                                        </p:cTn>
                                        <p:tgtEl>
                                          <p:spTgt spid="1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3" dur="1000" decel="50000" fill="hold">
                                          <p:stCondLst>
                                            <p:cond delay="0"/>
                                          </p:stCondLst>
                                        </p:cTn>
                                        <p:tgtEl>
                                          <p:spTgt spid="12"/>
                                        </p:tgtEl>
                                        <p:attrNameLst>
                                          <p:attrName>ppt_x</p:attrName>
                                          <p:attrName>ppt_y</p:attrName>
                                        </p:attrNameLst>
                                      </p:cBhvr>
                                    </p:animMotion>
                                    <p:animEffect transition="in" filter="fade">
                                      <p:cBhvr>
                                        <p:cTn id="14" dur="1000"/>
                                        <p:tgtEl>
                                          <p:spTgt spid="12"/>
                                        </p:tgtEl>
                                      </p:cBhvr>
                                    </p:animEffect>
                                  </p:childTnLst>
                                </p:cTn>
                              </p:par>
                              <p:par>
                                <p:cTn id="15" presetID="5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Scale>
                                      <p:cBhvr>
                                        <p:cTn id="17" dur="1000" decel="50000" fill="hold">
                                          <p:stCondLst>
                                            <p:cond delay="0"/>
                                          </p:stCondLst>
                                        </p:cTn>
                                        <p:tgtEl>
                                          <p:spTgt spid="1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8" dur="1000" decel="50000" fill="hold">
                                          <p:stCondLst>
                                            <p:cond delay="0"/>
                                          </p:stCondLst>
                                        </p:cTn>
                                        <p:tgtEl>
                                          <p:spTgt spid="13"/>
                                        </p:tgtEl>
                                        <p:attrNameLst>
                                          <p:attrName>ppt_x</p:attrName>
                                          <p:attrName>ppt_y</p:attrName>
                                        </p:attrNameLst>
                                      </p:cBhvr>
                                    </p:animMotion>
                                    <p:animEffect transition="in" filter="fade">
                                      <p:cBhvr>
                                        <p:cTn id="19" dur="1000"/>
                                        <p:tgtEl>
                                          <p:spTgt spid="13"/>
                                        </p:tgtEl>
                                      </p:cBhvr>
                                    </p:animEffect>
                                  </p:childTnLst>
                                </p:cTn>
                              </p:par>
                              <p:par>
                                <p:cTn id="20" presetID="52" presetClass="entr" presetSubtype="0" fill="hold" grpId="0" nodeType="withEffect">
                                  <p:stCondLst>
                                    <p:cond delay="350"/>
                                  </p:stCondLst>
                                  <p:childTnLst>
                                    <p:set>
                                      <p:cBhvr>
                                        <p:cTn id="21" dur="1" fill="hold">
                                          <p:stCondLst>
                                            <p:cond delay="0"/>
                                          </p:stCondLst>
                                        </p:cTn>
                                        <p:tgtEl>
                                          <p:spTgt spid="30"/>
                                        </p:tgtEl>
                                        <p:attrNameLst>
                                          <p:attrName>style.visibility</p:attrName>
                                        </p:attrNameLst>
                                      </p:cBhvr>
                                      <p:to>
                                        <p:strVal val="visible"/>
                                      </p:to>
                                    </p:set>
                                    <p:animScale>
                                      <p:cBhvr>
                                        <p:cTn id="22" dur="1000" decel="50000" fill="hold">
                                          <p:stCondLst>
                                            <p:cond delay="0"/>
                                          </p:stCondLst>
                                        </p:cTn>
                                        <p:tgtEl>
                                          <p:spTgt spid="3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3" dur="1000" decel="50000" fill="hold">
                                          <p:stCondLst>
                                            <p:cond delay="0"/>
                                          </p:stCondLst>
                                        </p:cTn>
                                        <p:tgtEl>
                                          <p:spTgt spid="30"/>
                                        </p:tgtEl>
                                        <p:attrNameLst>
                                          <p:attrName>ppt_x</p:attrName>
                                          <p:attrName>ppt_y</p:attrName>
                                        </p:attrNameLst>
                                      </p:cBhvr>
                                    </p:animMotion>
                                    <p:animEffect transition="in" filter="fade">
                                      <p:cBhvr>
                                        <p:cTn id="24" dur="1000"/>
                                        <p:tgtEl>
                                          <p:spTgt spid="30"/>
                                        </p:tgtEl>
                                      </p:cBhvr>
                                    </p:animEffect>
                                  </p:childTnLst>
                                </p:cTn>
                              </p:par>
                              <p:par>
                                <p:cTn id="25" presetID="52" presetClass="entr" presetSubtype="0" fill="hold" grpId="0" nodeType="withEffect">
                                  <p:stCondLst>
                                    <p:cond delay="350"/>
                                  </p:stCondLst>
                                  <p:childTnLst>
                                    <p:set>
                                      <p:cBhvr>
                                        <p:cTn id="26" dur="1" fill="hold">
                                          <p:stCondLst>
                                            <p:cond delay="0"/>
                                          </p:stCondLst>
                                        </p:cTn>
                                        <p:tgtEl>
                                          <p:spTgt spid="34"/>
                                        </p:tgtEl>
                                        <p:attrNameLst>
                                          <p:attrName>style.visibility</p:attrName>
                                        </p:attrNameLst>
                                      </p:cBhvr>
                                      <p:to>
                                        <p:strVal val="visible"/>
                                      </p:to>
                                    </p:set>
                                    <p:animScale>
                                      <p:cBhvr>
                                        <p:cTn id="27" dur="1000" decel="50000" fill="hold">
                                          <p:stCondLst>
                                            <p:cond delay="0"/>
                                          </p:stCondLst>
                                        </p:cTn>
                                        <p:tgtEl>
                                          <p:spTgt spid="3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8" dur="1000" decel="50000" fill="hold">
                                          <p:stCondLst>
                                            <p:cond delay="0"/>
                                          </p:stCondLst>
                                        </p:cTn>
                                        <p:tgtEl>
                                          <p:spTgt spid="34"/>
                                        </p:tgtEl>
                                        <p:attrNameLst>
                                          <p:attrName>ppt_x</p:attrName>
                                          <p:attrName>ppt_y</p:attrName>
                                        </p:attrNameLst>
                                      </p:cBhvr>
                                    </p:animMotion>
                                    <p:animEffect transition="in" filter="fade">
                                      <p:cBhvr>
                                        <p:cTn id="29" dur="1000"/>
                                        <p:tgtEl>
                                          <p:spTgt spid="34"/>
                                        </p:tgtEl>
                                      </p:cBhvr>
                                    </p:animEffect>
                                  </p:childTnLst>
                                </p:cTn>
                              </p:par>
                              <p:par>
                                <p:cTn id="30" presetID="52" presetClass="entr" presetSubtype="0" fill="hold" grpId="0" nodeType="withEffect">
                                  <p:stCondLst>
                                    <p:cond delay="350"/>
                                  </p:stCondLst>
                                  <p:childTnLst>
                                    <p:set>
                                      <p:cBhvr>
                                        <p:cTn id="31" dur="1" fill="hold">
                                          <p:stCondLst>
                                            <p:cond delay="0"/>
                                          </p:stCondLst>
                                        </p:cTn>
                                        <p:tgtEl>
                                          <p:spTgt spid="35"/>
                                        </p:tgtEl>
                                        <p:attrNameLst>
                                          <p:attrName>style.visibility</p:attrName>
                                        </p:attrNameLst>
                                      </p:cBhvr>
                                      <p:to>
                                        <p:strVal val="visible"/>
                                      </p:to>
                                    </p:set>
                                    <p:animScale>
                                      <p:cBhvr>
                                        <p:cTn id="32" dur="1000" decel="50000" fill="hold">
                                          <p:stCondLst>
                                            <p:cond delay="0"/>
                                          </p:stCondLst>
                                        </p:cTn>
                                        <p:tgtEl>
                                          <p:spTgt spid="3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3" dur="1000" decel="50000" fill="hold">
                                          <p:stCondLst>
                                            <p:cond delay="0"/>
                                          </p:stCondLst>
                                        </p:cTn>
                                        <p:tgtEl>
                                          <p:spTgt spid="35"/>
                                        </p:tgtEl>
                                        <p:attrNameLst>
                                          <p:attrName>ppt_x</p:attrName>
                                          <p:attrName>ppt_y</p:attrName>
                                        </p:attrNameLst>
                                      </p:cBhvr>
                                    </p:animMotion>
                                    <p:animEffect transition="in" filter="fade">
                                      <p:cBhvr>
                                        <p:cTn id="34" dur="1000"/>
                                        <p:tgtEl>
                                          <p:spTgt spid="35"/>
                                        </p:tgtEl>
                                      </p:cBhvr>
                                    </p:animEffect>
                                  </p:childTnLst>
                                </p:cTn>
                              </p:par>
                              <p:par>
                                <p:cTn id="35" presetID="52" presetClass="entr" presetSubtype="0" fill="hold" grpId="0" nodeType="withEffect">
                                  <p:stCondLst>
                                    <p:cond delay="700"/>
                                  </p:stCondLst>
                                  <p:childTnLst>
                                    <p:set>
                                      <p:cBhvr>
                                        <p:cTn id="36" dur="1" fill="hold">
                                          <p:stCondLst>
                                            <p:cond delay="0"/>
                                          </p:stCondLst>
                                        </p:cTn>
                                        <p:tgtEl>
                                          <p:spTgt spid="36"/>
                                        </p:tgtEl>
                                        <p:attrNameLst>
                                          <p:attrName>style.visibility</p:attrName>
                                        </p:attrNameLst>
                                      </p:cBhvr>
                                      <p:to>
                                        <p:strVal val="visible"/>
                                      </p:to>
                                    </p:set>
                                    <p:animScale>
                                      <p:cBhvr>
                                        <p:cTn id="37" dur="1000" decel="50000" fill="hold">
                                          <p:stCondLst>
                                            <p:cond delay="0"/>
                                          </p:stCondLst>
                                        </p:cTn>
                                        <p:tgtEl>
                                          <p:spTgt spid="3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38" dur="1000" decel="50000" fill="hold">
                                          <p:stCondLst>
                                            <p:cond delay="0"/>
                                          </p:stCondLst>
                                        </p:cTn>
                                        <p:tgtEl>
                                          <p:spTgt spid="36"/>
                                        </p:tgtEl>
                                        <p:attrNameLst>
                                          <p:attrName>ppt_x</p:attrName>
                                          <p:attrName>ppt_y</p:attrName>
                                        </p:attrNameLst>
                                      </p:cBhvr>
                                    </p:animMotion>
                                    <p:animEffect transition="in" filter="fade">
                                      <p:cBhvr>
                                        <p:cTn id="39" dur="1000"/>
                                        <p:tgtEl>
                                          <p:spTgt spid="36"/>
                                        </p:tgtEl>
                                      </p:cBhvr>
                                    </p:animEffect>
                                  </p:childTnLst>
                                </p:cTn>
                              </p:par>
                              <p:par>
                                <p:cTn id="40" presetID="52" presetClass="entr" presetSubtype="0" fill="hold" grpId="0" nodeType="withEffect">
                                  <p:stCondLst>
                                    <p:cond delay="700"/>
                                  </p:stCondLst>
                                  <p:childTnLst>
                                    <p:set>
                                      <p:cBhvr>
                                        <p:cTn id="41" dur="1" fill="hold">
                                          <p:stCondLst>
                                            <p:cond delay="0"/>
                                          </p:stCondLst>
                                        </p:cTn>
                                        <p:tgtEl>
                                          <p:spTgt spid="40"/>
                                        </p:tgtEl>
                                        <p:attrNameLst>
                                          <p:attrName>style.visibility</p:attrName>
                                        </p:attrNameLst>
                                      </p:cBhvr>
                                      <p:to>
                                        <p:strVal val="visible"/>
                                      </p:to>
                                    </p:set>
                                    <p:animScale>
                                      <p:cBhvr>
                                        <p:cTn id="42" dur="100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3" dur="1000" decel="50000" fill="hold">
                                          <p:stCondLst>
                                            <p:cond delay="0"/>
                                          </p:stCondLst>
                                        </p:cTn>
                                        <p:tgtEl>
                                          <p:spTgt spid="40"/>
                                        </p:tgtEl>
                                        <p:attrNameLst>
                                          <p:attrName>ppt_x</p:attrName>
                                          <p:attrName>ppt_y</p:attrName>
                                        </p:attrNameLst>
                                      </p:cBhvr>
                                    </p:animMotion>
                                    <p:animEffect transition="in" filter="fade">
                                      <p:cBhvr>
                                        <p:cTn id="44" dur="1000"/>
                                        <p:tgtEl>
                                          <p:spTgt spid="40"/>
                                        </p:tgtEl>
                                      </p:cBhvr>
                                    </p:animEffect>
                                  </p:childTnLst>
                                </p:cTn>
                              </p:par>
                              <p:par>
                                <p:cTn id="45" presetID="52" presetClass="entr" presetSubtype="0" fill="hold" grpId="0" nodeType="withEffect">
                                  <p:stCondLst>
                                    <p:cond delay="700"/>
                                  </p:stCondLst>
                                  <p:childTnLst>
                                    <p:set>
                                      <p:cBhvr>
                                        <p:cTn id="46" dur="1" fill="hold">
                                          <p:stCondLst>
                                            <p:cond delay="0"/>
                                          </p:stCondLst>
                                        </p:cTn>
                                        <p:tgtEl>
                                          <p:spTgt spid="41"/>
                                        </p:tgtEl>
                                        <p:attrNameLst>
                                          <p:attrName>style.visibility</p:attrName>
                                        </p:attrNameLst>
                                      </p:cBhvr>
                                      <p:to>
                                        <p:strVal val="visible"/>
                                      </p:to>
                                    </p:set>
                                    <p:animScale>
                                      <p:cBhvr>
                                        <p:cTn id="47" dur="1000" decel="50000" fill="hold">
                                          <p:stCondLst>
                                            <p:cond delay="0"/>
                                          </p:stCondLst>
                                        </p:cTn>
                                        <p:tgtEl>
                                          <p:spTgt spid="41"/>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48" dur="1000" decel="50000" fill="hold">
                                          <p:stCondLst>
                                            <p:cond delay="0"/>
                                          </p:stCondLst>
                                        </p:cTn>
                                        <p:tgtEl>
                                          <p:spTgt spid="41"/>
                                        </p:tgtEl>
                                        <p:attrNameLst>
                                          <p:attrName>ppt_x</p:attrName>
                                          <p:attrName>ppt_y</p:attrName>
                                        </p:attrNameLst>
                                      </p:cBhvr>
                                    </p:animMotion>
                                    <p:animEffect transition="in" filter="fade">
                                      <p:cBhvr>
                                        <p:cTn id="49" dur="1000"/>
                                        <p:tgtEl>
                                          <p:spTgt spid="41"/>
                                        </p:tgtEl>
                                      </p:cBhvr>
                                    </p:animEffect>
                                  </p:childTnLst>
                                </p:cTn>
                              </p:par>
                              <p:par>
                                <p:cTn id="50" presetID="52" presetClass="entr" presetSubtype="0" fill="hold" grpId="0" nodeType="withEffect">
                                  <p:stCondLst>
                                    <p:cond delay="1050"/>
                                  </p:stCondLst>
                                  <p:childTnLst>
                                    <p:set>
                                      <p:cBhvr>
                                        <p:cTn id="51" dur="1" fill="hold">
                                          <p:stCondLst>
                                            <p:cond delay="0"/>
                                          </p:stCondLst>
                                        </p:cTn>
                                        <p:tgtEl>
                                          <p:spTgt spid="42"/>
                                        </p:tgtEl>
                                        <p:attrNameLst>
                                          <p:attrName>style.visibility</p:attrName>
                                        </p:attrNameLst>
                                      </p:cBhvr>
                                      <p:to>
                                        <p:strVal val="visible"/>
                                      </p:to>
                                    </p:set>
                                    <p:animScale>
                                      <p:cBhvr>
                                        <p:cTn id="52" dur="1000" decel="50000" fill="hold">
                                          <p:stCondLst>
                                            <p:cond delay="0"/>
                                          </p:stCondLst>
                                        </p:cTn>
                                        <p:tgtEl>
                                          <p:spTgt spid="42"/>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3" dur="1000" decel="50000" fill="hold">
                                          <p:stCondLst>
                                            <p:cond delay="0"/>
                                          </p:stCondLst>
                                        </p:cTn>
                                        <p:tgtEl>
                                          <p:spTgt spid="42"/>
                                        </p:tgtEl>
                                        <p:attrNameLst>
                                          <p:attrName>ppt_x</p:attrName>
                                          <p:attrName>ppt_y</p:attrName>
                                        </p:attrNameLst>
                                      </p:cBhvr>
                                    </p:animMotion>
                                    <p:animEffect transition="in" filter="fade">
                                      <p:cBhvr>
                                        <p:cTn id="54" dur="1000"/>
                                        <p:tgtEl>
                                          <p:spTgt spid="42"/>
                                        </p:tgtEl>
                                      </p:cBhvr>
                                    </p:animEffect>
                                  </p:childTnLst>
                                </p:cTn>
                              </p:par>
                              <p:par>
                                <p:cTn id="55" presetID="52" presetClass="entr" presetSubtype="0" fill="hold" grpId="0" nodeType="withEffect">
                                  <p:stCondLst>
                                    <p:cond delay="1050"/>
                                  </p:stCondLst>
                                  <p:childTnLst>
                                    <p:set>
                                      <p:cBhvr>
                                        <p:cTn id="56" dur="1" fill="hold">
                                          <p:stCondLst>
                                            <p:cond delay="0"/>
                                          </p:stCondLst>
                                        </p:cTn>
                                        <p:tgtEl>
                                          <p:spTgt spid="46"/>
                                        </p:tgtEl>
                                        <p:attrNameLst>
                                          <p:attrName>style.visibility</p:attrName>
                                        </p:attrNameLst>
                                      </p:cBhvr>
                                      <p:to>
                                        <p:strVal val="visible"/>
                                      </p:to>
                                    </p:set>
                                    <p:animScale>
                                      <p:cBhvr>
                                        <p:cTn id="57" dur="1000" decel="50000" fill="hold">
                                          <p:stCondLst>
                                            <p:cond delay="0"/>
                                          </p:stCondLst>
                                        </p:cTn>
                                        <p:tgtEl>
                                          <p:spTgt spid="4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58" dur="1000" decel="50000" fill="hold">
                                          <p:stCondLst>
                                            <p:cond delay="0"/>
                                          </p:stCondLst>
                                        </p:cTn>
                                        <p:tgtEl>
                                          <p:spTgt spid="46"/>
                                        </p:tgtEl>
                                        <p:attrNameLst>
                                          <p:attrName>ppt_x</p:attrName>
                                          <p:attrName>ppt_y</p:attrName>
                                        </p:attrNameLst>
                                      </p:cBhvr>
                                    </p:animMotion>
                                    <p:animEffect transition="in" filter="fade">
                                      <p:cBhvr>
                                        <p:cTn id="59" dur="1000"/>
                                        <p:tgtEl>
                                          <p:spTgt spid="46"/>
                                        </p:tgtEl>
                                      </p:cBhvr>
                                    </p:animEffect>
                                  </p:childTnLst>
                                </p:cTn>
                              </p:par>
                              <p:par>
                                <p:cTn id="60" presetID="52" presetClass="entr" presetSubtype="0" fill="hold" grpId="0" nodeType="withEffect">
                                  <p:stCondLst>
                                    <p:cond delay="1050"/>
                                  </p:stCondLst>
                                  <p:childTnLst>
                                    <p:set>
                                      <p:cBhvr>
                                        <p:cTn id="61" dur="1" fill="hold">
                                          <p:stCondLst>
                                            <p:cond delay="0"/>
                                          </p:stCondLst>
                                        </p:cTn>
                                        <p:tgtEl>
                                          <p:spTgt spid="47"/>
                                        </p:tgtEl>
                                        <p:attrNameLst>
                                          <p:attrName>style.visibility</p:attrName>
                                        </p:attrNameLst>
                                      </p:cBhvr>
                                      <p:to>
                                        <p:strVal val="visible"/>
                                      </p:to>
                                    </p:set>
                                    <p:animScale>
                                      <p:cBhvr>
                                        <p:cTn id="62" dur="1000" decel="50000" fill="hold">
                                          <p:stCondLst>
                                            <p:cond delay="0"/>
                                          </p:stCondLst>
                                        </p:cTn>
                                        <p:tgtEl>
                                          <p:spTgt spid="47"/>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63" dur="1000" decel="50000" fill="hold">
                                          <p:stCondLst>
                                            <p:cond delay="0"/>
                                          </p:stCondLst>
                                        </p:cTn>
                                        <p:tgtEl>
                                          <p:spTgt spid="47"/>
                                        </p:tgtEl>
                                        <p:attrNameLst>
                                          <p:attrName>ppt_x</p:attrName>
                                          <p:attrName>ppt_y</p:attrName>
                                        </p:attrNameLst>
                                      </p:cBhvr>
                                    </p:animMotion>
                                    <p:animEffect transition="in" filter="fade">
                                      <p:cBhvr>
                                        <p:cTn id="64" dur="1000"/>
                                        <p:tgtEl>
                                          <p:spTgt spid="47"/>
                                        </p:tgtEl>
                                      </p:cBhvr>
                                    </p:animEffect>
                                  </p:childTnLst>
                                </p:cTn>
                              </p:par>
                            </p:childTnLst>
                          </p:cTn>
                        </p:par>
                        <p:par>
                          <p:cTn id="65" fill="hold">
                            <p:stCondLst>
                              <p:cond delay="2050"/>
                            </p:stCondLst>
                            <p:childTnLst>
                              <p:par>
                                <p:cTn id="66" presetID="12" presetClass="entr" presetSubtype="8" fill="hold" nodeType="after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p:tgtEl>
                                          <p:spTgt spid="29"/>
                                        </p:tgtEl>
                                        <p:attrNameLst>
                                          <p:attrName>ppt_x</p:attrName>
                                        </p:attrNameLst>
                                      </p:cBhvr>
                                      <p:tavLst>
                                        <p:tav tm="0">
                                          <p:val>
                                            <p:strVal val="#ppt_x-#ppt_w*1.125000"/>
                                          </p:val>
                                        </p:tav>
                                        <p:tav tm="100000">
                                          <p:val>
                                            <p:strVal val="#ppt_x"/>
                                          </p:val>
                                        </p:tav>
                                      </p:tavLst>
                                    </p:anim>
                                    <p:animEffect transition="in" filter="wipe(right)">
                                      <p:cBhvr>
                                        <p:cTn id="69" dur="500"/>
                                        <p:tgtEl>
                                          <p:spTgt spid="29"/>
                                        </p:tgtEl>
                                      </p:cBhvr>
                                    </p:animEffect>
                                  </p:childTnLst>
                                </p:cTn>
                              </p:par>
                              <p:par>
                                <p:cTn id="70" presetID="12" presetClass="entr" presetSubtype="8" fill="hold" nodeType="withEffect">
                                  <p:stCondLst>
                                    <p:cond delay="200"/>
                                  </p:stCondLst>
                                  <p:childTnLst>
                                    <p:set>
                                      <p:cBhvr>
                                        <p:cTn id="71" dur="1" fill="hold">
                                          <p:stCondLst>
                                            <p:cond delay="0"/>
                                          </p:stCondLst>
                                        </p:cTn>
                                        <p:tgtEl>
                                          <p:spTgt spid="31"/>
                                        </p:tgtEl>
                                        <p:attrNameLst>
                                          <p:attrName>style.visibility</p:attrName>
                                        </p:attrNameLst>
                                      </p:cBhvr>
                                      <p:to>
                                        <p:strVal val="visible"/>
                                      </p:to>
                                    </p:set>
                                    <p:anim calcmode="lin" valueType="num">
                                      <p:cBhvr additive="base">
                                        <p:cTn id="72" dur="500"/>
                                        <p:tgtEl>
                                          <p:spTgt spid="31"/>
                                        </p:tgtEl>
                                        <p:attrNameLst>
                                          <p:attrName>ppt_x</p:attrName>
                                        </p:attrNameLst>
                                      </p:cBhvr>
                                      <p:tavLst>
                                        <p:tav tm="0">
                                          <p:val>
                                            <p:strVal val="#ppt_x-#ppt_w*1.125000"/>
                                          </p:val>
                                        </p:tav>
                                        <p:tav tm="100000">
                                          <p:val>
                                            <p:strVal val="#ppt_x"/>
                                          </p:val>
                                        </p:tav>
                                      </p:tavLst>
                                    </p:anim>
                                    <p:animEffect transition="in" filter="wipe(right)">
                                      <p:cBhvr>
                                        <p:cTn id="73" dur="500"/>
                                        <p:tgtEl>
                                          <p:spTgt spid="31"/>
                                        </p:tgtEl>
                                      </p:cBhvr>
                                    </p:animEffect>
                                  </p:childTnLst>
                                </p:cTn>
                              </p:par>
                              <p:par>
                                <p:cTn id="74" presetID="12" presetClass="entr" presetSubtype="8" fill="hold" nodeType="withEffect">
                                  <p:stCondLst>
                                    <p:cond delay="400"/>
                                  </p:stCondLst>
                                  <p:childTnLst>
                                    <p:set>
                                      <p:cBhvr>
                                        <p:cTn id="75" dur="1" fill="hold">
                                          <p:stCondLst>
                                            <p:cond delay="0"/>
                                          </p:stCondLst>
                                        </p:cTn>
                                        <p:tgtEl>
                                          <p:spTgt spid="37"/>
                                        </p:tgtEl>
                                        <p:attrNameLst>
                                          <p:attrName>style.visibility</p:attrName>
                                        </p:attrNameLst>
                                      </p:cBhvr>
                                      <p:to>
                                        <p:strVal val="visible"/>
                                      </p:to>
                                    </p:set>
                                    <p:anim calcmode="lin" valueType="num">
                                      <p:cBhvr additive="base">
                                        <p:cTn id="76" dur="500"/>
                                        <p:tgtEl>
                                          <p:spTgt spid="37"/>
                                        </p:tgtEl>
                                        <p:attrNameLst>
                                          <p:attrName>ppt_x</p:attrName>
                                        </p:attrNameLst>
                                      </p:cBhvr>
                                      <p:tavLst>
                                        <p:tav tm="0">
                                          <p:val>
                                            <p:strVal val="#ppt_x-#ppt_w*1.125000"/>
                                          </p:val>
                                        </p:tav>
                                        <p:tav tm="100000">
                                          <p:val>
                                            <p:strVal val="#ppt_x"/>
                                          </p:val>
                                        </p:tav>
                                      </p:tavLst>
                                    </p:anim>
                                    <p:animEffect transition="in" filter="wipe(right)">
                                      <p:cBhvr>
                                        <p:cTn id="77" dur="500"/>
                                        <p:tgtEl>
                                          <p:spTgt spid="37"/>
                                        </p:tgtEl>
                                      </p:cBhvr>
                                    </p:animEffect>
                                  </p:childTnLst>
                                </p:cTn>
                              </p:par>
                              <p:par>
                                <p:cTn id="78" presetID="12" presetClass="entr" presetSubtype="8" fill="hold" nodeType="withEffect">
                                  <p:stCondLst>
                                    <p:cond delay="600"/>
                                  </p:stCondLst>
                                  <p:childTnLst>
                                    <p:set>
                                      <p:cBhvr>
                                        <p:cTn id="79" dur="1" fill="hold">
                                          <p:stCondLst>
                                            <p:cond delay="0"/>
                                          </p:stCondLst>
                                        </p:cTn>
                                        <p:tgtEl>
                                          <p:spTgt spid="43"/>
                                        </p:tgtEl>
                                        <p:attrNameLst>
                                          <p:attrName>style.visibility</p:attrName>
                                        </p:attrNameLst>
                                      </p:cBhvr>
                                      <p:to>
                                        <p:strVal val="visible"/>
                                      </p:to>
                                    </p:set>
                                    <p:anim calcmode="lin" valueType="num">
                                      <p:cBhvr additive="base">
                                        <p:cTn id="80" dur="500"/>
                                        <p:tgtEl>
                                          <p:spTgt spid="43"/>
                                        </p:tgtEl>
                                        <p:attrNameLst>
                                          <p:attrName>ppt_x</p:attrName>
                                        </p:attrNameLst>
                                      </p:cBhvr>
                                      <p:tavLst>
                                        <p:tav tm="0">
                                          <p:val>
                                            <p:strVal val="#ppt_x-#ppt_w*1.125000"/>
                                          </p:val>
                                        </p:tav>
                                        <p:tav tm="100000">
                                          <p:val>
                                            <p:strVal val="#ppt_x"/>
                                          </p:val>
                                        </p:tav>
                                      </p:tavLst>
                                    </p:anim>
                                    <p:animEffect transition="in" filter="wipe(right)">
                                      <p:cBhvr>
                                        <p:cTn id="81" dur="500"/>
                                        <p:tgtEl>
                                          <p:spTgt spid="43"/>
                                        </p:tgtEl>
                                      </p:cBhvr>
                                    </p:animEffect>
                                  </p:childTnLst>
                                </p:cTn>
                              </p:par>
                            </p:childTnLst>
                          </p:cTn>
                        </p:par>
                        <p:par>
                          <p:cTn id="82" fill="hold">
                            <p:stCondLst>
                              <p:cond delay="3150"/>
                            </p:stCondLst>
                            <p:childTnLst>
                              <p:par>
                                <p:cTn id="83" presetID="22" presetClass="entr" presetSubtype="8" fill="hold" grpId="0" nodeType="afterEffect">
                                  <p:stCondLst>
                                    <p:cond delay="0"/>
                                  </p:stCondLst>
                                  <p:childTnLst>
                                    <p:set>
                                      <p:cBhvr>
                                        <p:cTn id="84" dur="1" fill="hold">
                                          <p:stCondLst>
                                            <p:cond delay="0"/>
                                          </p:stCondLst>
                                        </p:cTn>
                                        <p:tgtEl>
                                          <p:spTgt spid="27"/>
                                        </p:tgtEl>
                                        <p:attrNameLst>
                                          <p:attrName>style.visibility</p:attrName>
                                        </p:attrNameLst>
                                      </p:cBhvr>
                                      <p:to>
                                        <p:strVal val="visible"/>
                                      </p:to>
                                    </p:set>
                                    <p:animEffect transition="in" filter="wipe(left)">
                                      <p:cBhvr>
                                        <p:cTn id="8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2" grpId="0"/>
      <p:bldP spid="13" grpId="0"/>
      <p:bldP spid="30" grpId="0" animBg="1"/>
      <p:bldP spid="34" grpId="0"/>
      <p:bldP spid="35" grpId="0"/>
      <p:bldP spid="36" grpId="0" animBg="1"/>
      <p:bldP spid="40" grpId="0"/>
      <p:bldP spid="41" grpId="0"/>
      <p:bldP spid="42" grpId="0" animBg="1"/>
      <p:bldP spid="46" grpId="0"/>
      <p:bldP spid="47" grpId="0"/>
      <p:bldP spid="2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2123728" y="3809580"/>
            <a:ext cx="5135329" cy="1619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p>
        </p:txBody>
      </p:sp>
      <p:grpSp>
        <p:nvGrpSpPr>
          <p:cNvPr id="13" name="组合 12"/>
          <p:cNvGrpSpPr/>
          <p:nvPr/>
        </p:nvGrpSpPr>
        <p:grpSpPr>
          <a:xfrm>
            <a:off x="2435345" y="3638780"/>
            <a:ext cx="4501940" cy="330637"/>
            <a:chOff x="898376" y="3075806"/>
            <a:chExt cx="7277295" cy="411184"/>
          </a:xfrm>
        </p:grpSpPr>
        <p:sp>
          <p:nvSpPr>
            <p:cNvPr id="16" name="五边形 15"/>
            <p:cNvSpPr/>
            <p:nvPr/>
          </p:nvSpPr>
          <p:spPr>
            <a:xfrm>
              <a:off x="3603672"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17" name="五边形 16"/>
            <p:cNvSpPr/>
            <p:nvPr/>
          </p:nvSpPr>
          <p:spPr>
            <a:xfrm flipH="1">
              <a:off x="898376" y="3075806"/>
              <a:ext cx="4571999" cy="411184"/>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grpSp>
      <p:sp>
        <p:nvSpPr>
          <p:cNvPr id="18" name="TextBox 7"/>
          <p:cNvSpPr>
            <a:spLocks noChangeArrowheads="1"/>
          </p:cNvSpPr>
          <p:nvPr/>
        </p:nvSpPr>
        <p:spPr bwMode="auto">
          <a:xfrm>
            <a:off x="2401343" y="3666077"/>
            <a:ext cx="46085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spcBef>
                <a:spcPts val="0"/>
              </a:spcBef>
              <a:spcAft>
                <a:spcPts val="0"/>
              </a:spcAft>
              <a:defRPr/>
            </a:pPr>
            <a:r>
              <a:rPr lang="en-US" altLang="zh-CN" b="1" dirty="0">
                <a:solidFill>
                  <a:schemeClr val="bg1"/>
                </a:solidFill>
                <a:latin typeface="Swis721 Lt BT" pitchFamily="34" charset="0"/>
                <a:ea typeface="微软雅黑" pitchFamily="34" charset="-122"/>
                <a:cs typeface="LilyUPC" pitchFamily="34" charset="-34"/>
                <a:sym typeface="微软雅黑" pitchFamily="34" charset="-122"/>
              </a:rPr>
              <a:t>BUSENESS ACTIVITY PLANNING</a:t>
            </a:r>
            <a:endParaRPr lang="zh-CN" altLang="en-US" b="1" dirty="0">
              <a:solidFill>
                <a:schemeClr val="bg1"/>
              </a:solidFill>
              <a:latin typeface="Swis721 Lt BT" pitchFamily="34" charset="0"/>
              <a:ea typeface="微软雅黑" pitchFamily="34" charset="-122"/>
              <a:cs typeface="LilyUPC" pitchFamily="34" charset="-34"/>
              <a:sym typeface="微软雅黑" pitchFamily="34" charset="-122"/>
            </a:endParaRPr>
          </a:p>
        </p:txBody>
      </p:sp>
      <p:sp>
        <p:nvSpPr>
          <p:cNvPr id="21" name="矩形 20"/>
          <p:cNvSpPr/>
          <p:nvPr/>
        </p:nvSpPr>
        <p:spPr>
          <a:xfrm>
            <a:off x="2229106" y="2044811"/>
            <a:ext cx="5047711" cy="1762011"/>
          </a:xfrm>
          <a:prstGeom prst="rect">
            <a:avLst/>
          </a:prstGeom>
        </p:spPr>
        <p:txBody>
          <a:bodyPr wrap="square" lIns="68571" tIns="34285" rIns="68571" bIns="34285">
            <a:spAutoFit/>
          </a:bodyPr>
          <a:lstStyle/>
          <a:p>
            <a:pPr algn="ctr"/>
            <a:r>
              <a:rPr lang="en-US" altLang="zh-CN" sz="11000" dirty="0" smtClean="0">
                <a:solidFill>
                  <a:srgbClr val="C00000"/>
                </a:solidFill>
                <a:latin typeface="Impact" panose="020B0806030902050204" pitchFamily="34" charset="0"/>
                <a:ea typeface="微软雅黑" panose="020B0503020204020204" pitchFamily="34" charset="-122"/>
                <a:cs typeface="Gisha" panose="020B0502040204020203" pitchFamily="34" charset="-79"/>
              </a:rPr>
              <a:t>thanks</a:t>
            </a:r>
            <a:endParaRPr lang="en-US" altLang="zh-CN" sz="11000" dirty="0">
              <a:solidFill>
                <a:srgbClr val="C00000"/>
              </a:solidFill>
              <a:latin typeface="Impact" panose="020B0806030902050204" pitchFamily="34" charset="0"/>
              <a:ea typeface="微软雅黑" panose="020B0503020204020204" pitchFamily="34" charset="-122"/>
              <a:cs typeface="Gisha" panose="020B0502040204020203" pitchFamily="34" charset="-79"/>
            </a:endParaRPr>
          </a:p>
        </p:txBody>
      </p:sp>
      <p:sp>
        <p:nvSpPr>
          <p:cNvPr id="22" name="矩形 21"/>
          <p:cNvSpPr/>
          <p:nvPr/>
        </p:nvSpPr>
        <p:spPr>
          <a:xfrm rot="13498206">
            <a:off x="574573" y="2734058"/>
            <a:ext cx="1268895" cy="126843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p>
        </p:txBody>
      </p:sp>
      <p:sp>
        <p:nvSpPr>
          <p:cNvPr id="23" name="矩形 22"/>
          <p:cNvSpPr/>
          <p:nvPr/>
        </p:nvSpPr>
        <p:spPr>
          <a:xfrm rot="13498206">
            <a:off x="7548760" y="2734058"/>
            <a:ext cx="1268895" cy="1268436"/>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71" tIns="34285" rIns="68571" bIns="34285" rtlCol="0" anchor="ctr"/>
          <a:lstStyle/>
          <a:p>
            <a:pPr algn="ctr"/>
            <a:endParaRPr lang="zh-CN" altLang="en-US"/>
          </a:p>
        </p:txBody>
      </p:sp>
      <p:sp>
        <p:nvSpPr>
          <p:cNvPr id="25"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76227156"/>
      </p:ext>
    </p:extLst>
  </p:cSld>
  <p:clrMapOvr>
    <a:masterClrMapping/>
  </p:clrMapOvr>
  <mc:AlternateContent xmlns:mc="http://schemas.openxmlformats.org/markup-compatibility/2006" xmlns:p14="http://schemas.microsoft.com/office/powerpoint/2010/main">
    <mc:Choice Requires="p14">
      <p:transition spd="slow" p14:dur="900" advClick="0" advTm="0">
        <p14:warp dir="in"/>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anim calcmode="lin" valueType="num">
                                      <p:cBhvr>
                                        <p:cTn id="9" dur="1000" fill="hold"/>
                                        <p:tgtEl>
                                          <p:spTgt spid="23"/>
                                        </p:tgtEl>
                                        <p:attrNameLst>
                                          <p:attrName>style.rotation</p:attrName>
                                        </p:attrNameLst>
                                      </p:cBhvr>
                                      <p:tavLst>
                                        <p:tav tm="0">
                                          <p:val>
                                            <p:fltVal val="90"/>
                                          </p:val>
                                        </p:tav>
                                        <p:tav tm="100000">
                                          <p:val>
                                            <p:fltVal val="0"/>
                                          </p:val>
                                        </p:tav>
                                      </p:tavLst>
                                    </p:anim>
                                    <p:animEffect transition="in" filter="fade">
                                      <p:cBhvr>
                                        <p:cTn id="10" dur="1000"/>
                                        <p:tgtEl>
                                          <p:spTgt spid="23"/>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p:cTn id="13" dur="1000" fill="hold"/>
                                        <p:tgtEl>
                                          <p:spTgt spid="22"/>
                                        </p:tgtEl>
                                        <p:attrNameLst>
                                          <p:attrName>ppt_w</p:attrName>
                                        </p:attrNameLst>
                                      </p:cBhvr>
                                      <p:tavLst>
                                        <p:tav tm="0">
                                          <p:val>
                                            <p:fltVal val="0"/>
                                          </p:val>
                                        </p:tav>
                                        <p:tav tm="100000">
                                          <p:val>
                                            <p:strVal val="#ppt_w"/>
                                          </p:val>
                                        </p:tav>
                                      </p:tavLst>
                                    </p:anim>
                                    <p:anim calcmode="lin" valueType="num">
                                      <p:cBhvr>
                                        <p:cTn id="14" dur="1000" fill="hold"/>
                                        <p:tgtEl>
                                          <p:spTgt spid="22"/>
                                        </p:tgtEl>
                                        <p:attrNameLst>
                                          <p:attrName>ppt_h</p:attrName>
                                        </p:attrNameLst>
                                      </p:cBhvr>
                                      <p:tavLst>
                                        <p:tav tm="0">
                                          <p:val>
                                            <p:fltVal val="0"/>
                                          </p:val>
                                        </p:tav>
                                        <p:tav tm="100000">
                                          <p:val>
                                            <p:strVal val="#ppt_h"/>
                                          </p:val>
                                        </p:tav>
                                      </p:tavLst>
                                    </p:anim>
                                    <p:anim calcmode="lin" valueType="num">
                                      <p:cBhvr>
                                        <p:cTn id="15" dur="1000" fill="hold"/>
                                        <p:tgtEl>
                                          <p:spTgt spid="22"/>
                                        </p:tgtEl>
                                        <p:attrNameLst>
                                          <p:attrName>style.rotation</p:attrName>
                                        </p:attrNameLst>
                                      </p:cBhvr>
                                      <p:tavLst>
                                        <p:tav tm="0">
                                          <p:val>
                                            <p:fltVal val="90"/>
                                          </p:val>
                                        </p:tav>
                                        <p:tav tm="100000">
                                          <p:val>
                                            <p:fltVal val="0"/>
                                          </p:val>
                                        </p:tav>
                                      </p:tavLst>
                                    </p:anim>
                                    <p:animEffect transition="in" filter="fade">
                                      <p:cBhvr>
                                        <p:cTn id="16" dur="1000"/>
                                        <p:tgtEl>
                                          <p:spTgt spid="22"/>
                                        </p:tgtEl>
                                      </p:cBhvr>
                                    </p:animEffect>
                                  </p:childTnLst>
                                </p:cTn>
                              </p:par>
                            </p:childTnLst>
                          </p:cTn>
                        </p:par>
                        <p:par>
                          <p:cTn id="17" fill="hold">
                            <p:stCondLst>
                              <p:cond delay="1000"/>
                            </p:stCondLst>
                            <p:childTnLst>
                              <p:par>
                                <p:cTn id="18" presetID="41" presetClass="entr" presetSubtype="0" fill="hold" grpId="0" nodeType="afterEffect">
                                  <p:stCondLst>
                                    <p:cond delay="0"/>
                                  </p:stCondLst>
                                  <p:iterate type="lt">
                                    <p:tmPct val="10000"/>
                                  </p:iterate>
                                  <p:childTnLst>
                                    <p:set>
                                      <p:cBhvr>
                                        <p:cTn id="19" dur="1" fill="hold">
                                          <p:stCondLst>
                                            <p:cond delay="0"/>
                                          </p:stCondLst>
                                        </p:cTn>
                                        <p:tgtEl>
                                          <p:spTgt spid="21"/>
                                        </p:tgtEl>
                                        <p:attrNameLst>
                                          <p:attrName>style.visibility</p:attrName>
                                        </p:attrNameLst>
                                      </p:cBhvr>
                                      <p:to>
                                        <p:strVal val="visible"/>
                                      </p:to>
                                    </p:set>
                                    <p:anim calcmode="lin" valueType="num">
                                      <p:cBhvr>
                                        <p:cTn id="20" dur="500" fill="hold"/>
                                        <p:tgtEl>
                                          <p:spTgt spid="21"/>
                                        </p:tgtEl>
                                        <p:attrNameLst>
                                          <p:attrName>ppt_x</p:attrName>
                                        </p:attrNameLst>
                                      </p:cBhvr>
                                      <p:tavLst>
                                        <p:tav tm="0">
                                          <p:val>
                                            <p:strVal val="#ppt_x"/>
                                          </p:val>
                                        </p:tav>
                                        <p:tav tm="50000">
                                          <p:val>
                                            <p:strVal val="#ppt_x+.1"/>
                                          </p:val>
                                        </p:tav>
                                        <p:tav tm="100000">
                                          <p:val>
                                            <p:strVal val="#ppt_x"/>
                                          </p:val>
                                        </p:tav>
                                      </p:tavLst>
                                    </p:anim>
                                    <p:anim calcmode="lin" valueType="num">
                                      <p:cBhvr>
                                        <p:cTn id="21" dur="500" fill="hold"/>
                                        <p:tgtEl>
                                          <p:spTgt spid="21"/>
                                        </p:tgtEl>
                                        <p:attrNameLst>
                                          <p:attrName>ppt_y</p:attrName>
                                        </p:attrNameLst>
                                      </p:cBhvr>
                                      <p:tavLst>
                                        <p:tav tm="0">
                                          <p:val>
                                            <p:strVal val="#ppt_y"/>
                                          </p:val>
                                        </p:tav>
                                        <p:tav tm="100000">
                                          <p:val>
                                            <p:strVal val="#ppt_y"/>
                                          </p:val>
                                        </p:tav>
                                      </p:tavLst>
                                    </p:anim>
                                    <p:anim calcmode="lin" valueType="num">
                                      <p:cBhvr>
                                        <p:cTn id="22" dur="500" fill="hold"/>
                                        <p:tgtEl>
                                          <p:spTgt spid="21"/>
                                        </p:tgtEl>
                                        <p:attrNameLst>
                                          <p:attrName>ppt_h</p:attrName>
                                        </p:attrNameLst>
                                      </p:cBhvr>
                                      <p:tavLst>
                                        <p:tav tm="0">
                                          <p:val>
                                            <p:strVal val="#ppt_h/10"/>
                                          </p:val>
                                        </p:tav>
                                        <p:tav tm="50000">
                                          <p:val>
                                            <p:strVal val="#ppt_h+.01"/>
                                          </p:val>
                                        </p:tav>
                                        <p:tav tm="100000">
                                          <p:val>
                                            <p:strVal val="#ppt_h"/>
                                          </p:val>
                                        </p:tav>
                                      </p:tavLst>
                                    </p:anim>
                                    <p:anim calcmode="lin" valueType="num">
                                      <p:cBhvr>
                                        <p:cTn id="23" dur="500" fill="hold"/>
                                        <p:tgtEl>
                                          <p:spTgt spid="21"/>
                                        </p:tgtEl>
                                        <p:attrNameLst>
                                          <p:attrName>ppt_w</p:attrName>
                                        </p:attrNameLst>
                                      </p:cBhvr>
                                      <p:tavLst>
                                        <p:tav tm="0">
                                          <p:val>
                                            <p:strVal val="#ppt_w/10"/>
                                          </p:val>
                                        </p:tav>
                                        <p:tav tm="50000">
                                          <p:val>
                                            <p:strVal val="#ppt_w+.01"/>
                                          </p:val>
                                        </p:tav>
                                        <p:tav tm="100000">
                                          <p:val>
                                            <p:strVal val="#ppt_w"/>
                                          </p:val>
                                        </p:tav>
                                      </p:tavLst>
                                    </p:anim>
                                    <p:animEffect transition="in" filter="fade">
                                      <p:cBhvr>
                                        <p:cTn id="24" dur="500" tmFilter="0,0; .5, 1; 1, 1"/>
                                        <p:tgtEl>
                                          <p:spTgt spid="21"/>
                                        </p:tgtEl>
                                      </p:cBhvr>
                                    </p:animEffect>
                                  </p:childTnLst>
                                </p:cTn>
                              </p:par>
                              <p:par>
                                <p:cTn id="25" presetID="2" presetClass="entr" presetSubtype="2"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1+#ppt_w/2"/>
                                          </p:val>
                                        </p:tav>
                                        <p:tav tm="100000">
                                          <p:val>
                                            <p:strVal val="#ppt_x"/>
                                          </p:val>
                                        </p:tav>
                                      </p:tavLst>
                                    </p:anim>
                                    <p:anim calcmode="lin" valueType="num">
                                      <p:cBhvr additive="base">
                                        <p:cTn id="28" dur="500" fill="hold"/>
                                        <p:tgtEl>
                                          <p:spTgt spid="12"/>
                                        </p:tgtEl>
                                        <p:attrNameLst>
                                          <p:attrName>ppt_y</p:attrName>
                                        </p:attrNameLst>
                                      </p:cBhvr>
                                      <p:tavLst>
                                        <p:tav tm="0">
                                          <p:val>
                                            <p:strVal val="#ppt_y"/>
                                          </p:val>
                                        </p:tav>
                                        <p:tav tm="100000">
                                          <p:val>
                                            <p:strVal val="#ppt_y"/>
                                          </p:val>
                                        </p:tav>
                                      </p:tavLst>
                                    </p:anim>
                                  </p:childTnLst>
                                </p:cTn>
                              </p:par>
                            </p:childTnLst>
                          </p:cTn>
                        </p:par>
                        <p:par>
                          <p:cTn id="29" fill="hold">
                            <p:stCondLst>
                              <p:cond delay="1750"/>
                            </p:stCondLst>
                            <p:childTnLst>
                              <p:par>
                                <p:cTn id="30" presetID="16" presetClass="entr" presetSubtype="37" fill="hold" nodeType="after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barn(outVertical)">
                                      <p:cBhvr>
                                        <p:cTn id="32" dur="500"/>
                                        <p:tgtEl>
                                          <p:spTgt spid="13"/>
                                        </p:tgtEl>
                                      </p:cBhvr>
                                    </p:animEffect>
                                  </p:childTnLst>
                                </p:cTn>
                              </p:par>
                            </p:childTnLst>
                          </p:cTn>
                        </p:par>
                        <p:par>
                          <p:cTn id="33" fill="hold">
                            <p:stCondLst>
                              <p:cond delay="2250"/>
                            </p:stCondLst>
                            <p:childTnLst>
                              <p:par>
                                <p:cTn id="34" presetID="38" presetClass="entr" presetSubtype="0" accel="50000" fill="hold" grpId="0" nodeType="afterEffect">
                                  <p:stCondLst>
                                    <p:cond delay="0"/>
                                  </p:stCondLst>
                                  <p:iterate type="lt">
                                    <p:tmPct val="50000"/>
                                  </p:iterate>
                                  <p:childTnLst>
                                    <p:set>
                                      <p:cBhvr>
                                        <p:cTn id="35" dur="1" fill="hold">
                                          <p:stCondLst>
                                            <p:cond delay="0"/>
                                          </p:stCondLst>
                                        </p:cTn>
                                        <p:tgtEl>
                                          <p:spTgt spid="18"/>
                                        </p:tgtEl>
                                        <p:attrNameLst>
                                          <p:attrName>style.visibility</p:attrName>
                                        </p:attrNameLst>
                                      </p:cBhvr>
                                      <p:to>
                                        <p:strVal val="visible"/>
                                      </p:to>
                                    </p:set>
                                    <p:set>
                                      <p:cBhvr>
                                        <p:cTn id="36" dur="46" fill="hold">
                                          <p:stCondLst>
                                            <p:cond delay="0"/>
                                          </p:stCondLst>
                                        </p:cTn>
                                        <p:tgtEl>
                                          <p:spTgt spid="18"/>
                                        </p:tgtEl>
                                        <p:attrNameLst>
                                          <p:attrName>style.rotation</p:attrName>
                                        </p:attrNameLst>
                                      </p:cBhvr>
                                      <p:to>
                                        <p:strVal val="-45.0"/>
                                      </p:to>
                                    </p:set>
                                    <p:anim calcmode="lin" valueType="num">
                                      <p:cBhvr>
                                        <p:cTn id="37" dur="46" fill="hold">
                                          <p:stCondLst>
                                            <p:cond delay="46"/>
                                          </p:stCondLst>
                                        </p:cTn>
                                        <p:tgtEl>
                                          <p:spTgt spid="18"/>
                                        </p:tgtEl>
                                        <p:attrNameLst>
                                          <p:attrName>style.rotation</p:attrName>
                                        </p:attrNameLst>
                                      </p:cBhvr>
                                      <p:tavLst>
                                        <p:tav tm="0">
                                          <p:val>
                                            <p:fltVal val="-45"/>
                                          </p:val>
                                        </p:tav>
                                        <p:tav tm="69900">
                                          <p:val>
                                            <p:fltVal val="45"/>
                                          </p:val>
                                        </p:tav>
                                        <p:tav tm="100000">
                                          <p:val>
                                            <p:fltVal val="0"/>
                                          </p:val>
                                        </p:tav>
                                      </p:tavLst>
                                    </p:anim>
                                    <p:anim calcmode="lin" valueType="num">
                                      <p:cBhvr>
                                        <p:cTn id="38" dur="46" fill="hold">
                                          <p:stCondLst>
                                            <p:cond delay="0"/>
                                          </p:stCondLst>
                                        </p:cTn>
                                        <p:tgtEl>
                                          <p:spTgt spid="18"/>
                                        </p:tgtEl>
                                        <p:attrNameLst>
                                          <p:attrName>ppt_y</p:attrName>
                                        </p:attrNameLst>
                                      </p:cBhvr>
                                      <p:tavLst>
                                        <p:tav tm="0">
                                          <p:val>
                                            <p:strVal val="#ppt_y-1"/>
                                          </p:val>
                                        </p:tav>
                                        <p:tav tm="100000">
                                          <p:val>
                                            <p:strVal val="#ppt_y-(0.354*#ppt_w-0.172*#ppt_h)"/>
                                          </p:val>
                                        </p:tav>
                                      </p:tavLst>
                                    </p:anim>
                                    <p:anim calcmode="lin" valueType="num">
                                      <p:cBhvr>
                                        <p:cTn id="39" dur="16" decel="50000" autoRev="1" fill="hold">
                                          <p:stCondLst>
                                            <p:cond delay="46"/>
                                          </p:stCondLst>
                                        </p:cTn>
                                        <p:tgtEl>
                                          <p:spTgt spid="18"/>
                                        </p:tgtEl>
                                        <p:attrNameLst>
                                          <p:attrName>ppt_y</p:attrName>
                                        </p:attrNameLst>
                                      </p:cBhvr>
                                      <p:tavLst>
                                        <p:tav tm="0">
                                          <p:val>
                                            <p:strVal val="#ppt_y-(0.354*#ppt_w-0.172*#ppt_h)"/>
                                          </p:val>
                                        </p:tav>
                                        <p:tav tm="100000">
                                          <p:val>
                                            <p:strVal val="#ppt_y-(0.354*#ppt_w-0.172*#ppt_h)-#ppt_h/2"/>
                                          </p:val>
                                        </p:tav>
                                      </p:tavLst>
                                    </p:anim>
                                    <p:anim calcmode="lin" valueType="num">
                                      <p:cBhvr>
                                        <p:cTn id="40" dur="14" fill="hold">
                                          <p:stCondLst>
                                            <p:cond delay="86"/>
                                          </p:stCondLst>
                                        </p:cTn>
                                        <p:tgtEl>
                                          <p:spTgt spid="18"/>
                                        </p:tgtEl>
                                        <p:attrNameLst>
                                          <p:attrName>ppt_y</p:attrName>
                                        </p:attrNameLst>
                                      </p:cBhvr>
                                      <p:tavLst>
                                        <p:tav tm="0">
                                          <p:val>
                                            <p:strVal val="#ppt_y-(0.354*#ppt_w-0.172*#ppt_h)"/>
                                          </p:val>
                                        </p:tav>
                                        <p:tav tm="100000">
                                          <p:val>
                                            <p:strVal val="#ppt_y"/>
                                          </p:val>
                                        </p:tav>
                                      </p:tavLst>
                                    </p:anim>
                                  </p:childTnLst>
                                </p:cTn>
                              </p:par>
                            </p:childTnLst>
                          </p:cTn>
                        </p:par>
                        <p:par>
                          <p:cTn id="41" fill="hold">
                            <p:stCondLst>
                              <p:cond delay="3500"/>
                            </p:stCondLst>
                            <p:childTnLst>
                              <p:par>
                                <p:cTn id="42" presetID="22" presetClass="entr" presetSubtype="8" fill="hold" grpId="0" nodeType="after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wipe(left)">
                                      <p:cBhvr>
                                        <p:cTn id="4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21" grpId="0"/>
      <p:bldP spid="22" grpId="0" animBg="1"/>
      <p:bldP spid="23" grpId="0" animBg="1"/>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备用图表</a:t>
            </a:r>
            <a:endParaRPr lang="zh-CN" altLang="en-US" dirty="0"/>
          </a:p>
        </p:txBody>
      </p:sp>
      <p:grpSp>
        <p:nvGrpSpPr>
          <p:cNvPr id="3" name="组合 2"/>
          <p:cNvGrpSpPr/>
          <p:nvPr/>
        </p:nvGrpSpPr>
        <p:grpSpPr>
          <a:xfrm>
            <a:off x="605703" y="938672"/>
            <a:ext cx="7926737" cy="3793318"/>
            <a:chOff x="605703" y="938672"/>
            <a:chExt cx="7926737" cy="3793318"/>
          </a:xfrm>
        </p:grpSpPr>
        <p:sp>
          <p:nvSpPr>
            <p:cNvPr id="28" name="Freeform 5"/>
            <p:cNvSpPr>
              <a:spLocks noEditPoints="1"/>
            </p:cNvSpPr>
            <p:nvPr/>
          </p:nvSpPr>
          <p:spPr bwMode="auto">
            <a:xfrm>
              <a:off x="6285406" y="2105626"/>
              <a:ext cx="154829" cy="292455"/>
            </a:xfrm>
            <a:custGeom>
              <a:avLst/>
              <a:gdLst>
                <a:gd name="T0" fmla="*/ 156 w 541"/>
                <a:gd name="T1" fmla="*/ 1 h 1018"/>
                <a:gd name="T2" fmla="*/ 136 w 541"/>
                <a:gd name="T3" fmla="*/ 17 h 1018"/>
                <a:gd name="T4" fmla="*/ 135 w 541"/>
                <a:gd name="T5" fmla="*/ 46 h 1018"/>
                <a:gd name="T6" fmla="*/ 166 w 541"/>
                <a:gd name="T7" fmla="*/ 107 h 1018"/>
                <a:gd name="T8" fmla="*/ 193 w 541"/>
                <a:gd name="T9" fmla="*/ 230 h 1018"/>
                <a:gd name="T10" fmla="*/ 180 w 541"/>
                <a:gd name="T11" fmla="*/ 336 h 1018"/>
                <a:gd name="T12" fmla="*/ 124 w 541"/>
                <a:gd name="T13" fmla="*/ 452 h 1018"/>
                <a:gd name="T14" fmla="*/ 50 w 541"/>
                <a:gd name="T15" fmla="*/ 559 h 1018"/>
                <a:gd name="T16" fmla="*/ 7 w 541"/>
                <a:gd name="T17" fmla="*/ 682 h 1018"/>
                <a:gd name="T18" fmla="*/ 4 w 541"/>
                <a:gd name="T19" fmla="*/ 794 h 1018"/>
                <a:gd name="T20" fmla="*/ 31 w 541"/>
                <a:gd name="T21" fmla="*/ 891 h 1018"/>
                <a:gd name="T22" fmla="*/ 111 w 541"/>
                <a:gd name="T23" fmla="*/ 1008 h 1018"/>
                <a:gd name="T24" fmla="*/ 133 w 541"/>
                <a:gd name="T25" fmla="*/ 1018 h 1018"/>
                <a:gd name="T26" fmla="*/ 159 w 541"/>
                <a:gd name="T27" fmla="*/ 1004 h 1018"/>
                <a:gd name="T28" fmla="*/ 160 w 541"/>
                <a:gd name="T29" fmla="*/ 970 h 1018"/>
                <a:gd name="T30" fmla="*/ 149 w 541"/>
                <a:gd name="T31" fmla="*/ 863 h 1018"/>
                <a:gd name="T32" fmla="*/ 183 w 541"/>
                <a:gd name="T33" fmla="*/ 748 h 1018"/>
                <a:gd name="T34" fmla="*/ 207 w 541"/>
                <a:gd name="T35" fmla="*/ 772 h 1018"/>
                <a:gd name="T36" fmla="*/ 248 w 541"/>
                <a:gd name="T37" fmla="*/ 857 h 1018"/>
                <a:gd name="T38" fmla="*/ 268 w 541"/>
                <a:gd name="T39" fmla="*/ 941 h 1018"/>
                <a:gd name="T40" fmla="*/ 259 w 541"/>
                <a:gd name="T41" fmla="*/ 990 h 1018"/>
                <a:gd name="T42" fmla="*/ 272 w 541"/>
                <a:gd name="T43" fmla="*/ 1011 h 1018"/>
                <a:gd name="T44" fmla="*/ 301 w 541"/>
                <a:gd name="T45" fmla="*/ 1016 h 1018"/>
                <a:gd name="T46" fmla="*/ 368 w 541"/>
                <a:gd name="T47" fmla="*/ 958 h 1018"/>
                <a:gd name="T48" fmla="*/ 482 w 541"/>
                <a:gd name="T49" fmla="*/ 801 h 1018"/>
                <a:gd name="T50" fmla="*/ 525 w 541"/>
                <a:gd name="T51" fmla="*/ 689 h 1018"/>
                <a:gd name="T52" fmla="*/ 541 w 541"/>
                <a:gd name="T53" fmla="*/ 559 h 1018"/>
                <a:gd name="T54" fmla="*/ 517 w 541"/>
                <a:gd name="T55" fmla="*/ 385 h 1018"/>
                <a:gd name="T56" fmla="*/ 442 w 541"/>
                <a:gd name="T57" fmla="*/ 224 h 1018"/>
                <a:gd name="T58" fmla="*/ 342 w 541"/>
                <a:gd name="T59" fmla="*/ 110 h 1018"/>
                <a:gd name="T60" fmla="*/ 210 w 541"/>
                <a:gd name="T61" fmla="*/ 18 h 1018"/>
                <a:gd name="T62" fmla="*/ 331 w 541"/>
                <a:gd name="T63" fmla="*/ 891 h 1018"/>
                <a:gd name="T64" fmla="*/ 304 w 541"/>
                <a:gd name="T65" fmla="*/ 826 h 1018"/>
                <a:gd name="T66" fmla="*/ 269 w 541"/>
                <a:gd name="T67" fmla="*/ 761 h 1018"/>
                <a:gd name="T68" fmla="*/ 272 w 541"/>
                <a:gd name="T69" fmla="*/ 695 h 1018"/>
                <a:gd name="T70" fmla="*/ 290 w 541"/>
                <a:gd name="T71" fmla="*/ 656 h 1018"/>
                <a:gd name="T72" fmla="*/ 284 w 541"/>
                <a:gd name="T73" fmla="*/ 627 h 1018"/>
                <a:gd name="T74" fmla="*/ 260 w 541"/>
                <a:gd name="T75" fmla="*/ 615 h 1018"/>
                <a:gd name="T76" fmla="*/ 208 w 541"/>
                <a:gd name="T77" fmla="*/ 639 h 1018"/>
                <a:gd name="T78" fmla="*/ 122 w 541"/>
                <a:gd name="T79" fmla="*/ 725 h 1018"/>
                <a:gd name="T80" fmla="*/ 94 w 541"/>
                <a:gd name="T81" fmla="*/ 799 h 1018"/>
                <a:gd name="T82" fmla="*/ 80 w 541"/>
                <a:gd name="T83" fmla="*/ 844 h 1018"/>
                <a:gd name="T84" fmla="*/ 65 w 541"/>
                <a:gd name="T85" fmla="*/ 723 h 1018"/>
                <a:gd name="T86" fmla="*/ 107 w 541"/>
                <a:gd name="T87" fmla="*/ 585 h 1018"/>
                <a:gd name="T88" fmla="*/ 179 w 541"/>
                <a:gd name="T89" fmla="*/ 483 h 1018"/>
                <a:gd name="T90" fmla="*/ 245 w 541"/>
                <a:gd name="T91" fmla="*/ 340 h 1018"/>
                <a:gd name="T92" fmla="*/ 251 w 541"/>
                <a:gd name="T93" fmla="*/ 185 h 1018"/>
                <a:gd name="T94" fmla="*/ 250 w 541"/>
                <a:gd name="T95" fmla="*/ 115 h 1018"/>
                <a:gd name="T96" fmla="*/ 372 w 541"/>
                <a:gd name="T97" fmla="*/ 232 h 1018"/>
                <a:gd name="T98" fmla="*/ 448 w 541"/>
                <a:gd name="T99" fmla="*/ 370 h 1018"/>
                <a:gd name="T100" fmla="*/ 474 w 541"/>
                <a:gd name="T101" fmla="*/ 490 h 1018"/>
                <a:gd name="T102" fmla="*/ 474 w 541"/>
                <a:gd name="T103" fmla="*/ 617 h 1018"/>
                <a:gd name="T104" fmla="*/ 429 w 541"/>
                <a:gd name="T105" fmla="*/ 766 h 1018"/>
                <a:gd name="T106" fmla="*/ 357 w 541"/>
                <a:gd name="T107" fmla="*/ 87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1" h="1018">
                  <a:moveTo>
                    <a:pt x="175" y="2"/>
                  </a:moveTo>
                  <a:lnTo>
                    <a:pt x="175" y="2"/>
                  </a:lnTo>
                  <a:lnTo>
                    <a:pt x="170" y="1"/>
                  </a:lnTo>
                  <a:lnTo>
                    <a:pt x="165" y="0"/>
                  </a:lnTo>
                  <a:lnTo>
                    <a:pt x="160" y="0"/>
                  </a:lnTo>
                  <a:lnTo>
                    <a:pt x="156" y="1"/>
                  </a:lnTo>
                  <a:lnTo>
                    <a:pt x="150" y="3"/>
                  </a:lnTo>
                  <a:lnTo>
                    <a:pt x="146" y="5"/>
                  </a:lnTo>
                  <a:lnTo>
                    <a:pt x="143" y="8"/>
                  </a:lnTo>
                  <a:lnTo>
                    <a:pt x="140" y="12"/>
                  </a:lnTo>
                  <a:lnTo>
                    <a:pt x="140" y="12"/>
                  </a:lnTo>
                  <a:lnTo>
                    <a:pt x="136" y="17"/>
                  </a:lnTo>
                  <a:lnTo>
                    <a:pt x="134" y="21"/>
                  </a:lnTo>
                  <a:lnTo>
                    <a:pt x="133" y="25"/>
                  </a:lnTo>
                  <a:lnTo>
                    <a:pt x="132" y="31"/>
                  </a:lnTo>
                  <a:lnTo>
                    <a:pt x="133" y="36"/>
                  </a:lnTo>
                  <a:lnTo>
                    <a:pt x="133" y="40"/>
                  </a:lnTo>
                  <a:lnTo>
                    <a:pt x="135" y="46"/>
                  </a:lnTo>
                  <a:lnTo>
                    <a:pt x="139" y="50"/>
                  </a:lnTo>
                  <a:lnTo>
                    <a:pt x="139" y="50"/>
                  </a:lnTo>
                  <a:lnTo>
                    <a:pt x="144" y="60"/>
                  </a:lnTo>
                  <a:lnTo>
                    <a:pt x="150" y="71"/>
                  </a:lnTo>
                  <a:lnTo>
                    <a:pt x="158" y="88"/>
                  </a:lnTo>
                  <a:lnTo>
                    <a:pt x="166" y="107"/>
                  </a:lnTo>
                  <a:lnTo>
                    <a:pt x="174" y="129"/>
                  </a:lnTo>
                  <a:lnTo>
                    <a:pt x="181" y="155"/>
                  </a:lnTo>
                  <a:lnTo>
                    <a:pt x="188" y="183"/>
                  </a:lnTo>
                  <a:lnTo>
                    <a:pt x="190" y="198"/>
                  </a:lnTo>
                  <a:lnTo>
                    <a:pt x="192" y="214"/>
                  </a:lnTo>
                  <a:lnTo>
                    <a:pt x="193" y="230"/>
                  </a:lnTo>
                  <a:lnTo>
                    <a:pt x="193" y="247"/>
                  </a:lnTo>
                  <a:lnTo>
                    <a:pt x="193" y="265"/>
                  </a:lnTo>
                  <a:lnTo>
                    <a:pt x="191" y="282"/>
                  </a:lnTo>
                  <a:lnTo>
                    <a:pt x="189" y="300"/>
                  </a:lnTo>
                  <a:lnTo>
                    <a:pt x="186" y="318"/>
                  </a:lnTo>
                  <a:lnTo>
                    <a:pt x="180" y="336"/>
                  </a:lnTo>
                  <a:lnTo>
                    <a:pt x="175" y="356"/>
                  </a:lnTo>
                  <a:lnTo>
                    <a:pt x="168" y="375"/>
                  </a:lnTo>
                  <a:lnTo>
                    <a:pt x="159" y="394"/>
                  </a:lnTo>
                  <a:lnTo>
                    <a:pt x="148" y="414"/>
                  </a:lnTo>
                  <a:lnTo>
                    <a:pt x="136" y="433"/>
                  </a:lnTo>
                  <a:lnTo>
                    <a:pt x="124" y="452"/>
                  </a:lnTo>
                  <a:lnTo>
                    <a:pt x="109" y="473"/>
                  </a:lnTo>
                  <a:lnTo>
                    <a:pt x="109" y="473"/>
                  </a:lnTo>
                  <a:lnTo>
                    <a:pt x="91" y="494"/>
                  </a:lnTo>
                  <a:lnTo>
                    <a:pt x="76" y="516"/>
                  </a:lnTo>
                  <a:lnTo>
                    <a:pt x="62" y="537"/>
                  </a:lnTo>
                  <a:lnTo>
                    <a:pt x="50" y="559"/>
                  </a:lnTo>
                  <a:lnTo>
                    <a:pt x="39" y="579"/>
                  </a:lnTo>
                  <a:lnTo>
                    <a:pt x="30" y="600"/>
                  </a:lnTo>
                  <a:lnTo>
                    <a:pt x="22" y="621"/>
                  </a:lnTo>
                  <a:lnTo>
                    <a:pt x="15" y="641"/>
                  </a:lnTo>
                  <a:lnTo>
                    <a:pt x="10" y="662"/>
                  </a:lnTo>
                  <a:lnTo>
                    <a:pt x="7" y="682"/>
                  </a:lnTo>
                  <a:lnTo>
                    <a:pt x="3" y="701"/>
                  </a:lnTo>
                  <a:lnTo>
                    <a:pt x="1" y="721"/>
                  </a:lnTo>
                  <a:lnTo>
                    <a:pt x="0" y="739"/>
                  </a:lnTo>
                  <a:lnTo>
                    <a:pt x="1" y="758"/>
                  </a:lnTo>
                  <a:lnTo>
                    <a:pt x="2" y="776"/>
                  </a:lnTo>
                  <a:lnTo>
                    <a:pt x="4" y="794"/>
                  </a:lnTo>
                  <a:lnTo>
                    <a:pt x="7" y="811"/>
                  </a:lnTo>
                  <a:lnTo>
                    <a:pt x="11" y="828"/>
                  </a:lnTo>
                  <a:lnTo>
                    <a:pt x="15" y="845"/>
                  </a:lnTo>
                  <a:lnTo>
                    <a:pt x="19" y="861"/>
                  </a:lnTo>
                  <a:lnTo>
                    <a:pt x="26" y="876"/>
                  </a:lnTo>
                  <a:lnTo>
                    <a:pt x="31" y="891"/>
                  </a:lnTo>
                  <a:lnTo>
                    <a:pt x="38" y="905"/>
                  </a:lnTo>
                  <a:lnTo>
                    <a:pt x="45" y="919"/>
                  </a:lnTo>
                  <a:lnTo>
                    <a:pt x="60" y="946"/>
                  </a:lnTo>
                  <a:lnTo>
                    <a:pt x="76" y="970"/>
                  </a:lnTo>
                  <a:lnTo>
                    <a:pt x="94" y="990"/>
                  </a:lnTo>
                  <a:lnTo>
                    <a:pt x="111" y="1008"/>
                  </a:lnTo>
                  <a:lnTo>
                    <a:pt x="111" y="1008"/>
                  </a:lnTo>
                  <a:lnTo>
                    <a:pt x="115" y="1012"/>
                  </a:lnTo>
                  <a:lnTo>
                    <a:pt x="120" y="1016"/>
                  </a:lnTo>
                  <a:lnTo>
                    <a:pt x="127" y="1017"/>
                  </a:lnTo>
                  <a:lnTo>
                    <a:pt x="132" y="1018"/>
                  </a:lnTo>
                  <a:lnTo>
                    <a:pt x="133" y="1018"/>
                  </a:lnTo>
                  <a:lnTo>
                    <a:pt x="133" y="1018"/>
                  </a:lnTo>
                  <a:lnTo>
                    <a:pt x="140" y="1017"/>
                  </a:lnTo>
                  <a:lnTo>
                    <a:pt x="145" y="1015"/>
                  </a:lnTo>
                  <a:lnTo>
                    <a:pt x="150" y="1012"/>
                  </a:lnTo>
                  <a:lnTo>
                    <a:pt x="156" y="1008"/>
                  </a:lnTo>
                  <a:lnTo>
                    <a:pt x="159" y="1004"/>
                  </a:lnTo>
                  <a:lnTo>
                    <a:pt x="162" y="998"/>
                  </a:lnTo>
                  <a:lnTo>
                    <a:pt x="164" y="992"/>
                  </a:lnTo>
                  <a:lnTo>
                    <a:pt x="164" y="986"/>
                  </a:lnTo>
                  <a:lnTo>
                    <a:pt x="164" y="986"/>
                  </a:lnTo>
                  <a:lnTo>
                    <a:pt x="163" y="977"/>
                  </a:lnTo>
                  <a:lnTo>
                    <a:pt x="160" y="970"/>
                  </a:lnTo>
                  <a:lnTo>
                    <a:pt x="160" y="970"/>
                  </a:lnTo>
                  <a:lnTo>
                    <a:pt x="156" y="949"/>
                  </a:lnTo>
                  <a:lnTo>
                    <a:pt x="153" y="920"/>
                  </a:lnTo>
                  <a:lnTo>
                    <a:pt x="150" y="890"/>
                  </a:lnTo>
                  <a:lnTo>
                    <a:pt x="149" y="863"/>
                  </a:lnTo>
                  <a:lnTo>
                    <a:pt x="149" y="863"/>
                  </a:lnTo>
                  <a:lnTo>
                    <a:pt x="150" y="840"/>
                  </a:lnTo>
                  <a:lnTo>
                    <a:pt x="154" y="818"/>
                  </a:lnTo>
                  <a:lnTo>
                    <a:pt x="159" y="798"/>
                  </a:lnTo>
                  <a:lnTo>
                    <a:pt x="165" y="780"/>
                  </a:lnTo>
                  <a:lnTo>
                    <a:pt x="174" y="764"/>
                  </a:lnTo>
                  <a:lnTo>
                    <a:pt x="183" y="748"/>
                  </a:lnTo>
                  <a:lnTo>
                    <a:pt x="193" y="736"/>
                  </a:lnTo>
                  <a:lnTo>
                    <a:pt x="203" y="724"/>
                  </a:lnTo>
                  <a:lnTo>
                    <a:pt x="203" y="724"/>
                  </a:lnTo>
                  <a:lnTo>
                    <a:pt x="203" y="739"/>
                  </a:lnTo>
                  <a:lnTo>
                    <a:pt x="204" y="755"/>
                  </a:lnTo>
                  <a:lnTo>
                    <a:pt x="207" y="772"/>
                  </a:lnTo>
                  <a:lnTo>
                    <a:pt x="212" y="788"/>
                  </a:lnTo>
                  <a:lnTo>
                    <a:pt x="217" y="805"/>
                  </a:lnTo>
                  <a:lnTo>
                    <a:pt x="225" y="823"/>
                  </a:lnTo>
                  <a:lnTo>
                    <a:pt x="235" y="840"/>
                  </a:lnTo>
                  <a:lnTo>
                    <a:pt x="248" y="857"/>
                  </a:lnTo>
                  <a:lnTo>
                    <a:pt x="248" y="857"/>
                  </a:lnTo>
                  <a:lnTo>
                    <a:pt x="257" y="869"/>
                  </a:lnTo>
                  <a:lnTo>
                    <a:pt x="263" y="880"/>
                  </a:lnTo>
                  <a:lnTo>
                    <a:pt x="267" y="894"/>
                  </a:lnTo>
                  <a:lnTo>
                    <a:pt x="269" y="909"/>
                  </a:lnTo>
                  <a:lnTo>
                    <a:pt x="271" y="924"/>
                  </a:lnTo>
                  <a:lnTo>
                    <a:pt x="268" y="941"/>
                  </a:lnTo>
                  <a:lnTo>
                    <a:pt x="265" y="958"/>
                  </a:lnTo>
                  <a:lnTo>
                    <a:pt x="260" y="975"/>
                  </a:lnTo>
                  <a:lnTo>
                    <a:pt x="260" y="975"/>
                  </a:lnTo>
                  <a:lnTo>
                    <a:pt x="259" y="980"/>
                  </a:lnTo>
                  <a:lnTo>
                    <a:pt x="259" y="986"/>
                  </a:lnTo>
                  <a:lnTo>
                    <a:pt x="259" y="990"/>
                  </a:lnTo>
                  <a:lnTo>
                    <a:pt x="260" y="995"/>
                  </a:lnTo>
                  <a:lnTo>
                    <a:pt x="262" y="1000"/>
                  </a:lnTo>
                  <a:lnTo>
                    <a:pt x="264" y="1004"/>
                  </a:lnTo>
                  <a:lnTo>
                    <a:pt x="267" y="1008"/>
                  </a:lnTo>
                  <a:lnTo>
                    <a:pt x="272" y="1011"/>
                  </a:lnTo>
                  <a:lnTo>
                    <a:pt x="272" y="1011"/>
                  </a:lnTo>
                  <a:lnTo>
                    <a:pt x="276" y="1015"/>
                  </a:lnTo>
                  <a:lnTo>
                    <a:pt x="280" y="1016"/>
                  </a:lnTo>
                  <a:lnTo>
                    <a:pt x="286" y="1017"/>
                  </a:lnTo>
                  <a:lnTo>
                    <a:pt x="290" y="1018"/>
                  </a:lnTo>
                  <a:lnTo>
                    <a:pt x="295" y="1017"/>
                  </a:lnTo>
                  <a:lnTo>
                    <a:pt x="301" y="1016"/>
                  </a:lnTo>
                  <a:lnTo>
                    <a:pt x="305" y="1014"/>
                  </a:lnTo>
                  <a:lnTo>
                    <a:pt x="309" y="1011"/>
                  </a:lnTo>
                  <a:lnTo>
                    <a:pt x="309" y="1011"/>
                  </a:lnTo>
                  <a:lnTo>
                    <a:pt x="335" y="990"/>
                  </a:lnTo>
                  <a:lnTo>
                    <a:pt x="351" y="975"/>
                  </a:lnTo>
                  <a:lnTo>
                    <a:pt x="368" y="958"/>
                  </a:lnTo>
                  <a:lnTo>
                    <a:pt x="387" y="937"/>
                  </a:lnTo>
                  <a:lnTo>
                    <a:pt x="407" y="915"/>
                  </a:lnTo>
                  <a:lnTo>
                    <a:pt x="426" y="890"/>
                  </a:lnTo>
                  <a:lnTo>
                    <a:pt x="445" y="863"/>
                  </a:lnTo>
                  <a:lnTo>
                    <a:pt x="465" y="833"/>
                  </a:lnTo>
                  <a:lnTo>
                    <a:pt x="482" y="801"/>
                  </a:lnTo>
                  <a:lnTo>
                    <a:pt x="490" y="784"/>
                  </a:lnTo>
                  <a:lnTo>
                    <a:pt x="498" y="766"/>
                  </a:lnTo>
                  <a:lnTo>
                    <a:pt x="506" y="747"/>
                  </a:lnTo>
                  <a:lnTo>
                    <a:pt x="513" y="729"/>
                  </a:lnTo>
                  <a:lnTo>
                    <a:pt x="519" y="710"/>
                  </a:lnTo>
                  <a:lnTo>
                    <a:pt x="525" y="689"/>
                  </a:lnTo>
                  <a:lnTo>
                    <a:pt x="529" y="669"/>
                  </a:lnTo>
                  <a:lnTo>
                    <a:pt x="533" y="649"/>
                  </a:lnTo>
                  <a:lnTo>
                    <a:pt x="537" y="626"/>
                  </a:lnTo>
                  <a:lnTo>
                    <a:pt x="540" y="605"/>
                  </a:lnTo>
                  <a:lnTo>
                    <a:pt x="541" y="582"/>
                  </a:lnTo>
                  <a:lnTo>
                    <a:pt x="541" y="559"/>
                  </a:lnTo>
                  <a:lnTo>
                    <a:pt x="541" y="559"/>
                  </a:lnTo>
                  <a:lnTo>
                    <a:pt x="541" y="520"/>
                  </a:lnTo>
                  <a:lnTo>
                    <a:pt x="538" y="485"/>
                  </a:lnTo>
                  <a:lnTo>
                    <a:pt x="532" y="449"/>
                  </a:lnTo>
                  <a:lnTo>
                    <a:pt x="526" y="416"/>
                  </a:lnTo>
                  <a:lnTo>
                    <a:pt x="517" y="385"/>
                  </a:lnTo>
                  <a:lnTo>
                    <a:pt x="508" y="354"/>
                  </a:lnTo>
                  <a:lnTo>
                    <a:pt x="497" y="325"/>
                  </a:lnTo>
                  <a:lnTo>
                    <a:pt x="485" y="298"/>
                  </a:lnTo>
                  <a:lnTo>
                    <a:pt x="471" y="271"/>
                  </a:lnTo>
                  <a:lnTo>
                    <a:pt x="457" y="246"/>
                  </a:lnTo>
                  <a:lnTo>
                    <a:pt x="442" y="224"/>
                  </a:lnTo>
                  <a:lnTo>
                    <a:pt x="426" y="201"/>
                  </a:lnTo>
                  <a:lnTo>
                    <a:pt x="410" y="181"/>
                  </a:lnTo>
                  <a:lnTo>
                    <a:pt x="394" y="162"/>
                  </a:lnTo>
                  <a:lnTo>
                    <a:pt x="377" y="143"/>
                  </a:lnTo>
                  <a:lnTo>
                    <a:pt x="360" y="126"/>
                  </a:lnTo>
                  <a:lnTo>
                    <a:pt x="342" y="110"/>
                  </a:lnTo>
                  <a:lnTo>
                    <a:pt x="325" y="95"/>
                  </a:lnTo>
                  <a:lnTo>
                    <a:pt x="309" y="82"/>
                  </a:lnTo>
                  <a:lnTo>
                    <a:pt x="293" y="69"/>
                  </a:lnTo>
                  <a:lnTo>
                    <a:pt x="262" y="49"/>
                  </a:lnTo>
                  <a:lnTo>
                    <a:pt x="234" y="32"/>
                  </a:lnTo>
                  <a:lnTo>
                    <a:pt x="210" y="18"/>
                  </a:lnTo>
                  <a:lnTo>
                    <a:pt x="192" y="9"/>
                  </a:lnTo>
                  <a:lnTo>
                    <a:pt x="175" y="2"/>
                  </a:lnTo>
                  <a:lnTo>
                    <a:pt x="175" y="2"/>
                  </a:lnTo>
                  <a:close/>
                  <a:moveTo>
                    <a:pt x="333" y="904"/>
                  </a:moveTo>
                  <a:lnTo>
                    <a:pt x="333" y="904"/>
                  </a:lnTo>
                  <a:lnTo>
                    <a:pt x="331" y="891"/>
                  </a:lnTo>
                  <a:lnTo>
                    <a:pt x="328" y="879"/>
                  </a:lnTo>
                  <a:lnTo>
                    <a:pt x="325" y="869"/>
                  </a:lnTo>
                  <a:lnTo>
                    <a:pt x="321" y="857"/>
                  </a:lnTo>
                  <a:lnTo>
                    <a:pt x="317" y="846"/>
                  </a:lnTo>
                  <a:lnTo>
                    <a:pt x="310" y="835"/>
                  </a:lnTo>
                  <a:lnTo>
                    <a:pt x="304" y="826"/>
                  </a:lnTo>
                  <a:lnTo>
                    <a:pt x="296" y="816"/>
                  </a:lnTo>
                  <a:lnTo>
                    <a:pt x="296" y="816"/>
                  </a:lnTo>
                  <a:lnTo>
                    <a:pt x="287" y="802"/>
                  </a:lnTo>
                  <a:lnTo>
                    <a:pt x="279" y="788"/>
                  </a:lnTo>
                  <a:lnTo>
                    <a:pt x="273" y="774"/>
                  </a:lnTo>
                  <a:lnTo>
                    <a:pt x="269" y="761"/>
                  </a:lnTo>
                  <a:lnTo>
                    <a:pt x="266" y="748"/>
                  </a:lnTo>
                  <a:lnTo>
                    <a:pt x="266" y="737"/>
                  </a:lnTo>
                  <a:lnTo>
                    <a:pt x="266" y="725"/>
                  </a:lnTo>
                  <a:lnTo>
                    <a:pt x="267" y="714"/>
                  </a:lnTo>
                  <a:lnTo>
                    <a:pt x="269" y="703"/>
                  </a:lnTo>
                  <a:lnTo>
                    <a:pt x="272" y="695"/>
                  </a:lnTo>
                  <a:lnTo>
                    <a:pt x="278" y="680"/>
                  </a:lnTo>
                  <a:lnTo>
                    <a:pt x="283" y="669"/>
                  </a:lnTo>
                  <a:lnTo>
                    <a:pt x="286" y="665"/>
                  </a:lnTo>
                  <a:lnTo>
                    <a:pt x="286" y="665"/>
                  </a:lnTo>
                  <a:lnTo>
                    <a:pt x="288" y="661"/>
                  </a:lnTo>
                  <a:lnTo>
                    <a:pt x="290" y="656"/>
                  </a:lnTo>
                  <a:lnTo>
                    <a:pt x="291" y="651"/>
                  </a:lnTo>
                  <a:lnTo>
                    <a:pt x="291" y="645"/>
                  </a:lnTo>
                  <a:lnTo>
                    <a:pt x="291" y="641"/>
                  </a:lnTo>
                  <a:lnTo>
                    <a:pt x="289" y="636"/>
                  </a:lnTo>
                  <a:lnTo>
                    <a:pt x="287" y="632"/>
                  </a:lnTo>
                  <a:lnTo>
                    <a:pt x="284" y="627"/>
                  </a:lnTo>
                  <a:lnTo>
                    <a:pt x="284" y="627"/>
                  </a:lnTo>
                  <a:lnTo>
                    <a:pt x="279" y="622"/>
                  </a:lnTo>
                  <a:lnTo>
                    <a:pt x="273" y="619"/>
                  </a:lnTo>
                  <a:lnTo>
                    <a:pt x="266" y="615"/>
                  </a:lnTo>
                  <a:lnTo>
                    <a:pt x="260" y="615"/>
                  </a:lnTo>
                  <a:lnTo>
                    <a:pt x="260" y="615"/>
                  </a:lnTo>
                  <a:lnTo>
                    <a:pt x="254" y="615"/>
                  </a:lnTo>
                  <a:lnTo>
                    <a:pt x="248" y="618"/>
                  </a:lnTo>
                  <a:lnTo>
                    <a:pt x="248" y="618"/>
                  </a:lnTo>
                  <a:lnTo>
                    <a:pt x="239" y="621"/>
                  </a:lnTo>
                  <a:lnTo>
                    <a:pt x="220" y="630"/>
                  </a:lnTo>
                  <a:lnTo>
                    <a:pt x="208" y="639"/>
                  </a:lnTo>
                  <a:lnTo>
                    <a:pt x="194" y="648"/>
                  </a:lnTo>
                  <a:lnTo>
                    <a:pt x="180" y="659"/>
                  </a:lnTo>
                  <a:lnTo>
                    <a:pt x="165" y="672"/>
                  </a:lnTo>
                  <a:lnTo>
                    <a:pt x="150" y="688"/>
                  </a:lnTo>
                  <a:lnTo>
                    <a:pt x="136" y="706"/>
                  </a:lnTo>
                  <a:lnTo>
                    <a:pt x="122" y="725"/>
                  </a:lnTo>
                  <a:lnTo>
                    <a:pt x="117" y="736"/>
                  </a:lnTo>
                  <a:lnTo>
                    <a:pt x="111" y="747"/>
                  </a:lnTo>
                  <a:lnTo>
                    <a:pt x="105" y="759"/>
                  </a:lnTo>
                  <a:lnTo>
                    <a:pt x="101" y="772"/>
                  </a:lnTo>
                  <a:lnTo>
                    <a:pt x="97" y="785"/>
                  </a:lnTo>
                  <a:lnTo>
                    <a:pt x="94" y="799"/>
                  </a:lnTo>
                  <a:lnTo>
                    <a:pt x="90" y="814"/>
                  </a:lnTo>
                  <a:lnTo>
                    <a:pt x="88" y="829"/>
                  </a:lnTo>
                  <a:lnTo>
                    <a:pt x="87" y="845"/>
                  </a:lnTo>
                  <a:lnTo>
                    <a:pt x="86" y="861"/>
                  </a:lnTo>
                  <a:lnTo>
                    <a:pt x="86" y="861"/>
                  </a:lnTo>
                  <a:lnTo>
                    <a:pt x="80" y="844"/>
                  </a:lnTo>
                  <a:lnTo>
                    <a:pt x="73" y="825"/>
                  </a:lnTo>
                  <a:lnTo>
                    <a:pt x="69" y="805"/>
                  </a:lnTo>
                  <a:lnTo>
                    <a:pt x="66" y="785"/>
                  </a:lnTo>
                  <a:lnTo>
                    <a:pt x="63" y="765"/>
                  </a:lnTo>
                  <a:lnTo>
                    <a:pt x="63" y="744"/>
                  </a:lnTo>
                  <a:lnTo>
                    <a:pt x="65" y="723"/>
                  </a:lnTo>
                  <a:lnTo>
                    <a:pt x="67" y="700"/>
                  </a:lnTo>
                  <a:lnTo>
                    <a:pt x="71" y="678"/>
                  </a:lnTo>
                  <a:lnTo>
                    <a:pt x="77" y="655"/>
                  </a:lnTo>
                  <a:lnTo>
                    <a:pt x="85" y="633"/>
                  </a:lnTo>
                  <a:lnTo>
                    <a:pt x="96" y="609"/>
                  </a:lnTo>
                  <a:lnTo>
                    <a:pt x="107" y="585"/>
                  </a:lnTo>
                  <a:lnTo>
                    <a:pt x="121" y="561"/>
                  </a:lnTo>
                  <a:lnTo>
                    <a:pt x="137" y="537"/>
                  </a:lnTo>
                  <a:lnTo>
                    <a:pt x="157" y="512"/>
                  </a:lnTo>
                  <a:lnTo>
                    <a:pt x="157" y="512"/>
                  </a:lnTo>
                  <a:lnTo>
                    <a:pt x="169" y="499"/>
                  </a:lnTo>
                  <a:lnTo>
                    <a:pt x="179" y="483"/>
                  </a:lnTo>
                  <a:lnTo>
                    <a:pt x="189" y="468"/>
                  </a:lnTo>
                  <a:lnTo>
                    <a:pt x="198" y="455"/>
                  </a:lnTo>
                  <a:lnTo>
                    <a:pt x="214" y="426"/>
                  </a:lnTo>
                  <a:lnTo>
                    <a:pt x="227" y="397"/>
                  </a:lnTo>
                  <a:lnTo>
                    <a:pt x="237" y="368"/>
                  </a:lnTo>
                  <a:lnTo>
                    <a:pt x="245" y="340"/>
                  </a:lnTo>
                  <a:lnTo>
                    <a:pt x="251" y="312"/>
                  </a:lnTo>
                  <a:lnTo>
                    <a:pt x="254" y="285"/>
                  </a:lnTo>
                  <a:lnTo>
                    <a:pt x="256" y="259"/>
                  </a:lnTo>
                  <a:lnTo>
                    <a:pt x="256" y="233"/>
                  </a:lnTo>
                  <a:lnTo>
                    <a:pt x="254" y="209"/>
                  </a:lnTo>
                  <a:lnTo>
                    <a:pt x="251" y="185"/>
                  </a:lnTo>
                  <a:lnTo>
                    <a:pt x="248" y="163"/>
                  </a:lnTo>
                  <a:lnTo>
                    <a:pt x="243" y="142"/>
                  </a:lnTo>
                  <a:lnTo>
                    <a:pt x="237" y="122"/>
                  </a:lnTo>
                  <a:lnTo>
                    <a:pt x="232" y="104"/>
                  </a:lnTo>
                  <a:lnTo>
                    <a:pt x="232" y="104"/>
                  </a:lnTo>
                  <a:lnTo>
                    <a:pt x="250" y="115"/>
                  </a:lnTo>
                  <a:lnTo>
                    <a:pt x="271" y="130"/>
                  </a:lnTo>
                  <a:lnTo>
                    <a:pt x="290" y="147"/>
                  </a:lnTo>
                  <a:lnTo>
                    <a:pt x="311" y="165"/>
                  </a:lnTo>
                  <a:lnTo>
                    <a:pt x="332" y="185"/>
                  </a:lnTo>
                  <a:lnTo>
                    <a:pt x="352" y="208"/>
                  </a:lnTo>
                  <a:lnTo>
                    <a:pt x="372" y="232"/>
                  </a:lnTo>
                  <a:lnTo>
                    <a:pt x="392" y="258"/>
                  </a:lnTo>
                  <a:lnTo>
                    <a:pt x="409" y="287"/>
                  </a:lnTo>
                  <a:lnTo>
                    <a:pt x="426" y="319"/>
                  </a:lnTo>
                  <a:lnTo>
                    <a:pt x="434" y="335"/>
                  </a:lnTo>
                  <a:lnTo>
                    <a:pt x="441" y="353"/>
                  </a:lnTo>
                  <a:lnTo>
                    <a:pt x="448" y="370"/>
                  </a:lnTo>
                  <a:lnTo>
                    <a:pt x="454" y="388"/>
                  </a:lnTo>
                  <a:lnTo>
                    <a:pt x="459" y="407"/>
                  </a:lnTo>
                  <a:lnTo>
                    <a:pt x="464" y="427"/>
                  </a:lnTo>
                  <a:lnTo>
                    <a:pt x="468" y="447"/>
                  </a:lnTo>
                  <a:lnTo>
                    <a:pt x="472" y="468"/>
                  </a:lnTo>
                  <a:lnTo>
                    <a:pt x="474" y="490"/>
                  </a:lnTo>
                  <a:lnTo>
                    <a:pt x="477" y="512"/>
                  </a:lnTo>
                  <a:lnTo>
                    <a:pt x="478" y="535"/>
                  </a:lnTo>
                  <a:lnTo>
                    <a:pt x="479" y="559"/>
                  </a:lnTo>
                  <a:lnTo>
                    <a:pt x="479" y="559"/>
                  </a:lnTo>
                  <a:lnTo>
                    <a:pt x="478" y="588"/>
                  </a:lnTo>
                  <a:lnTo>
                    <a:pt x="474" y="617"/>
                  </a:lnTo>
                  <a:lnTo>
                    <a:pt x="470" y="643"/>
                  </a:lnTo>
                  <a:lnTo>
                    <a:pt x="465" y="670"/>
                  </a:lnTo>
                  <a:lnTo>
                    <a:pt x="457" y="695"/>
                  </a:lnTo>
                  <a:lnTo>
                    <a:pt x="450" y="720"/>
                  </a:lnTo>
                  <a:lnTo>
                    <a:pt x="440" y="743"/>
                  </a:lnTo>
                  <a:lnTo>
                    <a:pt x="429" y="766"/>
                  </a:lnTo>
                  <a:lnTo>
                    <a:pt x="419" y="786"/>
                  </a:lnTo>
                  <a:lnTo>
                    <a:pt x="407" y="806"/>
                  </a:lnTo>
                  <a:lnTo>
                    <a:pt x="395" y="826"/>
                  </a:lnTo>
                  <a:lnTo>
                    <a:pt x="382" y="843"/>
                  </a:lnTo>
                  <a:lnTo>
                    <a:pt x="370" y="860"/>
                  </a:lnTo>
                  <a:lnTo>
                    <a:pt x="357" y="876"/>
                  </a:lnTo>
                  <a:lnTo>
                    <a:pt x="333" y="904"/>
                  </a:lnTo>
                  <a:lnTo>
                    <a:pt x="333" y="90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48" name="Freeform 6"/>
            <p:cNvSpPr>
              <a:spLocks noEditPoints="1"/>
            </p:cNvSpPr>
            <p:nvPr/>
          </p:nvSpPr>
          <p:spPr bwMode="auto">
            <a:xfrm>
              <a:off x="4710159" y="938672"/>
              <a:ext cx="292455" cy="292455"/>
            </a:xfrm>
            <a:custGeom>
              <a:avLst/>
              <a:gdLst>
                <a:gd name="T0" fmla="*/ 410 w 1017"/>
                <a:gd name="T1" fmla="*/ 428 h 1018"/>
                <a:gd name="T2" fmla="*/ 220 w 1017"/>
                <a:gd name="T3" fmla="*/ 735 h 1018"/>
                <a:gd name="T4" fmla="*/ 283 w 1017"/>
                <a:gd name="T5" fmla="*/ 797 h 1018"/>
                <a:gd name="T6" fmla="*/ 581 w 1017"/>
                <a:gd name="T7" fmla="*/ 613 h 1018"/>
                <a:gd name="T8" fmla="*/ 781 w 1017"/>
                <a:gd name="T9" fmla="*/ 326 h 1018"/>
                <a:gd name="T10" fmla="*/ 778 w 1017"/>
                <a:gd name="T11" fmla="*/ 239 h 1018"/>
                <a:gd name="T12" fmla="*/ 691 w 1017"/>
                <a:gd name="T13" fmla="*/ 236 h 1018"/>
                <a:gd name="T14" fmla="*/ 405 w 1017"/>
                <a:gd name="T15" fmla="*/ 584 h 1018"/>
                <a:gd name="T16" fmla="*/ 567 w 1017"/>
                <a:gd name="T17" fmla="*/ 531 h 1018"/>
                <a:gd name="T18" fmla="*/ 473 w 1017"/>
                <a:gd name="T19" fmla="*/ 562 h 1018"/>
                <a:gd name="T20" fmla="*/ 448 w 1017"/>
                <a:gd name="T21" fmla="*/ 487 h 1018"/>
                <a:gd name="T22" fmla="*/ 539 w 1017"/>
                <a:gd name="T23" fmla="*/ 453 h 1018"/>
                <a:gd name="T24" fmla="*/ 571 w 1017"/>
                <a:gd name="T25" fmla="*/ 520 h 1018"/>
                <a:gd name="T26" fmla="*/ 382 w 1017"/>
                <a:gd name="T27" fmla="*/ 16 h 1018"/>
                <a:gd name="T28" fmla="*/ 184 w 1017"/>
                <a:gd name="T29" fmla="*/ 116 h 1018"/>
                <a:gd name="T30" fmla="*/ 49 w 1017"/>
                <a:gd name="T31" fmla="*/ 289 h 1018"/>
                <a:gd name="T32" fmla="*/ 0 w 1017"/>
                <a:gd name="T33" fmla="*/ 509 h 1018"/>
                <a:gd name="T34" fmla="*/ 40 w 1017"/>
                <a:gd name="T35" fmla="*/ 707 h 1018"/>
                <a:gd name="T36" fmla="*/ 166 w 1017"/>
                <a:gd name="T37" fmla="*/ 885 h 1018"/>
                <a:gd name="T38" fmla="*/ 357 w 1017"/>
                <a:gd name="T39" fmla="*/ 995 h 1018"/>
                <a:gd name="T40" fmla="*/ 560 w 1017"/>
                <a:gd name="T41" fmla="*/ 1015 h 1018"/>
                <a:gd name="T42" fmla="*/ 772 w 1017"/>
                <a:gd name="T43" fmla="*/ 944 h 1018"/>
                <a:gd name="T44" fmla="*/ 930 w 1017"/>
                <a:gd name="T45" fmla="*/ 793 h 1018"/>
                <a:gd name="T46" fmla="*/ 1012 w 1017"/>
                <a:gd name="T47" fmla="*/ 586 h 1018"/>
                <a:gd name="T48" fmla="*/ 1001 w 1017"/>
                <a:gd name="T49" fmla="*/ 382 h 1018"/>
                <a:gd name="T50" fmla="*/ 901 w 1017"/>
                <a:gd name="T51" fmla="*/ 186 h 1018"/>
                <a:gd name="T52" fmla="*/ 728 w 1017"/>
                <a:gd name="T53" fmla="*/ 50 h 1018"/>
                <a:gd name="T54" fmla="*/ 508 w 1017"/>
                <a:gd name="T55" fmla="*/ 0 h 1018"/>
                <a:gd name="T56" fmla="*/ 376 w 1017"/>
                <a:gd name="T57" fmla="*/ 935 h 1018"/>
                <a:gd name="T58" fmla="*/ 209 w 1017"/>
                <a:gd name="T59" fmla="*/ 838 h 1018"/>
                <a:gd name="T60" fmla="*/ 99 w 1017"/>
                <a:gd name="T61" fmla="*/ 682 h 1018"/>
                <a:gd name="T62" fmla="*/ 63 w 1017"/>
                <a:gd name="T63" fmla="*/ 509 h 1018"/>
                <a:gd name="T64" fmla="*/ 107 w 1017"/>
                <a:gd name="T65" fmla="*/ 315 h 1018"/>
                <a:gd name="T66" fmla="*/ 225 w 1017"/>
                <a:gd name="T67" fmla="*/ 165 h 1018"/>
                <a:gd name="T68" fmla="*/ 397 w 1017"/>
                <a:gd name="T69" fmla="*/ 77 h 1018"/>
                <a:gd name="T70" fmla="*/ 576 w 1017"/>
                <a:gd name="T71" fmla="*/ 69 h 1018"/>
                <a:gd name="T72" fmla="*/ 757 w 1017"/>
                <a:gd name="T73" fmla="*/ 139 h 1018"/>
                <a:gd name="T74" fmla="*/ 889 w 1017"/>
                <a:gd name="T75" fmla="*/ 278 h 1018"/>
                <a:gd name="T76" fmla="*/ 952 w 1017"/>
                <a:gd name="T77" fmla="*/ 463 h 1018"/>
                <a:gd name="T78" fmla="*/ 933 w 1017"/>
                <a:gd name="T79" fmla="*/ 642 h 1018"/>
                <a:gd name="T80" fmla="*/ 838 w 1017"/>
                <a:gd name="T81" fmla="*/ 808 h 1018"/>
                <a:gd name="T82" fmla="*/ 681 w 1017"/>
                <a:gd name="T83" fmla="*/ 919 h 1018"/>
                <a:gd name="T84" fmla="*/ 508 w 1017"/>
                <a:gd name="T85" fmla="*/ 954 h 1018"/>
                <a:gd name="T86" fmla="*/ 540 w 1017"/>
                <a:gd name="T87" fmla="*/ 165 h 1018"/>
                <a:gd name="T88" fmla="*/ 515 w 1017"/>
                <a:gd name="T89" fmla="*/ 128 h 1018"/>
                <a:gd name="T90" fmla="*/ 477 w 1017"/>
                <a:gd name="T91" fmla="*/ 152 h 1018"/>
                <a:gd name="T92" fmla="*/ 502 w 1017"/>
                <a:gd name="T93" fmla="*/ 190 h 1018"/>
                <a:gd name="T94" fmla="*/ 482 w 1017"/>
                <a:gd name="T95" fmla="*/ 841 h 1018"/>
                <a:gd name="T96" fmla="*/ 490 w 1017"/>
                <a:gd name="T97" fmla="*/ 885 h 1018"/>
                <a:gd name="T98" fmla="*/ 534 w 1017"/>
                <a:gd name="T99" fmla="*/ 877 h 1018"/>
                <a:gd name="T100" fmla="*/ 526 w 1017"/>
                <a:gd name="T101" fmla="*/ 833 h 1018"/>
                <a:gd name="T102" fmla="*/ 840 w 1017"/>
                <a:gd name="T103" fmla="*/ 483 h 1018"/>
                <a:gd name="T104" fmla="*/ 831 w 1017"/>
                <a:gd name="T105" fmla="*/ 527 h 1018"/>
                <a:gd name="T106" fmla="*/ 876 w 1017"/>
                <a:gd name="T107" fmla="*/ 535 h 1018"/>
                <a:gd name="T108" fmla="*/ 885 w 1017"/>
                <a:gd name="T109" fmla="*/ 491 h 1018"/>
                <a:gd name="T110" fmla="*/ 152 w 1017"/>
                <a:gd name="T111" fmla="*/ 477 h 1018"/>
                <a:gd name="T112" fmla="*/ 128 w 1017"/>
                <a:gd name="T113" fmla="*/ 515 h 1018"/>
                <a:gd name="T114" fmla="*/ 165 w 1017"/>
                <a:gd name="T115" fmla="*/ 540 h 1018"/>
                <a:gd name="T116" fmla="*/ 190 w 1017"/>
                <a:gd name="T117" fmla="*/ 50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691" y="236"/>
                  </a:moveTo>
                  <a:lnTo>
                    <a:pt x="455" y="394"/>
                  </a:lnTo>
                  <a:lnTo>
                    <a:pt x="455" y="394"/>
                  </a:lnTo>
                  <a:lnTo>
                    <a:pt x="445" y="399"/>
                  </a:lnTo>
                  <a:lnTo>
                    <a:pt x="436" y="404"/>
                  </a:lnTo>
                  <a:lnTo>
                    <a:pt x="427" y="411"/>
                  </a:lnTo>
                  <a:lnTo>
                    <a:pt x="418" y="418"/>
                  </a:lnTo>
                  <a:lnTo>
                    <a:pt x="418" y="418"/>
                  </a:lnTo>
                  <a:lnTo>
                    <a:pt x="410" y="428"/>
                  </a:lnTo>
                  <a:lnTo>
                    <a:pt x="402" y="439"/>
                  </a:lnTo>
                  <a:lnTo>
                    <a:pt x="396" y="450"/>
                  </a:lnTo>
                  <a:lnTo>
                    <a:pt x="390" y="460"/>
                  </a:lnTo>
                  <a:lnTo>
                    <a:pt x="236" y="691"/>
                  </a:lnTo>
                  <a:lnTo>
                    <a:pt x="236" y="691"/>
                  </a:lnTo>
                  <a:lnTo>
                    <a:pt x="228" y="702"/>
                  </a:lnTo>
                  <a:lnTo>
                    <a:pt x="224" y="712"/>
                  </a:lnTo>
                  <a:lnTo>
                    <a:pt x="221" y="723"/>
                  </a:lnTo>
                  <a:lnTo>
                    <a:pt x="220" y="735"/>
                  </a:lnTo>
                  <a:lnTo>
                    <a:pt x="221" y="747"/>
                  </a:lnTo>
                  <a:lnTo>
                    <a:pt x="225" y="759"/>
                  </a:lnTo>
                  <a:lnTo>
                    <a:pt x="231" y="769"/>
                  </a:lnTo>
                  <a:lnTo>
                    <a:pt x="238" y="779"/>
                  </a:lnTo>
                  <a:lnTo>
                    <a:pt x="238" y="779"/>
                  </a:lnTo>
                  <a:lnTo>
                    <a:pt x="248" y="786"/>
                  </a:lnTo>
                  <a:lnTo>
                    <a:pt x="260" y="793"/>
                  </a:lnTo>
                  <a:lnTo>
                    <a:pt x="271" y="796"/>
                  </a:lnTo>
                  <a:lnTo>
                    <a:pt x="283" y="797"/>
                  </a:lnTo>
                  <a:lnTo>
                    <a:pt x="283" y="797"/>
                  </a:lnTo>
                  <a:lnTo>
                    <a:pt x="295" y="796"/>
                  </a:lnTo>
                  <a:lnTo>
                    <a:pt x="306" y="793"/>
                  </a:lnTo>
                  <a:lnTo>
                    <a:pt x="316" y="789"/>
                  </a:lnTo>
                  <a:lnTo>
                    <a:pt x="326" y="781"/>
                  </a:lnTo>
                  <a:lnTo>
                    <a:pt x="561" y="624"/>
                  </a:lnTo>
                  <a:lnTo>
                    <a:pt x="561" y="624"/>
                  </a:lnTo>
                  <a:lnTo>
                    <a:pt x="572" y="619"/>
                  </a:lnTo>
                  <a:lnTo>
                    <a:pt x="581" y="613"/>
                  </a:lnTo>
                  <a:lnTo>
                    <a:pt x="590" y="606"/>
                  </a:lnTo>
                  <a:lnTo>
                    <a:pt x="599" y="599"/>
                  </a:lnTo>
                  <a:lnTo>
                    <a:pt x="599" y="599"/>
                  </a:lnTo>
                  <a:lnTo>
                    <a:pt x="607" y="589"/>
                  </a:lnTo>
                  <a:lnTo>
                    <a:pt x="615" y="579"/>
                  </a:lnTo>
                  <a:lnTo>
                    <a:pt x="621" y="569"/>
                  </a:lnTo>
                  <a:lnTo>
                    <a:pt x="626" y="558"/>
                  </a:lnTo>
                  <a:lnTo>
                    <a:pt x="781" y="326"/>
                  </a:lnTo>
                  <a:lnTo>
                    <a:pt x="781" y="326"/>
                  </a:lnTo>
                  <a:lnTo>
                    <a:pt x="789" y="317"/>
                  </a:lnTo>
                  <a:lnTo>
                    <a:pt x="793" y="306"/>
                  </a:lnTo>
                  <a:lnTo>
                    <a:pt x="796" y="294"/>
                  </a:lnTo>
                  <a:lnTo>
                    <a:pt x="797" y="282"/>
                  </a:lnTo>
                  <a:lnTo>
                    <a:pt x="795" y="270"/>
                  </a:lnTo>
                  <a:lnTo>
                    <a:pt x="792" y="260"/>
                  </a:lnTo>
                  <a:lnTo>
                    <a:pt x="786" y="249"/>
                  </a:lnTo>
                  <a:lnTo>
                    <a:pt x="778" y="239"/>
                  </a:lnTo>
                  <a:lnTo>
                    <a:pt x="778" y="239"/>
                  </a:lnTo>
                  <a:lnTo>
                    <a:pt x="769" y="232"/>
                  </a:lnTo>
                  <a:lnTo>
                    <a:pt x="758" y="225"/>
                  </a:lnTo>
                  <a:lnTo>
                    <a:pt x="747" y="222"/>
                  </a:lnTo>
                  <a:lnTo>
                    <a:pt x="735" y="221"/>
                  </a:lnTo>
                  <a:lnTo>
                    <a:pt x="723" y="222"/>
                  </a:lnTo>
                  <a:lnTo>
                    <a:pt x="711" y="224"/>
                  </a:lnTo>
                  <a:lnTo>
                    <a:pt x="701" y="230"/>
                  </a:lnTo>
                  <a:lnTo>
                    <a:pt x="691" y="236"/>
                  </a:lnTo>
                  <a:lnTo>
                    <a:pt x="691" y="236"/>
                  </a:lnTo>
                  <a:close/>
                  <a:moveTo>
                    <a:pt x="289" y="730"/>
                  </a:moveTo>
                  <a:lnTo>
                    <a:pt x="283" y="734"/>
                  </a:lnTo>
                  <a:lnTo>
                    <a:pt x="283" y="734"/>
                  </a:lnTo>
                  <a:lnTo>
                    <a:pt x="283" y="765"/>
                  </a:lnTo>
                  <a:lnTo>
                    <a:pt x="283" y="734"/>
                  </a:lnTo>
                  <a:lnTo>
                    <a:pt x="396" y="566"/>
                  </a:lnTo>
                  <a:lnTo>
                    <a:pt x="396" y="566"/>
                  </a:lnTo>
                  <a:lnTo>
                    <a:pt x="400" y="575"/>
                  </a:lnTo>
                  <a:lnTo>
                    <a:pt x="405" y="584"/>
                  </a:lnTo>
                  <a:lnTo>
                    <a:pt x="412" y="591"/>
                  </a:lnTo>
                  <a:lnTo>
                    <a:pt x="418" y="599"/>
                  </a:lnTo>
                  <a:lnTo>
                    <a:pt x="418" y="599"/>
                  </a:lnTo>
                  <a:lnTo>
                    <a:pt x="426" y="605"/>
                  </a:lnTo>
                  <a:lnTo>
                    <a:pt x="433" y="612"/>
                  </a:lnTo>
                  <a:lnTo>
                    <a:pt x="442" y="617"/>
                  </a:lnTo>
                  <a:lnTo>
                    <a:pt x="451" y="621"/>
                  </a:lnTo>
                  <a:lnTo>
                    <a:pt x="289" y="730"/>
                  </a:lnTo>
                  <a:close/>
                  <a:moveTo>
                    <a:pt x="567" y="531"/>
                  </a:moveTo>
                  <a:lnTo>
                    <a:pt x="552" y="554"/>
                  </a:lnTo>
                  <a:lnTo>
                    <a:pt x="530" y="569"/>
                  </a:lnTo>
                  <a:lnTo>
                    <a:pt x="530" y="569"/>
                  </a:lnTo>
                  <a:lnTo>
                    <a:pt x="519" y="572"/>
                  </a:lnTo>
                  <a:lnTo>
                    <a:pt x="508" y="573"/>
                  </a:lnTo>
                  <a:lnTo>
                    <a:pt x="508" y="573"/>
                  </a:lnTo>
                  <a:lnTo>
                    <a:pt x="496" y="571"/>
                  </a:lnTo>
                  <a:lnTo>
                    <a:pt x="484" y="568"/>
                  </a:lnTo>
                  <a:lnTo>
                    <a:pt x="473" y="562"/>
                  </a:lnTo>
                  <a:lnTo>
                    <a:pt x="463" y="554"/>
                  </a:lnTo>
                  <a:lnTo>
                    <a:pt x="463" y="554"/>
                  </a:lnTo>
                  <a:lnTo>
                    <a:pt x="456" y="544"/>
                  </a:lnTo>
                  <a:lnTo>
                    <a:pt x="449" y="533"/>
                  </a:lnTo>
                  <a:lnTo>
                    <a:pt x="446" y="521"/>
                  </a:lnTo>
                  <a:lnTo>
                    <a:pt x="445" y="509"/>
                  </a:lnTo>
                  <a:lnTo>
                    <a:pt x="445" y="509"/>
                  </a:lnTo>
                  <a:lnTo>
                    <a:pt x="446" y="498"/>
                  </a:lnTo>
                  <a:lnTo>
                    <a:pt x="448" y="487"/>
                  </a:lnTo>
                  <a:lnTo>
                    <a:pt x="463" y="465"/>
                  </a:lnTo>
                  <a:lnTo>
                    <a:pt x="486" y="450"/>
                  </a:lnTo>
                  <a:lnTo>
                    <a:pt x="486" y="450"/>
                  </a:lnTo>
                  <a:lnTo>
                    <a:pt x="495" y="447"/>
                  </a:lnTo>
                  <a:lnTo>
                    <a:pt x="503" y="446"/>
                  </a:lnTo>
                  <a:lnTo>
                    <a:pt x="513" y="446"/>
                  </a:lnTo>
                  <a:lnTo>
                    <a:pt x="521" y="447"/>
                  </a:lnTo>
                  <a:lnTo>
                    <a:pt x="530" y="450"/>
                  </a:lnTo>
                  <a:lnTo>
                    <a:pt x="539" y="453"/>
                  </a:lnTo>
                  <a:lnTo>
                    <a:pt x="546" y="458"/>
                  </a:lnTo>
                  <a:lnTo>
                    <a:pt x="554" y="463"/>
                  </a:lnTo>
                  <a:lnTo>
                    <a:pt x="554" y="463"/>
                  </a:lnTo>
                  <a:lnTo>
                    <a:pt x="561" y="473"/>
                  </a:lnTo>
                  <a:lnTo>
                    <a:pt x="567" y="485"/>
                  </a:lnTo>
                  <a:lnTo>
                    <a:pt x="571" y="497"/>
                  </a:lnTo>
                  <a:lnTo>
                    <a:pt x="572" y="509"/>
                  </a:lnTo>
                  <a:lnTo>
                    <a:pt x="572" y="509"/>
                  </a:lnTo>
                  <a:lnTo>
                    <a:pt x="571" y="520"/>
                  </a:lnTo>
                  <a:lnTo>
                    <a:pt x="567" y="531"/>
                  </a:lnTo>
                  <a:lnTo>
                    <a:pt x="567" y="531"/>
                  </a:lnTo>
                  <a:close/>
                  <a:moveTo>
                    <a:pt x="508" y="0"/>
                  </a:moveTo>
                  <a:lnTo>
                    <a:pt x="508" y="0"/>
                  </a:lnTo>
                  <a:lnTo>
                    <a:pt x="483" y="1"/>
                  </a:lnTo>
                  <a:lnTo>
                    <a:pt x="456" y="2"/>
                  </a:lnTo>
                  <a:lnTo>
                    <a:pt x="431" y="5"/>
                  </a:lnTo>
                  <a:lnTo>
                    <a:pt x="405" y="11"/>
                  </a:lnTo>
                  <a:lnTo>
                    <a:pt x="382" y="16"/>
                  </a:lnTo>
                  <a:lnTo>
                    <a:pt x="357" y="23"/>
                  </a:lnTo>
                  <a:lnTo>
                    <a:pt x="334" y="31"/>
                  </a:lnTo>
                  <a:lnTo>
                    <a:pt x="310" y="40"/>
                  </a:lnTo>
                  <a:lnTo>
                    <a:pt x="287" y="50"/>
                  </a:lnTo>
                  <a:lnTo>
                    <a:pt x="266" y="61"/>
                  </a:lnTo>
                  <a:lnTo>
                    <a:pt x="245" y="74"/>
                  </a:lnTo>
                  <a:lnTo>
                    <a:pt x="224" y="87"/>
                  </a:lnTo>
                  <a:lnTo>
                    <a:pt x="204" y="101"/>
                  </a:lnTo>
                  <a:lnTo>
                    <a:pt x="184" y="116"/>
                  </a:lnTo>
                  <a:lnTo>
                    <a:pt x="166" y="132"/>
                  </a:lnTo>
                  <a:lnTo>
                    <a:pt x="149" y="149"/>
                  </a:lnTo>
                  <a:lnTo>
                    <a:pt x="132" y="167"/>
                  </a:lnTo>
                  <a:lnTo>
                    <a:pt x="116" y="186"/>
                  </a:lnTo>
                  <a:lnTo>
                    <a:pt x="101" y="205"/>
                  </a:lnTo>
                  <a:lnTo>
                    <a:pt x="87" y="224"/>
                  </a:lnTo>
                  <a:lnTo>
                    <a:pt x="73" y="245"/>
                  </a:lnTo>
                  <a:lnTo>
                    <a:pt x="61" y="266"/>
                  </a:lnTo>
                  <a:lnTo>
                    <a:pt x="49" y="289"/>
                  </a:lnTo>
                  <a:lnTo>
                    <a:pt x="40" y="311"/>
                  </a:lnTo>
                  <a:lnTo>
                    <a:pt x="30" y="334"/>
                  </a:lnTo>
                  <a:lnTo>
                    <a:pt x="22" y="357"/>
                  </a:lnTo>
                  <a:lnTo>
                    <a:pt x="16" y="382"/>
                  </a:lnTo>
                  <a:lnTo>
                    <a:pt x="10" y="407"/>
                  </a:lnTo>
                  <a:lnTo>
                    <a:pt x="5" y="431"/>
                  </a:lnTo>
                  <a:lnTo>
                    <a:pt x="2" y="457"/>
                  </a:lnTo>
                  <a:lnTo>
                    <a:pt x="0" y="483"/>
                  </a:lnTo>
                  <a:lnTo>
                    <a:pt x="0" y="509"/>
                  </a:lnTo>
                  <a:lnTo>
                    <a:pt x="0" y="509"/>
                  </a:lnTo>
                  <a:lnTo>
                    <a:pt x="0" y="535"/>
                  </a:lnTo>
                  <a:lnTo>
                    <a:pt x="2" y="561"/>
                  </a:lnTo>
                  <a:lnTo>
                    <a:pt x="5" y="586"/>
                  </a:lnTo>
                  <a:lnTo>
                    <a:pt x="10" y="612"/>
                  </a:lnTo>
                  <a:lnTo>
                    <a:pt x="16" y="636"/>
                  </a:lnTo>
                  <a:lnTo>
                    <a:pt x="22" y="660"/>
                  </a:lnTo>
                  <a:lnTo>
                    <a:pt x="30" y="683"/>
                  </a:lnTo>
                  <a:lnTo>
                    <a:pt x="40" y="707"/>
                  </a:lnTo>
                  <a:lnTo>
                    <a:pt x="49" y="730"/>
                  </a:lnTo>
                  <a:lnTo>
                    <a:pt x="61" y="751"/>
                  </a:lnTo>
                  <a:lnTo>
                    <a:pt x="73" y="772"/>
                  </a:lnTo>
                  <a:lnTo>
                    <a:pt x="87" y="793"/>
                  </a:lnTo>
                  <a:lnTo>
                    <a:pt x="101" y="813"/>
                  </a:lnTo>
                  <a:lnTo>
                    <a:pt x="116" y="833"/>
                  </a:lnTo>
                  <a:lnTo>
                    <a:pt x="132" y="851"/>
                  </a:lnTo>
                  <a:lnTo>
                    <a:pt x="149" y="868"/>
                  </a:lnTo>
                  <a:lnTo>
                    <a:pt x="166" y="885"/>
                  </a:lnTo>
                  <a:lnTo>
                    <a:pt x="184" y="901"/>
                  </a:lnTo>
                  <a:lnTo>
                    <a:pt x="204" y="916"/>
                  </a:lnTo>
                  <a:lnTo>
                    <a:pt x="224" y="930"/>
                  </a:lnTo>
                  <a:lnTo>
                    <a:pt x="245" y="944"/>
                  </a:lnTo>
                  <a:lnTo>
                    <a:pt x="266" y="956"/>
                  </a:lnTo>
                  <a:lnTo>
                    <a:pt x="287" y="968"/>
                  </a:lnTo>
                  <a:lnTo>
                    <a:pt x="310" y="977"/>
                  </a:lnTo>
                  <a:lnTo>
                    <a:pt x="334" y="987"/>
                  </a:lnTo>
                  <a:lnTo>
                    <a:pt x="357" y="995"/>
                  </a:lnTo>
                  <a:lnTo>
                    <a:pt x="382" y="1002"/>
                  </a:lnTo>
                  <a:lnTo>
                    <a:pt x="405" y="1007"/>
                  </a:lnTo>
                  <a:lnTo>
                    <a:pt x="431" y="1012"/>
                  </a:lnTo>
                  <a:lnTo>
                    <a:pt x="456" y="1015"/>
                  </a:lnTo>
                  <a:lnTo>
                    <a:pt x="483" y="1017"/>
                  </a:lnTo>
                  <a:lnTo>
                    <a:pt x="508" y="1018"/>
                  </a:lnTo>
                  <a:lnTo>
                    <a:pt x="508" y="1018"/>
                  </a:lnTo>
                  <a:lnTo>
                    <a:pt x="534" y="1017"/>
                  </a:lnTo>
                  <a:lnTo>
                    <a:pt x="560" y="1015"/>
                  </a:lnTo>
                  <a:lnTo>
                    <a:pt x="586" y="1012"/>
                  </a:lnTo>
                  <a:lnTo>
                    <a:pt x="610" y="1007"/>
                  </a:lnTo>
                  <a:lnTo>
                    <a:pt x="635" y="1002"/>
                  </a:lnTo>
                  <a:lnTo>
                    <a:pt x="660" y="995"/>
                  </a:lnTo>
                  <a:lnTo>
                    <a:pt x="683" y="987"/>
                  </a:lnTo>
                  <a:lnTo>
                    <a:pt x="706" y="977"/>
                  </a:lnTo>
                  <a:lnTo>
                    <a:pt x="728" y="968"/>
                  </a:lnTo>
                  <a:lnTo>
                    <a:pt x="751" y="956"/>
                  </a:lnTo>
                  <a:lnTo>
                    <a:pt x="772" y="944"/>
                  </a:lnTo>
                  <a:lnTo>
                    <a:pt x="793" y="930"/>
                  </a:lnTo>
                  <a:lnTo>
                    <a:pt x="812" y="916"/>
                  </a:lnTo>
                  <a:lnTo>
                    <a:pt x="831" y="901"/>
                  </a:lnTo>
                  <a:lnTo>
                    <a:pt x="851" y="885"/>
                  </a:lnTo>
                  <a:lnTo>
                    <a:pt x="868" y="868"/>
                  </a:lnTo>
                  <a:lnTo>
                    <a:pt x="885" y="851"/>
                  </a:lnTo>
                  <a:lnTo>
                    <a:pt x="901" y="833"/>
                  </a:lnTo>
                  <a:lnTo>
                    <a:pt x="916" y="813"/>
                  </a:lnTo>
                  <a:lnTo>
                    <a:pt x="930" y="793"/>
                  </a:lnTo>
                  <a:lnTo>
                    <a:pt x="943" y="772"/>
                  </a:lnTo>
                  <a:lnTo>
                    <a:pt x="956" y="751"/>
                  </a:lnTo>
                  <a:lnTo>
                    <a:pt x="967" y="730"/>
                  </a:lnTo>
                  <a:lnTo>
                    <a:pt x="977" y="707"/>
                  </a:lnTo>
                  <a:lnTo>
                    <a:pt x="986" y="683"/>
                  </a:lnTo>
                  <a:lnTo>
                    <a:pt x="995" y="660"/>
                  </a:lnTo>
                  <a:lnTo>
                    <a:pt x="1001" y="636"/>
                  </a:lnTo>
                  <a:lnTo>
                    <a:pt x="1007" y="612"/>
                  </a:lnTo>
                  <a:lnTo>
                    <a:pt x="1012" y="586"/>
                  </a:lnTo>
                  <a:lnTo>
                    <a:pt x="1015" y="561"/>
                  </a:lnTo>
                  <a:lnTo>
                    <a:pt x="1017" y="535"/>
                  </a:lnTo>
                  <a:lnTo>
                    <a:pt x="1017" y="509"/>
                  </a:lnTo>
                  <a:lnTo>
                    <a:pt x="1017" y="509"/>
                  </a:lnTo>
                  <a:lnTo>
                    <a:pt x="1017" y="483"/>
                  </a:lnTo>
                  <a:lnTo>
                    <a:pt x="1015" y="457"/>
                  </a:lnTo>
                  <a:lnTo>
                    <a:pt x="1012" y="431"/>
                  </a:lnTo>
                  <a:lnTo>
                    <a:pt x="1007" y="407"/>
                  </a:lnTo>
                  <a:lnTo>
                    <a:pt x="1001" y="382"/>
                  </a:lnTo>
                  <a:lnTo>
                    <a:pt x="995" y="357"/>
                  </a:lnTo>
                  <a:lnTo>
                    <a:pt x="986" y="334"/>
                  </a:lnTo>
                  <a:lnTo>
                    <a:pt x="977" y="311"/>
                  </a:lnTo>
                  <a:lnTo>
                    <a:pt x="967" y="289"/>
                  </a:lnTo>
                  <a:lnTo>
                    <a:pt x="956" y="266"/>
                  </a:lnTo>
                  <a:lnTo>
                    <a:pt x="943" y="245"/>
                  </a:lnTo>
                  <a:lnTo>
                    <a:pt x="930" y="224"/>
                  </a:lnTo>
                  <a:lnTo>
                    <a:pt x="916" y="205"/>
                  </a:lnTo>
                  <a:lnTo>
                    <a:pt x="901" y="186"/>
                  </a:lnTo>
                  <a:lnTo>
                    <a:pt x="885" y="167"/>
                  </a:lnTo>
                  <a:lnTo>
                    <a:pt x="868" y="149"/>
                  </a:lnTo>
                  <a:lnTo>
                    <a:pt x="851" y="132"/>
                  </a:lnTo>
                  <a:lnTo>
                    <a:pt x="831" y="116"/>
                  </a:lnTo>
                  <a:lnTo>
                    <a:pt x="812" y="101"/>
                  </a:lnTo>
                  <a:lnTo>
                    <a:pt x="793" y="87"/>
                  </a:lnTo>
                  <a:lnTo>
                    <a:pt x="772" y="74"/>
                  </a:lnTo>
                  <a:lnTo>
                    <a:pt x="751" y="61"/>
                  </a:lnTo>
                  <a:lnTo>
                    <a:pt x="728" y="50"/>
                  </a:lnTo>
                  <a:lnTo>
                    <a:pt x="706" y="40"/>
                  </a:lnTo>
                  <a:lnTo>
                    <a:pt x="683" y="31"/>
                  </a:lnTo>
                  <a:lnTo>
                    <a:pt x="660" y="23"/>
                  </a:lnTo>
                  <a:lnTo>
                    <a:pt x="635" y="16"/>
                  </a:lnTo>
                  <a:lnTo>
                    <a:pt x="610" y="11"/>
                  </a:lnTo>
                  <a:lnTo>
                    <a:pt x="586" y="5"/>
                  </a:lnTo>
                  <a:lnTo>
                    <a:pt x="560" y="2"/>
                  </a:lnTo>
                  <a:lnTo>
                    <a:pt x="534" y="1"/>
                  </a:lnTo>
                  <a:lnTo>
                    <a:pt x="508" y="0"/>
                  </a:lnTo>
                  <a:lnTo>
                    <a:pt x="508" y="0"/>
                  </a:lnTo>
                  <a:close/>
                  <a:moveTo>
                    <a:pt x="508" y="954"/>
                  </a:moveTo>
                  <a:lnTo>
                    <a:pt x="508" y="954"/>
                  </a:lnTo>
                  <a:lnTo>
                    <a:pt x="486" y="954"/>
                  </a:lnTo>
                  <a:lnTo>
                    <a:pt x="463" y="952"/>
                  </a:lnTo>
                  <a:lnTo>
                    <a:pt x="441" y="948"/>
                  </a:lnTo>
                  <a:lnTo>
                    <a:pt x="418" y="945"/>
                  </a:lnTo>
                  <a:lnTo>
                    <a:pt x="397" y="940"/>
                  </a:lnTo>
                  <a:lnTo>
                    <a:pt x="376" y="935"/>
                  </a:lnTo>
                  <a:lnTo>
                    <a:pt x="355" y="927"/>
                  </a:lnTo>
                  <a:lnTo>
                    <a:pt x="336" y="919"/>
                  </a:lnTo>
                  <a:lnTo>
                    <a:pt x="315" y="910"/>
                  </a:lnTo>
                  <a:lnTo>
                    <a:pt x="296" y="900"/>
                  </a:lnTo>
                  <a:lnTo>
                    <a:pt x="278" y="889"/>
                  </a:lnTo>
                  <a:lnTo>
                    <a:pt x="260" y="878"/>
                  </a:lnTo>
                  <a:lnTo>
                    <a:pt x="242" y="866"/>
                  </a:lnTo>
                  <a:lnTo>
                    <a:pt x="225" y="852"/>
                  </a:lnTo>
                  <a:lnTo>
                    <a:pt x="209" y="838"/>
                  </a:lnTo>
                  <a:lnTo>
                    <a:pt x="194" y="824"/>
                  </a:lnTo>
                  <a:lnTo>
                    <a:pt x="179" y="808"/>
                  </a:lnTo>
                  <a:lnTo>
                    <a:pt x="165" y="792"/>
                  </a:lnTo>
                  <a:lnTo>
                    <a:pt x="151" y="775"/>
                  </a:lnTo>
                  <a:lnTo>
                    <a:pt x="139" y="757"/>
                  </a:lnTo>
                  <a:lnTo>
                    <a:pt x="128" y="739"/>
                  </a:lnTo>
                  <a:lnTo>
                    <a:pt x="117" y="721"/>
                  </a:lnTo>
                  <a:lnTo>
                    <a:pt x="107" y="702"/>
                  </a:lnTo>
                  <a:lnTo>
                    <a:pt x="99" y="682"/>
                  </a:lnTo>
                  <a:lnTo>
                    <a:pt x="90" y="662"/>
                  </a:lnTo>
                  <a:lnTo>
                    <a:pt x="84" y="642"/>
                  </a:lnTo>
                  <a:lnTo>
                    <a:pt x="77" y="620"/>
                  </a:lnTo>
                  <a:lnTo>
                    <a:pt x="72" y="599"/>
                  </a:lnTo>
                  <a:lnTo>
                    <a:pt x="69" y="576"/>
                  </a:lnTo>
                  <a:lnTo>
                    <a:pt x="65" y="555"/>
                  </a:lnTo>
                  <a:lnTo>
                    <a:pt x="63" y="532"/>
                  </a:lnTo>
                  <a:lnTo>
                    <a:pt x="63" y="509"/>
                  </a:lnTo>
                  <a:lnTo>
                    <a:pt x="63" y="509"/>
                  </a:lnTo>
                  <a:lnTo>
                    <a:pt x="63" y="486"/>
                  </a:lnTo>
                  <a:lnTo>
                    <a:pt x="65" y="463"/>
                  </a:lnTo>
                  <a:lnTo>
                    <a:pt x="69" y="441"/>
                  </a:lnTo>
                  <a:lnTo>
                    <a:pt x="72" y="420"/>
                  </a:lnTo>
                  <a:lnTo>
                    <a:pt x="77" y="398"/>
                  </a:lnTo>
                  <a:lnTo>
                    <a:pt x="84" y="377"/>
                  </a:lnTo>
                  <a:lnTo>
                    <a:pt x="90" y="356"/>
                  </a:lnTo>
                  <a:lnTo>
                    <a:pt x="99" y="336"/>
                  </a:lnTo>
                  <a:lnTo>
                    <a:pt x="107" y="315"/>
                  </a:lnTo>
                  <a:lnTo>
                    <a:pt x="117" y="297"/>
                  </a:lnTo>
                  <a:lnTo>
                    <a:pt x="128" y="278"/>
                  </a:lnTo>
                  <a:lnTo>
                    <a:pt x="139" y="260"/>
                  </a:lnTo>
                  <a:lnTo>
                    <a:pt x="151" y="242"/>
                  </a:lnTo>
                  <a:lnTo>
                    <a:pt x="165" y="225"/>
                  </a:lnTo>
                  <a:lnTo>
                    <a:pt x="179" y="209"/>
                  </a:lnTo>
                  <a:lnTo>
                    <a:pt x="194" y="194"/>
                  </a:lnTo>
                  <a:lnTo>
                    <a:pt x="209" y="179"/>
                  </a:lnTo>
                  <a:lnTo>
                    <a:pt x="225" y="165"/>
                  </a:lnTo>
                  <a:lnTo>
                    <a:pt x="242" y="152"/>
                  </a:lnTo>
                  <a:lnTo>
                    <a:pt x="260" y="139"/>
                  </a:lnTo>
                  <a:lnTo>
                    <a:pt x="278" y="128"/>
                  </a:lnTo>
                  <a:lnTo>
                    <a:pt x="296" y="117"/>
                  </a:lnTo>
                  <a:lnTo>
                    <a:pt x="315" y="107"/>
                  </a:lnTo>
                  <a:lnTo>
                    <a:pt x="336" y="99"/>
                  </a:lnTo>
                  <a:lnTo>
                    <a:pt x="355" y="90"/>
                  </a:lnTo>
                  <a:lnTo>
                    <a:pt x="376" y="84"/>
                  </a:lnTo>
                  <a:lnTo>
                    <a:pt x="397" y="77"/>
                  </a:lnTo>
                  <a:lnTo>
                    <a:pt x="418" y="73"/>
                  </a:lnTo>
                  <a:lnTo>
                    <a:pt x="441" y="69"/>
                  </a:lnTo>
                  <a:lnTo>
                    <a:pt x="463" y="65"/>
                  </a:lnTo>
                  <a:lnTo>
                    <a:pt x="486" y="64"/>
                  </a:lnTo>
                  <a:lnTo>
                    <a:pt x="508" y="63"/>
                  </a:lnTo>
                  <a:lnTo>
                    <a:pt x="508" y="63"/>
                  </a:lnTo>
                  <a:lnTo>
                    <a:pt x="531" y="64"/>
                  </a:lnTo>
                  <a:lnTo>
                    <a:pt x="554" y="65"/>
                  </a:lnTo>
                  <a:lnTo>
                    <a:pt x="576" y="69"/>
                  </a:lnTo>
                  <a:lnTo>
                    <a:pt x="598" y="73"/>
                  </a:lnTo>
                  <a:lnTo>
                    <a:pt x="620" y="77"/>
                  </a:lnTo>
                  <a:lnTo>
                    <a:pt x="640" y="84"/>
                  </a:lnTo>
                  <a:lnTo>
                    <a:pt x="661" y="90"/>
                  </a:lnTo>
                  <a:lnTo>
                    <a:pt x="681" y="99"/>
                  </a:lnTo>
                  <a:lnTo>
                    <a:pt x="702" y="107"/>
                  </a:lnTo>
                  <a:lnTo>
                    <a:pt x="721" y="117"/>
                  </a:lnTo>
                  <a:lnTo>
                    <a:pt x="739" y="128"/>
                  </a:lnTo>
                  <a:lnTo>
                    <a:pt x="757" y="139"/>
                  </a:lnTo>
                  <a:lnTo>
                    <a:pt x="775" y="152"/>
                  </a:lnTo>
                  <a:lnTo>
                    <a:pt x="792" y="165"/>
                  </a:lnTo>
                  <a:lnTo>
                    <a:pt x="808" y="179"/>
                  </a:lnTo>
                  <a:lnTo>
                    <a:pt x="823" y="194"/>
                  </a:lnTo>
                  <a:lnTo>
                    <a:pt x="838" y="209"/>
                  </a:lnTo>
                  <a:lnTo>
                    <a:pt x="852" y="225"/>
                  </a:lnTo>
                  <a:lnTo>
                    <a:pt x="865" y="242"/>
                  </a:lnTo>
                  <a:lnTo>
                    <a:pt x="878" y="260"/>
                  </a:lnTo>
                  <a:lnTo>
                    <a:pt x="889" y="278"/>
                  </a:lnTo>
                  <a:lnTo>
                    <a:pt x="900" y="297"/>
                  </a:lnTo>
                  <a:lnTo>
                    <a:pt x="910" y="315"/>
                  </a:lnTo>
                  <a:lnTo>
                    <a:pt x="918" y="336"/>
                  </a:lnTo>
                  <a:lnTo>
                    <a:pt x="927" y="356"/>
                  </a:lnTo>
                  <a:lnTo>
                    <a:pt x="933" y="377"/>
                  </a:lnTo>
                  <a:lnTo>
                    <a:pt x="940" y="398"/>
                  </a:lnTo>
                  <a:lnTo>
                    <a:pt x="944" y="420"/>
                  </a:lnTo>
                  <a:lnTo>
                    <a:pt x="948" y="441"/>
                  </a:lnTo>
                  <a:lnTo>
                    <a:pt x="952" y="463"/>
                  </a:lnTo>
                  <a:lnTo>
                    <a:pt x="953" y="486"/>
                  </a:lnTo>
                  <a:lnTo>
                    <a:pt x="954" y="509"/>
                  </a:lnTo>
                  <a:lnTo>
                    <a:pt x="954" y="509"/>
                  </a:lnTo>
                  <a:lnTo>
                    <a:pt x="953" y="532"/>
                  </a:lnTo>
                  <a:lnTo>
                    <a:pt x="952" y="555"/>
                  </a:lnTo>
                  <a:lnTo>
                    <a:pt x="948" y="576"/>
                  </a:lnTo>
                  <a:lnTo>
                    <a:pt x="944" y="599"/>
                  </a:lnTo>
                  <a:lnTo>
                    <a:pt x="940" y="620"/>
                  </a:lnTo>
                  <a:lnTo>
                    <a:pt x="933" y="642"/>
                  </a:lnTo>
                  <a:lnTo>
                    <a:pt x="927" y="662"/>
                  </a:lnTo>
                  <a:lnTo>
                    <a:pt x="918" y="682"/>
                  </a:lnTo>
                  <a:lnTo>
                    <a:pt x="910" y="702"/>
                  </a:lnTo>
                  <a:lnTo>
                    <a:pt x="900" y="721"/>
                  </a:lnTo>
                  <a:lnTo>
                    <a:pt x="889" y="739"/>
                  </a:lnTo>
                  <a:lnTo>
                    <a:pt x="878" y="757"/>
                  </a:lnTo>
                  <a:lnTo>
                    <a:pt x="865" y="775"/>
                  </a:lnTo>
                  <a:lnTo>
                    <a:pt x="852" y="792"/>
                  </a:lnTo>
                  <a:lnTo>
                    <a:pt x="838" y="808"/>
                  </a:lnTo>
                  <a:lnTo>
                    <a:pt x="823" y="824"/>
                  </a:lnTo>
                  <a:lnTo>
                    <a:pt x="808" y="838"/>
                  </a:lnTo>
                  <a:lnTo>
                    <a:pt x="792" y="852"/>
                  </a:lnTo>
                  <a:lnTo>
                    <a:pt x="775" y="866"/>
                  </a:lnTo>
                  <a:lnTo>
                    <a:pt x="757" y="878"/>
                  </a:lnTo>
                  <a:lnTo>
                    <a:pt x="739" y="889"/>
                  </a:lnTo>
                  <a:lnTo>
                    <a:pt x="721" y="900"/>
                  </a:lnTo>
                  <a:lnTo>
                    <a:pt x="702" y="910"/>
                  </a:lnTo>
                  <a:lnTo>
                    <a:pt x="681" y="919"/>
                  </a:lnTo>
                  <a:lnTo>
                    <a:pt x="661" y="927"/>
                  </a:lnTo>
                  <a:lnTo>
                    <a:pt x="640" y="935"/>
                  </a:lnTo>
                  <a:lnTo>
                    <a:pt x="620" y="940"/>
                  </a:lnTo>
                  <a:lnTo>
                    <a:pt x="598" y="945"/>
                  </a:lnTo>
                  <a:lnTo>
                    <a:pt x="576" y="948"/>
                  </a:lnTo>
                  <a:lnTo>
                    <a:pt x="554" y="952"/>
                  </a:lnTo>
                  <a:lnTo>
                    <a:pt x="531" y="954"/>
                  </a:lnTo>
                  <a:lnTo>
                    <a:pt x="508" y="954"/>
                  </a:lnTo>
                  <a:lnTo>
                    <a:pt x="508" y="954"/>
                  </a:lnTo>
                  <a:close/>
                  <a:moveTo>
                    <a:pt x="508" y="191"/>
                  </a:moveTo>
                  <a:lnTo>
                    <a:pt x="508" y="191"/>
                  </a:lnTo>
                  <a:lnTo>
                    <a:pt x="515" y="190"/>
                  </a:lnTo>
                  <a:lnTo>
                    <a:pt x="520" y="188"/>
                  </a:lnTo>
                  <a:lnTo>
                    <a:pt x="526" y="186"/>
                  </a:lnTo>
                  <a:lnTo>
                    <a:pt x="531" y="181"/>
                  </a:lnTo>
                  <a:lnTo>
                    <a:pt x="534" y="177"/>
                  </a:lnTo>
                  <a:lnTo>
                    <a:pt x="537" y="172"/>
                  </a:lnTo>
                  <a:lnTo>
                    <a:pt x="540" y="165"/>
                  </a:lnTo>
                  <a:lnTo>
                    <a:pt x="541" y="159"/>
                  </a:lnTo>
                  <a:lnTo>
                    <a:pt x="541" y="159"/>
                  </a:lnTo>
                  <a:lnTo>
                    <a:pt x="540" y="152"/>
                  </a:lnTo>
                  <a:lnTo>
                    <a:pt x="537" y="147"/>
                  </a:lnTo>
                  <a:lnTo>
                    <a:pt x="534" y="142"/>
                  </a:lnTo>
                  <a:lnTo>
                    <a:pt x="531" y="136"/>
                  </a:lnTo>
                  <a:lnTo>
                    <a:pt x="526" y="133"/>
                  </a:lnTo>
                  <a:lnTo>
                    <a:pt x="520" y="130"/>
                  </a:lnTo>
                  <a:lnTo>
                    <a:pt x="515" y="128"/>
                  </a:lnTo>
                  <a:lnTo>
                    <a:pt x="508" y="128"/>
                  </a:lnTo>
                  <a:lnTo>
                    <a:pt x="508" y="128"/>
                  </a:lnTo>
                  <a:lnTo>
                    <a:pt x="502" y="128"/>
                  </a:lnTo>
                  <a:lnTo>
                    <a:pt x="496" y="130"/>
                  </a:lnTo>
                  <a:lnTo>
                    <a:pt x="490" y="133"/>
                  </a:lnTo>
                  <a:lnTo>
                    <a:pt x="486" y="136"/>
                  </a:lnTo>
                  <a:lnTo>
                    <a:pt x="482" y="142"/>
                  </a:lnTo>
                  <a:lnTo>
                    <a:pt x="479" y="147"/>
                  </a:lnTo>
                  <a:lnTo>
                    <a:pt x="477" y="152"/>
                  </a:lnTo>
                  <a:lnTo>
                    <a:pt x="476" y="159"/>
                  </a:lnTo>
                  <a:lnTo>
                    <a:pt x="476" y="159"/>
                  </a:lnTo>
                  <a:lnTo>
                    <a:pt x="477" y="165"/>
                  </a:lnTo>
                  <a:lnTo>
                    <a:pt x="479" y="172"/>
                  </a:lnTo>
                  <a:lnTo>
                    <a:pt x="482" y="177"/>
                  </a:lnTo>
                  <a:lnTo>
                    <a:pt x="486" y="181"/>
                  </a:lnTo>
                  <a:lnTo>
                    <a:pt x="490" y="186"/>
                  </a:lnTo>
                  <a:lnTo>
                    <a:pt x="496" y="188"/>
                  </a:lnTo>
                  <a:lnTo>
                    <a:pt x="502" y="190"/>
                  </a:lnTo>
                  <a:lnTo>
                    <a:pt x="508" y="191"/>
                  </a:lnTo>
                  <a:lnTo>
                    <a:pt x="508" y="191"/>
                  </a:lnTo>
                  <a:close/>
                  <a:moveTo>
                    <a:pt x="508" y="827"/>
                  </a:moveTo>
                  <a:lnTo>
                    <a:pt x="508" y="827"/>
                  </a:lnTo>
                  <a:lnTo>
                    <a:pt x="502" y="827"/>
                  </a:lnTo>
                  <a:lnTo>
                    <a:pt x="496" y="829"/>
                  </a:lnTo>
                  <a:lnTo>
                    <a:pt x="490" y="833"/>
                  </a:lnTo>
                  <a:lnTo>
                    <a:pt x="486" y="836"/>
                  </a:lnTo>
                  <a:lnTo>
                    <a:pt x="482" y="841"/>
                  </a:lnTo>
                  <a:lnTo>
                    <a:pt x="479" y="847"/>
                  </a:lnTo>
                  <a:lnTo>
                    <a:pt x="477" y="852"/>
                  </a:lnTo>
                  <a:lnTo>
                    <a:pt x="476" y="858"/>
                  </a:lnTo>
                  <a:lnTo>
                    <a:pt x="476" y="858"/>
                  </a:lnTo>
                  <a:lnTo>
                    <a:pt x="477" y="865"/>
                  </a:lnTo>
                  <a:lnTo>
                    <a:pt x="479" y="871"/>
                  </a:lnTo>
                  <a:lnTo>
                    <a:pt x="482" y="877"/>
                  </a:lnTo>
                  <a:lnTo>
                    <a:pt x="486" y="881"/>
                  </a:lnTo>
                  <a:lnTo>
                    <a:pt x="490" y="885"/>
                  </a:lnTo>
                  <a:lnTo>
                    <a:pt x="496" y="888"/>
                  </a:lnTo>
                  <a:lnTo>
                    <a:pt x="502" y="889"/>
                  </a:lnTo>
                  <a:lnTo>
                    <a:pt x="508" y="891"/>
                  </a:lnTo>
                  <a:lnTo>
                    <a:pt x="508" y="891"/>
                  </a:lnTo>
                  <a:lnTo>
                    <a:pt x="515" y="889"/>
                  </a:lnTo>
                  <a:lnTo>
                    <a:pt x="520" y="888"/>
                  </a:lnTo>
                  <a:lnTo>
                    <a:pt x="526" y="885"/>
                  </a:lnTo>
                  <a:lnTo>
                    <a:pt x="531" y="881"/>
                  </a:lnTo>
                  <a:lnTo>
                    <a:pt x="534" y="877"/>
                  </a:lnTo>
                  <a:lnTo>
                    <a:pt x="537" y="871"/>
                  </a:lnTo>
                  <a:lnTo>
                    <a:pt x="540" y="865"/>
                  </a:lnTo>
                  <a:lnTo>
                    <a:pt x="541" y="858"/>
                  </a:lnTo>
                  <a:lnTo>
                    <a:pt x="541" y="858"/>
                  </a:lnTo>
                  <a:lnTo>
                    <a:pt x="540" y="852"/>
                  </a:lnTo>
                  <a:lnTo>
                    <a:pt x="537" y="847"/>
                  </a:lnTo>
                  <a:lnTo>
                    <a:pt x="534" y="841"/>
                  </a:lnTo>
                  <a:lnTo>
                    <a:pt x="531" y="836"/>
                  </a:lnTo>
                  <a:lnTo>
                    <a:pt x="526" y="833"/>
                  </a:lnTo>
                  <a:lnTo>
                    <a:pt x="520" y="829"/>
                  </a:lnTo>
                  <a:lnTo>
                    <a:pt x="515" y="827"/>
                  </a:lnTo>
                  <a:lnTo>
                    <a:pt x="508" y="827"/>
                  </a:lnTo>
                  <a:lnTo>
                    <a:pt x="508" y="827"/>
                  </a:lnTo>
                  <a:close/>
                  <a:moveTo>
                    <a:pt x="858" y="477"/>
                  </a:moveTo>
                  <a:lnTo>
                    <a:pt x="858" y="477"/>
                  </a:lnTo>
                  <a:lnTo>
                    <a:pt x="852" y="477"/>
                  </a:lnTo>
                  <a:lnTo>
                    <a:pt x="845" y="480"/>
                  </a:lnTo>
                  <a:lnTo>
                    <a:pt x="840" y="483"/>
                  </a:lnTo>
                  <a:lnTo>
                    <a:pt x="836" y="486"/>
                  </a:lnTo>
                  <a:lnTo>
                    <a:pt x="831" y="491"/>
                  </a:lnTo>
                  <a:lnTo>
                    <a:pt x="829" y="497"/>
                  </a:lnTo>
                  <a:lnTo>
                    <a:pt x="827" y="502"/>
                  </a:lnTo>
                  <a:lnTo>
                    <a:pt x="826" y="509"/>
                  </a:lnTo>
                  <a:lnTo>
                    <a:pt x="826" y="509"/>
                  </a:lnTo>
                  <a:lnTo>
                    <a:pt x="827" y="515"/>
                  </a:lnTo>
                  <a:lnTo>
                    <a:pt x="829" y="521"/>
                  </a:lnTo>
                  <a:lnTo>
                    <a:pt x="831" y="527"/>
                  </a:lnTo>
                  <a:lnTo>
                    <a:pt x="836" y="531"/>
                  </a:lnTo>
                  <a:lnTo>
                    <a:pt x="840" y="535"/>
                  </a:lnTo>
                  <a:lnTo>
                    <a:pt x="845" y="539"/>
                  </a:lnTo>
                  <a:lnTo>
                    <a:pt x="852" y="540"/>
                  </a:lnTo>
                  <a:lnTo>
                    <a:pt x="858" y="541"/>
                  </a:lnTo>
                  <a:lnTo>
                    <a:pt x="858" y="541"/>
                  </a:lnTo>
                  <a:lnTo>
                    <a:pt x="865" y="540"/>
                  </a:lnTo>
                  <a:lnTo>
                    <a:pt x="871" y="539"/>
                  </a:lnTo>
                  <a:lnTo>
                    <a:pt x="876" y="535"/>
                  </a:lnTo>
                  <a:lnTo>
                    <a:pt x="881" y="531"/>
                  </a:lnTo>
                  <a:lnTo>
                    <a:pt x="885" y="527"/>
                  </a:lnTo>
                  <a:lnTo>
                    <a:pt x="887" y="521"/>
                  </a:lnTo>
                  <a:lnTo>
                    <a:pt x="889" y="515"/>
                  </a:lnTo>
                  <a:lnTo>
                    <a:pt x="890" y="509"/>
                  </a:lnTo>
                  <a:lnTo>
                    <a:pt x="890" y="509"/>
                  </a:lnTo>
                  <a:lnTo>
                    <a:pt x="889" y="502"/>
                  </a:lnTo>
                  <a:lnTo>
                    <a:pt x="887" y="497"/>
                  </a:lnTo>
                  <a:lnTo>
                    <a:pt x="885" y="491"/>
                  </a:lnTo>
                  <a:lnTo>
                    <a:pt x="881" y="486"/>
                  </a:lnTo>
                  <a:lnTo>
                    <a:pt x="876" y="483"/>
                  </a:lnTo>
                  <a:lnTo>
                    <a:pt x="871" y="480"/>
                  </a:lnTo>
                  <a:lnTo>
                    <a:pt x="865" y="477"/>
                  </a:lnTo>
                  <a:lnTo>
                    <a:pt x="858" y="477"/>
                  </a:lnTo>
                  <a:lnTo>
                    <a:pt x="858" y="477"/>
                  </a:lnTo>
                  <a:close/>
                  <a:moveTo>
                    <a:pt x="159" y="477"/>
                  </a:moveTo>
                  <a:lnTo>
                    <a:pt x="159" y="477"/>
                  </a:lnTo>
                  <a:lnTo>
                    <a:pt x="152" y="477"/>
                  </a:lnTo>
                  <a:lnTo>
                    <a:pt x="146" y="480"/>
                  </a:lnTo>
                  <a:lnTo>
                    <a:pt x="140" y="483"/>
                  </a:lnTo>
                  <a:lnTo>
                    <a:pt x="136" y="486"/>
                  </a:lnTo>
                  <a:lnTo>
                    <a:pt x="132" y="491"/>
                  </a:lnTo>
                  <a:lnTo>
                    <a:pt x="130" y="497"/>
                  </a:lnTo>
                  <a:lnTo>
                    <a:pt x="128" y="502"/>
                  </a:lnTo>
                  <a:lnTo>
                    <a:pt x="126" y="509"/>
                  </a:lnTo>
                  <a:lnTo>
                    <a:pt x="126" y="509"/>
                  </a:lnTo>
                  <a:lnTo>
                    <a:pt x="128" y="515"/>
                  </a:lnTo>
                  <a:lnTo>
                    <a:pt x="130" y="521"/>
                  </a:lnTo>
                  <a:lnTo>
                    <a:pt x="132" y="527"/>
                  </a:lnTo>
                  <a:lnTo>
                    <a:pt x="136" y="531"/>
                  </a:lnTo>
                  <a:lnTo>
                    <a:pt x="140" y="535"/>
                  </a:lnTo>
                  <a:lnTo>
                    <a:pt x="146" y="539"/>
                  </a:lnTo>
                  <a:lnTo>
                    <a:pt x="152" y="540"/>
                  </a:lnTo>
                  <a:lnTo>
                    <a:pt x="159" y="541"/>
                  </a:lnTo>
                  <a:lnTo>
                    <a:pt x="159" y="541"/>
                  </a:lnTo>
                  <a:lnTo>
                    <a:pt x="165" y="540"/>
                  </a:lnTo>
                  <a:lnTo>
                    <a:pt x="170" y="539"/>
                  </a:lnTo>
                  <a:lnTo>
                    <a:pt x="176" y="535"/>
                  </a:lnTo>
                  <a:lnTo>
                    <a:pt x="181" y="531"/>
                  </a:lnTo>
                  <a:lnTo>
                    <a:pt x="184" y="527"/>
                  </a:lnTo>
                  <a:lnTo>
                    <a:pt x="188" y="521"/>
                  </a:lnTo>
                  <a:lnTo>
                    <a:pt x="190" y="515"/>
                  </a:lnTo>
                  <a:lnTo>
                    <a:pt x="190" y="509"/>
                  </a:lnTo>
                  <a:lnTo>
                    <a:pt x="190" y="509"/>
                  </a:lnTo>
                  <a:lnTo>
                    <a:pt x="190" y="502"/>
                  </a:lnTo>
                  <a:lnTo>
                    <a:pt x="188" y="497"/>
                  </a:lnTo>
                  <a:lnTo>
                    <a:pt x="184" y="491"/>
                  </a:lnTo>
                  <a:lnTo>
                    <a:pt x="181" y="486"/>
                  </a:lnTo>
                  <a:lnTo>
                    <a:pt x="176" y="483"/>
                  </a:lnTo>
                  <a:lnTo>
                    <a:pt x="170" y="480"/>
                  </a:lnTo>
                  <a:lnTo>
                    <a:pt x="165" y="477"/>
                  </a:lnTo>
                  <a:lnTo>
                    <a:pt x="159" y="477"/>
                  </a:lnTo>
                  <a:lnTo>
                    <a:pt x="159" y="477"/>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49" name="Freeform 7"/>
            <p:cNvSpPr>
              <a:spLocks noEditPoints="1"/>
            </p:cNvSpPr>
            <p:nvPr/>
          </p:nvSpPr>
          <p:spPr bwMode="auto">
            <a:xfrm>
              <a:off x="7734495" y="938672"/>
              <a:ext cx="291022" cy="292455"/>
            </a:xfrm>
            <a:custGeom>
              <a:avLst/>
              <a:gdLst>
                <a:gd name="T0" fmla="*/ 618 w 1018"/>
                <a:gd name="T1" fmla="*/ 573 h 1018"/>
                <a:gd name="T2" fmla="*/ 635 w 1018"/>
                <a:gd name="T3" fmla="*/ 492 h 1018"/>
                <a:gd name="T4" fmla="*/ 579 w 1018"/>
                <a:gd name="T5" fmla="*/ 402 h 1018"/>
                <a:gd name="T6" fmla="*/ 674 w 1018"/>
                <a:gd name="T7" fmla="*/ 249 h 1018"/>
                <a:gd name="T8" fmla="*/ 742 w 1018"/>
                <a:gd name="T9" fmla="*/ 198 h 1018"/>
                <a:gd name="T10" fmla="*/ 764 w 1018"/>
                <a:gd name="T11" fmla="*/ 128 h 1018"/>
                <a:gd name="T12" fmla="*/ 735 w 1018"/>
                <a:gd name="T13" fmla="*/ 46 h 1018"/>
                <a:gd name="T14" fmla="*/ 662 w 1018"/>
                <a:gd name="T15" fmla="*/ 2 h 1018"/>
                <a:gd name="T16" fmla="*/ 587 w 1018"/>
                <a:gd name="T17" fmla="*/ 10 h 1018"/>
                <a:gd name="T18" fmla="*/ 525 w 1018"/>
                <a:gd name="T19" fmla="*/ 67 h 1018"/>
                <a:gd name="T20" fmla="*/ 511 w 1018"/>
                <a:gd name="T21" fmla="*/ 144 h 1018"/>
                <a:gd name="T22" fmla="*/ 568 w 1018"/>
                <a:gd name="T23" fmla="*/ 234 h 1018"/>
                <a:gd name="T24" fmla="*/ 471 w 1018"/>
                <a:gd name="T25" fmla="*/ 387 h 1018"/>
                <a:gd name="T26" fmla="*/ 404 w 1018"/>
                <a:gd name="T27" fmla="*/ 438 h 1018"/>
                <a:gd name="T28" fmla="*/ 382 w 1018"/>
                <a:gd name="T29" fmla="*/ 509 h 1018"/>
                <a:gd name="T30" fmla="*/ 221 w 1018"/>
                <a:gd name="T31" fmla="*/ 646 h 1018"/>
                <a:gd name="T32" fmla="*/ 128 w 1018"/>
                <a:gd name="T33" fmla="*/ 604 h 1018"/>
                <a:gd name="T34" fmla="*/ 57 w 1018"/>
                <a:gd name="T35" fmla="*/ 626 h 1018"/>
                <a:gd name="T36" fmla="*/ 7 w 1018"/>
                <a:gd name="T37" fmla="*/ 694 h 1018"/>
                <a:gd name="T38" fmla="*/ 7 w 1018"/>
                <a:gd name="T39" fmla="*/ 769 h 1018"/>
                <a:gd name="T40" fmla="*/ 57 w 1018"/>
                <a:gd name="T41" fmla="*/ 837 h 1018"/>
                <a:gd name="T42" fmla="*/ 128 w 1018"/>
                <a:gd name="T43" fmla="*/ 858 h 1018"/>
                <a:gd name="T44" fmla="*/ 208 w 1018"/>
                <a:gd name="T45" fmla="*/ 829 h 1018"/>
                <a:gd name="T46" fmla="*/ 252 w 1018"/>
                <a:gd name="T47" fmla="*/ 757 h 1018"/>
                <a:gd name="T48" fmla="*/ 425 w 1018"/>
                <a:gd name="T49" fmla="*/ 603 h 1018"/>
                <a:gd name="T50" fmla="*/ 497 w 1018"/>
                <a:gd name="T51" fmla="*/ 635 h 1018"/>
                <a:gd name="T52" fmla="*/ 782 w 1018"/>
                <a:gd name="T53" fmla="*/ 826 h 1018"/>
                <a:gd name="T54" fmla="*/ 764 w 1018"/>
                <a:gd name="T55" fmla="*/ 903 h 1018"/>
                <a:gd name="T56" fmla="*/ 802 w 1018"/>
                <a:gd name="T57" fmla="*/ 981 h 1018"/>
                <a:gd name="T58" fmla="*/ 878 w 1018"/>
                <a:gd name="T59" fmla="*/ 1017 h 1018"/>
                <a:gd name="T60" fmla="*/ 952 w 1018"/>
                <a:gd name="T61" fmla="*/ 1002 h 1018"/>
                <a:gd name="T62" fmla="*/ 1009 w 1018"/>
                <a:gd name="T63" fmla="*/ 940 h 1018"/>
                <a:gd name="T64" fmla="*/ 1015 w 1018"/>
                <a:gd name="T65" fmla="*/ 865 h 1018"/>
                <a:gd name="T66" fmla="*/ 972 w 1018"/>
                <a:gd name="T67" fmla="*/ 792 h 1018"/>
                <a:gd name="T68" fmla="*/ 891 w 1018"/>
                <a:gd name="T69" fmla="*/ 763 h 1018"/>
                <a:gd name="T70" fmla="*/ 93 w 1018"/>
                <a:gd name="T71" fmla="*/ 784 h 1018"/>
                <a:gd name="T72" fmla="*/ 65 w 1018"/>
                <a:gd name="T73" fmla="*/ 732 h 1018"/>
                <a:gd name="T74" fmla="*/ 103 w 1018"/>
                <a:gd name="T75" fmla="*/ 673 h 1018"/>
                <a:gd name="T76" fmla="*/ 153 w 1018"/>
                <a:gd name="T77" fmla="*/ 673 h 1018"/>
                <a:gd name="T78" fmla="*/ 191 w 1018"/>
                <a:gd name="T79" fmla="*/ 732 h 1018"/>
                <a:gd name="T80" fmla="*/ 163 w 1018"/>
                <a:gd name="T81" fmla="*/ 784 h 1018"/>
                <a:gd name="T82" fmla="*/ 510 w 1018"/>
                <a:gd name="T83" fmla="*/ 573 h 1018"/>
                <a:gd name="T84" fmla="*/ 451 w 1018"/>
                <a:gd name="T85" fmla="*/ 533 h 1018"/>
                <a:gd name="T86" fmla="*/ 451 w 1018"/>
                <a:gd name="T87" fmla="*/ 484 h 1018"/>
                <a:gd name="T88" fmla="*/ 510 w 1018"/>
                <a:gd name="T89" fmla="*/ 445 h 1018"/>
                <a:gd name="T90" fmla="*/ 562 w 1018"/>
                <a:gd name="T91" fmla="*/ 473 h 1018"/>
                <a:gd name="T92" fmla="*/ 572 w 1018"/>
                <a:gd name="T93" fmla="*/ 521 h 1018"/>
                <a:gd name="T94" fmla="*/ 516 w 1018"/>
                <a:gd name="T95" fmla="*/ 572 h 1018"/>
                <a:gd name="T96" fmla="*/ 579 w 1018"/>
                <a:gd name="T97" fmla="*/ 102 h 1018"/>
                <a:gd name="T98" fmla="*/ 636 w 1018"/>
                <a:gd name="T99" fmla="*/ 63 h 1018"/>
                <a:gd name="T100" fmla="*/ 689 w 1018"/>
                <a:gd name="T101" fmla="*/ 91 h 1018"/>
                <a:gd name="T102" fmla="*/ 699 w 1018"/>
                <a:gd name="T103" fmla="*/ 139 h 1018"/>
                <a:gd name="T104" fmla="*/ 643 w 1018"/>
                <a:gd name="T105" fmla="*/ 191 h 1018"/>
                <a:gd name="T106" fmla="*/ 591 w 1018"/>
                <a:gd name="T107" fmla="*/ 172 h 1018"/>
                <a:gd name="T108" fmla="*/ 891 w 1018"/>
                <a:gd name="T109" fmla="*/ 954 h 1018"/>
                <a:gd name="T110" fmla="*/ 838 w 1018"/>
                <a:gd name="T111" fmla="*/ 926 h 1018"/>
                <a:gd name="T112" fmla="*/ 829 w 1018"/>
                <a:gd name="T113" fmla="*/ 878 h 1018"/>
                <a:gd name="T114" fmla="*/ 884 w 1018"/>
                <a:gd name="T115" fmla="*/ 827 h 1018"/>
                <a:gd name="T116" fmla="*/ 936 w 1018"/>
                <a:gd name="T117" fmla="*/ 845 h 1018"/>
                <a:gd name="T118" fmla="*/ 954 w 1018"/>
                <a:gd name="T119" fmla="*/ 897 h 1018"/>
                <a:gd name="T120" fmla="*/ 904 w 1018"/>
                <a:gd name="T121" fmla="*/ 95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891" y="763"/>
                  </a:moveTo>
                  <a:lnTo>
                    <a:pt x="891" y="763"/>
                  </a:lnTo>
                  <a:lnTo>
                    <a:pt x="874" y="765"/>
                  </a:lnTo>
                  <a:lnTo>
                    <a:pt x="858" y="768"/>
                  </a:lnTo>
                  <a:lnTo>
                    <a:pt x="841" y="774"/>
                  </a:lnTo>
                  <a:lnTo>
                    <a:pt x="826" y="781"/>
                  </a:lnTo>
                  <a:lnTo>
                    <a:pt x="618" y="573"/>
                  </a:lnTo>
                  <a:lnTo>
                    <a:pt x="618" y="573"/>
                  </a:lnTo>
                  <a:lnTo>
                    <a:pt x="626" y="558"/>
                  </a:lnTo>
                  <a:lnTo>
                    <a:pt x="632" y="543"/>
                  </a:lnTo>
                  <a:lnTo>
                    <a:pt x="635" y="526"/>
                  </a:lnTo>
                  <a:lnTo>
                    <a:pt x="636" y="509"/>
                  </a:lnTo>
                  <a:lnTo>
                    <a:pt x="636" y="509"/>
                  </a:lnTo>
                  <a:lnTo>
                    <a:pt x="635" y="492"/>
                  </a:lnTo>
                  <a:lnTo>
                    <a:pt x="632" y="476"/>
                  </a:lnTo>
                  <a:lnTo>
                    <a:pt x="628" y="461"/>
                  </a:lnTo>
                  <a:lnTo>
                    <a:pt x="620" y="447"/>
                  </a:lnTo>
                  <a:lnTo>
                    <a:pt x="612" y="435"/>
                  </a:lnTo>
                  <a:lnTo>
                    <a:pt x="602" y="422"/>
                  </a:lnTo>
                  <a:lnTo>
                    <a:pt x="591" y="412"/>
                  </a:lnTo>
                  <a:lnTo>
                    <a:pt x="579" y="402"/>
                  </a:lnTo>
                  <a:lnTo>
                    <a:pt x="628" y="253"/>
                  </a:lnTo>
                  <a:lnTo>
                    <a:pt x="628" y="253"/>
                  </a:lnTo>
                  <a:lnTo>
                    <a:pt x="636" y="254"/>
                  </a:lnTo>
                  <a:lnTo>
                    <a:pt x="636" y="254"/>
                  </a:lnTo>
                  <a:lnTo>
                    <a:pt x="649" y="253"/>
                  </a:lnTo>
                  <a:lnTo>
                    <a:pt x="662" y="252"/>
                  </a:lnTo>
                  <a:lnTo>
                    <a:pt x="674" y="249"/>
                  </a:lnTo>
                  <a:lnTo>
                    <a:pt x="686" y="245"/>
                  </a:lnTo>
                  <a:lnTo>
                    <a:pt x="698" y="239"/>
                  </a:lnTo>
                  <a:lnTo>
                    <a:pt x="707" y="233"/>
                  </a:lnTo>
                  <a:lnTo>
                    <a:pt x="718" y="225"/>
                  </a:lnTo>
                  <a:lnTo>
                    <a:pt x="727" y="217"/>
                  </a:lnTo>
                  <a:lnTo>
                    <a:pt x="735" y="208"/>
                  </a:lnTo>
                  <a:lnTo>
                    <a:pt x="742" y="198"/>
                  </a:lnTo>
                  <a:lnTo>
                    <a:pt x="748" y="188"/>
                  </a:lnTo>
                  <a:lnTo>
                    <a:pt x="753" y="177"/>
                  </a:lnTo>
                  <a:lnTo>
                    <a:pt x="758" y="165"/>
                  </a:lnTo>
                  <a:lnTo>
                    <a:pt x="761" y="152"/>
                  </a:lnTo>
                  <a:lnTo>
                    <a:pt x="763" y="141"/>
                  </a:lnTo>
                  <a:lnTo>
                    <a:pt x="764" y="128"/>
                  </a:lnTo>
                  <a:lnTo>
                    <a:pt x="764" y="128"/>
                  </a:lnTo>
                  <a:lnTo>
                    <a:pt x="763" y="114"/>
                  </a:lnTo>
                  <a:lnTo>
                    <a:pt x="761" y="102"/>
                  </a:lnTo>
                  <a:lnTo>
                    <a:pt x="758" y="89"/>
                  </a:lnTo>
                  <a:lnTo>
                    <a:pt x="753" y="77"/>
                  </a:lnTo>
                  <a:lnTo>
                    <a:pt x="748" y="67"/>
                  </a:lnTo>
                  <a:lnTo>
                    <a:pt x="742" y="56"/>
                  </a:lnTo>
                  <a:lnTo>
                    <a:pt x="735" y="46"/>
                  </a:lnTo>
                  <a:lnTo>
                    <a:pt x="727" y="38"/>
                  </a:lnTo>
                  <a:lnTo>
                    <a:pt x="718" y="29"/>
                  </a:lnTo>
                  <a:lnTo>
                    <a:pt x="707" y="21"/>
                  </a:lnTo>
                  <a:lnTo>
                    <a:pt x="698" y="15"/>
                  </a:lnTo>
                  <a:lnTo>
                    <a:pt x="686" y="10"/>
                  </a:lnTo>
                  <a:lnTo>
                    <a:pt x="674" y="5"/>
                  </a:lnTo>
                  <a:lnTo>
                    <a:pt x="662" y="2"/>
                  </a:lnTo>
                  <a:lnTo>
                    <a:pt x="649" y="1"/>
                  </a:lnTo>
                  <a:lnTo>
                    <a:pt x="636" y="0"/>
                  </a:lnTo>
                  <a:lnTo>
                    <a:pt x="636" y="0"/>
                  </a:lnTo>
                  <a:lnTo>
                    <a:pt x="624" y="1"/>
                  </a:lnTo>
                  <a:lnTo>
                    <a:pt x="611" y="2"/>
                  </a:lnTo>
                  <a:lnTo>
                    <a:pt x="599" y="5"/>
                  </a:lnTo>
                  <a:lnTo>
                    <a:pt x="587" y="10"/>
                  </a:lnTo>
                  <a:lnTo>
                    <a:pt x="576" y="15"/>
                  </a:lnTo>
                  <a:lnTo>
                    <a:pt x="566" y="21"/>
                  </a:lnTo>
                  <a:lnTo>
                    <a:pt x="556" y="29"/>
                  </a:lnTo>
                  <a:lnTo>
                    <a:pt x="546" y="38"/>
                  </a:lnTo>
                  <a:lnTo>
                    <a:pt x="539" y="46"/>
                  </a:lnTo>
                  <a:lnTo>
                    <a:pt x="531" y="56"/>
                  </a:lnTo>
                  <a:lnTo>
                    <a:pt x="525" y="67"/>
                  </a:lnTo>
                  <a:lnTo>
                    <a:pt x="520" y="77"/>
                  </a:lnTo>
                  <a:lnTo>
                    <a:pt x="515" y="89"/>
                  </a:lnTo>
                  <a:lnTo>
                    <a:pt x="512" y="102"/>
                  </a:lnTo>
                  <a:lnTo>
                    <a:pt x="510" y="114"/>
                  </a:lnTo>
                  <a:lnTo>
                    <a:pt x="510" y="128"/>
                  </a:lnTo>
                  <a:lnTo>
                    <a:pt x="510" y="128"/>
                  </a:lnTo>
                  <a:lnTo>
                    <a:pt x="511" y="144"/>
                  </a:lnTo>
                  <a:lnTo>
                    <a:pt x="514" y="160"/>
                  </a:lnTo>
                  <a:lnTo>
                    <a:pt x="518" y="175"/>
                  </a:lnTo>
                  <a:lnTo>
                    <a:pt x="526" y="189"/>
                  </a:lnTo>
                  <a:lnTo>
                    <a:pt x="533" y="202"/>
                  </a:lnTo>
                  <a:lnTo>
                    <a:pt x="544" y="214"/>
                  </a:lnTo>
                  <a:lnTo>
                    <a:pt x="555" y="224"/>
                  </a:lnTo>
                  <a:lnTo>
                    <a:pt x="568" y="234"/>
                  </a:lnTo>
                  <a:lnTo>
                    <a:pt x="518" y="382"/>
                  </a:lnTo>
                  <a:lnTo>
                    <a:pt x="518" y="382"/>
                  </a:lnTo>
                  <a:lnTo>
                    <a:pt x="510" y="382"/>
                  </a:lnTo>
                  <a:lnTo>
                    <a:pt x="510" y="382"/>
                  </a:lnTo>
                  <a:lnTo>
                    <a:pt x="497" y="382"/>
                  </a:lnTo>
                  <a:lnTo>
                    <a:pt x="484" y="384"/>
                  </a:lnTo>
                  <a:lnTo>
                    <a:pt x="471" y="387"/>
                  </a:lnTo>
                  <a:lnTo>
                    <a:pt x="461" y="392"/>
                  </a:lnTo>
                  <a:lnTo>
                    <a:pt x="449" y="397"/>
                  </a:lnTo>
                  <a:lnTo>
                    <a:pt x="438" y="403"/>
                  </a:lnTo>
                  <a:lnTo>
                    <a:pt x="428" y="411"/>
                  </a:lnTo>
                  <a:lnTo>
                    <a:pt x="420" y="418"/>
                  </a:lnTo>
                  <a:lnTo>
                    <a:pt x="411" y="428"/>
                  </a:lnTo>
                  <a:lnTo>
                    <a:pt x="404" y="438"/>
                  </a:lnTo>
                  <a:lnTo>
                    <a:pt x="397" y="448"/>
                  </a:lnTo>
                  <a:lnTo>
                    <a:pt x="392" y="459"/>
                  </a:lnTo>
                  <a:lnTo>
                    <a:pt x="388" y="471"/>
                  </a:lnTo>
                  <a:lnTo>
                    <a:pt x="384" y="483"/>
                  </a:lnTo>
                  <a:lnTo>
                    <a:pt x="383" y="496"/>
                  </a:lnTo>
                  <a:lnTo>
                    <a:pt x="382" y="509"/>
                  </a:lnTo>
                  <a:lnTo>
                    <a:pt x="382" y="509"/>
                  </a:lnTo>
                  <a:lnTo>
                    <a:pt x="383" y="519"/>
                  </a:lnTo>
                  <a:lnTo>
                    <a:pt x="384" y="530"/>
                  </a:lnTo>
                  <a:lnTo>
                    <a:pt x="386" y="541"/>
                  </a:lnTo>
                  <a:lnTo>
                    <a:pt x="390" y="550"/>
                  </a:lnTo>
                  <a:lnTo>
                    <a:pt x="230" y="657"/>
                  </a:lnTo>
                  <a:lnTo>
                    <a:pt x="230" y="657"/>
                  </a:lnTo>
                  <a:lnTo>
                    <a:pt x="221" y="646"/>
                  </a:lnTo>
                  <a:lnTo>
                    <a:pt x="211" y="635"/>
                  </a:lnTo>
                  <a:lnTo>
                    <a:pt x="199" y="627"/>
                  </a:lnTo>
                  <a:lnTo>
                    <a:pt x="186" y="619"/>
                  </a:lnTo>
                  <a:lnTo>
                    <a:pt x="173" y="613"/>
                  </a:lnTo>
                  <a:lnTo>
                    <a:pt x="158" y="608"/>
                  </a:lnTo>
                  <a:lnTo>
                    <a:pt x="143" y="605"/>
                  </a:lnTo>
                  <a:lnTo>
                    <a:pt x="128" y="604"/>
                  </a:lnTo>
                  <a:lnTo>
                    <a:pt x="128" y="604"/>
                  </a:lnTo>
                  <a:lnTo>
                    <a:pt x="115" y="605"/>
                  </a:lnTo>
                  <a:lnTo>
                    <a:pt x="102" y="607"/>
                  </a:lnTo>
                  <a:lnTo>
                    <a:pt x="90" y="610"/>
                  </a:lnTo>
                  <a:lnTo>
                    <a:pt x="79" y="614"/>
                  </a:lnTo>
                  <a:lnTo>
                    <a:pt x="67" y="619"/>
                  </a:lnTo>
                  <a:lnTo>
                    <a:pt x="57" y="626"/>
                  </a:lnTo>
                  <a:lnTo>
                    <a:pt x="47" y="633"/>
                  </a:lnTo>
                  <a:lnTo>
                    <a:pt x="38" y="642"/>
                  </a:lnTo>
                  <a:lnTo>
                    <a:pt x="29" y="650"/>
                  </a:lnTo>
                  <a:lnTo>
                    <a:pt x="23" y="660"/>
                  </a:lnTo>
                  <a:lnTo>
                    <a:pt x="16" y="671"/>
                  </a:lnTo>
                  <a:lnTo>
                    <a:pt x="11" y="682"/>
                  </a:lnTo>
                  <a:lnTo>
                    <a:pt x="7" y="694"/>
                  </a:lnTo>
                  <a:lnTo>
                    <a:pt x="3" y="706"/>
                  </a:lnTo>
                  <a:lnTo>
                    <a:pt x="1" y="719"/>
                  </a:lnTo>
                  <a:lnTo>
                    <a:pt x="0" y="732"/>
                  </a:lnTo>
                  <a:lnTo>
                    <a:pt x="0" y="732"/>
                  </a:lnTo>
                  <a:lnTo>
                    <a:pt x="1" y="745"/>
                  </a:lnTo>
                  <a:lnTo>
                    <a:pt x="3" y="757"/>
                  </a:lnTo>
                  <a:lnTo>
                    <a:pt x="7" y="769"/>
                  </a:lnTo>
                  <a:lnTo>
                    <a:pt x="11" y="781"/>
                  </a:lnTo>
                  <a:lnTo>
                    <a:pt x="16" y="792"/>
                  </a:lnTo>
                  <a:lnTo>
                    <a:pt x="23" y="803"/>
                  </a:lnTo>
                  <a:lnTo>
                    <a:pt x="29" y="812"/>
                  </a:lnTo>
                  <a:lnTo>
                    <a:pt x="38" y="822"/>
                  </a:lnTo>
                  <a:lnTo>
                    <a:pt x="47" y="829"/>
                  </a:lnTo>
                  <a:lnTo>
                    <a:pt x="57" y="837"/>
                  </a:lnTo>
                  <a:lnTo>
                    <a:pt x="67" y="843"/>
                  </a:lnTo>
                  <a:lnTo>
                    <a:pt x="79" y="849"/>
                  </a:lnTo>
                  <a:lnTo>
                    <a:pt x="90" y="853"/>
                  </a:lnTo>
                  <a:lnTo>
                    <a:pt x="102" y="856"/>
                  </a:lnTo>
                  <a:lnTo>
                    <a:pt x="115" y="858"/>
                  </a:lnTo>
                  <a:lnTo>
                    <a:pt x="128" y="858"/>
                  </a:lnTo>
                  <a:lnTo>
                    <a:pt x="128" y="858"/>
                  </a:lnTo>
                  <a:lnTo>
                    <a:pt x="141" y="858"/>
                  </a:lnTo>
                  <a:lnTo>
                    <a:pt x="154" y="856"/>
                  </a:lnTo>
                  <a:lnTo>
                    <a:pt x="165" y="853"/>
                  </a:lnTo>
                  <a:lnTo>
                    <a:pt x="177" y="849"/>
                  </a:lnTo>
                  <a:lnTo>
                    <a:pt x="188" y="843"/>
                  </a:lnTo>
                  <a:lnTo>
                    <a:pt x="199" y="837"/>
                  </a:lnTo>
                  <a:lnTo>
                    <a:pt x="208" y="829"/>
                  </a:lnTo>
                  <a:lnTo>
                    <a:pt x="218" y="822"/>
                  </a:lnTo>
                  <a:lnTo>
                    <a:pt x="226" y="812"/>
                  </a:lnTo>
                  <a:lnTo>
                    <a:pt x="233" y="803"/>
                  </a:lnTo>
                  <a:lnTo>
                    <a:pt x="239" y="792"/>
                  </a:lnTo>
                  <a:lnTo>
                    <a:pt x="245" y="781"/>
                  </a:lnTo>
                  <a:lnTo>
                    <a:pt x="249" y="769"/>
                  </a:lnTo>
                  <a:lnTo>
                    <a:pt x="252" y="757"/>
                  </a:lnTo>
                  <a:lnTo>
                    <a:pt x="255" y="745"/>
                  </a:lnTo>
                  <a:lnTo>
                    <a:pt x="255" y="732"/>
                  </a:lnTo>
                  <a:lnTo>
                    <a:pt x="255" y="732"/>
                  </a:lnTo>
                  <a:lnTo>
                    <a:pt x="255" y="724"/>
                  </a:lnTo>
                  <a:lnTo>
                    <a:pt x="253" y="718"/>
                  </a:lnTo>
                  <a:lnTo>
                    <a:pt x="425" y="603"/>
                  </a:lnTo>
                  <a:lnTo>
                    <a:pt x="425" y="603"/>
                  </a:lnTo>
                  <a:lnTo>
                    <a:pt x="434" y="610"/>
                  </a:lnTo>
                  <a:lnTo>
                    <a:pt x="443" y="617"/>
                  </a:lnTo>
                  <a:lnTo>
                    <a:pt x="453" y="622"/>
                  </a:lnTo>
                  <a:lnTo>
                    <a:pt x="464" y="628"/>
                  </a:lnTo>
                  <a:lnTo>
                    <a:pt x="474" y="631"/>
                  </a:lnTo>
                  <a:lnTo>
                    <a:pt x="485" y="634"/>
                  </a:lnTo>
                  <a:lnTo>
                    <a:pt x="497" y="635"/>
                  </a:lnTo>
                  <a:lnTo>
                    <a:pt x="510" y="636"/>
                  </a:lnTo>
                  <a:lnTo>
                    <a:pt x="510" y="636"/>
                  </a:lnTo>
                  <a:lnTo>
                    <a:pt x="527" y="635"/>
                  </a:lnTo>
                  <a:lnTo>
                    <a:pt x="543" y="631"/>
                  </a:lnTo>
                  <a:lnTo>
                    <a:pt x="559" y="626"/>
                  </a:lnTo>
                  <a:lnTo>
                    <a:pt x="573" y="618"/>
                  </a:lnTo>
                  <a:lnTo>
                    <a:pt x="782" y="826"/>
                  </a:lnTo>
                  <a:lnTo>
                    <a:pt x="782" y="826"/>
                  </a:lnTo>
                  <a:lnTo>
                    <a:pt x="775" y="841"/>
                  </a:lnTo>
                  <a:lnTo>
                    <a:pt x="768" y="856"/>
                  </a:lnTo>
                  <a:lnTo>
                    <a:pt x="765" y="873"/>
                  </a:lnTo>
                  <a:lnTo>
                    <a:pt x="764" y="891"/>
                  </a:lnTo>
                  <a:lnTo>
                    <a:pt x="764" y="891"/>
                  </a:lnTo>
                  <a:lnTo>
                    <a:pt x="764" y="903"/>
                  </a:lnTo>
                  <a:lnTo>
                    <a:pt x="766" y="916"/>
                  </a:lnTo>
                  <a:lnTo>
                    <a:pt x="770" y="928"/>
                  </a:lnTo>
                  <a:lnTo>
                    <a:pt x="774" y="940"/>
                  </a:lnTo>
                  <a:lnTo>
                    <a:pt x="779" y="951"/>
                  </a:lnTo>
                  <a:lnTo>
                    <a:pt x="786" y="961"/>
                  </a:lnTo>
                  <a:lnTo>
                    <a:pt x="793" y="971"/>
                  </a:lnTo>
                  <a:lnTo>
                    <a:pt x="802" y="981"/>
                  </a:lnTo>
                  <a:lnTo>
                    <a:pt x="810" y="988"/>
                  </a:lnTo>
                  <a:lnTo>
                    <a:pt x="820" y="996"/>
                  </a:lnTo>
                  <a:lnTo>
                    <a:pt x="831" y="1002"/>
                  </a:lnTo>
                  <a:lnTo>
                    <a:pt x="841" y="1007"/>
                  </a:lnTo>
                  <a:lnTo>
                    <a:pt x="853" y="1012"/>
                  </a:lnTo>
                  <a:lnTo>
                    <a:pt x="865" y="1015"/>
                  </a:lnTo>
                  <a:lnTo>
                    <a:pt x="878" y="1017"/>
                  </a:lnTo>
                  <a:lnTo>
                    <a:pt x="891" y="1018"/>
                  </a:lnTo>
                  <a:lnTo>
                    <a:pt x="891" y="1018"/>
                  </a:lnTo>
                  <a:lnTo>
                    <a:pt x="904" y="1017"/>
                  </a:lnTo>
                  <a:lnTo>
                    <a:pt x="917" y="1015"/>
                  </a:lnTo>
                  <a:lnTo>
                    <a:pt x="929" y="1012"/>
                  </a:lnTo>
                  <a:lnTo>
                    <a:pt x="940" y="1007"/>
                  </a:lnTo>
                  <a:lnTo>
                    <a:pt x="952" y="1002"/>
                  </a:lnTo>
                  <a:lnTo>
                    <a:pt x="963" y="996"/>
                  </a:lnTo>
                  <a:lnTo>
                    <a:pt x="972" y="988"/>
                  </a:lnTo>
                  <a:lnTo>
                    <a:pt x="981" y="981"/>
                  </a:lnTo>
                  <a:lnTo>
                    <a:pt x="989" y="971"/>
                  </a:lnTo>
                  <a:lnTo>
                    <a:pt x="997" y="961"/>
                  </a:lnTo>
                  <a:lnTo>
                    <a:pt x="1003" y="951"/>
                  </a:lnTo>
                  <a:lnTo>
                    <a:pt x="1009" y="940"/>
                  </a:lnTo>
                  <a:lnTo>
                    <a:pt x="1013" y="928"/>
                  </a:lnTo>
                  <a:lnTo>
                    <a:pt x="1015" y="916"/>
                  </a:lnTo>
                  <a:lnTo>
                    <a:pt x="1017" y="903"/>
                  </a:lnTo>
                  <a:lnTo>
                    <a:pt x="1018" y="891"/>
                  </a:lnTo>
                  <a:lnTo>
                    <a:pt x="1018" y="891"/>
                  </a:lnTo>
                  <a:lnTo>
                    <a:pt x="1017" y="878"/>
                  </a:lnTo>
                  <a:lnTo>
                    <a:pt x="1015" y="865"/>
                  </a:lnTo>
                  <a:lnTo>
                    <a:pt x="1013" y="853"/>
                  </a:lnTo>
                  <a:lnTo>
                    <a:pt x="1009" y="841"/>
                  </a:lnTo>
                  <a:lnTo>
                    <a:pt x="1003" y="829"/>
                  </a:lnTo>
                  <a:lnTo>
                    <a:pt x="997" y="820"/>
                  </a:lnTo>
                  <a:lnTo>
                    <a:pt x="989" y="810"/>
                  </a:lnTo>
                  <a:lnTo>
                    <a:pt x="981" y="800"/>
                  </a:lnTo>
                  <a:lnTo>
                    <a:pt x="972" y="792"/>
                  </a:lnTo>
                  <a:lnTo>
                    <a:pt x="963" y="785"/>
                  </a:lnTo>
                  <a:lnTo>
                    <a:pt x="952" y="779"/>
                  </a:lnTo>
                  <a:lnTo>
                    <a:pt x="940" y="774"/>
                  </a:lnTo>
                  <a:lnTo>
                    <a:pt x="929" y="769"/>
                  </a:lnTo>
                  <a:lnTo>
                    <a:pt x="917" y="766"/>
                  </a:lnTo>
                  <a:lnTo>
                    <a:pt x="904" y="764"/>
                  </a:lnTo>
                  <a:lnTo>
                    <a:pt x="891" y="763"/>
                  </a:lnTo>
                  <a:lnTo>
                    <a:pt x="891" y="763"/>
                  </a:lnTo>
                  <a:close/>
                  <a:moveTo>
                    <a:pt x="128" y="795"/>
                  </a:moveTo>
                  <a:lnTo>
                    <a:pt x="128" y="795"/>
                  </a:lnTo>
                  <a:lnTo>
                    <a:pt x="121" y="795"/>
                  </a:lnTo>
                  <a:lnTo>
                    <a:pt x="115" y="794"/>
                  </a:lnTo>
                  <a:lnTo>
                    <a:pt x="103" y="790"/>
                  </a:lnTo>
                  <a:lnTo>
                    <a:pt x="93" y="784"/>
                  </a:lnTo>
                  <a:lnTo>
                    <a:pt x="83" y="777"/>
                  </a:lnTo>
                  <a:lnTo>
                    <a:pt x="75" y="767"/>
                  </a:lnTo>
                  <a:lnTo>
                    <a:pt x="69" y="756"/>
                  </a:lnTo>
                  <a:lnTo>
                    <a:pt x="66" y="745"/>
                  </a:lnTo>
                  <a:lnTo>
                    <a:pt x="65" y="738"/>
                  </a:lnTo>
                  <a:lnTo>
                    <a:pt x="65" y="732"/>
                  </a:lnTo>
                  <a:lnTo>
                    <a:pt x="65" y="732"/>
                  </a:lnTo>
                  <a:lnTo>
                    <a:pt x="65" y="725"/>
                  </a:lnTo>
                  <a:lnTo>
                    <a:pt x="66" y="719"/>
                  </a:lnTo>
                  <a:lnTo>
                    <a:pt x="69" y="707"/>
                  </a:lnTo>
                  <a:lnTo>
                    <a:pt x="75" y="696"/>
                  </a:lnTo>
                  <a:lnTo>
                    <a:pt x="83" y="687"/>
                  </a:lnTo>
                  <a:lnTo>
                    <a:pt x="93" y="679"/>
                  </a:lnTo>
                  <a:lnTo>
                    <a:pt x="103" y="673"/>
                  </a:lnTo>
                  <a:lnTo>
                    <a:pt x="115" y="669"/>
                  </a:lnTo>
                  <a:lnTo>
                    <a:pt x="121" y="668"/>
                  </a:lnTo>
                  <a:lnTo>
                    <a:pt x="128" y="667"/>
                  </a:lnTo>
                  <a:lnTo>
                    <a:pt x="128" y="667"/>
                  </a:lnTo>
                  <a:lnTo>
                    <a:pt x="134" y="668"/>
                  </a:lnTo>
                  <a:lnTo>
                    <a:pt x="141" y="669"/>
                  </a:lnTo>
                  <a:lnTo>
                    <a:pt x="153" y="673"/>
                  </a:lnTo>
                  <a:lnTo>
                    <a:pt x="163" y="679"/>
                  </a:lnTo>
                  <a:lnTo>
                    <a:pt x="173" y="687"/>
                  </a:lnTo>
                  <a:lnTo>
                    <a:pt x="180" y="696"/>
                  </a:lnTo>
                  <a:lnTo>
                    <a:pt x="187" y="707"/>
                  </a:lnTo>
                  <a:lnTo>
                    <a:pt x="190" y="719"/>
                  </a:lnTo>
                  <a:lnTo>
                    <a:pt x="191" y="725"/>
                  </a:lnTo>
                  <a:lnTo>
                    <a:pt x="191" y="732"/>
                  </a:lnTo>
                  <a:lnTo>
                    <a:pt x="191" y="732"/>
                  </a:lnTo>
                  <a:lnTo>
                    <a:pt x="191" y="738"/>
                  </a:lnTo>
                  <a:lnTo>
                    <a:pt x="190" y="745"/>
                  </a:lnTo>
                  <a:lnTo>
                    <a:pt x="187" y="756"/>
                  </a:lnTo>
                  <a:lnTo>
                    <a:pt x="180" y="767"/>
                  </a:lnTo>
                  <a:lnTo>
                    <a:pt x="173" y="777"/>
                  </a:lnTo>
                  <a:lnTo>
                    <a:pt x="163" y="784"/>
                  </a:lnTo>
                  <a:lnTo>
                    <a:pt x="153" y="790"/>
                  </a:lnTo>
                  <a:lnTo>
                    <a:pt x="141" y="794"/>
                  </a:lnTo>
                  <a:lnTo>
                    <a:pt x="134" y="795"/>
                  </a:lnTo>
                  <a:lnTo>
                    <a:pt x="128" y="795"/>
                  </a:lnTo>
                  <a:lnTo>
                    <a:pt x="128" y="795"/>
                  </a:lnTo>
                  <a:close/>
                  <a:moveTo>
                    <a:pt x="510" y="573"/>
                  </a:moveTo>
                  <a:lnTo>
                    <a:pt x="510" y="573"/>
                  </a:lnTo>
                  <a:lnTo>
                    <a:pt x="503" y="572"/>
                  </a:lnTo>
                  <a:lnTo>
                    <a:pt x="497" y="571"/>
                  </a:lnTo>
                  <a:lnTo>
                    <a:pt x="485" y="568"/>
                  </a:lnTo>
                  <a:lnTo>
                    <a:pt x="474" y="561"/>
                  </a:lnTo>
                  <a:lnTo>
                    <a:pt x="465" y="554"/>
                  </a:lnTo>
                  <a:lnTo>
                    <a:pt x="456" y="544"/>
                  </a:lnTo>
                  <a:lnTo>
                    <a:pt x="451" y="533"/>
                  </a:lnTo>
                  <a:lnTo>
                    <a:pt x="448" y="521"/>
                  </a:lnTo>
                  <a:lnTo>
                    <a:pt x="447" y="515"/>
                  </a:lnTo>
                  <a:lnTo>
                    <a:pt x="446" y="509"/>
                  </a:lnTo>
                  <a:lnTo>
                    <a:pt x="446" y="509"/>
                  </a:lnTo>
                  <a:lnTo>
                    <a:pt x="447" y="502"/>
                  </a:lnTo>
                  <a:lnTo>
                    <a:pt x="448" y="496"/>
                  </a:lnTo>
                  <a:lnTo>
                    <a:pt x="451" y="484"/>
                  </a:lnTo>
                  <a:lnTo>
                    <a:pt x="456" y="473"/>
                  </a:lnTo>
                  <a:lnTo>
                    <a:pt x="465" y="463"/>
                  </a:lnTo>
                  <a:lnTo>
                    <a:pt x="474" y="456"/>
                  </a:lnTo>
                  <a:lnTo>
                    <a:pt x="485" y="451"/>
                  </a:lnTo>
                  <a:lnTo>
                    <a:pt x="497" y="446"/>
                  </a:lnTo>
                  <a:lnTo>
                    <a:pt x="503" y="445"/>
                  </a:lnTo>
                  <a:lnTo>
                    <a:pt x="510" y="445"/>
                  </a:lnTo>
                  <a:lnTo>
                    <a:pt x="510" y="445"/>
                  </a:lnTo>
                  <a:lnTo>
                    <a:pt x="516" y="445"/>
                  </a:lnTo>
                  <a:lnTo>
                    <a:pt x="523" y="446"/>
                  </a:lnTo>
                  <a:lnTo>
                    <a:pt x="535" y="451"/>
                  </a:lnTo>
                  <a:lnTo>
                    <a:pt x="545" y="456"/>
                  </a:lnTo>
                  <a:lnTo>
                    <a:pt x="555" y="463"/>
                  </a:lnTo>
                  <a:lnTo>
                    <a:pt x="562" y="473"/>
                  </a:lnTo>
                  <a:lnTo>
                    <a:pt x="568" y="484"/>
                  </a:lnTo>
                  <a:lnTo>
                    <a:pt x="572" y="496"/>
                  </a:lnTo>
                  <a:lnTo>
                    <a:pt x="573" y="502"/>
                  </a:lnTo>
                  <a:lnTo>
                    <a:pt x="573" y="509"/>
                  </a:lnTo>
                  <a:lnTo>
                    <a:pt x="573" y="509"/>
                  </a:lnTo>
                  <a:lnTo>
                    <a:pt x="573" y="515"/>
                  </a:lnTo>
                  <a:lnTo>
                    <a:pt x="572" y="521"/>
                  </a:lnTo>
                  <a:lnTo>
                    <a:pt x="568" y="533"/>
                  </a:lnTo>
                  <a:lnTo>
                    <a:pt x="562" y="544"/>
                  </a:lnTo>
                  <a:lnTo>
                    <a:pt x="555" y="554"/>
                  </a:lnTo>
                  <a:lnTo>
                    <a:pt x="545" y="561"/>
                  </a:lnTo>
                  <a:lnTo>
                    <a:pt x="535" y="568"/>
                  </a:lnTo>
                  <a:lnTo>
                    <a:pt x="523" y="571"/>
                  </a:lnTo>
                  <a:lnTo>
                    <a:pt x="516" y="572"/>
                  </a:lnTo>
                  <a:lnTo>
                    <a:pt x="510" y="573"/>
                  </a:lnTo>
                  <a:lnTo>
                    <a:pt x="510" y="573"/>
                  </a:lnTo>
                  <a:close/>
                  <a:moveTo>
                    <a:pt x="573" y="128"/>
                  </a:moveTo>
                  <a:lnTo>
                    <a:pt x="573" y="128"/>
                  </a:lnTo>
                  <a:lnTo>
                    <a:pt x="573" y="120"/>
                  </a:lnTo>
                  <a:lnTo>
                    <a:pt x="574" y="115"/>
                  </a:lnTo>
                  <a:lnTo>
                    <a:pt x="579" y="102"/>
                  </a:lnTo>
                  <a:lnTo>
                    <a:pt x="584" y="91"/>
                  </a:lnTo>
                  <a:lnTo>
                    <a:pt x="591" y="83"/>
                  </a:lnTo>
                  <a:lnTo>
                    <a:pt x="601" y="74"/>
                  </a:lnTo>
                  <a:lnTo>
                    <a:pt x="612" y="69"/>
                  </a:lnTo>
                  <a:lnTo>
                    <a:pt x="624" y="64"/>
                  </a:lnTo>
                  <a:lnTo>
                    <a:pt x="630" y="64"/>
                  </a:lnTo>
                  <a:lnTo>
                    <a:pt x="636" y="63"/>
                  </a:lnTo>
                  <a:lnTo>
                    <a:pt x="636" y="63"/>
                  </a:lnTo>
                  <a:lnTo>
                    <a:pt x="643" y="64"/>
                  </a:lnTo>
                  <a:lnTo>
                    <a:pt x="649" y="64"/>
                  </a:lnTo>
                  <a:lnTo>
                    <a:pt x="661" y="69"/>
                  </a:lnTo>
                  <a:lnTo>
                    <a:pt x="672" y="74"/>
                  </a:lnTo>
                  <a:lnTo>
                    <a:pt x="682" y="83"/>
                  </a:lnTo>
                  <a:lnTo>
                    <a:pt x="689" y="91"/>
                  </a:lnTo>
                  <a:lnTo>
                    <a:pt x="696" y="102"/>
                  </a:lnTo>
                  <a:lnTo>
                    <a:pt x="699" y="115"/>
                  </a:lnTo>
                  <a:lnTo>
                    <a:pt x="700" y="120"/>
                  </a:lnTo>
                  <a:lnTo>
                    <a:pt x="700" y="128"/>
                  </a:lnTo>
                  <a:lnTo>
                    <a:pt x="700" y="128"/>
                  </a:lnTo>
                  <a:lnTo>
                    <a:pt x="700" y="134"/>
                  </a:lnTo>
                  <a:lnTo>
                    <a:pt x="699" y="139"/>
                  </a:lnTo>
                  <a:lnTo>
                    <a:pt x="696" y="152"/>
                  </a:lnTo>
                  <a:lnTo>
                    <a:pt x="689" y="163"/>
                  </a:lnTo>
                  <a:lnTo>
                    <a:pt x="682" y="172"/>
                  </a:lnTo>
                  <a:lnTo>
                    <a:pt x="672" y="180"/>
                  </a:lnTo>
                  <a:lnTo>
                    <a:pt x="661" y="186"/>
                  </a:lnTo>
                  <a:lnTo>
                    <a:pt x="649" y="190"/>
                  </a:lnTo>
                  <a:lnTo>
                    <a:pt x="643" y="191"/>
                  </a:lnTo>
                  <a:lnTo>
                    <a:pt x="636" y="191"/>
                  </a:lnTo>
                  <a:lnTo>
                    <a:pt x="636" y="191"/>
                  </a:lnTo>
                  <a:lnTo>
                    <a:pt x="630" y="191"/>
                  </a:lnTo>
                  <a:lnTo>
                    <a:pt x="624" y="190"/>
                  </a:lnTo>
                  <a:lnTo>
                    <a:pt x="612" y="186"/>
                  </a:lnTo>
                  <a:lnTo>
                    <a:pt x="601" y="180"/>
                  </a:lnTo>
                  <a:lnTo>
                    <a:pt x="591" y="172"/>
                  </a:lnTo>
                  <a:lnTo>
                    <a:pt x="584" y="163"/>
                  </a:lnTo>
                  <a:lnTo>
                    <a:pt x="579" y="152"/>
                  </a:lnTo>
                  <a:lnTo>
                    <a:pt x="574" y="139"/>
                  </a:lnTo>
                  <a:lnTo>
                    <a:pt x="573" y="134"/>
                  </a:lnTo>
                  <a:lnTo>
                    <a:pt x="573" y="128"/>
                  </a:lnTo>
                  <a:lnTo>
                    <a:pt x="573" y="128"/>
                  </a:lnTo>
                  <a:close/>
                  <a:moveTo>
                    <a:pt x="891" y="954"/>
                  </a:moveTo>
                  <a:lnTo>
                    <a:pt x="891" y="954"/>
                  </a:lnTo>
                  <a:lnTo>
                    <a:pt x="884" y="954"/>
                  </a:lnTo>
                  <a:lnTo>
                    <a:pt x="878" y="953"/>
                  </a:lnTo>
                  <a:lnTo>
                    <a:pt x="866" y="950"/>
                  </a:lnTo>
                  <a:lnTo>
                    <a:pt x="855" y="943"/>
                  </a:lnTo>
                  <a:lnTo>
                    <a:pt x="846" y="936"/>
                  </a:lnTo>
                  <a:lnTo>
                    <a:pt x="838" y="926"/>
                  </a:lnTo>
                  <a:lnTo>
                    <a:pt x="833" y="915"/>
                  </a:lnTo>
                  <a:lnTo>
                    <a:pt x="829" y="903"/>
                  </a:lnTo>
                  <a:lnTo>
                    <a:pt x="827" y="897"/>
                  </a:lnTo>
                  <a:lnTo>
                    <a:pt x="827" y="891"/>
                  </a:lnTo>
                  <a:lnTo>
                    <a:pt x="827" y="891"/>
                  </a:lnTo>
                  <a:lnTo>
                    <a:pt x="827" y="884"/>
                  </a:lnTo>
                  <a:lnTo>
                    <a:pt x="829" y="878"/>
                  </a:lnTo>
                  <a:lnTo>
                    <a:pt x="833" y="866"/>
                  </a:lnTo>
                  <a:lnTo>
                    <a:pt x="838" y="855"/>
                  </a:lnTo>
                  <a:lnTo>
                    <a:pt x="846" y="845"/>
                  </a:lnTo>
                  <a:lnTo>
                    <a:pt x="855" y="838"/>
                  </a:lnTo>
                  <a:lnTo>
                    <a:pt x="866" y="832"/>
                  </a:lnTo>
                  <a:lnTo>
                    <a:pt x="878" y="828"/>
                  </a:lnTo>
                  <a:lnTo>
                    <a:pt x="884" y="827"/>
                  </a:lnTo>
                  <a:lnTo>
                    <a:pt x="891" y="827"/>
                  </a:lnTo>
                  <a:lnTo>
                    <a:pt x="891" y="827"/>
                  </a:lnTo>
                  <a:lnTo>
                    <a:pt x="897" y="827"/>
                  </a:lnTo>
                  <a:lnTo>
                    <a:pt x="904" y="828"/>
                  </a:lnTo>
                  <a:lnTo>
                    <a:pt x="915" y="832"/>
                  </a:lnTo>
                  <a:lnTo>
                    <a:pt x="926" y="838"/>
                  </a:lnTo>
                  <a:lnTo>
                    <a:pt x="936" y="845"/>
                  </a:lnTo>
                  <a:lnTo>
                    <a:pt x="943" y="855"/>
                  </a:lnTo>
                  <a:lnTo>
                    <a:pt x="950" y="866"/>
                  </a:lnTo>
                  <a:lnTo>
                    <a:pt x="953" y="878"/>
                  </a:lnTo>
                  <a:lnTo>
                    <a:pt x="954" y="884"/>
                  </a:lnTo>
                  <a:lnTo>
                    <a:pt x="955" y="891"/>
                  </a:lnTo>
                  <a:lnTo>
                    <a:pt x="955" y="891"/>
                  </a:lnTo>
                  <a:lnTo>
                    <a:pt x="954" y="897"/>
                  </a:lnTo>
                  <a:lnTo>
                    <a:pt x="953" y="903"/>
                  </a:lnTo>
                  <a:lnTo>
                    <a:pt x="950" y="915"/>
                  </a:lnTo>
                  <a:lnTo>
                    <a:pt x="943" y="926"/>
                  </a:lnTo>
                  <a:lnTo>
                    <a:pt x="936" y="936"/>
                  </a:lnTo>
                  <a:lnTo>
                    <a:pt x="926" y="943"/>
                  </a:lnTo>
                  <a:lnTo>
                    <a:pt x="915" y="950"/>
                  </a:lnTo>
                  <a:lnTo>
                    <a:pt x="904" y="953"/>
                  </a:lnTo>
                  <a:lnTo>
                    <a:pt x="897" y="954"/>
                  </a:lnTo>
                  <a:lnTo>
                    <a:pt x="891" y="954"/>
                  </a:lnTo>
                  <a:lnTo>
                    <a:pt x="891" y="95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0" name="Freeform 8"/>
            <p:cNvSpPr>
              <a:spLocks noEditPoints="1"/>
            </p:cNvSpPr>
            <p:nvPr/>
          </p:nvSpPr>
          <p:spPr bwMode="auto">
            <a:xfrm>
              <a:off x="6726383" y="2716341"/>
              <a:ext cx="291022" cy="237978"/>
            </a:xfrm>
            <a:custGeom>
              <a:avLst/>
              <a:gdLst>
                <a:gd name="T0" fmla="*/ 977 w 1019"/>
                <a:gd name="T1" fmla="*/ 394 h 828"/>
                <a:gd name="T2" fmla="*/ 905 w 1019"/>
                <a:gd name="T3" fmla="*/ 218 h 828"/>
                <a:gd name="T4" fmla="*/ 776 w 1019"/>
                <a:gd name="T5" fmla="*/ 85 h 828"/>
                <a:gd name="T6" fmla="*/ 606 w 1019"/>
                <a:gd name="T7" fmla="*/ 11 h 828"/>
                <a:gd name="T8" fmla="*/ 437 w 1019"/>
                <a:gd name="T9" fmla="*/ 7 h 828"/>
                <a:gd name="T10" fmla="*/ 262 w 1019"/>
                <a:gd name="T11" fmla="*/ 72 h 828"/>
                <a:gd name="T12" fmla="*/ 127 w 1019"/>
                <a:gd name="T13" fmla="*/ 199 h 828"/>
                <a:gd name="T14" fmla="*/ 48 w 1019"/>
                <a:gd name="T15" fmla="*/ 371 h 828"/>
                <a:gd name="T16" fmla="*/ 34 w 1019"/>
                <a:gd name="T17" fmla="*/ 498 h 828"/>
                <a:gd name="T18" fmla="*/ 0 w 1019"/>
                <a:gd name="T19" fmla="*/ 604 h 828"/>
                <a:gd name="T20" fmla="*/ 42 w 1019"/>
                <a:gd name="T21" fmla="*/ 724 h 828"/>
                <a:gd name="T22" fmla="*/ 166 w 1019"/>
                <a:gd name="T23" fmla="*/ 793 h 828"/>
                <a:gd name="T24" fmla="*/ 234 w 1019"/>
                <a:gd name="T25" fmla="*/ 825 h 828"/>
                <a:gd name="T26" fmla="*/ 301 w 1019"/>
                <a:gd name="T27" fmla="*/ 816 h 828"/>
                <a:gd name="T28" fmla="*/ 346 w 1019"/>
                <a:gd name="T29" fmla="*/ 760 h 828"/>
                <a:gd name="T30" fmla="*/ 346 w 1019"/>
                <a:gd name="T31" fmla="*/ 449 h 828"/>
                <a:gd name="T32" fmla="*/ 301 w 1019"/>
                <a:gd name="T33" fmla="*/ 394 h 828"/>
                <a:gd name="T34" fmla="*/ 234 w 1019"/>
                <a:gd name="T35" fmla="*/ 384 h 828"/>
                <a:gd name="T36" fmla="*/ 162 w 1019"/>
                <a:gd name="T37" fmla="*/ 417 h 828"/>
                <a:gd name="T38" fmla="*/ 120 w 1019"/>
                <a:gd name="T39" fmla="*/ 373 h 828"/>
                <a:gd name="T40" fmla="*/ 189 w 1019"/>
                <a:gd name="T41" fmla="*/ 260 h 828"/>
                <a:gd name="T42" fmla="*/ 298 w 1019"/>
                <a:gd name="T43" fmla="*/ 176 h 828"/>
                <a:gd name="T44" fmla="*/ 434 w 1019"/>
                <a:gd name="T45" fmla="*/ 130 h 828"/>
                <a:gd name="T46" fmla="*/ 567 w 1019"/>
                <a:gd name="T47" fmla="*/ 127 h 828"/>
                <a:gd name="T48" fmla="*/ 705 w 1019"/>
                <a:gd name="T49" fmla="*/ 168 h 828"/>
                <a:gd name="T50" fmla="*/ 818 w 1019"/>
                <a:gd name="T51" fmla="*/ 248 h 828"/>
                <a:gd name="T52" fmla="*/ 893 w 1019"/>
                <a:gd name="T53" fmla="*/ 358 h 828"/>
                <a:gd name="T54" fmla="*/ 878 w 1019"/>
                <a:gd name="T55" fmla="*/ 421 h 828"/>
                <a:gd name="T56" fmla="*/ 794 w 1019"/>
                <a:gd name="T57" fmla="*/ 388 h 828"/>
                <a:gd name="T58" fmla="*/ 727 w 1019"/>
                <a:gd name="T59" fmla="*/ 390 h 828"/>
                <a:gd name="T60" fmla="*/ 676 w 1019"/>
                <a:gd name="T61" fmla="*/ 440 h 828"/>
                <a:gd name="T62" fmla="*/ 670 w 1019"/>
                <a:gd name="T63" fmla="*/ 751 h 828"/>
                <a:gd name="T64" fmla="*/ 711 w 1019"/>
                <a:gd name="T65" fmla="*/ 812 h 828"/>
                <a:gd name="T66" fmla="*/ 774 w 1019"/>
                <a:gd name="T67" fmla="*/ 827 h 828"/>
                <a:gd name="T68" fmla="*/ 835 w 1019"/>
                <a:gd name="T69" fmla="*/ 795 h 828"/>
                <a:gd name="T70" fmla="*/ 965 w 1019"/>
                <a:gd name="T71" fmla="*/ 737 h 828"/>
                <a:gd name="T72" fmla="*/ 1019 w 1019"/>
                <a:gd name="T73" fmla="*/ 604 h 828"/>
                <a:gd name="T74" fmla="*/ 993 w 1019"/>
                <a:gd name="T75" fmla="*/ 510 h 828"/>
                <a:gd name="T76" fmla="*/ 232 w 1019"/>
                <a:gd name="T77" fmla="*/ 455 h 828"/>
                <a:gd name="T78" fmla="*/ 273 w 1019"/>
                <a:gd name="T79" fmla="*/ 451 h 828"/>
                <a:gd name="T80" fmla="*/ 286 w 1019"/>
                <a:gd name="T81" fmla="*/ 739 h 828"/>
                <a:gd name="T82" fmla="*/ 255 w 1019"/>
                <a:gd name="T83" fmla="*/ 764 h 828"/>
                <a:gd name="T84" fmla="*/ 224 w 1019"/>
                <a:gd name="T85" fmla="*/ 732 h 828"/>
                <a:gd name="T86" fmla="*/ 122 w 1019"/>
                <a:gd name="T87" fmla="*/ 711 h 828"/>
                <a:gd name="T88" fmla="*/ 71 w 1019"/>
                <a:gd name="T89" fmla="*/ 647 h 828"/>
                <a:gd name="T90" fmla="*/ 68 w 1019"/>
                <a:gd name="T91" fmla="*/ 573 h 828"/>
                <a:gd name="T92" fmla="*/ 113 w 1019"/>
                <a:gd name="T93" fmla="*/ 505 h 828"/>
                <a:gd name="T94" fmla="*/ 796 w 1019"/>
                <a:gd name="T95" fmla="*/ 732 h 828"/>
                <a:gd name="T96" fmla="*/ 764 w 1019"/>
                <a:gd name="T97" fmla="*/ 764 h 828"/>
                <a:gd name="T98" fmla="*/ 732 w 1019"/>
                <a:gd name="T99" fmla="*/ 739 h 828"/>
                <a:gd name="T100" fmla="*/ 746 w 1019"/>
                <a:gd name="T101" fmla="*/ 451 h 828"/>
                <a:gd name="T102" fmla="*/ 786 w 1019"/>
                <a:gd name="T103" fmla="*/ 455 h 828"/>
                <a:gd name="T104" fmla="*/ 859 w 1019"/>
                <a:gd name="T105" fmla="*/ 482 h 828"/>
                <a:gd name="T106" fmla="*/ 927 w 1019"/>
                <a:gd name="T107" fmla="*/ 527 h 828"/>
                <a:gd name="T108" fmla="*/ 954 w 1019"/>
                <a:gd name="T109" fmla="*/ 604 h 828"/>
                <a:gd name="T110" fmla="*/ 934 w 1019"/>
                <a:gd name="T111" fmla="*/ 675 h 828"/>
                <a:gd name="T112" fmla="*/ 870 w 1019"/>
                <a:gd name="T113" fmla="*/ 725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9" h="828">
                  <a:moveTo>
                    <a:pt x="985" y="498"/>
                  </a:moveTo>
                  <a:lnTo>
                    <a:pt x="985" y="498"/>
                  </a:lnTo>
                  <a:lnTo>
                    <a:pt x="986" y="494"/>
                  </a:lnTo>
                  <a:lnTo>
                    <a:pt x="986" y="494"/>
                  </a:lnTo>
                  <a:lnTo>
                    <a:pt x="985" y="468"/>
                  </a:lnTo>
                  <a:lnTo>
                    <a:pt x="984" y="444"/>
                  </a:lnTo>
                  <a:lnTo>
                    <a:pt x="981" y="419"/>
                  </a:lnTo>
                  <a:lnTo>
                    <a:pt x="977" y="394"/>
                  </a:lnTo>
                  <a:lnTo>
                    <a:pt x="971" y="371"/>
                  </a:lnTo>
                  <a:lnTo>
                    <a:pt x="965" y="347"/>
                  </a:lnTo>
                  <a:lnTo>
                    <a:pt x="958" y="324"/>
                  </a:lnTo>
                  <a:lnTo>
                    <a:pt x="949" y="302"/>
                  </a:lnTo>
                  <a:lnTo>
                    <a:pt x="939" y="280"/>
                  </a:lnTo>
                  <a:lnTo>
                    <a:pt x="929" y="259"/>
                  </a:lnTo>
                  <a:lnTo>
                    <a:pt x="918" y="239"/>
                  </a:lnTo>
                  <a:lnTo>
                    <a:pt x="905" y="218"/>
                  </a:lnTo>
                  <a:lnTo>
                    <a:pt x="892" y="199"/>
                  </a:lnTo>
                  <a:lnTo>
                    <a:pt x="877" y="181"/>
                  </a:lnTo>
                  <a:lnTo>
                    <a:pt x="862" y="162"/>
                  </a:lnTo>
                  <a:lnTo>
                    <a:pt x="847" y="145"/>
                  </a:lnTo>
                  <a:lnTo>
                    <a:pt x="830" y="129"/>
                  </a:lnTo>
                  <a:lnTo>
                    <a:pt x="813" y="113"/>
                  </a:lnTo>
                  <a:lnTo>
                    <a:pt x="794" y="99"/>
                  </a:lnTo>
                  <a:lnTo>
                    <a:pt x="776" y="85"/>
                  </a:lnTo>
                  <a:lnTo>
                    <a:pt x="757" y="72"/>
                  </a:lnTo>
                  <a:lnTo>
                    <a:pt x="736" y="60"/>
                  </a:lnTo>
                  <a:lnTo>
                    <a:pt x="716" y="50"/>
                  </a:lnTo>
                  <a:lnTo>
                    <a:pt x="695" y="39"/>
                  </a:lnTo>
                  <a:lnTo>
                    <a:pt x="673" y="30"/>
                  </a:lnTo>
                  <a:lnTo>
                    <a:pt x="651" y="23"/>
                  </a:lnTo>
                  <a:lnTo>
                    <a:pt x="628" y="16"/>
                  </a:lnTo>
                  <a:lnTo>
                    <a:pt x="606" y="11"/>
                  </a:lnTo>
                  <a:lnTo>
                    <a:pt x="582" y="7"/>
                  </a:lnTo>
                  <a:lnTo>
                    <a:pt x="558" y="4"/>
                  </a:lnTo>
                  <a:lnTo>
                    <a:pt x="534" y="1"/>
                  </a:lnTo>
                  <a:lnTo>
                    <a:pt x="509" y="0"/>
                  </a:lnTo>
                  <a:lnTo>
                    <a:pt x="509" y="0"/>
                  </a:lnTo>
                  <a:lnTo>
                    <a:pt x="485" y="1"/>
                  </a:lnTo>
                  <a:lnTo>
                    <a:pt x="461" y="4"/>
                  </a:lnTo>
                  <a:lnTo>
                    <a:pt x="437" y="7"/>
                  </a:lnTo>
                  <a:lnTo>
                    <a:pt x="414" y="11"/>
                  </a:lnTo>
                  <a:lnTo>
                    <a:pt x="390" y="16"/>
                  </a:lnTo>
                  <a:lnTo>
                    <a:pt x="367" y="23"/>
                  </a:lnTo>
                  <a:lnTo>
                    <a:pt x="346" y="30"/>
                  </a:lnTo>
                  <a:lnTo>
                    <a:pt x="323" y="39"/>
                  </a:lnTo>
                  <a:lnTo>
                    <a:pt x="303" y="50"/>
                  </a:lnTo>
                  <a:lnTo>
                    <a:pt x="283" y="60"/>
                  </a:lnTo>
                  <a:lnTo>
                    <a:pt x="262" y="72"/>
                  </a:lnTo>
                  <a:lnTo>
                    <a:pt x="243" y="85"/>
                  </a:lnTo>
                  <a:lnTo>
                    <a:pt x="225" y="99"/>
                  </a:lnTo>
                  <a:lnTo>
                    <a:pt x="206" y="113"/>
                  </a:lnTo>
                  <a:lnTo>
                    <a:pt x="189" y="129"/>
                  </a:lnTo>
                  <a:lnTo>
                    <a:pt x="172" y="145"/>
                  </a:lnTo>
                  <a:lnTo>
                    <a:pt x="156" y="162"/>
                  </a:lnTo>
                  <a:lnTo>
                    <a:pt x="141" y="181"/>
                  </a:lnTo>
                  <a:lnTo>
                    <a:pt x="127" y="199"/>
                  </a:lnTo>
                  <a:lnTo>
                    <a:pt x="114" y="218"/>
                  </a:lnTo>
                  <a:lnTo>
                    <a:pt x="101" y="239"/>
                  </a:lnTo>
                  <a:lnTo>
                    <a:pt x="90" y="259"/>
                  </a:lnTo>
                  <a:lnTo>
                    <a:pt x="80" y="280"/>
                  </a:lnTo>
                  <a:lnTo>
                    <a:pt x="70" y="302"/>
                  </a:lnTo>
                  <a:lnTo>
                    <a:pt x="62" y="324"/>
                  </a:lnTo>
                  <a:lnTo>
                    <a:pt x="54" y="347"/>
                  </a:lnTo>
                  <a:lnTo>
                    <a:pt x="48" y="371"/>
                  </a:lnTo>
                  <a:lnTo>
                    <a:pt x="42" y="394"/>
                  </a:lnTo>
                  <a:lnTo>
                    <a:pt x="38" y="419"/>
                  </a:lnTo>
                  <a:lnTo>
                    <a:pt x="35" y="444"/>
                  </a:lnTo>
                  <a:lnTo>
                    <a:pt x="33" y="468"/>
                  </a:lnTo>
                  <a:lnTo>
                    <a:pt x="33" y="494"/>
                  </a:lnTo>
                  <a:lnTo>
                    <a:pt x="33" y="494"/>
                  </a:lnTo>
                  <a:lnTo>
                    <a:pt x="34" y="498"/>
                  </a:lnTo>
                  <a:lnTo>
                    <a:pt x="34" y="498"/>
                  </a:lnTo>
                  <a:lnTo>
                    <a:pt x="26" y="510"/>
                  </a:lnTo>
                  <a:lnTo>
                    <a:pt x="20" y="522"/>
                  </a:lnTo>
                  <a:lnTo>
                    <a:pt x="14" y="535"/>
                  </a:lnTo>
                  <a:lnTo>
                    <a:pt x="9" y="549"/>
                  </a:lnTo>
                  <a:lnTo>
                    <a:pt x="6" y="562"/>
                  </a:lnTo>
                  <a:lnTo>
                    <a:pt x="3" y="575"/>
                  </a:lnTo>
                  <a:lnTo>
                    <a:pt x="2" y="590"/>
                  </a:lnTo>
                  <a:lnTo>
                    <a:pt x="0" y="604"/>
                  </a:lnTo>
                  <a:lnTo>
                    <a:pt x="0" y="604"/>
                  </a:lnTo>
                  <a:lnTo>
                    <a:pt x="2" y="624"/>
                  </a:lnTo>
                  <a:lnTo>
                    <a:pt x="5" y="642"/>
                  </a:lnTo>
                  <a:lnTo>
                    <a:pt x="9" y="660"/>
                  </a:lnTo>
                  <a:lnTo>
                    <a:pt x="14" y="677"/>
                  </a:lnTo>
                  <a:lnTo>
                    <a:pt x="23" y="693"/>
                  </a:lnTo>
                  <a:lnTo>
                    <a:pt x="32" y="710"/>
                  </a:lnTo>
                  <a:lnTo>
                    <a:pt x="42" y="724"/>
                  </a:lnTo>
                  <a:lnTo>
                    <a:pt x="54" y="737"/>
                  </a:lnTo>
                  <a:lnTo>
                    <a:pt x="67" y="749"/>
                  </a:lnTo>
                  <a:lnTo>
                    <a:pt x="81" y="760"/>
                  </a:lnTo>
                  <a:lnTo>
                    <a:pt x="96" y="770"/>
                  </a:lnTo>
                  <a:lnTo>
                    <a:pt x="112" y="778"/>
                  </a:lnTo>
                  <a:lnTo>
                    <a:pt x="129" y="785"/>
                  </a:lnTo>
                  <a:lnTo>
                    <a:pt x="147" y="790"/>
                  </a:lnTo>
                  <a:lnTo>
                    <a:pt x="166" y="793"/>
                  </a:lnTo>
                  <a:lnTo>
                    <a:pt x="184" y="795"/>
                  </a:lnTo>
                  <a:lnTo>
                    <a:pt x="184" y="795"/>
                  </a:lnTo>
                  <a:lnTo>
                    <a:pt x="191" y="802"/>
                  </a:lnTo>
                  <a:lnTo>
                    <a:pt x="199" y="808"/>
                  </a:lnTo>
                  <a:lnTo>
                    <a:pt x="206" y="814"/>
                  </a:lnTo>
                  <a:lnTo>
                    <a:pt x="215" y="819"/>
                  </a:lnTo>
                  <a:lnTo>
                    <a:pt x="225" y="822"/>
                  </a:lnTo>
                  <a:lnTo>
                    <a:pt x="234" y="825"/>
                  </a:lnTo>
                  <a:lnTo>
                    <a:pt x="245" y="827"/>
                  </a:lnTo>
                  <a:lnTo>
                    <a:pt x="255" y="828"/>
                  </a:lnTo>
                  <a:lnTo>
                    <a:pt x="255" y="828"/>
                  </a:lnTo>
                  <a:lnTo>
                    <a:pt x="264" y="827"/>
                  </a:lnTo>
                  <a:lnTo>
                    <a:pt x="274" y="825"/>
                  </a:lnTo>
                  <a:lnTo>
                    <a:pt x="284" y="823"/>
                  </a:lnTo>
                  <a:lnTo>
                    <a:pt x="292" y="820"/>
                  </a:lnTo>
                  <a:lnTo>
                    <a:pt x="301" y="816"/>
                  </a:lnTo>
                  <a:lnTo>
                    <a:pt x="308" y="812"/>
                  </a:lnTo>
                  <a:lnTo>
                    <a:pt x="316" y="806"/>
                  </a:lnTo>
                  <a:lnTo>
                    <a:pt x="322" y="800"/>
                  </a:lnTo>
                  <a:lnTo>
                    <a:pt x="329" y="793"/>
                  </a:lnTo>
                  <a:lnTo>
                    <a:pt x="334" y="786"/>
                  </a:lnTo>
                  <a:lnTo>
                    <a:pt x="338" y="777"/>
                  </a:lnTo>
                  <a:lnTo>
                    <a:pt x="343" y="770"/>
                  </a:lnTo>
                  <a:lnTo>
                    <a:pt x="346" y="760"/>
                  </a:lnTo>
                  <a:lnTo>
                    <a:pt x="348" y="751"/>
                  </a:lnTo>
                  <a:lnTo>
                    <a:pt x="350" y="742"/>
                  </a:lnTo>
                  <a:lnTo>
                    <a:pt x="350" y="732"/>
                  </a:lnTo>
                  <a:lnTo>
                    <a:pt x="350" y="478"/>
                  </a:lnTo>
                  <a:lnTo>
                    <a:pt x="350" y="478"/>
                  </a:lnTo>
                  <a:lnTo>
                    <a:pt x="350" y="468"/>
                  </a:lnTo>
                  <a:lnTo>
                    <a:pt x="348" y="459"/>
                  </a:lnTo>
                  <a:lnTo>
                    <a:pt x="346" y="449"/>
                  </a:lnTo>
                  <a:lnTo>
                    <a:pt x="343" y="440"/>
                  </a:lnTo>
                  <a:lnTo>
                    <a:pt x="338" y="433"/>
                  </a:lnTo>
                  <a:lnTo>
                    <a:pt x="334" y="424"/>
                  </a:lnTo>
                  <a:lnTo>
                    <a:pt x="329" y="417"/>
                  </a:lnTo>
                  <a:lnTo>
                    <a:pt x="322" y="410"/>
                  </a:lnTo>
                  <a:lnTo>
                    <a:pt x="316" y="404"/>
                  </a:lnTo>
                  <a:lnTo>
                    <a:pt x="308" y="398"/>
                  </a:lnTo>
                  <a:lnTo>
                    <a:pt x="301" y="394"/>
                  </a:lnTo>
                  <a:lnTo>
                    <a:pt x="292" y="390"/>
                  </a:lnTo>
                  <a:lnTo>
                    <a:pt x="284" y="387"/>
                  </a:lnTo>
                  <a:lnTo>
                    <a:pt x="274" y="384"/>
                  </a:lnTo>
                  <a:lnTo>
                    <a:pt x="264" y="382"/>
                  </a:lnTo>
                  <a:lnTo>
                    <a:pt x="255" y="382"/>
                  </a:lnTo>
                  <a:lnTo>
                    <a:pt x="255" y="382"/>
                  </a:lnTo>
                  <a:lnTo>
                    <a:pt x="245" y="382"/>
                  </a:lnTo>
                  <a:lnTo>
                    <a:pt x="234" y="384"/>
                  </a:lnTo>
                  <a:lnTo>
                    <a:pt x="225" y="388"/>
                  </a:lnTo>
                  <a:lnTo>
                    <a:pt x="215" y="391"/>
                  </a:lnTo>
                  <a:lnTo>
                    <a:pt x="206" y="395"/>
                  </a:lnTo>
                  <a:lnTo>
                    <a:pt x="199" y="402"/>
                  </a:lnTo>
                  <a:lnTo>
                    <a:pt x="191" y="407"/>
                  </a:lnTo>
                  <a:lnTo>
                    <a:pt x="184" y="415"/>
                  </a:lnTo>
                  <a:lnTo>
                    <a:pt x="184" y="415"/>
                  </a:lnTo>
                  <a:lnTo>
                    <a:pt x="162" y="417"/>
                  </a:lnTo>
                  <a:lnTo>
                    <a:pt x="141" y="421"/>
                  </a:lnTo>
                  <a:lnTo>
                    <a:pt x="121" y="427"/>
                  </a:lnTo>
                  <a:lnTo>
                    <a:pt x="101" y="437"/>
                  </a:lnTo>
                  <a:lnTo>
                    <a:pt x="101" y="437"/>
                  </a:lnTo>
                  <a:lnTo>
                    <a:pt x="105" y="420"/>
                  </a:lnTo>
                  <a:lnTo>
                    <a:pt x="109" y="404"/>
                  </a:lnTo>
                  <a:lnTo>
                    <a:pt x="113" y="388"/>
                  </a:lnTo>
                  <a:lnTo>
                    <a:pt x="120" y="373"/>
                  </a:lnTo>
                  <a:lnTo>
                    <a:pt x="126" y="358"/>
                  </a:lnTo>
                  <a:lnTo>
                    <a:pt x="132" y="343"/>
                  </a:lnTo>
                  <a:lnTo>
                    <a:pt x="141" y="328"/>
                  </a:lnTo>
                  <a:lnTo>
                    <a:pt x="150" y="314"/>
                  </a:lnTo>
                  <a:lnTo>
                    <a:pt x="158" y="300"/>
                  </a:lnTo>
                  <a:lnTo>
                    <a:pt x="168" y="286"/>
                  </a:lnTo>
                  <a:lnTo>
                    <a:pt x="179" y="273"/>
                  </a:lnTo>
                  <a:lnTo>
                    <a:pt x="189" y="260"/>
                  </a:lnTo>
                  <a:lnTo>
                    <a:pt x="201" y="248"/>
                  </a:lnTo>
                  <a:lnTo>
                    <a:pt x="214" y="236"/>
                  </a:lnTo>
                  <a:lnTo>
                    <a:pt x="226" y="225"/>
                  </a:lnTo>
                  <a:lnTo>
                    <a:pt x="240" y="214"/>
                  </a:lnTo>
                  <a:lnTo>
                    <a:pt x="254" y="203"/>
                  </a:lnTo>
                  <a:lnTo>
                    <a:pt x="268" y="194"/>
                  </a:lnTo>
                  <a:lnTo>
                    <a:pt x="283" y="185"/>
                  </a:lnTo>
                  <a:lnTo>
                    <a:pt x="298" y="176"/>
                  </a:lnTo>
                  <a:lnTo>
                    <a:pt x="314" y="168"/>
                  </a:lnTo>
                  <a:lnTo>
                    <a:pt x="330" y="160"/>
                  </a:lnTo>
                  <a:lnTo>
                    <a:pt x="346" y="154"/>
                  </a:lnTo>
                  <a:lnTo>
                    <a:pt x="363" y="147"/>
                  </a:lnTo>
                  <a:lnTo>
                    <a:pt x="380" y="142"/>
                  </a:lnTo>
                  <a:lnTo>
                    <a:pt x="397" y="138"/>
                  </a:lnTo>
                  <a:lnTo>
                    <a:pt x="416" y="133"/>
                  </a:lnTo>
                  <a:lnTo>
                    <a:pt x="434" y="130"/>
                  </a:lnTo>
                  <a:lnTo>
                    <a:pt x="452" y="127"/>
                  </a:lnTo>
                  <a:lnTo>
                    <a:pt x="471" y="125"/>
                  </a:lnTo>
                  <a:lnTo>
                    <a:pt x="490" y="124"/>
                  </a:lnTo>
                  <a:lnTo>
                    <a:pt x="509" y="124"/>
                  </a:lnTo>
                  <a:lnTo>
                    <a:pt x="509" y="124"/>
                  </a:lnTo>
                  <a:lnTo>
                    <a:pt x="528" y="124"/>
                  </a:lnTo>
                  <a:lnTo>
                    <a:pt x="548" y="125"/>
                  </a:lnTo>
                  <a:lnTo>
                    <a:pt x="567" y="127"/>
                  </a:lnTo>
                  <a:lnTo>
                    <a:pt x="585" y="130"/>
                  </a:lnTo>
                  <a:lnTo>
                    <a:pt x="603" y="133"/>
                  </a:lnTo>
                  <a:lnTo>
                    <a:pt x="621" y="138"/>
                  </a:lnTo>
                  <a:lnTo>
                    <a:pt x="639" y="142"/>
                  </a:lnTo>
                  <a:lnTo>
                    <a:pt x="656" y="147"/>
                  </a:lnTo>
                  <a:lnTo>
                    <a:pt x="673" y="154"/>
                  </a:lnTo>
                  <a:lnTo>
                    <a:pt x="689" y="160"/>
                  </a:lnTo>
                  <a:lnTo>
                    <a:pt x="705" y="168"/>
                  </a:lnTo>
                  <a:lnTo>
                    <a:pt x="721" y="176"/>
                  </a:lnTo>
                  <a:lnTo>
                    <a:pt x="736" y="185"/>
                  </a:lnTo>
                  <a:lnTo>
                    <a:pt x="752" y="194"/>
                  </a:lnTo>
                  <a:lnTo>
                    <a:pt x="765" y="203"/>
                  </a:lnTo>
                  <a:lnTo>
                    <a:pt x="779" y="214"/>
                  </a:lnTo>
                  <a:lnTo>
                    <a:pt x="792" y="225"/>
                  </a:lnTo>
                  <a:lnTo>
                    <a:pt x="805" y="236"/>
                  </a:lnTo>
                  <a:lnTo>
                    <a:pt x="818" y="248"/>
                  </a:lnTo>
                  <a:lnTo>
                    <a:pt x="829" y="260"/>
                  </a:lnTo>
                  <a:lnTo>
                    <a:pt x="841" y="273"/>
                  </a:lnTo>
                  <a:lnTo>
                    <a:pt x="851" y="286"/>
                  </a:lnTo>
                  <a:lnTo>
                    <a:pt x="861" y="300"/>
                  </a:lnTo>
                  <a:lnTo>
                    <a:pt x="870" y="314"/>
                  </a:lnTo>
                  <a:lnTo>
                    <a:pt x="878" y="328"/>
                  </a:lnTo>
                  <a:lnTo>
                    <a:pt x="886" y="343"/>
                  </a:lnTo>
                  <a:lnTo>
                    <a:pt x="893" y="358"/>
                  </a:lnTo>
                  <a:lnTo>
                    <a:pt x="900" y="373"/>
                  </a:lnTo>
                  <a:lnTo>
                    <a:pt x="905" y="388"/>
                  </a:lnTo>
                  <a:lnTo>
                    <a:pt x="910" y="404"/>
                  </a:lnTo>
                  <a:lnTo>
                    <a:pt x="915" y="420"/>
                  </a:lnTo>
                  <a:lnTo>
                    <a:pt x="918" y="437"/>
                  </a:lnTo>
                  <a:lnTo>
                    <a:pt x="918" y="437"/>
                  </a:lnTo>
                  <a:lnTo>
                    <a:pt x="899" y="427"/>
                  </a:lnTo>
                  <a:lnTo>
                    <a:pt x="878" y="421"/>
                  </a:lnTo>
                  <a:lnTo>
                    <a:pt x="857" y="417"/>
                  </a:lnTo>
                  <a:lnTo>
                    <a:pt x="835" y="415"/>
                  </a:lnTo>
                  <a:lnTo>
                    <a:pt x="835" y="415"/>
                  </a:lnTo>
                  <a:lnTo>
                    <a:pt x="828" y="407"/>
                  </a:lnTo>
                  <a:lnTo>
                    <a:pt x="820" y="402"/>
                  </a:lnTo>
                  <a:lnTo>
                    <a:pt x="812" y="395"/>
                  </a:lnTo>
                  <a:lnTo>
                    <a:pt x="803" y="391"/>
                  </a:lnTo>
                  <a:lnTo>
                    <a:pt x="794" y="388"/>
                  </a:lnTo>
                  <a:lnTo>
                    <a:pt x="785" y="384"/>
                  </a:lnTo>
                  <a:lnTo>
                    <a:pt x="774" y="382"/>
                  </a:lnTo>
                  <a:lnTo>
                    <a:pt x="764" y="382"/>
                  </a:lnTo>
                  <a:lnTo>
                    <a:pt x="764" y="382"/>
                  </a:lnTo>
                  <a:lnTo>
                    <a:pt x="754" y="382"/>
                  </a:lnTo>
                  <a:lnTo>
                    <a:pt x="745" y="384"/>
                  </a:lnTo>
                  <a:lnTo>
                    <a:pt x="735" y="387"/>
                  </a:lnTo>
                  <a:lnTo>
                    <a:pt x="727" y="390"/>
                  </a:lnTo>
                  <a:lnTo>
                    <a:pt x="718" y="394"/>
                  </a:lnTo>
                  <a:lnTo>
                    <a:pt x="711" y="398"/>
                  </a:lnTo>
                  <a:lnTo>
                    <a:pt x="703" y="404"/>
                  </a:lnTo>
                  <a:lnTo>
                    <a:pt x="697" y="410"/>
                  </a:lnTo>
                  <a:lnTo>
                    <a:pt x="690" y="417"/>
                  </a:lnTo>
                  <a:lnTo>
                    <a:pt x="685" y="424"/>
                  </a:lnTo>
                  <a:lnTo>
                    <a:pt x="680" y="433"/>
                  </a:lnTo>
                  <a:lnTo>
                    <a:pt x="676" y="440"/>
                  </a:lnTo>
                  <a:lnTo>
                    <a:pt x="673" y="449"/>
                  </a:lnTo>
                  <a:lnTo>
                    <a:pt x="670" y="459"/>
                  </a:lnTo>
                  <a:lnTo>
                    <a:pt x="669" y="468"/>
                  </a:lnTo>
                  <a:lnTo>
                    <a:pt x="669" y="478"/>
                  </a:lnTo>
                  <a:lnTo>
                    <a:pt x="669" y="732"/>
                  </a:lnTo>
                  <a:lnTo>
                    <a:pt x="669" y="732"/>
                  </a:lnTo>
                  <a:lnTo>
                    <a:pt x="669" y="742"/>
                  </a:lnTo>
                  <a:lnTo>
                    <a:pt x="670" y="751"/>
                  </a:lnTo>
                  <a:lnTo>
                    <a:pt x="673" y="760"/>
                  </a:lnTo>
                  <a:lnTo>
                    <a:pt x="676" y="770"/>
                  </a:lnTo>
                  <a:lnTo>
                    <a:pt x="680" y="777"/>
                  </a:lnTo>
                  <a:lnTo>
                    <a:pt x="685" y="786"/>
                  </a:lnTo>
                  <a:lnTo>
                    <a:pt x="690" y="793"/>
                  </a:lnTo>
                  <a:lnTo>
                    <a:pt x="697" y="800"/>
                  </a:lnTo>
                  <a:lnTo>
                    <a:pt x="703" y="806"/>
                  </a:lnTo>
                  <a:lnTo>
                    <a:pt x="711" y="812"/>
                  </a:lnTo>
                  <a:lnTo>
                    <a:pt x="718" y="816"/>
                  </a:lnTo>
                  <a:lnTo>
                    <a:pt x="727" y="820"/>
                  </a:lnTo>
                  <a:lnTo>
                    <a:pt x="735" y="823"/>
                  </a:lnTo>
                  <a:lnTo>
                    <a:pt x="745" y="825"/>
                  </a:lnTo>
                  <a:lnTo>
                    <a:pt x="754" y="827"/>
                  </a:lnTo>
                  <a:lnTo>
                    <a:pt x="764" y="828"/>
                  </a:lnTo>
                  <a:lnTo>
                    <a:pt x="764" y="828"/>
                  </a:lnTo>
                  <a:lnTo>
                    <a:pt x="774" y="827"/>
                  </a:lnTo>
                  <a:lnTo>
                    <a:pt x="785" y="825"/>
                  </a:lnTo>
                  <a:lnTo>
                    <a:pt x="794" y="822"/>
                  </a:lnTo>
                  <a:lnTo>
                    <a:pt x="803" y="819"/>
                  </a:lnTo>
                  <a:lnTo>
                    <a:pt x="812" y="814"/>
                  </a:lnTo>
                  <a:lnTo>
                    <a:pt x="820" y="808"/>
                  </a:lnTo>
                  <a:lnTo>
                    <a:pt x="828" y="802"/>
                  </a:lnTo>
                  <a:lnTo>
                    <a:pt x="835" y="795"/>
                  </a:lnTo>
                  <a:lnTo>
                    <a:pt x="835" y="795"/>
                  </a:lnTo>
                  <a:lnTo>
                    <a:pt x="853" y="793"/>
                  </a:lnTo>
                  <a:lnTo>
                    <a:pt x="872" y="790"/>
                  </a:lnTo>
                  <a:lnTo>
                    <a:pt x="890" y="785"/>
                  </a:lnTo>
                  <a:lnTo>
                    <a:pt x="906" y="778"/>
                  </a:lnTo>
                  <a:lnTo>
                    <a:pt x="922" y="770"/>
                  </a:lnTo>
                  <a:lnTo>
                    <a:pt x="937" y="760"/>
                  </a:lnTo>
                  <a:lnTo>
                    <a:pt x="952" y="749"/>
                  </a:lnTo>
                  <a:lnTo>
                    <a:pt x="965" y="737"/>
                  </a:lnTo>
                  <a:lnTo>
                    <a:pt x="977" y="724"/>
                  </a:lnTo>
                  <a:lnTo>
                    <a:pt x="988" y="710"/>
                  </a:lnTo>
                  <a:lnTo>
                    <a:pt x="996" y="693"/>
                  </a:lnTo>
                  <a:lnTo>
                    <a:pt x="1004" y="677"/>
                  </a:lnTo>
                  <a:lnTo>
                    <a:pt x="1010" y="660"/>
                  </a:lnTo>
                  <a:lnTo>
                    <a:pt x="1014" y="642"/>
                  </a:lnTo>
                  <a:lnTo>
                    <a:pt x="1018" y="624"/>
                  </a:lnTo>
                  <a:lnTo>
                    <a:pt x="1019" y="604"/>
                  </a:lnTo>
                  <a:lnTo>
                    <a:pt x="1019" y="604"/>
                  </a:lnTo>
                  <a:lnTo>
                    <a:pt x="1018" y="590"/>
                  </a:lnTo>
                  <a:lnTo>
                    <a:pt x="1017" y="575"/>
                  </a:lnTo>
                  <a:lnTo>
                    <a:pt x="1013" y="562"/>
                  </a:lnTo>
                  <a:lnTo>
                    <a:pt x="1010" y="549"/>
                  </a:lnTo>
                  <a:lnTo>
                    <a:pt x="1005" y="535"/>
                  </a:lnTo>
                  <a:lnTo>
                    <a:pt x="999" y="522"/>
                  </a:lnTo>
                  <a:lnTo>
                    <a:pt x="993" y="510"/>
                  </a:lnTo>
                  <a:lnTo>
                    <a:pt x="985" y="498"/>
                  </a:lnTo>
                  <a:lnTo>
                    <a:pt x="985" y="498"/>
                  </a:lnTo>
                  <a:close/>
                  <a:moveTo>
                    <a:pt x="224" y="478"/>
                  </a:moveTo>
                  <a:lnTo>
                    <a:pt x="224" y="478"/>
                  </a:lnTo>
                  <a:lnTo>
                    <a:pt x="224" y="471"/>
                  </a:lnTo>
                  <a:lnTo>
                    <a:pt x="226" y="465"/>
                  </a:lnTo>
                  <a:lnTo>
                    <a:pt x="229" y="460"/>
                  </a:lnTo>
                  <a:lnTo>
                    <a:pt x="232" y="455"/>
                  </a:lnTo>
                  <a:lnTo>
                    <a:pt x="238" y="451"/>
                  </a:lnTo>
                  <a:lnTo>
                    <a:pt x="243" y="449"/>
                  </a:lnTo>
                  <a:lnTo>
                    <a:pt x="248" y="447"/>
                  </a:lnTo>
                  <a:lnTo>
                    <a:pt x="255" y="446"/>
                  </a:lnTo>
                  <a:lnTo>
                    <a:pt x="255" y="446"/>
                  </a:lnTo>
                  <a:lnTo>
                    <a:pt x="261" y="447"/>
                  </a:lnTo>
                  <a:lnTo>
                    <a:pt x="268" y="449"/>
                  </a:lnTo>
                  <a:lnTo>
                    <a:pt x="273" y="451"/>
                  </a:lnTo>
                  <a:lnTo>
                    <a:pt x="277" y="455"/>
                  </a:lnTo>
                  <a:lnTo>
                    <a:pt x="282" y="460"/>
                  </a:lnTo>
                  <a:lnTo>
                    <a:pt x="285" y="465"/>
                  </a:lnTo>
                  <a:lnTo>
                    <a:pt x="286" y="471"/>
                  </a:lnTo>
                  <a:lnTo>
                    <a:pt x="287" y="478"/>
                  </a:lnTo>
                  <a:lnTo>
                    <a:pt x="287" y="732"/>
                  </a:lnTo>
                  <a:lnTo>
                    <a:pt x="287" y="732"/>
                  </a:lnTo>
                  <a:lnTo>
                    <a:pt x="286" y="739"/>
                  </a:lnTo>
                  <a:lnTo>
                    <a:pt x="285" y="745"/>
                  </a:lnTo>
                  <a:lnTo>
                    <a:pt x="282" y="750"/>
                  </a:lnTo>
                  <a:lnTo>
                    <a:pt x="277" y="755"/>
                  </a:lnTo>
                  <a:lnTo>
                    <a:pt x="273" y="759"/>
                  </a:lnTo>
                  <a:lnTo>
                    <a:pt x="268" y="761"/>
                  </a:lnTo>
                  <a:lnTo>
                    <a:pt x="261" y="763"/>
                  </a:lnTo>
                  <a:lnTo>
                    <a:pt x="255" y="764"/>
                  </a:lnTo>
                  <a:lnTo>
                    <a:pt x="255" y="764"/>
                  </a:lnTo>
                  <a:lnTo>
                    <a:pt x="248" y="763"/>
                  </a:lnTo>
                  <a:lnTo>
                    <a:pt x="243" y="761"/>
                  </a:lnTo>
                  <a:lnTo>
                    <a:pt x="238" y="759"/>
                  </a:lnTo>
                  <a:lnTo>
                    <a:pt x="232" y="755"/>
                  </a:lnTo>
                  <a:lnTo>
                    <a:pt x="229" y="750"/>
                  </a:lnTo>
                  <a:lnTo>
                    <a:pt x="226" y="745"/>
                  </a:lnTo>
                  <a:lnTo>
                    <a:pt x="224" y="739"/>
                  </a:lnTo>
                  <a:lnTo>
                    <a:pt x="224" y="732"/>
                  </a:lnTo>
                  <a:lnTo>
                    <a:pt x="224" y="478"/>
                  </a:lnTo>
                  <a:close/>
                  <a:moveTo>
                    <a:pt x="159" y="482"/>
                  </a:moveTo>
                  <a:lnTo>
                    <a:pt x="159" y="728"/>
                  </a:lnTo>
                  <a:lnTo>
                    <a:pt x="159" y="728"/>
                  </a:lnTo>
                  <a:lnTo>
                    <a:pt x="150" y="725"/>
                  </a:lnTo>
                  <a:lnTo>
                    <a:pt x="140" y="720"/>
                  </a:lnTo>
                  <a:lnTo>
                    <a:pt x="130" y="716"/>
                  </a:lnTo>
                  <a:lnTo>
                    <a:pt x="122" y="711"/>
                  </a:lnTo>
                  <a:lnTo>
                    <a:pt x="113" y="704"/>
                  </a:lnTo>
                  <a:lnTo>
                    <a:pt x="106" y="698"/>
                  </a:lnTo>
                  <a:lnTo>
                    <a:pt x="98" y="691"/>
                  </a:lnTo>
                  <a:lnTo>
                    <a:pt x="92" y="683"/>
                  </a:lnTo>
                  <a:lnTo>
                    <a:pt x="85" y="675"/>
                  </a:lnTo>
                  <a:lnTo>
                    <a:pt x="80" y="666"/>
                  </a:lnTo>
                  <a:lnTo>
                    <a:pt x="76" y="657"/>
                  </a:lnTo>
                  <a:lnTo>
                    <a:pt x="71" y="647"/>
                  </a:lnTo>
                  <a:lnTo>
                    <a:pt x="68" y="637"/>
                  </a:lnTo>
                  <a:lnTo>
                    <a:pt x="66" y="627"/>
                  </a:lnTo>
                  <a:lnTo>
                    <a:pt x="65" y="616"/>
                  </a:lnTo>
                  <a:lnTo>
                    <a:pt x="64" y="604"/>
                  </a:lnTo>
                  <a:lnTo>
                    <a:pt x="64" y="604"/>
                  </a:lnTo>
                  <a:lnTo>
                    <a:pt x="65" y="594"/>
                  </a:lnTo>
                  <a:lnTo>
                    <a:pt x="66" y="583"/>
                  </a:lnTo>
                  <a:lnTo>
                    <a:pt x="68" y="573"/>
                  </a:lnTo>
                  <a:lnTo>
                    <a:pt x="71" y="563"/>
                  </a:lnTo>
                  <a:lnTo>
                    <a:pt x="76" y="553"/>
                  </a:lnTo>
                  <a:lnTo>
                    <a:pt x="80" y="544"/>
                  </a:lnTo>
                  <a:lnTo>
                    <a:pt x="85" y="535"/>
                  </a:lnTo>
                  <a:lnTo>
                    <a:pt x="92" y="527"/>
                  </a:lnTo>
                  <a:lnTo>
                    <a:pt x="98" y="519"/>
                  </a:lnTo>
                  <a:lnTo>
                    <a:pt x="106" y="512"/>
                  </a:lnTo>
                  <a:lnTo>
                    <a:pt x="113" y="505"/>
                  </a:lnTo>
                  <a:lnTo>
                    <a:pt x="122" y="499"/>
                  </a:lnTo>
                  <a:lnTo>
                    <a:pt x="130" y="494"/>
                  </a:lnTo>
                  <a:lnTo>
                    <a:pt x="140" y="490"/>
                  </a:lnTo>
                  <a:lnTo>
                    <a:pt x="150" y="485"/>
                  </a:lnTo>
                  <a:lnTo>
                    <a:pt x="159" y="482"/>
                  </a:lnTo>
                  <a:lnTo>
                    <a:pt x="159" y="482"/>
                  </a:lnTo>
                  <a:close/>
                  <a:moveTo>
                    <a:pt x="796" y="732"/>
                  </a:moveTo>
                  <a:lnTo>
                    <a:pt x="796" y="732"/>
                  </a:lnTo>
                  <a:lnTo>
                    <a:pt x="796" y="739"/>
                  </a:lnTo>
                  <a:lnTo>
                    <a:pt x="793" y="745"/>
                  </a:lnTo>
                  <a:lnTo>
                    <a:pt x="790" y="750"/>
                  </a:lnTo>
                  <a:lnTo>
                    <a:pt x="786" y="755"/>
                  </a:lnTo>
                  <a:lnTo>
                    <a:pt x="782" y="759"/>
                  </a:lnTo>
                  <a:lnTo>
                    <a:pt x="776" y="761"/>
                  </a:lnTo>
                  <a:lnTo>
                    <a:pt x="770" y="763"/>
                  </a:lnTo>
                  <a:lnTo>
                    <a:pt x="764" y="764"/>
                  </a:lnTo>
                  <a:lnTo>
                    <a:pt x="764" y="764"/>
                  </a:lnTo>
                  <a:lnTo>
                    <a:pt x="758" y="763"/>
                  </a:lnTo>
                  <a:lnTo>
                    <a:pt x="752" y="761"/>
                  </a:lnTo>
                  <a:lnTo>
                    <a:pt x="746" y="759"/>
                  </a:lnTo>
                  <a:lnTo>
                    <a:pt x="742" y="755"/>
                  </a:lnTo>
                  <a:lnTo>
                    <a:pt x="738" y="750"/>
                  </a:lnTo>
                  <a:lnTo>
                    <a:pt x="734" y="745"/>
                  </a:lnTo>
                  <a:lnTo>
                    <a:pt x="732" y="739"/>
                  </a:lnTo>
                  <a:lnTo>
                    <a:pt x="732" y="732"/>
                  </a:lnTo>
                  <a:lnTo>
                    <a:pt x="732" y="478"/>
                  </a:lnTo>
                  <a:lnTo>
                    <a:pt x="732" y="478"/>
                  </a:lnTo>
                  <a:lnTo>
                    <a:pt x="732" y="471"/>
                  </a:lnTo>
                  <a:lnTo>
                    <a:pt x="734" y="465"/>
                  </a:lnTo>
                  <a:lnTo>
                    <a:pt x="738" y="460"/>
                  </a:lnTo>
                  <a:lnTo>
                    <a:pt x="742" y="455"/>
                  </a:lnTo>
                  <a:lnTo>
                    <a:pt x="746" y="451"/>
                  </a:lnTo>
                  <a:lnTo>
                    <a:pt x="752" y="449"/>
                  </a:lnTo>
                  <a:lnTo>
                    <a:pt x="758" y="447"/>
                  </a:lnTo>
                  <a:lnTo>
                    <a:pt x="764" y="446"/>
                  </a:lnTo>
                  <a:lnTo>
                    <a:pt x="764" y="446"/>
                  </a:lnTo>
                  <a:lnTo>
                    <a:pt x="770" y="447"/>
                  </a:lnTo>
                  <a:lnTo>
                    <a:pt x="776" y="449"/>
                  </a:lnTo>
                  <a:lnTo>
                    <a:pt x="782" y="451"/>
                  </a:lnTo>
                  <a:lnTo>
                    <a:pt x="786" y="455"/>
                  </a:lnTo>
                  <a:lnTo>
                    <a:pt x="790" y="460"/>
                  </a:lnTo>
                  <a:lnTo>
                    <a:pt x="793" y="465"/>
                  </a:lnTo>
                  <a:lnTo>
                    <a:pt x="796" y="471"/>
                  </a:lnTo>
                  <a:lnTo>
                    <a:pt x="796" y="478"/>
                  </a:lnTo>
                  <a:lnTo>
                    <a:pt x="796" y="732"/>
                  </a:lnTo>
                  <a:close/>
                  <a:moveTo>
                    <a:pt x="859" y="728"/>
                  </a:moveTo>
                  <a:lnTo>
                    <a:pt x="859" y="482"/>
                  </a:lnTo>
                  <a:lnTo>
                    <a:pt x="859" y="482"/>
                  </a:lnTo>
                  <a:lnTo>
                    <a:pt x="870" y="485"/>
                  </a:lnTo>
                  <a:lnTo>
                    <a:pt x="879" y="490"/>
                  </a:lnTo>
                  <a:lnTo>
                    <a:pt x="889" y="494"/>
                  </a:lnTo>
                  <a:lnTo>
                    <a:pt x="897" y="499"/>
                  </a:lnTo>
                  <a:lnTo>
                    <a:pt x="906" y="505"/>
                  </a:lnTo>
                  <a:lnTo>
                    <a:pt x="914" y="512"/>
                  </a:lnTo>
                  <a:lnTo>
                    <a:pt x="921" y="519"/>
                  </a:lnTo>
                  <a:lnTo>
                    <a:pt x="927" y="527"/>
                  </a:lnTo>
                  <a:lnTo>
                    <a:pt x="934" y="535"/>
                  </a:lnTo>
                  <a:lnTo>
                    <a:pt x="939" y="544"/>
                  </a:lnTo>
                  <a:lnTo>
                    <a:pt x="944" y="553"/>
                  </a:lnTo>
                  <a:lnTo>
                    <a:pt x="948" y="563"/>
                  </a:lnTo>
                  <a:lnTo>
                    <a:pt x="951" y="573"/>
                  </a:lnTo>
                  <a:lnTo>
                    <a:pt x="953" y="583"/>
                  </a:lnTo>
                  <a:lnTo>
                    <a:pt x="954" y="594"/>
                  </a:lnTo>
                  <a:lnTo>
                    <a:pt x="954" y="604"/>
                  </a:lnTo>
                  <a:lnTo>
                    <a:pt x="954" y="604"/>
                  </a:lnTo>
                  <a:lnTo>
                    <a:pt x="954" y="616"/>
                  </a:lnTo>
                  <a:lnTo>
                    <a:pt x="953" y="627"/>
                  </a:lnTo>
                  <a:lnTo>
                    <a:pt x="951" y="637"/>
                  </a:lnTo>
                  <a:lnTo>
                    <a:pt x="948" y="647"/>
                  </a:lnTo>
                  <a:lnTo>
                    <a:pt x="944" y="657"/>
                  </a:lnTo>
                  <a:lnTo>
                    <a:pt x="939" y="666"/>
                  </a:lnTo>
                  <a:lnTo>
                    <a:pt x="934" y="675"/>
                  </a:lnTo>
                  <a:lnTo>
                    <a:pt x="927" y="683"/>
                  </a:lnTo>
                  <a:lnTo>
                    <a:pt x="921" y="691"/>
                  </a:lnTo>
                  <a:lnTo>
                    <a:pt x="914" y="698"/>
                  </a:lnTo>
                  <a:lnTo>
                    <a:pt x="906" y="704"/>
                  </a:lnTo>
                  <a:lnTo>
                    <a:pt x="897" y="711"/>
                  </a:lnTo>
                  <a:lnTo>
                    <a:pt x="889" y="716"/>
                  </a:lnTo>
                  <a:lnTo>
                    <a:pt x="879" y="720"/>
                  </a:lnTo>
                  <a:lnTo>
                    <a:pt x="870" y="725"/>
                  </a:lnTo>
                  <a:lnTo>
                    <a:pt x="859" y="728"/>
                  </a:lnTo>
                  <a:lnTo>
                    <a:pt x="859" y="72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1" name="Freeform 9"/>
            <p:cNvSpPr>
              <a:spLocks/>
            </p:cNvSpPr>
            <p:nvPr/>
          </p:nvSpPr>
          <p:spPr bwMode="auto">
            <a:xfrm>
              <a:off x="7230439" y="3272580"/>
              <a:ext cx="291022" cy="292455"/>
            </a:xfrm>
            <a:custGeom>
              <a:avLst/>
              <a:gdLst>
                <a:gd name="T0" fmla="*/ 998 w 1018"/>
                <a:gd name="T1" fmla="*/ 476 h 1018"/>
                <a:gd name="T2" fmla="*/ 985 w 1018"/>
                <a:gd name="T3" fmla="*/ 384 h 1018"/>
                <a:gd name="T4" fmla="*/ 964 w 1018"/>
                <a:gd name="T5" fmla="*/ 349 h 1018"/>
                <a:gd name="T6" fmla="*/ 586 w 1018"/>
                <a:gd name="T7" fmla="*/ 477 h 1018"/>
                <a:gd name="T8" fmla="*/ 937 w 1018"/>
                <a:gd name="T9" fmla="*/ 301 h 1018"/>
                <a:gd name="T10" fmla="*/ 932 w 1018"/>
                <a:gd name="T11" fmla="*/ 261 h 1018"/>
                <a:gd name="T12" fmla="*/ 870 w 1018"/>
                <a:gd name="T13" fmla="*/ 187 h 1018"/>
                <a:gd name="T14" fmla="*/ 866 w 1018"/>
                <a:gd name="T15" fmla="*/ 146 h 1018"/>
                <a:gd name="T16" fmla="*/ 821 w 1018"/>
                <a:gd name="T17" fmla="*/ 147 h 1018"/>
                <a:gd name="T18" fmla="*/ 746 w 1018"/>
                <a:gd name="T19" fmla="*/ 79 h 1018"/>
                <a:gd name="T20" fmla="*/ 705 w 1018"/>
                <a:gd name="T21" fmla="*/ 83 h 1018"/>
                <a:gd name="T22" fmla="*/ 655 w 1018"/>
                <a:gd name="T23" fmla="*/ 85 h 1018"/>
                <a:gd name="T24" fmla="*/ 659 w 1018"/>
                <a:gd name="T25" fmla="*/ 45 h 1018"/>
                <a:gd name="T26" fmla="*/ 620 w 1018"/>
                <a:gd name="T27" fmla="*/ 33 h 1018"/>
                <a:gd name="T28" fmla="*/ 531 w 1018"/>
                <a:gd name="T29" fmla="*/ 14 h 1018"/>
                <a:gd name="T30" fmla="*/ 492 w 1018"/>
                <a:gd name="T31" fmla="*/ 3 h 1018"/>
                <a:gd name="T32" fmla="*/ 400 w 1018"/>
                <a:gd name="T33" fmla="*/ 43 h 1018"/>
                <a:gd name="T34" fmla="*/ 360 w 1018"/>
                <a:gd name="T35" fmla="*/ 39 h 1018"/>
                <a:gd name="T36" fmla="*/ 349 w 1018"/>
                <a:gd name="T37" fmla="*/ 77 h 1018"/>
                <a:gd name="T38" fmla="*/ 314 w 1018"/>
                <a:gd name="T39" fmla="*/ 102 h 1018"/>
                <a:gd name="T40" fmla="*/ 282 w 1018"/>
                <a:gd name="T41" fmla="*/ 77 h 1018"/>
                <a:gd name="T42" fmla="*/ 251 w 1018"/>
                <a:gd name="T43" fmla="*/ 110 h 1018"/>
                <a:gd name="T44" fmla="*/ 162 w 1018"/>
                <a:gd name="T45" fmla="*/ 144 h 1018"/>
                <a:gd name="T46" fmla="*/ 137 w 1018"/>
                <a:gd name="T47" fmla="*/ 175 h 1018"/>
                <a:gd name="T48" fmla="*/ 97 w 1018"/>
                <a:gd name="T49" fmla="*/ 260 h 1018"/>
                <a:gd name="T50" fmla="*/ 73 w 1018"/>
                <a:gd name="T51" fmla="*/ 291 h 1018"/>
                <a:gd name="T52" fmla="*/ 105 w 1018"/>
                <a:gd name="T53" fmla="*/ 322 h 1018"/>
                <a:gd name="T54" fmla="*/ 69 w 1018"/>
                <a:gd name="T55" fmla="*/ 355 h 1018"/>
                <a:gd name="T56" fmla="*/ 33 w 1018"/>
                <a:gd name="T57" fmla="*/ 375 h 1018"/>
                <a:gd name="T58" fmla="*/ 32 w 1018"/>
                <a:gd name="T59" fmla="*/ 482 h 1018"/>
                <a:gd name="T60" fmla="*/ 1 w 1018"/>
                <a:gd name="T61" fmla="*/ 508 h 1018"/>
                <a:gd name="T62" fmla="*/ 20 w 1018"/>
                <a:gd name="T63" fmla="*/ 543 h 1018"/>
                <a:gd name="T64" fmla="*/ 33 w 1018"/>
                <a:gd name="T65" fmla="*/ 635 h 1018"/>
                <a:gd name="T66" fmla="*/ 53 w 1018"/>
                <a:gd name="T67" fmla="*/ 671 h 1018"/>
                <a:gd name="T68" fmla="*/ 205 w 1018"/>
                <a:gd name="T69" fmla="*/ 544 h 1018"/>
                <a:gd name="T70" fmla="*/ 86 w 1018"/>
                <a:gd name="T71" fmla="*/ 714 h 1018"/>
                <a:gd name="T72" fmla="*/ 82 w 1018"/>
                <a:gd name="T73" fmla="*/ 753 h 1018"/>
                <a:gd name="T74" fmla="*/ 152 w 1018"/>
                <a:gd name="T75" fmla="*/ 827 h 1018"/>
                <a:gd name="T76" fmla="*/ 152 w 1018"/>
                <a:gd name="T77" fmla="*/ 872 h 1018"/>
                <a:gd name="T78" fmla="*/ 187 w 1018"/>
                <a:gd name="T79" fmla="*/ 879 h 1018"/>
                <a:gd name="T80" fmla="*/ 264 w 1018"/>
                <a:gd name="T81" fmla="*/ 933 h 1018"/>
                <a:gd name="T82" fmla="*/ 302 w 1018"/>
                <a:gd name="T83" fmla="*/ 943 h 1018"/>
                <a:gd name="T84" fmla="*/ 477 w 1018"/>
                <a:gd name="T85" fmla="*/ 587 h 1018"/>
                <a:gd name="T86" fmla="*/ 355 w 1018"/>
                <a:gd name="T87" fmla="*/ 963 h 1018"/>
                <a:gd name="T88" fmla="*/ 386 w 1018"/>
                <a:gd name="T89" fmla="*/ 987 h 1018"/>
                <a:gd name="T90" fmla="*/ 482 w 1018"/>
                <a:gd name="T91" fmla="*/ 994 h 1018"/>
                <a:gd name="T92" fmla="*/ 514 w 1018"/>
                <a:gd name="T93" fmla="*/ 1018 h 1018"/>
                <a:gd name="T94" fmla="*/ 545 w 1018"/>
                <a:gd name="T95" fmla="*/ 986 h 1018"/>
                <a:gd name="T96" fmla="*/ 640 w 1018"/>
                <a:gd name="T97" fmla="*/ 985 h 1018"/>
                <a:gd name="T98" fmla="*/ 672 w 1018"/>
                <a:gd name="T99" fmla="*/ 959 h 1018"/>
                <a:gd name="T100" fmla="*/ 702 w 1018"/>
                <a:gd name="T101" fmla="*/ 744 h 1018"/>
                <a:gd name="T102" fmla="*/ 723 w 1018"/>
                <a:gd name="T103" fmla="*/ 939 h 1018"/>
                <a:gd name="T104" fmla="*/ 762 w 1018"/>
                <a:gd name="T105" fmla="*/ 927 h 1018"/>
                <a:gd name="T106" fmla="*/ 838 w 1018"/>
                <a:gd name="T107" fmla="*/ 874 h 1018"/>
                <a:gd name="T108" fmla="*/ 872 w 1018"/>
                <a:gd name="T109" fmla="*/ 866 h 1018"/>
                <a:gd name="T110" fmla="*/ 871 w 1018"/>
                <a:gd name="T111" fmla="*/ 821 h 1018"/>
                <a:gd name="T112" fmla="*/ 940 w 1018"/>
                <a:gd name="T113" fmla="*/ 746 h 1018"/>
                <a:gd name="T114" fmla="*/ 935 w 1018"/>
                <a:gd name="T115" fmla="*/ 706 h 1018"/>
                <a:gd name="T116" fmla="*/ 933 w 1018"/>
                <a:gd name="T117" fmla="*/ 656 h 1018"/>
                <a:gd name="T118" fmla="*/ 968 w 1018"/>
                <a:gd name="T119" fmla="*/ 662 h 1018"/>
                <a:gd name="T120" fmla="*/ 987 w 1018"/>
                <a:gd name="T121" fmla="*/ 627 h 1018"/>
                <a:gd name="T122" fmla="*/ 999 w 1018"/>
                <a:gd name="T123" fmla="*/ 53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8" h="1018">
                  <a:moveTo>
                    <a:pt x="1018" y="504"/>
                  </a:moveTo>
                  <a:lnTo>
                    <a:pt x="1018" y="504"/>
                  </a:lnTo>
                  <a:lnTo>
                    <a:pt x="1017" y="498"/>
                  </a:lnTo>
                  <a:lnTo>
                    <a:pt x="1015" y="493"/>
                  </a:lnTo>
                  <a:lnTo>
                    <a:pt x="1013" y="487"/>
                  </a:lnTo>
                  <a:lnTo>
                    <a:pt x="1008" y="483"/>
                  </a:lnTo>
                  <a:lnTo>
                    <a:pt x="1003" y="479"/>
                  </a:lnTo>
                  <a:lnTo>
                    <a:pt x="998" y="476"/>
                  </a:lnTo>
                  <a:lnTo>
                    <a:pt x="992" y="474"/>
                  </a:lnTo>
                  <a:lnTo>
                    <a:pt x="986" y="473"/>
                  </a:lnTo>
                  <a:lnTo>
                    <a:pt x="903" y="474"/>
                  </a:lnTo>
                  <a:lnTo>
                    <a:pt x="976" y="400"/>
                  </a:lnTo>
                  <a:lnTo>
                    <a:pt x="976" y="400"/>
                  </a:lnTo>
                  <a:lnTo>
                    <a:pt x="979" y="396"/>
                  </a:lnTo>
                  <a:lnTo>
                    <a:pt x="983" y="390"/>
                  </a:lnTo>
                  <a:lnTo>
                    <a:pt x="985" y="384"/>
                  </a:lnTo>
                  <a:lnTo>
                    <a:pt x="985" y="378"/>
                  </a:lnTo>
                  <a:lnTo>
                    <a:pt x="984" y="373"/>
                  </a:lnTo>
                  <a:lnTo>
                    <a:pt x="983" y="366"/>
                  </a:lnTo>
                  <a:lnTo>
                    <a:pt x="979" y="361"/>
                  </a:lnTo>
                  <a:lnTo>
                    <a:pt x="975" y="355"/>
                  </a:lnTo>
                  <a:lnTo>
                    <a:pt x="975" y="355"/>
                  </a:lnTo>
                  <a:lnTo>
                    <a:pt x="970" y="352"/>
                  </a:lnTo>
                  <a:lnTo>
                    <a:pt x="964" y="349"/>
                  </a:lnTo>
                  <a:lnTo>
                    <a:pt x="959" y="347"/>
                  </a:lnTo>
                  <a:lnTo>
                    <a:pt x="953" y="347"/>
                  </a:lnTo>
                  <a:lnTo>
                    <a:pt x="946" y="347"/>
                  </a:lnTo>
                  <a:lnTo>
                    <a:pt x="941" y="349"/>
                  </a:lnTo>
                  <a:lnTo>
                    <a:pt x="935" y="352"/>
                  </a:lnTo>
                  <a:lnTo>
                    <a:pt x="930" y="356"/>
                  </a:lnTo>
                  <a:lnTo>
                    <a:pt x="813" y="476"/>
                  </a:lnTo>
                  <a:lnTo>
                    <a:pt x="586" y="477"/>
                  </a:lnTo>
                  <a:lnTo>
                    <a:pt x="743" y="317"/>
                  </a:lnTo>
                  <a:lnTo>
                    <a:pt x="910" y="316"/>
                  </a:lnTo>
                  <a:lnTo>
                    <a:pt x="910" y="316"/>
                  </a:lnTo>
                  <a:lnTo>
                    <a:pt x="916" y="315"/>
                  </a:lnTo>
                  <a:lnTo>
                    <a:pt x="923" y="312"/>
                  </a:lnTo>
                  <a:lnTo>
                    <a:pt x="928" y="309"/>
                  </a:lnTo>
                  <a:lnTo>
                    <a:pt x="932" y="306"/>
                  </a:lnTo>
                  <a:lnTo>
                    <a:pt x="937" y="301"/>
                  </a:lnTo>
                  <a:lnTo>
                    <a:pt x="939" y="295"/>
                  </a:lnTo>
                  <a:lnTo>
                    <a:pt x="941" y="290"/>
                  </a:lnTo>
                  <a:lnTo>
                    <a:pt x="941" y="283"/>
                  </a:lnTo>
                  <a:lnTo>
                    <a:pt x="941" y="283"/>
                  </a:lnTo>
                  <a:lnTo>
                    <a:pt x="941" y="277"/>
                  </a:lnTo>
                  <a:lnTo>
                    <a:pt x="939" y="271"/>
                  </a:lnTo>
                  <a:lnTo>
                    <a:pt x="935" y="265"/>
                  </a:lnTo>
                  <a:lnTo>
                    <a:pt x="932" y="261"/>
                  </a:lnTo>
                  <a:lnTo>
                    <a:pt x="927" y="257"/>
                  </a:lnTo>
                  <a:lnTo>
                    <a:pt x="922" y="253"/>
                  </a:lnTo>
                  <a:lnTo>
                    <a:pt x="916" y="252"/>
                  </a:lnTo>
                  <a:lnTo>
                    <a:pt x="910" y="251"/>
                  </a:lnTo>
                  <a:lnTo>
                    <a:pt x="806" y="252"/>
                  </a:lnTo>
                  <a:lnTo>
                    <a:pt x="866" y="191"/>
                  </a:lnTo>
                  <a:lnTo>
                    <a:pt x="866" y="191"/>
                  </a:lnTo>
                  <a:lnTo>
                    <a:pt x="870" y="187"/>
                  </a:lnTo>
                  <a:lnTo>
                    <a:pt x="873" y="180"/>
                  </a:lnTo>
                  <a:lnTo>
                    <a:pt x="874" y="175"/>
                  </a:lnTo>
                  <a:lnTo>
                    <a:pt x="875" y="169"/>
                  </a:lnTo>
                  <a:lnTo>
                    <a:pt x="874" y="163"/>
                  </a:lnTo>
                  <a:lnTo>
                    <a:pt x="872" y="157"/>
                  </a:lnTo>
                  <a:lnTo>
                    <a:pt x="870" y="151"/>
                  </a:lnTo>
                  <a:lnTo>
                    <a:pt x="866" y="146"/>
                  </a:lnTo>
                  <a:lnTo>
                    <a:pt x="866" y="146"/>
                  </a:lnTo>
                  <a:lnTo>
                    <a:pt x="860" y="143"/>
                  </a:lnTo>
                  <a:lnTo>
                    <a:pt x="855" y="140"/>
                  </a:lnTo>
                  <a:lnTo>
                    <a:pt x="849" y="138"/>
                  </a:lnTo>
                  <a:lnTo>
                    <a:pt x="843" y="138"/>
                  </a:lnTo>
                  <a:lnTo>
                    <a:pt x="837" y="138"/>
                  </a:lnTo>
                  <a:lnTo>
                    <a:pt x="831" y="140"/>
                  </a:lnTo>
                  <a:lnTo>
                    <a:pt x="826" y="143"/>
                  </a:lnTo>
                  <a:lnTo>
                    <a:pt x="821" y="147"/>
                  </a:lnTo>
                  <a:lnTo>
                    <a:pt x="761" y="208"/>
                  </a:lnTo>
                  <a:lnTo>
                    <a:pt x="759" y="104"/>
                  </a:lnTo>
                  <a:lnTo>
                    <a:pt x="759" y="104"/>
                  </a:lnTo>
                  <a:lnTo>
                    <a:pt x="759" y="98"/>
                  </a:lnTo>
                  <a:lnTo>
                    <a:pt x="757" y="92"/>
                  </a:lnTo>
                  <a:lnTo>
                    <a:pt x="754" y="87"/>
                  </a:lnTo>
                  <a:lnTo>
                    <a:pt x="750" y="83"/>
                  </a:lnTo>
                  <a:lnTo>
                    <a:pt x="746" y="79"/>
                  </a:lnTo>
                  <a:lnTo>
                    <a:pt x="740" y="75"/>
                  </a:lnTo>
                  <a:lnTo>
                    <a:pt x="734" y="74"/>
                  </a:lnTo>
                  <a:lnTo>
                    <a:pt x="727" y="73"/>
                  </a:lnTo>
                  <a:lnTo>
                    <a:pt x="727" y="73"/>
                  </a:lnTo>
                  <a:lnTo>
                    <a:pt x="721" y="74"/>
                  </a:lnTo>
                  <a:lnTo>
                    <a:pt x="715" y="75"/>
                  </a:lnTo>
                  <a:lnTo>
                    <a:pt x="710" y="79"/>
                  </a:lnTo>
                  <a:lnTo>
                    <a:pt x="705" y="83"/>
                  </a:lnTo>
                  <a:lnTo>
                    <a:pt x="702" y="87"/>
                  </a:lnTo>
                  <a:lnTo>
                    <a:pt x="698" y="92"/>
                  </a:lnTo>
                  <a:lnTo>
                    <a:pt x="697" y="99"/>
                  </a:lnTo>
                  <a:lnTo>
                    <a:pt x="696" y="105"/>
                  </a:lnTo>
                  <a:lnTo>
                    <a:pt x="697" y="272"/>
                  </a:lnTo>
                  <a:lnTo>
                    <a:pt x="540" y="433"/>
                  </a:lnTo>
                  <a:lnTo>
                    <a:pt x="538" y="204"/>
                  </a:lnTo>
                  <a:lnTo>
                    <a:pt x="655" y="85"/>
                  </a:lnTo>
                  <a:lnTo>
                    <a:pt x="655" y="85"/>
                  </a:lnTo>
                  <a:lnTo>
                    <a:pt x="659" y="81"/>
                  </a:lnTo>
                  <a:lnTo>
                    <a:pt x="662" y="75"/>
                  </a:lnTo>
                  <a:lnTo>
                    <a:pt x="663" y="69"/>
                  </a:lnTo>
                  <a:lnTo>
                    <a:pt x="664" y="62"/>
                  </a:lnTo>
                  <a:lnTo>
                    <a:pt x="663" y="57"/>
                  </a:lnTo>
                  <a:lnTo>
                    <a:pt x="662" y="51"/>
                  </a:lnTo>
                  <a:lnTo>
                    <a:pt x="659" y="45"/>
                  </a:lnTo>
                  <a:lnTo>
                    <a:pt x="654" y="41"/>
                  </a:lnTo>
                  <a:lnTo>
                    <a:pt x="654" y="41"/>
                  </a:lnTo>
                  <a:lnTo>
                    <a:pt x="649" y="37"/>
                  </a:lnTo>
                  <a:lnTo>
                    <a:pt x="644" y="33"/>
                  </a:lnTo>
                  <a:lnTo>
                    <a:pt x="638" y="32"/>
                  </a:lnTo>
                  <a:lnTo>
                    <a:pt x="632" y="31"/>
                  </a:lnTo>
                  <a:lnTo>
                    <a:pt x="625" y="32"/>
                  </a:lnTo>
                  <a:lnTo>
                    <a:pt x="620" y="33"/>
                  </a:lnTo>
                  <a:lnTo>
                    <a:pt x="615" y="37"/>
                  </a:lnTo>
                  <a:lnTo>
                    <a:pt x="609" y="41"/>
                  </a:lnTo>
                  <a:lnTo>
                    <a:pt x="537" y="115"/>
                  </a:lnTo>
                  <a:lnTo>
                    <a:pt x="536" y="32"/>
                  </a:lnTo>
                  <a:lnTo>
                    <a:pt x="536" y="32"/>
                  </a:lnTo>
                  <a:lnTo>
                    <a:pt x="535" y="26"/>
                  </a:lnTo>
                  <a:lnTo>
                    <a:pt x="534" y="20"/>
                  </a:lnTo>
                  <a:lnTo>
                    <a:pt x="531" y="14"/>
                  </a:lnTo>
                  <a:lnTo>
                    <a:pt x="527" y="10"/>
                  </a:lnTo>
                  <a:lnTo>
                    <a:pt x="522" y="6"/>
                  </a:lnTo>
                  <a:lnTo>
                    <a:pt x="517" y="3"/>
                  </a:lnTo>
                  <a:lnTo>
                    <a:pt x="511" y="1"/>
                  </a:lnTo>
                  <a:lnTo>
                    <a:pt x="504" y="0"/>
                  </a:lnTo>
                  <a:lnTo>
                    <a:pt x="504" y="0"/>
                  </a:lnTo>
                  <a:lnTo>
                    <a:pt x="498" y="1"/>
                  </a:lnTo>
                  <a:lnTo>
                    <a:pt x="492" y="3"/>
                  </a:lnTo>
                  <a:lnTo>
                    <a:pt x="487" y="7"/>
                  </a:lnTo>
                  <a:lnTo>
                    <a:pt x="482" y="10"/>
                  </a:lnTo>
                  <a:lnTo>
                    <a:pt x="478" y="15"/>
                  </a:lnTo>
                  <a:lnTo>
                    <a:pt x="475" y="21"/>
                  </a:lnTo>
                  <a:lnTo>
                    <a:pt x="473" y="26"/>
                  </a:lnTo>
                  <a:lnTo>
                    <a:pt x="473" y="32"/>
                  </a:lnTo>
                  <a:lnTo>
                    <a:pt x="474" y="115"/>
                  </a:lnTo>
                  <a:lnTo>
                    <a:pt x="400" y="43"/>
                  </a:lnTo>
                  <a:lnTo>
                    <a:pt x="400" y="43"/>
                  </a:lnTo>
                  <a:lnTo>
                    <a:pt x="395" y="39"/>
                  </a:lnTo>
                  <a:lnTo>
                    <a:pt x="389" y="36"/>
                  </a:lnTo>
                  <a:lnTo>
                    <a:pt x="384" y="35"/>
                  </a:lnTo>
                  <a:lnTo>
                    <a:pt x="378" y="33"/>
                  </a:lnTo>
                  <a:lnTo>
                    <a:pt x="371" y="35"/>
                  </a:lnTo>
                  <a:lnTo>
                    <a:pt x="366" y="36"/>
                  </a:lnTo>
                  <a:lnTo>
                    <a:pt x="360" y="39"/>
                  </a:lnTo>
                  <a:lnTo>
                    <a:pt x="355" y="43"/>
                  </a:lnTo>
                  <a:lnTo>
                    <a:pt x="355" y="43"/>
                  </a:lnTo>
                  <a:lnTo>
                    <a:pt x="351" y="48"/>
                  </a:lnTo>
                  <a:lnTo>
                    <a:pt x="349" y="54"/>
                  </a:lnTo>
                  <a:lnTo>
                    <a:pt x="346" y="59"/>
                  </a:lnTo>
                  <a:lnTo>
                    <a:pt x="346" y="66"/>
                  </a:lnTo>
                  <a:lnTo>
                    <a:pt x="346" y="72"/>
                  </a:lnTo>
                  <a:lnTo>
                    <a:pt x="349" y="77"/>
                  </a:lnTo>
                  <a:lnTo>
                    <a:pt x="352" y="83"/>
                  </a:lnTo>
                  <a:lnTo>
                    <a:pt x="355" y="88"/>
                  </a:lnTo>
                  <a:lnTo>
                    <a:pt x="474" y="205"/>
                  </a:lnTo>
                  <a:lnTo>
                    <a:pt x="476" y="433"/>
                  </a:lnTo>
                  <a:lnTo>
                    <a:pt x="316" y="276"/>
                  </a:lnTo>
                  <a:lnTo>
                    <a:pt x="314" y="109"/>
                  </a:lnTo>
                  <a:lnTo>
                    <a:pt x="314" y="109"/>
                  </a:lnTo>
                  <a:lnTo>
                    <a:pt x="314" y="102"/>
                  </a:lnTo>
                  <a:lnTo>
                    <a:pt x="312" y="97"/>
                  </a:lnTo>
                  <a:lnTo>
                    <a:pt x="309" y="91"/>
                  </a:lnTo>
                  <a:lnTo>
                    <a:pt x="305" y="86"/>
                  </a:lnTo>
                  <a:lnTo>
                    <a:pt x="300" y="83"/>
                  </a:lnTo>
                  <a:lnTo>
                    <a:pt x="295" y="80"/>
                  </a:lnTo>
                  <a:lnTo>
                    <a:pt x="288" y="77"/>
                  </a:lnTo>
                  <a:lnTo>
                    <a:pt x="282" y="77"/>
                  </a:lnTo>
                  <a:lnTo>
                    <a:pt x="282" y="77"/>
                  </a:lnTo>
                  <a:lnTo>
                    <a:pt x="276" y="77"/>
                  </a:lnTo>
                  <a:lnTo>
                    <a:pt x="270" y="80"/>
                  </a:lnTo>
                  <a:lnTo>
                    <a:pt x="265" y="83"/>
                  </a:lnTo>
                  <a:lnTo>
                    <a:pt x="261" y="87"/>
                  </a:lnTo>
                  <a:lnTo>
                    <a:pt x="256" y="91"/>
                  </a:lnTo>
                  <a:lnTo>
                    <a:pt x="253" y="97"/>
                  </a:lnTo>
                  <a:lnTo>
                    <a:pt x="252" y="103"/>
                  </a:lnTo>
                  <a:lnTo>
                    <a:pt x="251" y="110"/>
                  </a:lnTo>
                  <a:lnTo>
                    <a:pt x="252" y="213"/>
                  </a:lnTo>
                  <a:lnTo>
                    <a:pt x="191" y="153"/>
                  </a:lnTo>
                  <a:lnTo>
                    <a:pt x="191" y="153"/>
                  </a:lnTo>
                  <a:lnTo>
                    <a:pt x="185" y="148"/>
                  </a:lnTo>
                  <a:lnTo>
                    <a:pt x="180" y="146"/>
                  </a:lnTo>
                  <a:lnTo>
                    <a:pt x="175" y="144"/>
                  </a:lnTo>
                  <a:lnTo>
                    <a:pt x="168" y="144"/>
                  </a:lnTo>
                  <a:lnTo>
                    <a:pt x="162" y="144"/>
                  </a:lnTo>
                  <a:lnTo>
                    <a:pt x="156" y="146"/>
                  </a:lnTo>
                  <a:lnTo>
                    <a:pt x="151" y="149"/>
                  </a:lnTo>
                  <a:lnTo>
                    <a:pt x="146" y="153"/>
                  </a:lnTo>
                  <a:lnTo>
                    <a:pt x="146" y="153"/>
                  </a:lnTo>
                  <a:lnTo>
                    <a:pt x="141" y="158"/>
                  </a:lnTo>
                  <a:lnTo>
                    <a:pt x="139" y="163"/>
                  </a:lnTo>
                  <a:lnTo>
                    <a:pt x="137" y="170"/>
                  </a:lnTo>
                  <a:lnTo>
                    <a:pt x="137" y="175"/>
                  </a:lnTo>
                  <a:lnTo>
                    <a:pt x="137" y="182"/>
                  </a:lnTo>
                  <a:lnTo>
                    <a:pt x="139" y="188"/>
                  </a:lnTo>
                  <a:lnTo>
                    <a:pt x="143" y="193"/>
                  </a:lnTo>
                  <a:lnTo>
                    <a:pt x="147" y="198"/>
                  </a:lnTo>
                  <a:lnTo>
                    <a:pt x="207" y="258"/>
                  </a:lnTo>
                  <a:lnTo>
                    <a:pt x="104" y="259"/>
                  </a:lnTo>
                  <a:lnTo>
                    <a:pt x="104" y="259"/>
                  </a:lnTo>
                  <a:lnTo>
                    <a:pt x="97" y="260"/>
                  </a:lnTo>
                  <a:lnTo>
                    <a:pt x="92" y="261"/>
                  </a:lnTo>
                  <a:lnTo>
                    <a:pt x="87" y="264"/>
                  </a:lnTo>
                  <a:lnTo>
                    <a:pt x="81" y="268"/>
                  </a:lnTo>
                  <a:lnTo>
                    <a:pt x="78" y="273"/>
                  </a:lnTo>
                  <a:lnTo>
                    <a:pt x="75" y="278"/>
                  </a:lnTo>
                  <a:lnTo>
                    <a:pt x="73" y="285"/>
                  </a:lnTo>
                  <a:lnTo>
                    <a:pt x="73" y="291"/>
                  </a:lnTo>
                  <a:lnTo>
                    <a:pt x="73" y="291"/>
                  </a:lnTo>
                  <a:lnTo>
                    <a:pt x="74" y="297"/>
                  </a:lnTo>
                  <a:lnTo>
                    <a:pt x="75" y="303"/>
                  </a:lnTo>
                  <a:lnTo>
                    <a:pt x="78" y="308"/>
                  </a:lnTo>
                  <a:lnTo>
                    <a:pt x="82" y="313"/>
                  </a:lnTo>
                  <a:lnTo>
                    <a:pt x="87" y="317"/>
                  </a:lnTo>
                  <a:lnTo>
                    <a:pt x="92" y="320"/>
                  </a:lnTo>
                  <a:lnTo>
                    <a:pt x="99" y="322"/>
                  </a:lnTo>
                  <a:lnTo>
                    <a:pt x="105" y="322"/>
                  </a:lnTo>
                  <a:lnTo>
                    <a:pt x="271" y="321"/>
                  </a:lnTo>
                  <a:lnTo>
                    <a:pt x="432" y="479"/>
                  </a:lnTo>
                  <a:lnTo>
                    <a:pt x="204" y="481"/>
                  </a:lnTo>
                  <a:lnTo>
                    <a:pt x="85" y="364"/>
                  </a:lnTo>
                  <a:lnTo>
                    <a:pt x="85" y="364"/>
                  </a:lnTo>
                  <a:lnTo>
                    <a:pt x="80" y="360"/>
                  </a:lnTo>
                  <a:lnTo>
                    <a:pt x="74" y="356"/>
                  </a:lnTo>
                  <a:lnTo>
                    <a:pt x="69" y="355"/>
                  </a:lnTo>
                  <a:lnTo>
                    <a:pt x="62" y="354"/>
                  </a:lnTo>
                  <a:lnTo>
                    <a:pt x="57" y="355"/>
                  </a:lnTo>
                  <a:lnTo>
                    <a:pt x="50" y="357"/>
                  </a:lnTo>
                  <a:lnTo>
                    <a:pt x="45" y="360"/>
                  </a:lnTo>
                  <a:lnTo>
                    <a:pt x="40" y="364"/>
                  </a:lnTo>
                  <a:lnTo>
                    <a:pt x="40" y="364"/>
                  </a:lnTo>
                  <a:lnTo>
                    <a:pt x="36" y="369"/>
                  </a:lnTo>
                  <a:lnTo>
                    <a:pt x="33" y="375"/>
                  </a:lnTo>
                  <a:lnTo>
                    <a:pt x="31" y="380"/>
                  </a:lnTo>
                  <a:lnTo>
                    <a:pt x="31" y="386"/>
                  </a:lnTo>
                  <a:lnTo>
                    <a:pt x="31" y="393"/>
                  </a:lnTo>
                  <a:lnTo>
                    <a:pt x="33" y="398"/>
                  </a:lnTo>
                  <a:lnTo>
                    <a:pt x="36" y="404"/>
                  </a:lnTo>
                  <a:lnTo>
                    <a:pt x="41" y="409"/>
                  </a:lnTo>
                  <a:lnTo>
                    <a:pt x="114" y="481"/>
                  </a:lnTo>
                  <a:lnTo>
                    <a:pt x="32" y="482"/>
                  </a:lnTo>
                  <a:lnTo>
                    <a:pt x="32" y="482"/>
                  </a:lnTo>
                  <a:lnTo>
                    <a:pt x="26" y="483"/>
                  </a:lnTo>
                  <a:lnTo>
                    <a:pt x="19" y="484"/>
                  </a:lnTo>
                  <a:lnTo>
                    <a:pt x="14" y="487"/>
                  </a:lnTo>
                  <a:lnTo>
                    <a:pt x="9" y="492"/>
                  </a:lnTo>
                  <a:lnTo>
                    <a:pt x="5" y="496"/>
                  </a:lnTo>
                  <a:lnTo>
                    <a:pt x="2" y="501"/>
                  </a:lnTo>
                  <a:lnTo>
                    <a:pt x="1" y="508"/>
                  </a:lnTo>
                  <a:lnTo>
                    <a:pt x="0" y="514"/>
                  </a:lnTo>
                  <a:lnTo>
                    <a:pt x="0" y="514"/>
                  </a:lnTo>
                  <a:lnTo>
                    <a:pt x="1" y="521"/>
                  </a:lnTo>
                  <a:lnTo>
                    <a:pt x="3" y="526"/>
                  </a:lnTo>
                  <a:lnTo>
                    <a:pt x="5" y="531"/>
                  </a:lnTo>
                  <a:lnTo>
                    <a:pt x="9" y="537"/>
                  </a:lnTo>
                  <a:lnTo>
                    <a:pt x="15" y="540"/>
                  </a:lnTo>
                  <a:lnTo>
                    <a:pt x="20" y="543"/>
                  </a:lnTo>
                  <a:lnTo>
                    <a:pt x="26" y="545"/>
                  </a:lnTo>
                  <a:lnTo>
                    <a:pt x="32" y="545"/>
                  </a:lnTo>
                  <a:lnTo>
                    <a:pt x="115" y="545"/>
                  </a:lnTo>
                  <a:lnTo>
                    <a:pt x="42" y="618"/>
                  </a:lnTo>
                  <a:lnTo>
                    <a:pt x="42" y="618"/>
                  </a:lnTo>
                  <a:lnTo>
                    <a:pt x="38" y="624"/>
                  </a:lnTo>
                  <a:lnTo>
                    <a:pt x="35" y="629"/>
                  </a:lnTo>
                  <a:lnTo>
                    <a:pt x="33" y="635"/>
                  </a:lnTo>
                  <a:lnTo>
                    <a:pt x="33" y="641"/>
                  </a:lnTo>
                  <a:lnTo>
                    <a:pt x="34" y="647"/>
                  </a:lnTo>
                  <a:lnTo>
                    <a:pt x="35" y="653"/>
                  </a:lnTo>
                  <a:lnTo>
                    <a:pt x="38" y="659"/>
                  </a:lnTo>
                  <a:lnTo>
                    <a:pt x="43" y="663"/>
                  </a:lnTo>
                  <a:lnTo>
                    <a:pt x="43" y="663"/>
                  </a:lnTo>
                  <a:lnTo>
                    <a:pt x="48" y="668"/>
                  </a:lnTo>
                  <a:lnTo>
                    <a:pt x="53" y="671"/>
                  </a:lnTo>
                  <a:lnTo>
                    <a:pt x="59" y="672"/>
                  </a:lnTo>
                  <a:lnTo>
                    <a:pt x="65" y="673"/>
                  </a:lnTo>
                  <a:lnTo>
                    <a:pt x="65" y="673"/>
                  </a:lnTo>
                  <a:lnTo>
                    <a:pt x="71" y="672"/>
                  </a:lnTo>
                  <a:lnTo>
                    <a:pt x="77" y="670"/>
                  </a:lnTo>
                  <a:lnTo>
                    <a:pt x="82" y="668"/>
                  </a:lnTo>
                  <a:lnTo>
                    <a:pt x="88" y="663"/>
                  </a:lnTo>
                  <a:lnTo>
                    <a:pt x="205" y="544"/>
                  </a:lnTo>
                  <a:lnTo>
                    <a:pt x="432" y="542"/>
                  </a:lnTo>
                  <a:lnTo>
                    <a:pt x="275" y="703"/>
                  </a:lnTo>
                  <a:lnTo>
                    <a:pt x="108" y="704"/>
                  </a:lnTo>
                  <a:lnTo>
                    <a:pt x="108" y="704"/>
                  </a:lnTo>
                  <a:lnTo>
                    <a:pt x="102" y="705"/>
                  </a:lnTo>
                  <a:lnTo>
                    <a:pt x="95" y="706"/>
                  </a:lnTo>
                  <a:lnTo>
                    <a:pt x="90" y="709"/>
                  </a:lnTo>
                  <a:lnTo>
                    <a:pt x="86" y="714"/>
                  </a:lnTo>
                  <a:lnTo>
                    <a:pt x="81" y="718"/>
                  </a:lnTo>
                  <a:lnTo>
                    <a:pt x="79" y="723"/>
                  </a:lnTo>
                  <a:lnTo>
                    <a:pt x="77" y="730"/>
                  </a:lnTo>
                  <a:lnTo>
                    <a:pt x="77" y="736"/>
                  </a:lnTo>
                  <a:lnTo>
                    <a:pt x="77" y="736"/>
                  </a:lnTo>
                  <a:lnTo>
                    <a:pt x="77" y="743"/>
                  </a:lnTo>
                  <a:lnTo>
                    <a:pt x="79" y="748"/>
                  </a:lnTo>
                  <a:lnTo>
                    <a:pt x="82" y="753"/>
                  </a:lnTo>
                  <a:lnTo>
                    <a:pt x="86" y="759"/>
                  </a:lnTo>
                  <a:lnTo>
                    <a:pt x="91" y="762"/>
                  </a:lnTo>
                  <a:lnTo>
                    <a:pt x="96" y="765"/>
                  </a:lnTo>
                  <a:lnTo>
                    <a:pt x="103" y="767"/>
                  </a:lnTo>
                  <a:lnTo>
                    <a:pt x="108" y="767"/>
                  </a:lnTo>
                  <a:lnTo>
                    <a:pt x="212" y="766"/>
                  </a:lnTo>
                  <a:lnTo>
                    <a:pt x="152" y="827"/>
                  </a:lnTo>
                  <a:lnTo>
                    <a:pt x="152" y="827"/>
                  </a:lnTo>
                  <a:lnTo>
                    <a:pt x="148" y="833"/>
                  </a:lnTo>
                  <a:lnTo>
                    <a:pt x="145" y="838"/>
                  </a:lnTo>
                  <a:lnTo>
                    <a:pt x="144" y="844"/>
                  </a:lnTo>
                  <a:lnTo>
                    <a:pt x="143" y="850"/>
                  </a:lnTo>
                  <a:lnTo>
                    <a:pt x="144" y="856"/>
                  </a:lnTo>
                  <a:lnTo>
                    <a:pt x="146" y="862"/>
                  </a:lnTo>
                  <a:lnTo>
                    <a:pt x="148" y="867"/>
                  </a:lnTo>
                  <a:lnTo>
                    <a:pt x="152" y="872"/>
                  </a:lnTo>
                  <a:lnTo>
                    <a:pt x="152" y="872"/>
                  </a:lnTo>
                  <a:lnTo>
                    <a:pt x="158" y="877"/>
                  </a:lnTo>
                  <a:lnTo>
                    <a:pt x="163" y="879"/>
                  </a:lnTo>
                  <a:lnTo>
                    <a:pt x="169" y="881"/>
                  </a:lnTo>
                  <a:lnTo>
                    <a:pt x="175" y="882"/>
                  </a:lnTo>
                  <a:lnTo>
                    <a:pt x="175" y="882"/>
                  </a:lnTo>
                  <a:lnTo>
                    <a:pt x="181" y="881"/>
                  </a:lnTo>
                  <a:lnTo>
                    <a:pt x="187" y="879"/>
                  </a:lnTo>
                  <a:lnTo>
                    <a:pt x="192" y="876"/>
                  </a:lnTo>
                  <a:lnTo>
                    <a:pt x="197" y="872"/>
                  </a:lnTo>
                  <a:lnTo>
                    <a:pt x="257" y="811"/>
                  </a:lnTo>
                  <a:lnTo>
                    <a:pt x="258" y="914"/>
                  </a:lnTo>
                  <a:lnTo>
                    <a:pt x="258" y="914"/>
                  </a:lnTo>
                  <a:lnTo>
                    <a:pt x="258" y="921"/>
                  </a:lnTo>
                  <a:lnTo>
                    <a:pt x="261" y="927"/>
                  </a:lnTo>
                  <a:lnTo>
                    <a:pt x="264" y="933"/>
                  </a:lnTo>
                  <a:lnTo>
                    <a:pt x="268" y="937"/>
                  </a:lnTo>
                  <a:lnTo>
                    <a:pt x="272" y="940"/>
                  </a:lnTo>
                  <a:lnTo>
                    <a:pt x="278" y="943"/>
                  </a:lnTo>
                  <a:lnTo>
                    <a:pt x="284" y="945"/>
                  </a:lnTo>
                  <a:lnTo>
                    <a:pt x="291" y="945"/>
                  </a:lnTo>
                  <a:lnTo>
                    <a:pt x="291" y="945"/>
                  </a:lnTo>
                  <a:lnTo>
                    <a:pt x="297" y="945"/>
                  </a:lnTo>
                  <a:lnTo>
                    <a:pt x="302" y="943"/>
                  </a:lnTo>
                  <a:lnTo>
                    <a:pt x="308" y="940"/>
                  </a:lnTo>
                  <a:lnTo>
                    <a:pt x="313" y="937"/>
                  </a:lnTo>
                  <a:lnTo>
                    <a:pt x="316" y="931"/>
                  </a:lnTo>
                  <a:lnTo>
                    <a:pt x="320" y="926"/>
                  </a:lnTo>
                  <a:lnTo>
                    <a:pt x="321" y="920"/>
                  </a:lnTo>
                  <a:lnTo>
                    <a:pt x="322" y="913"/>
                  </a:lnTo>
                  <a:lnTo>
                    <a:pt x="321" y="747"/>
                  </a:lnTo>
                  <a:lnTo>
                    <a:pt x="477" y="587"/>
                  </a:lnTo>
                  <a:lnTo>
                    <a:pt x="479" y="815"/>
                  </a:lnTo>
                  <a:lnTo>
                    <a:pt x="364" y="934"/>
                  </a:lnTo>
                  <a:lnTo>
                    <a:pt x="364" y="934"/>
                  </a:lnTo>
                  <a:lnTo>
                    <a:pt x="359" y="939"/>
                  </a:lnTo>
                  <a:lnTo>
                    <a:pt x="356" y="944"/>
                  </a:lnTo>
                  <a:lnTo>
                    <a:pt x="355" y="950"/>
                  </a:lnTo>
                  <a:lnTo>
                    <a:pt x="354" y="956"/>
                  </a:lnTo>
                  <a:lnTo>
                    <a:pt x="355" y="963"/>
                  </a:lnTo>
                  <a:lnTo>
                    <a:pt x="356" y="968"/>
                  </a:lnTo>
                  <a:lnTo>
                    <a:pt x="359" y="973"/>
                  </a:lnTo>
                  <a:lnTo>
                    <a:pt x="364" y="979"/>
                  </a:lnTo>
                  <a:lnTo>
                    <a:pt x="364" y="979"/>
                  </a:lnTo>
                  <a:lnTo>
                    <a:pt x="369" y="983"/>
                  </a:lnTo>
                  <a:lnTo>
                    <a:pt x="374" y="985"/>
                  </a:lnTo>
                  <a:lnTo>
                    <a:pt x="380" y="987"/>
                  </a:lnTo>
                  <a:lnTo>
                    <a:pt x="386" y="987"/>
                  </a:lnTo>
                  <a:lnTo>
                    <a:pt x="393" y="987"/>
                  </a:lnTo>
                  <a:lnTo>
                    <a:pt x="398" y="985"/>
                  </a:lnTo>
                  <a:lnTo>
                    <a:pt x="403" y="982"/>
                  </a:lnTo>
                  <a:lnTo>
                    <a:pt x="409" y="979"/>
                  </a:lnTo>
                  <a:lnTo>
                    <a:pt x="481" y="905"/>
                  </a:lnTo>
                  <a:lnTo>
                    <a:pt x="482" y="987"/>
                  </a:lnTo>
                  <a:lnTo>
                    <a:pt x="482" y="987"/>
                  </a:lnTo>
                  <a:lnTo>
                    <a:pt x="482" y="994"/>
                  </a:lnTo>
                  <a:lnTo>
                    <a:pt x="484" y="999"/>
                  </a:lnTo>
                  <a:lnTo>
                    <a:pt x="487" y="1004"/>
                  </a:lnTo>
                  <a:lnTo>
                    <a:pt x="491" y="1009"/>
                  </a:lnTo>
                  <a:lnTo>
                    <a:pt x="496" y="1013"/>
                  </a:lnTo>
                  <a:lnTo>
                    <a:pt x="501" y="1016"/>
                  </a:lnTo>
                  <a:lnTo>
                    <a:pt x="507" y="1017"/>
                  </a:lnTo>
                  <a:lnTo>
                    <a:pt x="514" y="1018"/>
                  </a:lnTo>
                  <a:lnTo>
                    <a:pt x="514" y="1018"/>
                  </a:lnTo>
                  <a:lnTo>
                    <a:pt x="520" y="1017"/>
                  </a:lnTo>
                  <a:lnTo>
                    <a:pt x="526" y="1016"/>
                  </a:lnTo>
                  <a:lnTo>
                    <a:pt x="531" y="1013"/>
                  </a:lnTo>
                  <a:lnTo>
                    <a:pt x="536" y="1009"/>
                  </a:lnTo>
                  <a:lnTo>
                    <a:pt x="540" y="1004"/>
                  </a:lnTo>
                  <a:lnTo>
                    <a:pt x="543" y="999"/>
                  </a:lnTo>
                  <a:lnTo>
                    <a:pt x="545" y="993"/>
                  </a:lnTo>
                  <a:lnTo>
                    <a:pt x="545" y="986"/>
                  </a:lnTo>
                  <a:lnTo>
                    <a:pt x="544" y="904"/>
                  </a:lnTo>
                  <a:lnTo>
                    <a:pt x="618" y="977"/>
                  </a:lnTo>
                  <a:lnTo>
                    <a:pt x="618" y="977"/>
                  </a:lnTo>
                  <a:lnTo>
                    <a:pt x="623" y="981"/>
                  </a:lnTo>
                  <a:lnTo>
                    <a:pt x="629" y="983"/>
                  </a:lnTo>
                  <a:lnTo>
                    <a:pt x="634" y="985"/>
                  </a:lnTo>
                  <a:lnTo>
                    <a:pt x="640" y="985"/>
                  </a:lnTo>
                  <a:lnTo>
                    <a:pt x="640" y="985"/>
                  </a:lnTo>
                  <a:lnTo>
                    <a:pt x="647" y="985"/>
                  </a:lnTo>
                  <a:lnTo>
                    <a:pt x="652" y="983"/>
                  </a:lnTo>
                  <a:lnTo>
                    <a:pt x="658" y="980"/>
                  </a:lnTo>
                  <a:lnTo>
                    <a:pt x="663" y="975"/>
                  </a:lnTo>
                  <a:lnTo>
                    <a:pt x="663" y="975"/>
                  </a:lnTo>
                  <a:lnTo>
                    <a:pt x="667" y="971"/>
                  </a:lnTo>
                  <a:lnTo>
                    <a:pt x="669" y="966"/>
                  </a:lnTo>
                  <a:lnTo>
                    <a:pt x="672" y="959"/>
                  </a:lnTo>
                  <a:lnTo>
                    <a:pt x="672" y="953"/>
                  </a:lnTo>
                  <a:lnTo>
                    <a:pt x="672" y="948"/>
                  </a:lnTo>
                  <a:lnTo>
                    <a:pt x="669" y="941"/>
                  </a:lnTo>
                  <a:lnTo>
                    <a:pt x="666" y="936"/>
                  </a:lnTo>
                  <a:lnTo>
                    <a:pt x="663" y="930"/>
                  </a:lnTo>
                  <a:lnTo>
                    <a:pt x="544" y="815"/>
                  </a:lnTo>
                  <a:lnTo>
                    <a:pt x="542" y="586"/>
                  </a:lnTo>
                  <a:lnTo>
                    <a:pt x="702" y="744"/>
                  </a:lnTo>
                  <a:lnTo>
                    <a:pt x="704" y="910"/>
                  </a:lnTo>
                  <a:lnTo>
                    <a:pt x="704" y="910"/>
                  </a:lnTo>
                  <a:lnTo>
                    <a:pt x="704" y="916"/>
                  </a:lnTo>
                  <a:lnTo>
                    <a:pt x="706" y="923"/>
                  </a:lnTo>
                  <a:lnTo>
                    <a:pt x="709" y="928"/>
                  </a:lnTo>
                  <a:lnTo>
                    <a:pt x="713" y="933"/>
                  </a:lnTo>
                  <a:lnTo>
                    <a:pt x="718" y="937"/>
                  </a:lnTo>
                  <a:lnTo>
                    <a:pt x="723" y="939"/>
                  </a:lnTo>
                  <a:lnTo>
                    <a:pt x="729" y="941"/>
                  </a:lnTo>
                  <a:lnTo>
                    <a:pt x="736" y="942"/>
                  </a:lnTo>
                  <a:lnTo>
                    <a:pt x="736" y="942"/>
                  </a:lnTo>
                  <a:lnTo>
                    <a:pt x="742" y="941"/>
                  </a:lnTo>
                  <a:lnTo>
                    <a:pt x="748" y="939"/>
                  </a:lnTo>
                  <a:lnTo>
                    <a:pt x="753" y="936"/>
                  </a:lnTo>
                  <a:lnTo>
                    <a:pt x="757" y="933"/>
                  </a:lnTo>
                  <a:lnTo>
                    <a:pt x="762" y="927"/>
                  </a:lnTo>
                  <a:lnTo>
                    <a:pt x="765" y="922"/>
                  </a:lnTo>
                  <a:lnTo>
                    <a:pt x="766" y="916"/>
                  </a:lnTo>
                  <a:lnTo>
                    <a:pt x="767" y="910"/>
                  </a:lnTo>
                  <a:lnTo>
                    <a:pt x="766" y="807"/>
                  </a:lnTo>
                  <a:lnTo>
                    <a:pt x="827" y="866"/>
                  </a:lnTo>
                  <a:lnTo>
                    <a:pt x="827" y="866"/>
                  </a:lnTo>
                  <a:lnTo>
                    <a:pt x="832" y="870"/>
                  </a:lnTo>
                  <a:lnTo>
                    <a:pt x="838" y="874"/>
                  </a:lnTo>
                  <a:lnTo>
                    <a:pt x="843" y="875"/>
                  </a:lnTo>
                  <a:lnTo>
                    <a:pt x="850" y="876"/>
                  </a:lnTo>
                  <a:lnTo>
                    <a:pt x="850" y="876"/>
                  </a:lnTo>
                  <a:lnTo>
                    <a:pt x="856" y="875"/>
                  </a:lnTo>
                  <a:lnTo>
                    <a:pt x="861" y="874"/>
                  </a:lnTo>
                  <a:lnTo>
                    <a:pt x="867" y="870"/>
                  </a:lnTo>
                  <a:lnTo>
                    <a:pt x="872" y="866"/>
                  </a:lnTo>
                  <a:lnTo>
                    <a:pt x="872" y="866"/>
                  </a:lnTo>
                  <a:lnTo>
                    <a:pt x="876" y="861"/>
                  </a:lnTo>
                  <a:lnTo>
                    <a:pt x="879" y="855"/>
                  </a:lnTo>
                  <a:lnTo>
                    <a:pt x="881" y="850"/>
                  </a:lnTo>
                  <a:lnTo>
                    <a:pt x="881" y="844"/>
                  </a:lnTo>
                  <a:lnTo>
                    <a:pt x="881" y="837"/>
                  </a:lnTo>
                  <a:lnTo>
                    <a:pt x="879" y="832"/>
                  </a:lnTo>
                  <a:lnTo>
                    <a:pt x="875" y="826"/>
                  </a:lnTo>
                  <a:lnTo>
                    <a:pt x="871" y="821"/>
                  </a:lnTo>
                  <a:lnTo>
                    <a:pt x="811" y="761"/>
                  </a:lnTo>
                  <a:lnTo>
                    <a:pt x="914" y="760"/>
                  </a:lnTo>
                  <a:lnTo>
                    <a:pt x="914" y="760"/>
                  </a:lnTo>
                  <a:lnTo>
                    <a:pt x="920" y="760"/>
                  </a:lnTo>
                  <a:lnTo>
                    <a:pt x="926" y="758"/>
                  </a:lnTo>
                  <a:lnTo>
                    <a:pt x="931" y="754"/>
                  </a:lnTo>
                  <a:lnTo>
                    <a:pt x="937" y="751"/>
                  </a:lnTo>
                  <a:lnTo>
                    <a:pt x="940" y="746"/>
                  </a:lnTo>
                  <a:lnTo>
                    <a:pt x="943" y="741"/>
                  </a:lnTo>
                  <a:lnTo>
                    <a:pt x="945" y="735"/>
                  </a:lnTo>
                  <a:lnTo>
                    <a:pt x="945" y="729"/>
                  </a:lnTo>
                  <a:lnTo>
                    <a:pt x="945" y="729"/>
                  </a:lnTo>
                  <a:lnTo>
                    <a:pt x="944" y="722"/>
                  </a:lnTo>
                  <a:lnTo>
                    <a:pt x="943" y="716"/>
                  </a:lnTo>
                  <a:lnTo>
                    <a:pt x="940" y="710"/>
                  </a:lnTo>
                  <a:lnTo>
                    <a:pt x="935" y="706"/>
                  </a:lnTo>
                  <a:lnTo>
                    <a:pt x="931" y="702"/>
                  </a:lnTo>
                  <a:lnTo>
                    <a:pt x="926" y="699"/>
                  </a:lnTo>
                  <a:lnTo>
                    <a:pt x="919" y="698"/>
                  </a:lnTo>
                  <a:lnTo>
                    <a:pt x="913" y="697"/>
                  </a:lnTo>
                  <a:lnTo>
                    <a:pt x="747" y="699"/>
                  </a:lnTo>
                  <a:lnTo>
                    <a:pt x="586" y="541"/>
                  </a:lnTo>
                  <a:lnTo>
                    <a:pt x="814" y="539"/>
                  </a:lnTo>
                  <a:lnTo>
                    <a:pt x="933" y="656"/>
                  </a:lnTo>
                  <a:lnTo>
                    <a:pt x="933" y="656"/>
                  </a:lnTo>
                  <a:lnTo>
                    <a:pt x="938" y="659"/>
                  </a:lnTo>
                  <a:lnTo>
                    <a:pt x="944" y="662"/>
                  </a:lnTo>
                  <a:lnTo>
                    <a:pt x="949" y="664"/>
                  </a:lnTo>
                  <a:lnTo>
                    <a:pt x="956" y="664"/>
                  </a:lnTo>
                  <a:lnTo>
                    <a:pt x="956" y="664"/>
                  </a:lnTo>
                  <a:lnTo>
                    <a:pt x="961" y="664"/>
                  </a:lnTo>
                  <a:lnTo>
                    <a:pt x="968" y="662"/>
                  </a:lnTo>
                  <a:lnTo>
                    <a:pt x="973" y="659"/>
                  </a:lnTo>
                  <a:lnTo>
                    <a:pt x="978" y="655"/>
                  </a:lnTo>
                  <a:lnTo>
                    <a:pt x="978" y="655"/>
                  </a:lnTo>
                  <a:lnTo>
                    <a:pt x="982" y="650"/>
                  </a:lnTo>
                  <a:lnTo>
                    <a:pt x="985" y="644"/>
                  </a:lnTo>
                  <a:lnTo>
                    <a:pt x="987" y="639"/>
                  </a:lnTo>
                  <a:lnTo>
                    <a:pt x="987" y="632"/>
                  </a:lnTo>
                  <a:lnTo>
                    <a:pt x="987" y="627"/>
                  </a:lnTo>
                  <a:lnTo>
                    <a:pt x="985" y="620"/>
                  </a:lnTo>
                  <a:lnTo>
                    <a:pt x="982" y="615"/>
                  </a:lnTo>
                  <a:lnTo>
                    <a:pt x="977" y="610"/>
                  </a:lnTo>
                  <a:lnTo>
                    <a:pt x="904" y="538"/>
                  </a:lnTo>
                  <a:lnTo>
                    <a:pt x="986" y="537"/>
                  </a:lnTo>
                  <a:lnTo>
                    <a:pt x="986" y="537"/>
                  </a:lnTo>
                  <a:lnTo>
                    <a:pt x="992" y="537"/>
                  </a:lnTo>
                  <a:lnTo>
                    <a:pt x="999" y="535"/>
                  </a:lnTo>
                  <a:lnTo>
                    <a:pt x="1004" y="531"/>
                  </a:lnTo>
                  <a:lnTo>
                    <a:pt x="1008" y="527"/>
                  </a:lnTo>
                  <a:lnTo>
                    <a:pt x="1013" y="523"/>
                  </a:lnTo>
                  <a:lnTo>
                    <a:pt x="1016" y="517"/>
                  </a:lnTo>
                  <a:lnTo>
                    <a:pt x="1017" y="511"/>
                  </a:lnTo>
                  <a:lnTo>
                    <a:pt x="1018" y="504"/>
                  </a:lnTo>
                  <a:lnTo>
                    <a:pt x="1018" y="50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2" name="Freeform 10"/>
            <p:cNvSpPr>
              <a:spLocks noEditPoints="1"/>
            </p:cNvSpPr>
            <p:nvPr/>
          </p:nvSpPr>
          <p:spPr bwMode="auto">
            <a:xfrm>
              <a:off x="7734495" y="3272580"/>
              <a:ext cx="291022" cy="292455"/>
            </a:xfrm>
            <a:custGeom>
              <a:avLst/>
              <a:gdLst>
                <a:gd name="T0" fmla="*/ 992 w 1018"/>
                <a:gd name="T1" fmla="*/ 413 h 1018"/>
                <a:gd name="T2" fmla="*/ 904 w 1018"/>
                <a:gd name="T3" fmla="*/ 252 h 1018"/>
                <a:gd name="T4" fmla="*/ 764 w 1018"/>
                <a:gd name="T5" fmla="*/ 133 h 1018"/>
                <a:gd name="T6" fmla="*/ 589 w 1018"/>
                <a:gd name="T7" fmla="*/ 71 h 1018"/>
                <a:gd name="T8" fmla="*/ 532 w 1018"/>
                <a:gd name="T9" fmla="*/ 10 h 1018"/>
                <a:gd name="T10" fmla="*/ 492 w 1018"/>
                <a:gd name="T11" fmla="*/ 6 h 1018"/>
                <a:gd name="T12" fmla="*/ 453 w 1018"/>
                <a:gd name="T13" fmla="*/ 68 h 1018"/>
                <a:gd name="T14" fmla="*/ 275 w 1018"/>
                <a:gd name="T15" fmla="*/ 123 h 1018"/>
                <a:gd name="T16" fmla="*/ 130 w 1018"/>
                <a:gd name="T17" fmla="*/ 235 h 1018"/>
                <a:gd name="T18" fmla="*/ 35 w 1018"/>
                <a:gd name="T19" fmla="*/ 391 h 1018"/>
                <a:gd name="T20" fmla="*/ 1 w 1018"/>
                <a:gd name="T21" fmla="*/ 554 h 1018"/>
                <a:gd name="T22" fmla="*/ 20 w 1018"/>
                <a:gd name="T23" fmla="*/ 602 h 1018"/>
                <a:gd name="T24" fmla="*/ 59 w 1018"/>
                <a:gd name="T25" fmla="*/ 591 h 1018"/>
                <a:gd name="T26" fmla="*/ 74 w 1018"/>
                <a:gd name="T27" fmla="*/ 524 h 1018"/>
                <a:gd name="T28" fmla="*/ 142 w 1018"/>
                <a:gd name="T29" fmla="*/ 456 h 1018"/>
                <a:gd name="T30" fmla="*/ 229 w 1018"/>
                <a:gd name="T31" fmla="*/ 452 h 1018"/>
                <a:gd name="T32" fmla="*/ 303 w 1018"/>
                <a:gd name="T33" fmla="*/ 513 h 1018"/>
                <a:gd name="T34" fmla="*/ 321 w 1018"/>
                <a:gd name="T35" fmla="*/ 586 h 1018"/>
                <a:gd name="T36" fmla="*/ 356 w 1018"/>
                <a:gd name="T37" fmla="*/ 604 h 1018"/>
                <a:gd name="T38" fmla="*/ 382 w 1018"/>
                <a:gd name="T39" fmla="*/ 573 h 1018"/>
                <a:gd name="T40" fmla="*/ 409 w 1018"/>
                <a:gd name="T41" fmla="*/ 495 h 1018"/>
                <a:gd name="T42" fmla="*/ 478 w 1018"/>
                <a:gd name="T43" fmla="*/ 451 h 1018"/>
                <a:gd name="T44" fmla="*/ 462 w 1018"/>
                <a:gd name="T45" fmla="*/ 912 h 1018"/>
                <a:gd name="T46" fmla="*/ 402 w 1018"/>
                <a:gd name="T47" fmla="*/ 953 h 1018"/>
                <a:gd name="T48" fmla="*/ 337 w 1018"/>
                <a:gd name="T49" fmla="*/ 943 h 1018"/>
                <a:gd name="T50" fmla="*/ 291 w 1018"/>
                <a:gd name="T51" fmla="*/ 888 h 1018"/>
                <a:gd name="T52" fmla="*/ 277 w 1018"/>
                <a:gd name="T53" fmla="*/ 837 h 1018"/>
                <a:gd name="T54" fmla="*/ 237 w 1018"/>
                <a:gd name="T55" fmla="*/ 833 h 1018"/>
                <a:gd name="T56" fmla="*/ 227 w 1018"/>
                <a:gd name="T57" fmla="*/ 892 h 1018"/>
                <a:gd name="T58" fmla="*/ 293 w 1018"/>
                <a:gd name="T59" fmla="*/ 992 h 1018"/>
                <a:gd name="T60" fmla="*/ 398 w 1018"/>
                <a:gd name="T61" fmla="*/ 1017 h 1018"/>
                <a:gd name="T62" fmla="*/ 505 w 1018"/>
                <a:gd name="T63" fmla="*/ 960 h 1018"/>
                <a:gd name="T64" fmla="*/ 541 w 1018"/>
                <a:gd name="T65" fmla="*/ 451 h 1018"/>
                <a:gd name="T66" fmla="*/ 603 w 1018"/>
                <a:gd name="T67" fmla="*/ 487 h 1018"/>
                <a:gd name="T68" fmla="*/ 636 w 1018"/>
                <a:gd name="T69" fmla="*/ 562 h 1018"/>
                <a:gd name="T70" fmla="*/ 656 w 1018"/>
                <a:gd name="T71" fmla="*/ 602 h 1018"/>
                <a:gd name="T72" fmla="*/ 694 w 1018"/>
                <a:gd name="T73" fmla="*/ 591 h 1018"/>
                <a:gd name="T74" fmla="*/ 711 w 1018"/>
                <a:gd name="T75" fmla="*/ 524 h 1018"/>
                <a:gd name="T76" fmla="*/ 778 w 1018"/>
                <a:gd name="T77" fmla="*/ 456 h 1018"/>
                <a:gd name="T78" fmla="*/ 865 w 1018"/>
                <a:gd name="T79" fmla="*/ 452 h 1018"/>
                <a:gd name="T80" fmla="*/ 939 w 1018"/>
                <a:gd name="T81" fmla="*/ 513 h 1018"/>
                <a:gd name="T82" fmla="*/ 957 w 1018"/>
                <a:gd name="T83" fmla="*/ 586 h 1018"/>
                <a:gd name="T84" fmla="*/ 993 w 1018"/>
                <a:gd name="T85" fmla="*/ 604 h 1018"/>
                <a:gd name="T86" fmla="*/ 1018 w 1018"/>
                <a:gd name="T87" fmla="*/ 573 h 1018"/>
                <a:gd name="T88" fmla="*/ 779 w 1018"/>
                <a:gd name="T89" fmla="*/ 389 h 1018"/>
                <a:gd name="T90" fmla="*/ 699 w 1018"/>
                <a:gd name="T91" fmla="*/ 433 h 1018"/>
                <a:gd name="T92" fmla="*/ 647 w 1018"/>
                <a:gd name="T93" fmla="*/ 441 h 1018"/>
                <a:gd name="T94" fmla="*/ 569 w 1018"/>
                <a:gd name="T95" fmla="*/ 392 h 1018"/>
                <a:gd name="T96" fmla="*/ 485 w 1018"/>
                <a:gd name="T97" fmla="*/ 384 h 1018"/>
                <a:gd name="T98" fmla="*/ 398 w 1018"/>
                <a:gd name="T99" fmla="*/ 419 h 1018"/>
                <a:gd name="T100" fmla="*/ 344 w 1018"/>
                <a:gd name="T101" fmla="*/ 458 h 1018"/>
                <a:gd name="T102" fmla="*/ 273 w 1018"/>
                <a:gd name="T103" fmla="*/ 400 h 1018"/>
                <a:gd name="T104" fmla="*/ 191 w 1018"/>
                <a:gd name="T105" fmla="*/ 382 h 1018"/>
                <a:gd name="T106" fmla="*/ 97 w 1018"/>
                <a:gd name="T107" fmla="*/ 408 h 1018"/>
                <a:gd name="T108" fmla="*/ 231 w 1018"/>
                <a:gd name="T109" fmla="*/ 226 h 1018"/>
                <a:gd name="T110" fmla="*/ 441 w 1018"/>
                <a:gd name="T111" fmla="*/ 133 h 1018"/>
                <a:gd name="T112" fmla="*/ 561 w 1018"/>
                <a:gd name="T113" fmla="*/ 131 h 1018"/>
                <a:gd name="T114" fmla="*/ 762 w 1018"/>
                <a:gd name="T115" fmla="*/ 206 h 1018"/>
                <a:gd name="T116" fmla="*/ 923 w 1018"/>
                <a:gd name="T117" fmla="*/ 408 h 1018"/>
                <a:gd name="T118" fmla="*/ 840 w 1018"/>
                <a:gd name="T119" fmla="*/ 3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8">
                  <a:moveTo>
                    <a:pt x="1017" y="554"/>
                  </a:moveTo>
                  <a:lnTo>
                    <a:pt x="1017" y="554"/>
                  </a:lnTo>
                  <a:lnTo>
                    <a:pt x="1016" y="529"/>
                  </a:lnTo>
                  <a:lnTo>
                    <a:pt x="1013" y="506"/>
                  </a:lnTo>
                  <a:lnTo>
                    <a:pt x="1010" y="482"/>
                  </a:lnTo>
                  <a:lnTo>
                    <a:pt x="1005" y="458"/>
                  </a:lnTo>
                  <a:lnTo>
                    <a:pt x="999" y="436"/>
                  </a:lnTo>
                  <a:lnTo>
                    <a:pt x="992" y="413"/>
                  </a:lnTo>
                  <a:lnTo>
                    <a:pt x="984" y="391"/>
                  </a:lnTo>
                  <a:lnTo>
                    <a:pt x="976" y="369"/>
                  </a:lnTo>
                  <a:lnTo>
                    <a:pt x="966" y="349"/>
                  </a:lnTo>
                  <a:lnTo>
                    <a:pt x="955" y="329"/>
                  </a:lnTo>
                  <a:lnTo>
                    <a:pt x="943" y="308"/>
                  </a:lnTo>
                  <a:lnTo>
                    <a:pt x="930" y="289"/>
                  </a:lnTo>
                  <a:lnTo>
                    <a:pt x="918" y="271"/>
                  </a:lnTo>
                  <a:lnTo>
                    <a:pt x="904" y="252"/>
                  </a:lnTo>
                  <a:lnTo>
                    <a:pt x="889" y="235"/>
                  </a:lnTo>
                  <a:lnTo>
                    <a:pt x="873" y="218"/>
                  </a:lnTo>
                  <a:lnTo>
                    <a:pt x="856" y="202"/>
                  </a:lnTo>
                  <a:lnTo>
                    <a:pt x="839" y="187"/>
                  </a:lnTo>
                  <a:lnTo>
                    <a:pt x="822" y="172"/>
                  </a:lnTo>
                  <a:lnTo>
                    <a:pt x="803" y="159"/>
                  </a:lnTo>
                  <a:lnTo>
                    <a:pt x="785" y="146"/>
                  </a:lnTo>
                  <a:lnTo>
                    <a:pt x="764" y="133"/>
                  </a:lnTo>
                  <a:lnTo>
                    <a:pt x="745" y="123"/>
                  </a:lnTo>
                  <a:lnTo>
                    <a:pt x="723" y="112"/>
                  </a:lnTo>
                  <a:lnTo>
                    <a:pt x="702" y="103"/>
                  </a:lnTo>
                  <a:lnTo>
                    <a:pt x="680" y="95"/>
                  </a:lnTo>
                  <a:lnTo>
                    <a:pt x="658" y="87"/>
                  </a:lnTo>
                  <a:lnTo>
                    <a:pt x="635" y="81"/>
                  </a:lnTo>
                  <a:lnTo>
                    <a:pt x="613" y="75"/>
                  </a:lnTo>
                  <a:lnTo>
                    <a:pt x="589" y="71"/>
                  </a:lnTo>
                  <a:lnTo>
                    <a:pt x="566" y="68"/>
                  </a:lnTo>
                  <a:lnTo>
                    <a:pt x="541" y="66"/>
                  </a:lnTo>
                  <a:lnTo>
                    <a:pt x="541" y="32"/>
                  </a:lnTo>
                  <a:lnTo>
                    <a:pt x="541" y="32"/>
                  </a:lnTo>
                  <a:lnTo>
                    <a:pt x="541" y="26"/>
                  </a:lnTo>
                  <a:lnTo>
                    <a:pt x="539" y="21"/>
                  </a:lnTo>
                  <a:lnTo>
                    <a:pt x="536" y="14"/>
                  </a:lnTo>
                  <a:lnTo>
                    <a:pt x="532" y="10"/>
                  </a:lnTo>
                  <a:lnTo>
                    <a:pt x="527" y="6"/>
                  </a:lnTo>
                  <a:lnTo>
                    <a:pt x="522" y="3"/>
                  </a:lnTo>
                  <a:lnTo>
                    <a:pt x="516" y="1"/>
                  </a:lnTo>
                  <a:lnTo>
                    <a:pt x="510" y="0"/>
                  </a:lnTo>
                  <a:lnTo>
                    <a:pt x="510" y="0"/>
                  </a:lnTo>
                  <a:lnTo>
                    <a:pt x="503" y="1"/>
                  </a:lnTo>
                  <a:lnTo>
                    <a:pt x="497" y="3"/>
                  </a:lnTo>
                  <a:lnTo>
                    <a:pt x="492" y="6"/>
                  </a:lnTo>
                  <a:lnTo>
                    <a:pt x="487" y="10"/>
                  </a:lnTo>
                  <a:lnTo>
                    <a:pt x="483" y="14"/>
                  </a:lnTo>
                  <a:lnTo>
                    <a:pt x="480" y="21"/>
                  </a:lnTo>
                  <a:lnTo>
                    <a:pt x="479" y="26"/>
                  </a:lnTo>
                  <a:lnTo>
                    <a:pt x="478" y="32"/>
                  </a:lnTo>
                  <a:lnTo>
                    <a:pt x="478" y="66"/>
                  </a:lnTo>
                  <a:lnTo>
                    <a:pt x="478" y="66"/>
                  </a:lnTo>
                  <a:lnTo>
                    <a:pt x="453" y="68"/>
                  </a:lnTo>
                  <a:lnTo>
                    <a:pt x="429" y="71"/>
                  </a:lnTo>
                  <a:lnTo>
                    <a:pt x="406" y="75"/>
                  </a:lnTo>
                  <a:lnTo>
                    <a:pt x="383" y="81"/>
                  </a:lnTo>
                  <a:lnTo>
                    <a:pt x="361" y="87"/>
                  </a:lnTo>
                  <a:lnTo>
                    <a:pt x="338" y="95"/>
                  </a:lnTo>
                  <a:lnTo>
                    <a:pt x="317" y="103"/>
                  </a:lnTo>
                  <a:lnTo>
                    <a:pt x="295" y="112"/>
                  </a:lnTo>
                  <a:lnTo>
                    <a:pt x="275" y="123"/>
                  </a:lnTo>
                  <a:lnTo>
                    <a:pt x="255" y="133"/>
                  </a:lnTo>
                  <a:lnTo>
                    <a:pt x="235" y="146"/>
                  </a:lnTo>
                  <a:lnTo>
                    <a:pt x="216" y="159"/>
                  </a:lnTo>
                  <a:lnTo>
                    <a:pt x="198" y="172"/>
                  </a:lnTo>
                  <a:lnTo>
                    <a:pt x="179" y="187"/>
                  </a:lnTo>
                  <a:lnTo>
                    <a:pt x="162" y="202"/>
                  </a:lnTo>
                  <a:lnTo>
                    <a:pt x="146" y="218"/>
                  </a:lnTo>
                  <a:lnTo>
                    <a:pt x="130" y="235"/>
                  </a:lnTo>
                  <a:lnTo>
                    <a:pt x="116" y="252"/>
                  </a:lnTo>
                  <a:lnTo>
                    <a:pt x="101" y="271"/>
                  </a:lnTo>
                  <a:lnTo>
                    <a:pt x="88" y="289"/>
                  </a:lnTo>
                  <a:lnTo>
                    <a:pt x="75" y="308"/>
                  </a:lnTo>
                  <a:lnTo>
                    <a:pt x="65" y="329"/>
                  </a:lnTo>
                  <a:lnTo>
                    <a:pt x="54" y="349"/>
                  </a:lnTo>
                  <a:lnTo>
                    <a:pt x="44" y="369"/>
                  </a:lnTo>
                  <a:lnTo>
                    <a:pt x="35" y="391"/>
                  </a:lnTo>
                  <a:lnTo>
                    <a:pt x="27" y="413"/>
                  </a:lnTo>
                  <a:lnTo>
                    <a:pt x="21" y="436"/>
                  </a:lnTo>
                  <a:lnTo>
                    <a:pt x="14" y="458"/>
                  </a:lnTo>
                  <a:lnTo>
                    <a:pt x="10" y="482"/>
                  </a:lnTo>
                  <a:lnTo>
                    <a:pt x="6" y="506"/>
                  </a:lnTo>
                  <a:lnTo>
                    <a:pt x="3" y="529"/>
                  </a:lnTo>
                  <a:lnTo>
                    <a:pt x="1" y="554"/>
                  </a:lnTo>
                  <a:lnTo>
                    <a:pt x="1" y="554"/>
                  </a:lnTo>
                  <a:lnTo>
                    <a:pt x="0" y="573"/>
                  </a:lnTo>
                  <a:lnTo>
                    <a:pt x="0" y="573"/>
                  </a:lnTo>
                  <a:lnTo>
                    <a:pt x="1" y="580"/>
                  </a:lnTo>
                  <a:lnTo>
                    <a:pt x="3" y="586"/>
                  </a:lnTo>
                  <a:lnTo>
                    <a:pt x="6" y="591"/>
                  </a:lnTo>
                  <a:lnTo>
                    <a:pt x="10" y="596"/>
                  </a:lnTo>
                  <a:lnTo>
                    <a:pt x="14" y="600"/>
                  </a:lnTo>
                  <a:lnTo>
                    <a:pt x="20" y="602"/>
                  </a:lnTo>
                  <a:lnTo>
                    <a:pt x="26" y="604"/>
                  </a:lnTo>
                  <a:lnTo>
                    <a:pt x="32" y="605"/>
                  </a:lnTo>
                  <a:lnTo>
                    <a:pt x="32" y="605"/>
                  </a:lnTo>
                  <a:lnTo>
                    <a:pt x="39" y="604"/>
                  </a:lnTo>
                  <a:lnTo>
                    <a:pt x="45" y="602"/>
                  </a:lnTo>
                  <a:lnTo>
                    <a:pt x="51" y="600"/>
                  </a:lnTo>
                  <a:lnTo>
                    <a:pt x="55" y="596"/>
                  </a:lnTo>
                  <a:lnTo>
                    <a:pt x="59" y="591"/>
                  </a:lnTo>
                  <a:lnTo>
                    <a:pt x="61" y="586"/>
                  </a:lnTo>
                  <a:lnTo>
                    <a:pt x="64" y="580"/>
                  </a:lnTo>
                  <a:lnTo>
                    <a:pt x="65" y="573"/>
                  </a:lnTo>
                  <a:lnTo>
                    <a:pt x="65" y="573"/>
                  </a:lnTo>
                  <a:lnTo>
                    <a:pt x="65" y="560"/>
                  </a:lnTo>
                  <a:lnTo>
                    <a:pt x="67" y="547"/>
                  </a:lnTo>
                  <a:lnTo>
                    <a:pt x="70" y="536"/>
                  </a:lnTo>
                  <a:lnTo>
                    <a:pt x="74" y="524"/>
                  </a:lnTo>
                  <a:lnTo>
                    <a:pt x="80" y="513"/>
                  </a:lnTo>
                  <a:lnTo>
                    <a:pt x="86" y="502"/>
                  </a:lnTo>
                  <a:lnTo>
                    <a:pt x="94" y="493"/>
                  </a:lnTo>
                  <a:lnTo>
                    <a:pt x="101" y="483"/>
                  </a:lnTo>
                  <a:lnTo>
                    <a:pt x="111" y="476"/>
                  </a:lnTo>
                  <a:lnTo>
                    <a:pt x="120" y="468"/>
                  </a:lnTo>
                  <a:lnTo>
                    <a:pt x="131" y="462"/>
                  </a:lnTo>
                  <a:lnTo>
                    <a:pt x="142" y="456"/>
                  </a:lnTo>
                  <a:lnTo>
                    <a:pt x="154" y="452"/>
                  </a:lnTo>
                  <a:lnTo>
                    <a:pt x="165" y="449"/>
                  </a:lnTo>
                  <a:lnTo>
                    <a:pt x="178" y="447"/>
                  </a:lnTo>
                  <a:lnTo>
                    <a:pt x="191" y="445"/>
                  </a:lnTo>
                  <a:lnTo>
                    <a:pt x="191" y="445"/>
                  </a:lnTo>
                  <a:lnTo>
                    <a:pt x="204" y="447"/>
                  </a:lnTo>
                  <a:lnTo>
                    <a:pt x="217" y="449"/>
                  </a:lnTo>
                  <a:lnTo>
                    <a:pt x="229" y="452"/>
                  </a:lnTo>
                  <a:lnTo>
                    <a:pt x="241" y="456"/>
                  </a:lnTo>
                  <a:lnTo>
                    <a:pt x="252" y="462"/>
                  </a:lnTo>
                  <a:lnTo>
                    <a:pt x="262" y="468"/>
                  </a:lnTo>
                  <a:lnTo>
                    <a:pt x="273" y="476"/>
                  </a:lnTo>
                  <a:lnTo>
                    <a:pt x="281" y="483"/>
                  </a:lnTo>
                  <a:lnTo>
                    <a:pt x="290" y="493"/>
                  </a:lnTo>
                  <a:lnTo>
                    <a:pt x="296" y="502"/>
                  </a:lnTo>
                  <a:lnTo>
                    <a:pt x="303" y="513"/>
                  </a:lnTo>
                  <a:lnTo>
                    <a:pt x="308" y="524"/>
                  </a:lnTo>
                  <a:lnTo>
                    <a:pt x="312" y="536"/>
                  </a:lnTo>
                  <a:lnTo>
                    <a:pt x="316" y="547"/>
                  </a:lnTo>
                  <a:lnTo>
                    <a:pt x="318" y="560"/>
                  </a:lnTo>
                  <a:lnTo>
                    <a:pt x="319" y="573"/>
                  </a:lnTo>
                  <a:lnTo>
                    <a:pt x="319" y="573"/>
                  </a:lnTo>
                  <a:lnTo>
                    <a:pt x="319" y="580"/>
                  </a:lnTo>
                  <a:lnTo>
                    <a:pt x="321" y="586"/>
                  </a:lnTo>
                  <a:lnTo>
                    <a:pt x="324" y="591"/>
                  </a:lnTo>
                  <a:lnTo>
                    <a:pt x="327" y="596"/>
                  </a:lnTo>
                  <a:lnTo>
                    <a:pt x="333" y="600"/>
                  </a:lnTo>
                  <a:lnTo>
                    <a:pt x="338" y="602"/>
                  </a:lnTo>
                  <a:lnTo>
                    <a:pt x="344" y="604"/>
                  </a:lnTo>
                  <a:lnTo>
                    <a:pt x="350" y="605"/>
                  </a:lnTo>
                  <a:lnTo>
                    <a:pt x="350" y="605"/>
                  </a:lnTo>
                  <a:lnTo>
                    <a:pt x="356" y="604"/>
                  </a:lnTo>
                  <a:lnTo>
                    <a:pt x="363" y="602"/>
                  </a:lnTo>
                  <a:lnTo>
                    <a:pt x="368" y="600"/>
                  </a:lnTo>
                  <a:lnTo>
                    <a:pt x="373" y="596"/>
                  </a:lnTo>
                  <a:lnTo>
                    <a:pt x="377" y="591"/>
                  </a:lnTo>
                  <a:lnTo>
                    <a:pt x="380" y="586"/>
                  </a:lnTo>
                  <a:lnTo>
                    <a:pt x="381" y="580"/>
                  </a:lnTo>
                  <a:lnTo>
                    <a:pt x="382" y="573"/>
                  </a:lnTo>
                  <a:lnTo>
                    <a:pt x="382" y="573"/>
                  </a:lnTo>
                  <a:lnTo>
                    <a:pt x="382" y="562"/>
                  </a:lnTo>
                  <a:lnTo>
                    <a:pt x="384" y="552"/>
                  </a:lnTo>
                  <a:lnTo>
                    <a:pt x="386" y="541"/>
                  </a:lnTo>
                  <a:lnTo>
                    <a:pt x="390" y="531"/>
                  </a:lnTo>
                  <a:lnTo>
                    <a:pt x="393" y="522"/>
                  </a:lnTo>
                  <a:lnTo>
                    <a:pt x="398" y="512"/>
                  </a:lnTo>
                  <a:lnTo>
                    <a:pt x="404" y="503"/>
                  </a:lnTo>
                  <a:lnTo>
                    <a:pt x="409" y="495"/>
                  </a:lnTo>
                  <a:lnTo>
                    <a:pt x="417" y="487"/>
                  </a:lnTo>
                  <a:lnTo>
                    <a:pt x="423" y="480"/>
                  </a:lnTo>
                  <a:lnTo>
                    <a:pt x="432" y="473"/>
                  </a:lnTo>
                  <a:lnTo>
                    <a:pt x="440" y="467"/>
                  </a:lnTo>
                  <a:lnTo>
                    <a:pt x="449" y="462"/>
                  </a:lnTo>
                  <a:lnTo>
                    <a:pt x="458" y="457"/>
                  </a:lnTo>
                  <a:lnTo>
                    <a:pt x="468" y="453"/>
                  </a:lnTo>
                  <a:lnTo>
                    <a:pt x="478" y="451"/>
                  </a:lnTo>
                  <a:lnTo>
                    <a:pt x="478" y="860"/>
                  </a:lnTo>
                  <a:lnTo>
                    <a:pt x="478" y="860"/>
                  </a:lnTo>
                  <a:lnTo>
                    <a:pt x="478" y="869"/>
                  </a:lnTo>
                  <a:lnTo>
                    <a:pt x="476" y="879"/>
                  </a:lnTo>
                  <a:lnTo>
                    <a:pt x="473" y="888"/>
                  </a:lnTo>
                  <a:lnTo>
                    <a:pt x="470" y="896"/>
                  </a:lnTo>
                  <a:lnTo>
                    <a:pt x="466" y="905"/>
                  </a:lnTo>
                  <a:lnTo>
                    <a:pt x="462" y="912"/>
                  </a:lnTo>
                  <a:lnTo>
                    <a:pt x="456" y="920"/>
                  </a:lnTo>
                  <a:lnTo>
                    <a:pt x="450" y="927"/>
                  </a:lnTo>
                  <a:lnTo>
                    <a:pt x="443" y="933"/>
                  </a:lnTo>
                  <a:lnTo>
                    <a:pt x="436" y="938"/>
                  </a:lnTo>
                  <a:lnTo>
                    <a:pt x="427" y="943"/>
                  </a:lnTo>
                  <a:lnTo>
                    <a:pt x="420" y="948"/>
                  </a:lnTo>
                  <a:lnTo>
                    <a:pt x="410" y="951"/>
                  </a:lnTo>
                  <a:lnTo>
                    <a:pt x="402" y="953"/>
                  </a:lnTo>
                  <a:lnTo>
                    <a:pt x="392" y="954"/>
                  </a:lnTo>
                  <a:lnTo>
                    <a:pt x="382" y="955"/>
                  </a:lnTo>
                  <a:lnTo>
                    <a:pt x="382" y="955"/>
                  </a:lnTo>
                  <a:lnTo>
                    <a:pt x="373" y="954"/>
                  </a:lnTo>
                  <a:lnTo>
                    <a:pt x="363" y="953"/>
                  </a:lnTo>
                  <a:lnTo>
                    <a:pt x="354" y="951"/>
                  </a:lnTo>
                  <a:lnTo>
                    <a:pt x="345" y="948"/>
                  </a:lnTo>
                  <a:lnTo>
                    <a:pt x="337" y="943"/>
                  </a:lnTo>
                  <a:lnTo>
                    <a:pt x="329" y="938"/>
                  </a:lnTo>
                  <a:lnTo>
                    <a:pt x="322" y="933"/>
                  </a:lnTo>
                  <a:lnTo>
                    <a:pt x="315" y="927"/>
                  </a:lnTo>
                  <a:lnTo>
                    <a:pt x="308" y="920"/>
                  </a:lnTo>
                  <a:lnTo>
                    <a:pt x="303" y="912"/>
                  </a:lnTo>
                  <a:lnTo>
                    <a:pt x="299" y="905"/>
                  </a:lnTo>
                  <a:lnTo>
                    <a:pt x="294" y="896"/>
                  </a:lnTo>
                  <a:lnTo>
                    <a:pt x="291" y="888"/>
                  </a:lnTo>
                  <a:lnTo>
                    <a:pt x="289" y="879"/>
                  </a:lnTo>
                  <a:lnTo>
                    <a:pt x="288" y="869"/>
                  </a:lnTo>
                  <a:lnTo>
                    <a:pt x="287" y="860"/>
                  </a:lnTo>
                  <a:lnTo>
                    <a:pt x="287" y="860"/>
                  </a:lnTo>
                  <a:lnTo>
                    <a:pt x="287" y="853"/>
                  </a:lnTo>
                  <a:lnTo>
                    <a:pt x="285" y="847"/>
                  </a:lnTo>
                  <a:lnTo>
                    <a:pt x="281" y="841"/>
                  </a:lnTo>
                  <a:lnTo>
                    <a:pt x="277" y="837"/>
                  </a:lnTo>
                  <a:lnTo>
                    <a:pt x="273" y="833"/>
                  </a:lnTo>
                  <a:lnTo>
                    <a:pt x="267" y="830"/>
                  </a:lnTo>
                  <a:lnTo>
                    <a:pt x="261" y="828"/>
                  </a:lnTo>
                  <a:lnTo>
                    <a:pt x="255" y="827"/>
                  </a:lnTo>
                  <a:lnTo>
                    <a:pt x="255" y="827"/>
                  </a:lnTo>
                  <a:lnTo>
                    <a:pt x="249" y="828"/>
                  </a:lnTo>
                  <a:lnTo>
                    <a:pt x="243" y="830"/>
                  </a:lnTo>
                  <a:lnTo>
                    <a:pt x="237" y="833"/>
                  </a:lnTo>
                  <a:lnTo>
                    <a:pt x="233" y="837"/>
                  </a:lnTo>
                  <a:lnTo>
                    <a:pt x="229" y="841"/>
                  </a:lnTo>
                  <a:lnTo>
                    <a:pt x="226" y="847"/>
                  </a:lnTo>
                  <a:lnTo>
                    <a:pt x="223" y="853"/>
                  </a:lnTo>
                  <a:lnTo>
                    <a:pt x="223" y="860"/>
                  </a:lnTo>
                  <a:lnTo>
                    <a:pt x="223" y="860"/>
                  </a:lnTo>
                  <a:lnTo>
                    <a:pt x="224" y="876"/>
                  </a:lnTo>
                  <a:lnTo>
                    <a:pt x="227" y="892"/>
                  </a:lnTo>
                  <a:lnTo>
                    <a:pt x="231" y="907"/>
                  </a:lnTo>
                  <a:lnTo>
                    <a:pt x="236" y="921"/>
                  </a:lnTo>
                  <a:lnTo>
                    <a:pt x="243" y="935"/>
                  </a:lnTo>
                  <a:lnTo>
                    <a:pt x="250" y="949"/>
                  </a:lnTo>
                  <a:lnTo>
                    <a:pt x="260" y="960"/>
                  </a:lnTo>
                  <a:lnTo>
                    <a:pt x="270" y="972"/>
                  </a:lnTo>
                  <a:lnTo>
                    <a:pt x="281" y="982"/>
                  </a:lnTo>
                  <a:lnTo>
                    <a:pt x="293" y="992"/>
                  </a:lnTo>
                  <a:lnTo>
                    <a:pt x="306" y="999"/>
                  </a:lnTo>
                  <a:lnTo>
                    <a:pt x="320" y="1006"/>
                  </a:lnTo>
                  <a:lnTo>
                    <a:pt x="335" y="1011"/>
                  </a:lnTo>
                  <a:lnTo>
                    <a:pt x="350" y="1015"/>
                  </a:lnTo>
                  <a:lnTo>
                    <a:pt x="366" y="1017"/>
                  </a:lnTo>
                  <a:lnTo>
                    <a:pt x="382" y="1018"/>
                  </a:lnTo>
                  <a:lnTo>
                    <a:pt x="382" y="1018"/>
                  </a:lnTo>
                  <a:lnTo>
                    <a:pt x="398" y="1017"/>
                  </a:lnTo>
                  <a:lnTo>
                    <a:pt x="414" y="1015"/>
                  </a:lnTo>
                  <a:lnTo>
                    <a:pt x="429" y="1011"/>
                  </a:lnTo>
                  <a:lnTo>
                    <a:pt x="444" y="1006"/>
                  </a:lnTo>
                  <a:lnTo>
                    <a:pt x="458" y="999"/>
                  </a:lnTo>
                  <a:lnTo>
                    <a:pt x="471" y="992"/>
                  </a:lnTo>
                  <a:lnTo>
                    <a:pt x="483" y="982"/>
                  </a:lnTo>
                  <a:lnTo>
                    <a:pt x="495" y="972"/>
                  </a:lnTo>
                  <a:lnTo>
                    <a:pt x="505" y="960"/>
                  </a:lnTo>
                  <a:lnTo>
                    <a:pt x="514" y="949"/>
                  </a:lnTo>
                  <a:lnTo>
                    <a:pt x="522" y="935"/>
                  </a:lnTo>
                  <a:lnTo>
                    <a:pt x="529" y="921"/>
                  </a:lnTo>
                  <a:lnTo>
                    <a:pt x="535" y="907"/>
                  </a:lnTo>
                  <a:lnTo>
                    <a:pt x="538" y="892"/>
                  </a:lnTo>
                  <a:lnTo>
                    <a:pt x="540" y="876"/>
                  </a:lnTo>
                  <a:lnTo>
                    <a:pt x="541" y="860"/>
                  </a:lnTo>
                  <a:lnTo>
                    <a:pt x="541" y="451"/>
                  </a:lnTo>
                  <a:lnTo>
                    <a:pt x="541" y="451"/>
                  </a:lnTo>
                  <a:lnTo>
                    <a:pt x="552" y="453"/>
                  </a:lnTo>
                  <a:lnTo>
                    <a:pt x="561" y="457"/>
                  </a:lnTo>
                  <a:lnTo>
                    <a:pt x="570" y="462"/>
                  </a:lnTo>
                  <a:lnTo>
                    <a:pt x="580" y="467"/>
                  </a:lnTo>
                  <a:lnTo>
                    <a:pt x="587" y="473"/>
                  </a:lnTo>
                  <a:lnTo>
                    <a:pt x="596" y="480"/>
                  </a:lnTo>
                  <a:lnTo>
                    <a:pt x="603" y="487"/>
                  </a:lnTo>
                  <a:lnTo>
                    <a:pt x="610" y="495"/>
                  </a:lnTo>
                  <a:lnTo>
                    <a:pt x="615" y="503"/>
                  </a:lnTo>
                  <a:lnTo>
                    <a:pt x="621" y="512"/>
                  </a:lnTo>
                  <a:lnTo>
                    <a:pt x="626" y="522"/>
                  </a:lnTo>
                  <a:lnTo>
                    <a:pt x="629" y="531"/>
                  </a:lnTo>
                  <a:lnTo>
                    <a:pt x="632" y="541"/>
                  </a:lnTo>
                  <a:lnTo>
                    <a:pt x="634" y="552"/>
                  </a:lnTo>
                  <a:lnTo>
                    <a:pt x="636" y="562"/>
                  </a:lnTo>
                  <a:lnTo>
                    <a:pt x="636" y="573"/>
                  </a:lnTo>
                  <a:lnTo>
                    <a:pt x="636" y="573"/>
                  </a:lnTo>
                  <a:lnTo>
                    <a:pt x="638" y="580"/>
                  </a:lnTo>
                  <a:lnTo>
                    <a:pt x="640" y="586"/>
                  </a:lnTo>
                  <a:lnTo>
                    <a:pt x="642" y="591"/>
                  </a:lnTo>
                  <a:lnTo>
                    <a:pt x="646" y="596"/>
                  </a:lnTo>
                  <a:lnTo>
                    <a:pt x="650" y="600"/>
                  </a:lnTo>
                  <a:lnTo>
                    <a:pt x="656" y="602"/>
                  </a:lnTo>
                  <a:lnTo>
                    <a:pt x="662" y="604"/>
                  </a:lnTo>
                  <a:lnTo>
                    <a:pt x="669" y="605"/>
                  </a:lnTo>
                  <a:lnTo>
                    <a:pt x="669" y="605"/>
                  </a:lnTo>
                  <a:lnTo>
                    <a:pt x="675" y="604"/>
                  </a:lnTo>
                  <a:lnTo>
                    <a:pt x="680" y="602"/>
                  </a:lnTo>
                  <a:lnTo>
                    <a:pt x="686" y="600"/>
                  </a:lnTo>
                  <a:lnTo>
                    <a:pt x="691" y="596"/>
                  </a:lnTo>
                  <a:lnTo>
                    <a:pt x="694" y="591"/>
                  </a:lnTo>
                  <a:lnTo>
                    <a:pt x="698" y="586"/>
                  </a:lnTo>
                  <a:lnTo>
                    <a:pt x="700" y="580"/>
                  </a:lnTo>
                  <a:lnTo>
                    <a:pt x="700" y="573"/>
                  </a:lnTo>
                  <a:lnTo>
                    <a:pt x="700" y="573"/>
                  </a:lnTo>
                  <a:lnTo>
                    <a:pt x="701" y="560"/>
                  </a:lnTo>
                  <a:lnTo>
                    <a:pt x="703" y="547"/>
                  </a:lnTo>
                  <a:lnTo>
                    <a:pt x="706" y="536"/>
                  </a:lnTo>
                  <a:lnTo>
                    <a:pt x="711" y="524"/>
                  </a:lnTo>
                  <a:lnTo>
                    <a:pt x="716" y="513"/>
                  </a:lnTo>
                  <a:lnTo>
                    <a:pt x="722" y="502"/>
                  </a:lnTo>
                  <a:lnTo>
                    <a:pt x="730" y="493"/>
                  </a:lnTo>
                  <a:lnTo>
                    <a:pt x="737" y="483"/>
                  </a:lnTo>
                  <a:lnTo>
                    <a:pt x="747" y="476"/>
                  </a:lnTo>
                  <a:lnTo>
                    <a:pt x="757" y="468"/>
                  </a:lnTo>
                  <a:lnTo>
                    <a:pt x="767" y="462"/>
                  </a:lnTo>
                  <a:lnTo>
                    <a:pt x="778" y="456"/>
                  </a:lnTo>
                  <a:lnTo>
                    <a:pt x="790" y="452"/>
                  </a:lnTo>
                  <a:lnTo>
                    <a:pt x="802" y="449"/>
                  </a:lnTo>
                  <a:lnTo>
                    <a:pt x="815" y="447"/>
                  </a:lnTo>
                  <a:lnTo>
                    <a:pt x="827" y="445"/>
                  </a:lnTo>
                  <a:lnTo>
                    <a:pt x="827" y="445"/>
                  </a:lnTo>
                  <a:lnTo>
                    <a:pt x="840" y="447"/>
                  </a:lnTo>
                  <a:lnTo>
                    <a:pt x="853" y="449"/>
                  </a:lnTo>
                  <a:lnTo>
                    <a:pt x="865" y="452"/>
                  </a:lnTo>
                  <a:lnTo>
                    <a:pt x="877" y="456"/>
                  </a:lnTo>
                  <a:lnTo>
                    <a:pt x="889" y="462"/>
                  </a:lnTo>
                  <a:lnTo>
                    <a:pt x="898" y="468"/>
                  </a:lnTo>
                  <a:lnTo>
                    <a:pt x="908" y="476"/>
                  </a:lnTo>
                  <a:lnTo>
                    <a:pt x="918" y="483"/>
                  </a:lnTo>
                  <a:lnTo>
                    <a:pt x="926" y="493"/>
                  </a:lnTo>
                  <a:lnTo>
                    <a:pt x="933" y="502"/>
                  </a:lnTo>
                  <a:lnTo>
                    <a:pt x="939" y="513"/>
                  </a:lnTo>
                  <a:lnTo>
                    <a:pt x="944" y="524"/>
                  </a:lnTo>
                  <a:lnTo>
                    <a:pt x="949" y="536"/>
                  </a:lnTo>
                  <a:lnTo>
                    <a:pt x="952" y="547"/>
                  </a:lnTo>
                  <a:lnTo>
                    <a:pt x="954" y="560"/>
                  </a:lnTo>
                  <a:lnTo>
                    <a:pt x="955" y="573"/>
                  </a:lnTo>
                  <a:lnTo>
                    <a:pt x="955" y="573"/>
                  </a:lnTo>
                  <a:lnTo>
                    <a:pt x="955" y="580"/>
                  </a:lnTo>
                  <a:lnTo>
                    <a:pt x="957" y="586"/>
                  </a:lnTo>
                  <a:lnTo>
                    <a:pt x="961" y="591"/>
                  </a:lnTo>
                  <a:lnTo>
                    <a:pt x="964" y="596"/>
                  </a:lnTo>
                  <a:lnTo>
                    <a:pt x="969" y="600"/>
                  </a:lnTo>
                  <a:lnTo>
                    <a:pt x="974" y="602"/>
                  </a:lnTo>
                  <a:lnTo>
                    <a:pt x="980" y="604"/>
                  </a:lnTo>
                  <a:lnTo>
                    <a:pt x="986" y="605"/>
                  </a:lnTo>
                  <a:lnTo>
                    <a:pt x="986" y="605"/>
                  </a:lnTo>
                  <a:lnTo>
                    <a:pt x="993" y="604"/>
                  </a:lnTo>
                  <a:lnTo>
                    <a:pt x="999" y="602"/>
                  </a:lnTo>
                  <a:lnTo>
                    <a:pt x="1005" y="600"/>
                  </a:lnTo>
                  <a:lnTo>
                    <a:pt x="1009" y="596"/>
                  </a:lnTo>
                  <a:lnTo>
                    <a:pt x="1013" y="591"/>
                  </a:lnTo>
                  <a:lnTo>
                    <a:pt x="1016" y="586"/>
                  </a:lnTo>
                  <a:lnTo>
                    <a:pt x="1017" y="580"/>
                  </a:lnTo>
                  <a:lnTo>
                    <a:pt x="1018" y="573"/>
                  </a:lnTo>
                  <a:lnTo>
                    <a:pt x="1018" y="573"/>
                  </a:lnTo>
                  <a:lnTo>
                    <a:pt x="1017" y="554"/>
                  </a:lnTo>
                  <a:lnTo>
                    <a:pt x="1017" y="554"/>
                  </a:lnTo>
                  <a:close/>
                  <a:moveTo>
                    <a:pt x="827" y="382"/>
                  </a:moveTo>
                  <a:lnTo>
                    <a:pt x="827" y="382"/>
                  </a:lnTo>
                  <a:lnTo>
                    <a:pt x="816" y="383"/>
                  </a:lnTo>
                  <a:lnTo>
                    <a:pt x="803" y="384"/>
                  </a:lnTo>
                  <a:lnTo>
                    <a:pt x="791" y="385"/>
                  </a:lnTo>
                  <a:lnTo>
                    <a:pt x="779" y="389"/>
                  </a:lnTo>
                  <a:lnTo>
                    <a:pt x="768" y="392"/>
                  </a:lnTo>
                  <a:lnTo>
                    <a:pt x="757" y="396"/>
                  </a:lnTo>
                  <a:lnTo>
                    <a:pt x="746" y="400"/>
                  </a:lnTo>
                  <a:lnTo>
                    <a:pt x="736" y="406"/>
                  </a:lnTo>
                  <a:lnTo>
                    <a:pt x="726" y="412"/>
                  </a:lnTo>
                  <a:lnTo>
                    <a:pt x="716" y="419"/>
                  </a:lnTo>
                  <a:lnTo>
                    <a:pt x="707" y="425"/>
                  </a:lnTo>
                  <a:lnTo>
                    <a:pt x="699" y="433"/>
                  </a:lnTo>
                  <a:lnTo>
                    <a:pt x="690" y="441"/>
                  </a:lnTo>
                  <a:lnTo>
                    <a:pt x="683" y="450"/>
                  </a:lnTo>
                  <a:lnTo>
                    <a:pt x="675" y="458"/>
                  </a:lnTo>
                  <a:lnTo>
                    <a:pt x="669" y="468"/>
                  </a:lnTo>
                  <a:lnTo>
                    <a:pt x="669" y="468"/>
                  </a:lnTo>
                  <a:lnTo>
                    <a:pt x="662" y="458"/>
                  </a:lnTo>
                  <a:lnTo>
                    <a:pt x="655" y="450"/>
                  </a:lnTo>
                  <a:lnTo>
                    <a:pt x="647" y="441"/>
                  </a:lnTo>
                  <a:lnTo>
                    <a:pt x="639" y="433"/>
                  </a:lnTo>
                  <a:lnTo>
                    <a:pt x="630" y="425"/>
                  </a:lnTo>
                  <a:lnTo>
                    <a:pt x="620" y="419"/>
                  </a:lnTo>
                  <a:lnTo>
                    <a:pt x="611" y="412"/>
                  </a:lnTo>
                  <a:lnTo>
                    <a:pt x="601" y="406"/>
                  </a:lnTo>
                  <a:lnTo>
                    <a:pt x="590" y="400"/>
                  </a:lnTo>
                  <a:lnTo>
                    <a:pt x="580" y="396"/>
                  </a:lnTo>
                  <a:lnTo>
                    <a:pt x="569" y="392"/>
                  </a:lnTo>
                  <a:lnTo>
                    <a:pt x="557" y="389"/>
                  </a:lnTo>
                  <a:lnTo>
                    <a:pt x="546" y="385"/>
                  </a:lnTo>
                  <a:lnTo>
                    <a:pt x="533" y="384"/>
                  </a:lnTo>
                  <a:lnTo>
                    <a:pt x="522" y="383"/>
                  </a:lnTo>
                  <a:lnTo>
                    <a:pt x="510" y="382"/>
                  </a:lnTo>
                  <a:lnTo>
                    <a:pt x="510" y="382"/>
                  </a:lnTo>
                  <a:lnTo>
                    <a:pt x="497" y="383"/>
                  </a:lnTo>
                  <a:lnTo>
                    <a:pt x="485" y="384"/>
                  </a:lnTo>
                  <a:lnTo>
                    <a:pt x="473" y="385"/>
                  </a:lnTo>
                  <a:lnTo>
                    <a:pt x="462" y="389"/>
                  </a:lnTo>
                  <a:lnTo>
                    <a:pt x="450" y="392"/>
                  </a:lnTo>
                  <a:lnTo>
                    <a:pt x="439" y="396"/>
                  </a:lnTo>
                  <a:lnTo>
                    <a:pt x="428" y="400"/>
                  </a:lnTo>
                  <a:lnTo>
                    <a:pt x="418" y="406"/>
                  </a:lnTo>
                  <a:lnTo>
                    <a:pt x="408" y="412"/>
                  </a:lnTo>
                  <a:lnTo>
                    <a:pt x="398" y="419"/>
                  </a:lnTo>
                  <a:lnTo>
                    <a:pt x="389" y="425"/>
                  </a:lnTo>
                  <a:lnTo>
                    <a:pt x="380" y="433"/>
                  </a:lnTo>
                  <a:lnTo>
                    <a:pt x="373" y="441"/>
                  </a:lnTo>
                  <a:lnTo>
                    <a:pt x="364" y="450"/>
                  </a:lnTo>
                  <a:lnTo>
                    <a:pt x="358" y="458"/>
                  </a:lnTo>
                  <a:lnTo>
                    <a:pt x="350" y="468"/>
                  </a:lnTo>
                  <a:lnTo>
                    <a:pt x="350" y="468"/>
                  </a:lnTo>
                  <a:lnTo>
                    <a:pt x="344" y="458"/>
                  </a:lnTo>
                  <a:lnTo>
                    <a:pt x="336" y="450"/>
                  </a:lnTo>
                  <a:lnTo>
                    <a:pt x="329" y="441"/>
                  </a:lnTo>
                  <a:lnTo>
                    <a:pt x="320" y="433"/>
                  </a:lnTo>
                  <a:lnTo>
                    <a:pt x="311" y="425"/>
                  </a:lnTo>
                  <a:lnTo>
                    <a:pt x="303" y="419"/>
                  </a:lnTo>
                  <a:lnTo>
                    <a:pt x="293" y="412"/>
                  </a:lnTo>
                  <a:lnTo>
                    <a:pt x="283" y="406"/>
                  </a:lnTo>
                  <a:lnTo>
                    <a:pt x="273" y="400"/>
                  </a:lnTo>
                  <a:lnTo>
                    <a:pt x="262" y="396"/>
                  </a:lnTo>
                  <a:lnTo>
                    <a:pt x="251" y="392"/>
                  </a:lnTo>
                  <a:lnTo>
                    <a:pt x="239" y="389"/>
                  </a:lnTo>
                  <a:lnTo>
                    <a:pt x="228" y="385"/>
                  </a:lnTo>
                  <a:lnTo>
                    <a:pt x="216" y="384"/>
                  </a:lnTo>
                  <a:lnTo>
                    <a:pt x="204" y="383"/>
                  </a:lnTo>
                  <a:lnTo>
                    <a:pt x="191" y="382"/>
                  </a:lnTo>
                  <a:lnTo>
                    <a:pt x="191" y="382"/>
                  </a:lnTo>
                  <a:lnTo>
                    <a:pt x="178" y="383"/>
                  </a:lnTo>
                  <a:lnTo>
                    <a:pt x="165" y="384"/>
                  </a:lnTo>
                  <a:lnTo>
                    <a:pt x="154" y="386"/>
                  </a:lnTo>
                  <a:lnTo>
                    <a:pt x="142" y="389"/>
                  </a:lnTo>
                  <a:lnTo>
                    <a:pt x="130" y="393"/>
                  </a:lnTo>
                  <a:lnTo>
                    <a:pt x="118" y="397"/>
                  </a:lnTo>
                  <a:lnTo>
                    <a:pt x="108" y="403"/>
                  </a:lnTo>
                  <a:lnTo>
                    <a:pt x="97" y="408"/>
                  </a:lnTo>
                  <a:lnTo>
                    <a:pt x="97" y="408"/>
                  </a:lnTo>
                  <a:lnTo>
                    <a:pt x="110" y="378"/>
                  </a:lnTo>
                  <a:lnTo>
                    <a:pt x="126" y="349"/>
                  </a:lnTo>
                  <a:lnTo>
                    <a:pt x="143" y="321"/>
                  </a:lnTo>
                  <a:lnTo>
                    <a:pt x="162" y="295"/>
                  </a:lnTo>
                  <a:lnTo>
                    <a:pt x="184" y="271"/>
                  </a:lnTo>
                  <a:lnTo>
                    <a:pt x="206" y="247"/>
                  </a:lnTo>
                  <a:lnTo>
                    <a:pt x="231" y="226"/>
                  </a:lnTo>
                  <a:lnTo>
                    <a:pt x="258" y="206"/>
                  </a:lnTo>
                  <a:lnTo>
                    <a:pt x="285" y="189"/>
                  </a:lnTo>
                  <a:lnTo>
                    <a:pt x="314" y="173"/>
                  </a:lnTo>
                  <a:lnTo>
                    <a:pt x="344" y="160"/>
                  </a:lnTo>
                  <a:lnTo>
                    <a:pt x="375" y="148"/>
                  </a:lnTo>
                  <a:lnTo>
                    <a:pt x="408" y="140"/>
                  </a:lnTo>
                  <a:lnTo>
                    <a:pt x="424" y="136"/>
                  </a:lnTo>
                  <a:lnTo>
                    <a:pt x="441" y="133"/>
                  </a:lnTo>
                  <a:lnTo>
                    <a:pt x="457" y="131"/>
                  </a:lnTo>
                  <a:lnTo>
                    <a:pt x="474" y="129"/>
                  </a:lnTo>
                  <a:lnTo>
                    <a:pt x="492" y="128"/>
                  </a:lnTo>
                  <a:lnTo>
                    <a:pt x="510" y="128"/>
                  </a:lnTo>
                  <a:lnTo>
                    <a:pt x="510" y="128"/>
                  </a:lnTo>
                  <a:lnTo>
                    <a:pt x="527" y="128"/>
                  </a:lnTo>
                  <a:lnTo>
                    <a:pt x="544" y="129"/>
                  </a:lnTo>
                  <a:lnTo>
                    <a:pt x="561" y="131"/>
                  </a:lnTo>
                  <a:lnTo>
                    <a:pt x="579" y="133"/>
                  </a:lnTo>
                  <a:lnTo>
                    <a:pt x="595" y="136"/>
                  </a:lnTo>
                  <a:lnTo>
                    <a:pt x="612" y="140"/>
                  </a:lnTo>
                  <a:lnTo>
                    <a:pt x="644" y="148"/>
                  </a:lnTo>
                  <a:lnTo>
                    <a:pt x="675" y="160"/>
                  </a:lnTo>
                  <a:lnTo>
                    <a:pt x="705" y="173"/>
                  </a:lnTo>
                  <a:lnTo>
                    <a:pt x="734" y="189"/>
                  </a:lnTo>
                  <a:lnTo>
                    <a:pt x="762" y="206"/>
                  </a:lnTo>
                  <a:lnTo>
                    <a:pt x="788" y="226"/>
                  </a:lnTo>
                  <a:lnTo>
                    <a:pt x="812" y="247"/>
                  </a:lnTo>
                  <a:lnTo>
                    <a:pt x="835" y="271"/>
                  </a:lnTo>
                  <a:lnTo>
                    <a:pt x="856" y="295"/>
                  </a:lnTo>
                  <a:lnTo>
                    <a:pt x="876" y="321"/>
                  </a:lnTo>
                  <a:lnTo>
                    <a:pt x="894" y="349"/>
                  </a:lnTo>
                  <a:lnTo>
                    <a:pt x="909" y="378"/>
                  </a:lnTo>
                  <a:lnTo>
                    <a:pt x="923" y="408"/>
                  </a:lnTo>
                  <a:lnTo>
                    <a:pt x="923" y="408"/>
                  </a:lnTo>
                  <a:lnTo>
                    <a:pt x="912" y="403"/>
                  </a:lnTo>
                  <a:lnTo>
                    <a:pt x="900" y="397"/>
                  </a:lnTo>
                  <a:lnTo>
                    <a:pt x="890" y="393"/>
                  </a:lnTo>
                  <a:lnTo>
                    <a:pt x="878" y="389"/>
                  </a:lnTo>
                  <a:lnTo>
                    <a:pt x="865" y="386"/>
                  </a:lnTo>
                  <a:lnTo>
                    <a:pt x="853" y="384"/>
                  </a:lnTo>
                  <a:lnTo>
                    <a:pt x="840" y="383"/>
                  </a:lnTo>
                  <a:lnTo>
                    <a:pt x="827" y="382"/>
                  </a:lnTo>
                  <a:lnTo>
                    <a:pt x="827" y="38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3" name="Freeform 11"/>
            <p:cNvSpPr>
              <a:spLocks noEditPoints="1"/>
            </p:cNvSpPr>
            <p:nvPr/>
          </p:nvSpPr>
          <p:spPr bwMode="auto">
            <a:xfrm>
              <a:off x="8308797" y="3272580"/>
              <a:ext cx="154829" cy="292455"/>
            </a:xfrm>
            <a:custGeom>
              <a:avLst/>
              <a:gdLst>
                <a:gd name="T0" fmla="*/ 278 w 541"/>
                <a:gd name="T1" fmla="*/ 1 h 1018"/>
                <a:gd name="T2" fmla="*/ 243 w 541"/>
                <a:gd name="T3" fmla="*/ 13 h 1018"/>
                <a:gd name="T4" fmla="*/ 162 w 541"/>
                <a:gd name="T5" fmla="*/ 150 h 1018"/>
                <a:gd name="T6" fmla="*/ 55 w 541"/>
                <a:gd name="T7" fmla="*/ 394 h 1018"/>
                <a:gd name="T8" fmla="*/ 15 w 541"/>
                <a:gd name="T9" fmla="*/ 538 h 1018"/>
                <a:gd name="T10" fmla="*/ 0 w 541"/>
                <a:gd name="T11" fmla="*/ 684 h 1018"/>
                <a:gd name="T12" fmla="*/ 18 w 541"/>
                <a:gd name="T13" fmla="*/ 781 h 1018"/>
                <a:gd name="T14" fmla="*/ 86 w 541"/>
                <a:gd name="T15" fmla="*/ 881 h 1018"/>
                <a:gd name="T16" fmla="*/ 190 w 541"/>
                <a:gd name="T17" fmla="*/ 942 h 1018"/>
                <a:gd name="T18" fmla="*/ 239 w 541"/>
                <a:gd name="T19" fmla="*/ 993 h 1018"/>
                <a:gd name="T20" fmla="*/ 257 w 541"/>
                <a:gd name="T21" fmla="*/ 1015 h 1018"/>
                <a:gd name="T22" fmla="*/ 282 w 541"/>
                <a:gd name="T23" fmla="*/ 1015 h 1018"/>
                <a:gd name="T24" fmla="*/ 301 w 541"/>
                <a:gd name="T25" fmla="*/ 993 h 1018"/>
                <a:gd name="T26" fmla="*/ 351 w 541"/>
                <a:gd name="T27" fmla="*/ 942 h 1018"/>
                <a:gd name="T28" fmla="*/ 455 w 541"/>
                <a:gd name="T29" fmla="*/ 881 h 1018"/>
                <a:gd name="T30" fmla="*/ 522 w 541"/>
                <a:gd name="T31" fmla="*/ 781 h 1018"/>
                <a:gd name="T32" fmla="*/ 541 w 541"/>
                <a:gd name="T33" fmla="*/ 684 h 1018"/>
                <a:gd name="T34" fmla="*/ 525 w 541"/>
                <a:gd name="T35" fmla="*/ 538 h 1018"/>
                <a:gd name="T36" fmla="*/ 486 w 541"/>
                <a:gd name="T37" fmla="*/ 394 h 1018"/>
                <a:gd name="T38" fmla="*/ 378 w 541"/>
                <a:gd name="T39" fmla="*/ 150 h 1018"/>
                <a:gd name="T40" fmla="*/ 296 w 541"/>
                <a:gd name="T41" fmla="*/ 13 h 1018"/>
                <a:gd name="T42" fmla="*/ 392 w 541"/>
                <a:gd name="T43" fmla="*/ 686 h 1018"/>
                <a:gd name="T44" fmla="*/ 395 w 541"/>
                <a:gd name="T45" fmla="*/ 656 h 1018"/>
                <a:gd name="T46" fmla="*/ 378 w 541"/>
                <a:gd name="T47" fmla="*/ 639 h 1018"/>
                <a:gd name="T48" fmla="*/ 348 w 541"/>
                <a:gd name="T49" fmla="*/ 641 h 1018"/>
                <a:gd name="T50" fmla="*/ 388 w 541"/>
                <a:gd name="T51" fmla="*/ 467 h 1018"/>
                <a:gd name="T52" fmla="*/ 397 w 541"/>
                <a:gd name="T53" fmla="*/ 439 h 1018"/>
                <a:gd name="T54" fmla="*/ 383 w 541"/>
                <a:gd name="T55" fmla="*/ 419 h 1018"/>
                <a:gd name="T56" fmla="*/ 354 w 541"/>
                <a:gd name="T57" fmla="*/ 415 h 1018"/>
                <a:gd name="T58" fmla="*/ 301 w 541"/>
                <a:gd name="T59" fmla="*/ 286 h 1018"/>
                <a:gd name="T60" fmla="*/ 287 w 541"/>
                <a:gd name="T61" fmla="*/ 260 h 1018"/>
                <a:gd name="T62" fmla="*/ 264 w 541"/>
                <a:gd name="T63" fmla="*/ 254 h 1018"/>
                <a:gd name="T64" fmla="*/ 240 w 541"/>
                <a:gd name="T65" fmla="*/ 274 h 1018"/>
                <a:gd name="T66" fmla="*/ 197 w 541"/>
                <a:gd name="T67" fmla="*/ 423 h 1018"/>
                <a:gd name="T68" fmla="*/ 168 w 541"/>
                <a:gd name="T69" fmla="*/ 413 h 1018"/>
                <a:gd name="T70" fmla="*/ 148 w 541"/>
                <a:gd name="T71" fmla="*/ 427 h 1018"/>
                <a:gd name="T72" fmla="*/ 145 w 541"/>
                <a:gd name="T73" fmla="*/ 457 h 1018"/>
                <a:gd name="T74" fmla="*/ 197 w 541"/>
                <a:gd name="T75" fmla="*/ 645 h 1018"/>
                <a:gd name="T76" fmla="*/ 175 w 541"/>
                <a:gd name="T77" fmla="*/ 636 h 1018"/>
                <a:gd name="T78" fmla="*/ 152 w 541"/>
                <a:gd name="T79" fmla="*/ 645 h 1018"/>
                <a:gd name="T80" fmla="*/ 144 w 541"/>
                <a:gd name="T81" fmla="*/ 674 h 1018"/>
                <a:gd name="T82" fmla="*/ 238 w 541"/>
                <a:gd name="T83" fmla="*/ 888 h 1018"/>
                <a:gd name="T84" fmla="*/ 169 w 541"/>
                <a:gd name="T85" fmla="*/ 864 h 1018"/>
                <a:gd name="T86" fmla="*/ 103 w 541"/>
                <a:gd name="T87" fmla="*/ 805 h 1018"/>
                <a:gd name="T88" fmla="*/ 66 w 541"/>
                <a:gd name="T89" fmla="*/ 721 h 1018"/>
                <a:gd name="T90" fmla="*/ 65 w 541"/>
                <a:gd name="T91" fmla="*/ 641 h 1018"/>
                <a:gd name="T92" fmla="*/ 99 w 541"/>
                <a:gd name="T93" fmla="*/ 465 h 1018"/>
                <a:gd name="T94" fmla="*/ 178 w 541"/>
                <a:gd name="T95" fmla="*/ 262 h 1018"/>
                <a:gd name="T96" fmla="*/ 270 w 541"/>
                <a:gd name="T97" fmla="*/ 90 h 1018"/>
                <a:gd name="T98" fmla="*/ 380 w 541"/>
                <a:gd name="T99" fmla="*/ 300 h 1018"/>
                <a:gd name="T100" fmla="*/ 453 w 541"/>
                <a:gd name="T101" fmla="*/ 508 h 1018"/>
                <a:gd name="T102" fmla="*/ 476 w 541"/>
                <a:gd name="T103" fmla="*/ 662 h 1018"/>
                <a:gd name="T104" fmla="*/ 469 w 541"/>
                <a:gd name="T105" fmla="*/ 739 h 1018"/>
                <a:gd name="T106" fmla="*/ 426 w 541"/>
                <a:gd name="T107" fmla="*/ 819 h 1018"/>
                <a:gd name="T108" fmla="*/ 355 w 541"/>
                <a:gd name="T109" fmla="*/ 87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41" h="1018">
                  <a:moveTo>
                    <a:pt x="296" y="13"/>
                  </a:moveTo>
                  <a:lnTo>
                    <a:pt x="296" y="13"/>
                  </a:lnTo>
                  <a:lnTo>
                    <a:pt x="291" y="8"/>
                  </a:lnTo>
                  <a:lnTo>
                    <a:pt x="284" y="3"/>
                  </a:lnTo>
                  <a:lnTo>
                    <a:pt x="278" y="1"/>
                  </a:lnTo>
                  <a:lnTo>
                    <a:pt x="270" y="0"/>
                  </a:lnTo>
                  <a:lnTo>
                    <a:pt x="263" y="1"/>
                  </a:lnTo>
                  <a:lnTo>
                    <a:pt x="255" y="3"/>
                  </a:lnTo>
                  <a:lnTo>
                    <a:pt x="249" y="8"/>
                  </a:lnTo>
                  <a:lnTo>
                    <a:pt x="243" y="13"/>
                  </a:lnTo>
                  <a:lnTo>
                    <a:pt x="243" y="13"/>
                  </a:lnTo>
                  <a:lnTo>
                    <a:pt x="231" y="33"/>
                  </a:lnTo>
                  <a:lnTo>
                    <a:pt x="202" y="81"/>
                  </a:lnTo>
                  <a:lnTo>
                    <a:pt x="182" y="113"/>
                  </a:lnTo>
                  <a:lnTo>
                    <a:pt x="162" y="150"/>
                  </a:lnTo>
                  <a:lnTo>
                    <a:pt x="140" y="192"/>
                  </a:lnTo>
                  <a:lnTo>
                    <a:pt x="118" y="238"/>
                  </a:lnTo>
                  <a:lnTo>
                    <a:pt x="95" y="288"/>
                  </a:lnTo>
                  <a:lnTo>
                    <a:pt x="74" y="339"/>
                  </a:lnTo>
                  <a:lnTo>
                    <a:pt x="55" y="394"/>
                  </a:lnTo>
                  <a:lnTo>
                    <a:pt x="45" y="422"/>
                  </a:lnTo>
                  <a:lnTo>
                    <a:pt x="36" y="451"/>
                  </a:lnTo>
                  <a:lnTo>
                    <a:pt x="29" y="480"/>
                  </a:lnTo>
                  <a:lnTo>
                    <a:pt x="21" y="509"/>
                  </a:lnTo>
                  <a:lnTo>
                    <a:pt x="15" y="538"/>
                  </a:lnTo>
                  <a:lnTo>
                    <a:pt x="10" y="567"/>
                  </a:lnTo>
                  <a:lnTo>
                    <a:pt x="5" y="596"/>
                  </a:lnTo>
                  <a:lnTo>
                    <a:pt x="2" y="626"/>
                  </a:lnTo>
                  <a:lnTo>
                    <a:pt x="0" y="655"/>
                  </a:lnTo>
                  <a:lnTo>
                    <a:pt x="0" y="684"/>
                  </a:lnTo>
                  <a:lnTo>
                    <a:pt x="0" y="684"/>
                  </a:lnTo>
                  <a:lnTo>
                    <a:pt x="1" y="709"/>
                  </a:lnTo>
                  <a:lnTo>
                    <a:pt x="4" y="734"/>
                  </a:lnTo>
                  <a:lnTo>
                    <a:pt x="11" y="759"/>
                  </a:lnTo>
                  <a:lnTo>
                    <a:pt x="18" y="781"/>
                  </a:lnTo>
                  <a:lnTo>
                    <a:pt x="28" y="804"/>
                  </a:lnTo>
                  <a:lnTo>
                    <a:pt x="40" y="825"/>
                  </a:lnTo>
                  <a:lnTo>
                    <a:pt x="54" y="846"/>
                  </a:lnTo>
                  <a:lnTo>
                    <a:pt x="69" y="864"/>
                  </a:lnTo>
                  <a:lnTo>
                    <a:pt x="86" y="881"/>
                  </a:lnTo>
                  <a:lnTo>
                    <a:pt x="104" y="897"/>
                  </a:lnTo>
                  <a:lnTo>
                    <a:pt x="123" y="911"/>
                  </a:lnTo>
                  <a:lnTo>
                    <a:pt x="145" y="923"/>
                  </a:lnTo>
                  <a:lnTo>
                    <a:pt x="166" y="934"/>
                  </a:lnTo>
                  <a:lnTo>
                    <a:pt x="190" y="942"/>
                  </a:lnTo>
                  <a:lnTo>
                    <a:pt x="213" y="949"/>
                  </a:lnTo>
                  <a:lnTo>
                    <a:pt x="238" y="952"/>
                  </a:lnTo>
                  <a:lnTo>
                    <a:pt x="238" y="986"/>
                  </a:lnTo>
                  <a:lnTo>
                    <a:pt x="238" y="986"/>
                  </a:lnTo>
                  <a:lnTo>
                    <a:pt x="239" y="993"/>
                  </a:lnTo>
                  <a:lnTo>
                    <a:pt x="240" y="998"/>
                  </a:lnTo>
                  <a:lnTo>
                    <a:pt x="243" y="1003"/>
                  </a:lnTo>
                  <a:lnTo>
                    <a:pt x="248" y="1009"/>
                  </a:lnTo>
                  <a:lnTo>
                    <a:pt x="252" y="1013"/>
                  </a:lnTo>
                  <a:lnTo>
                    <a:pt x="257" y="1015"/>
                  </a:lnTo>
                  <a:lnTo>
                    <a:pt x="264" y="1017"/>
                  </a:lnTo>
                  <a:lnTo>
                    <a:pt x="270" y="1018"/>
                  </a:lnTo>
                  <a:lnTo>
                    <a:pt x="270" y="1018"/>
                  </a:lnTo>
                  <a:lnTo>
                    <a:pt x="277" y="1017"/>
                  </a:lnTo>
                  <a:lnTo>
                    <a:pt x="282" y="1015"/>
                  </a:lnTo>
                  <a:lnTo>
                    <a:pt x="287" y="1013"/>
                  </a:lnTo>
                  <a:lnTo>
                    <a:pt x="293" y="1009"/>
                  </a:lnTo>
                  <a:lnTo>
                    <a:pt x="296" y="1003"/>
                  </a:lnTo>
                  <a:lnTo>
                    <a:pt x="299" y="998"/>
                  </a:lnTo>
                  <a:lnTo>
                    <a:pt x="301" y="993"/>
                  </a:lnTo>
                  <a:lnTo>
                    <a:pt x="301" y="986"/>
                  </a:lnTo>
                  <a:lnTo>
                    <a:pt x="301" y="952"/>
                  </a:lnTo>
                  <a:lnTo>
                    <a:pt x="301" y="952"/>
                  </a:lnTo>
                  <a:lnTo>
                    <a:pt x="326" y="949"/>
                  </a:lnTo>
                  <a:lnTo>
                    <a:pt x="351" y="942"/>
                  </a:lnTo>
                  <a:lnTo>
                    <a:pt x="373" y="934"/>
                  </a:lnTo>
                  <a:lnTo>
                    <a:pt x="396" y="923"/>
                  </a:lnTo>
                  <a:lnTo>
                    <a:pt x="416" y="911"/>
                  </a:lnTo>
                  <a:lnTo>
                    <a:pt x="437" y="897"/>
                  </a:lnTo>
                  <a:lnTo>
                    <a:pt x="455" y="881"/>
                  </a:lnTo>
                  <a:lnTo>
                    <a:pt x="471" y="864"/>
                  </a:lnTo>
                  <a:lnTo>
                    <a:pt x="487" y="846"/>
                  </a:lnTo>
                  <a:lnTo>
                    <a:pt x="500" y="825"/>
                  </a:lnTo>
                  <a:lnTo>
                    <a:pt x="512" y="804"/>
                  </a:lnTo>
                  <a:lnTo>
                    <a:pt x="522" y="781"/>
                  </a:lnTo>
                  <a:lnTo>
                    <a:pt x="530" y="759"/>
                  </a:lnTo>
                  <a:lnTo>
                    <a:pt x="535" y="734"/>
                  </a:lnTo>
                  <a:lnTo>
                    <a:pt x="540" y="709"/>
                  </a:lnTo>
                  <a:lnTo>
                    <a:pt x="541" y="684"/>
                  </a:lnTo>
                  <a:lnTo>
                    <a:pt x="541" y="684"/>
                  </a:lnTo>
                  <a:lnTo>
                    <a:pt x="540" y="655"/>
                  </a:lnTo>
                  <a:lnTo>
                    <a:pt x="537" y="626"/>
                  </a:lnTo>
                  <a:lnTo>
                    <a:pt x="534" y="596"/>
                  </a:lnTo>
                  <a:lnTo>
                    <a:pt x="530" y="567"/>
                  </a:lnTo>
                  <a:lnTo>
                    <a:pt x="525" y="538"/>
                  </a:lnTo>
                  <a:lnTo>
                    <a:pt x="519" y="509"/>
                  </a:lnTo>
                  <a:lnTo>
                    <a:pt x="512" y="480"/>
                  </a:lnTo>
                  <a:lnTo>
                    <a:pt x="503" y="451"/>
                  </a:lnTo>
                  <a:lnTo>
                    <a:pt x="495" y="422"/>
                  </a:lnTo>
                  <a:lnTo>
                    <a:pt x="486" y="394"/>
                  </a:lnTo>
                  <a:lnTo>
                    <a:pt x="466" y="339"/>
                  </a:lnTo>
                  <a:lnTo>
                    <a:pt x="444" y="288"/>
                  </a:lnTo>
                  <a:lnTo>
                    <a:pt x="422" y="238"/>
                  </a:lnTo>
                  <a:lnTo>
                    <a:pt x="400" y="192"/>
                  </a:lnTo>
                  <a:lnTo>
                    <a:pt x="378" y="150"/>
                  </a:lnTo>
                  <a:lnTo>
                    <a:pt x="357" y="113"/>
                  </a:lnTo>
                  <a:lnTo>
                    <a:pt x="339" y="81"/>
                  </a:lnTo>
                  <a:lnTo>
                    <a:pt x="310" y="33"/>
                  </a:lnTo>
                  <a:lnTo>
                    <a:pt x="296" y="13"/>
                  </a:lnTo>
                  <a:lnTo>
                    <a:pt x="296" y="13"/>
                  </a:lnTo>
                  <a:close/>
                  <a:moveTo>
                    <a:pt x="301" y="888"/>
                  </a:moveTo>
                  <a:lnTo>
                    <a:pt x="301" y="776"/>
                  </a:lnTo>
                  <a:lnTo>
                    <a:pt x="388" y="690"/>
                  </a:lnTo>
                  <a:lnTo>
                    <a:pt x="388" y="690"/>
                  </a:lnTo>
                  <a:lnTo>
                    <a:pt x="392" y="686"/>
                  </a:lnTo>
                  <a:lnTo>
                    <a:pt x="395" y="679"/>
                  </a:lnTo>
                  <a:lnTo>
                    <a:pt x="397" y="674"/>
                  </a:lnTo>
                  <a:lnTo>
                    <a:pt x="397" y="668"/>
                  </a:lnTo>
                  <a:lnTo>
                    <a:pt x="397" y="662"/>
                  </a:lnTo>
                  <a:lnTo>
                    <a:pt x="395" y="656"/>
                  </a:lnTo>
                  <a:lnTo>
                    <a:pt x="392" y="650"/>
                  </a:lnTo>
                  <a:lnTo>
                    <a:pt x="388" y="645"/>
                  </a:lnTo>
                  <a:lnTo>
                    <a:pt x="388" y="645"/>
                  </a:lnTo>
                  <a:lnTo>
                    <a:pt x="383" y="641"/>
                  </a:lnTo>
                  <a:lnTo>
                    <a:pt x="378" y="639"/>
                  </a:lnTo>
                  <a:lnTo>
                    <a:pt x="371" y="636"/>
                  </a:lnTo>
                  <a:lnTo>
                    <a:pt x="366" y="636"/>
                  </a:lnTo>
                  <a:lnTo>
                    <a:pt x="359" y="636"/>
                  </a:lnTo>
                  <a:lnTo>
                    <a:pt x="354" y="639"/>
                  </a:lnTo>
                  <a:lnTo>
                    <a:pt x="348" y="641"/>
                  </a:lnTo>
                  <a:lnTo>
                    <a:pt x="343" y="645"/>
                  </a:lnTo>
                  <a:lnTo>
                    <a:pt x="301" y="687"/>
                  </a:lnTo>
                  <a:lnTo>
                    <a:pt x="301" y="554"/>
                  </a:lnTo>
                  <a:lnTo>
                    <a:pt x="388" y="467"/>
                  </a:lnTo>
                  <a:lnTo>
                    <a:pt x="388" y="467"/>
                  </a:lnTo>
                  <a:lnTo>
                    <a:pt x="392" y="463"/>
                  </a:lnTo>
                  <a:lnTo>
                    <a:pt x="395" y="457"/>
                  </a:lnTo>
                  <a:lnTo>
                    <a:pt x="397" y="451"/>
                  </a:lnTo>
                  <a:lnTo>
                    <a:pt x="397" y="444"/>
                  </a:lnTo>
                  <a:lnTo>
                    <a:pt x="397" y="439"/>
                  </a:lnTo>
                  <a:lnTo>
                    <a:pt x="395" y="433"/>
                  </a:lnTo>
                  <a:lnTo>
                    <a:pt x="392" y="427"/>
                  </a:lnTo>
                  <a:lnTo>
                    <a:pt x="388" y="423"/>
                  </a:lnTo>
                  <a:lnTo>
                    <a:pt x="388" y="423"/>
                  </a:lnTo>
                  <a:lnTo>
                    <a:pt x="383" y="419"/>
                  </a:lnTo>
                  <a:lnTo>
                    <a:pt x="378" y="415"/>
                  </a:lnTo>
                  <a:lnTo>
                    <a:pt x="371" y="413"/>
                  </a:lnTo>
                  <a:lnTo>
                    <a:pt x="366" y="413"/>
                  </a:lnTo>
                  <a:lnTo>
                    <a:pt x="359" y="413"/>
                  </a:lnTo>
                  <a:lnTo>
                    <a:pt x="354" y="415"/>
                  </a:lnTo>
                  <a:lnTo>
                    <a:pt x="348" y="419"/>
                  </a:lnTo>
                  <a:lnTo>
                    <a:pt x="343" y="423"/>
                  </a:lnTo>
                  <a:lnTo>
                    <a:pt x="301" y="464"/>
                  </a:lnTo>
                  <a:lnTo>
                    <a:pt x="301" y="286"/>
                  </a:lnTo>
                  <a:lnTo>
                    <a:pt x="301" y="286"/>
                  </a:lnTo>
                  <a:lnTo>
                    <a:pt x="301" y="279"/>
                  </a:lnTo>
                  <a:lnTo>
                    <a:pt x="299" y="274"/>
                  </a:lnTo>
                  <a:lnTo>
                    <a:pt x="296" y="268"/>
                  </a:lnTo>
                  <a:lnTo>
                    <a:pt x="293" y="263"/>
                  </a:lnTo>
                  <a:lnTo>
                    <a:pt x="287" y="260"/>
                  </a:lnTo>
                  <a:lnTo>
                    <a:pt x="282" y="257"/>
                  </a:lnTo>
                  <a:lnTo>
                    <a:pt x="277" y="254"/>
                  </a:lnTo>
                  <a:lnTo>
                    <a:pt x="270" y="253"/>
                  </a:lnTo>
                  <a:lnTo>
                    <a:pt x="270" y="253"/>
                  </a:lnTo>
                  <a:lnTo>
                    <a:pt x="264" y="254"/>
                  </a:lnTo>
                  <a:lnTo>
                    <a:pt x="257" y="257"/>
                  </a:lnTo>
                  <a:lnTo>
                    <a:pt x="252" y="260"/>
                  </a:lnTo>
                  <a:lnTo>
                    <a:pt x="248" y="263"/>
                  </a:lnTo>
                  <a:lnTo>
                    <a:pt x="243" y="268"/>
                  </a:lnTo>
                  <a:lnTo>
                    <a:pt x="240" y="274"/>
                  </a:lnTo>
                  <a:lnTo>
                    <a:pt x="239" y="279"/>
                  </a:lnTo>
                  <a:lnTo>
                    <a:pt x="238" y="286"/>
                  </a:lnTo>
                  <a:lnTo>
                    <a:pt x="238" y="464"/>
                  </a:lnTo>
                  <a:lnTo>
                    <a:pt x="197" y="423"/>
                  </a:lnTo>
                  <a:lnTo>
                    <a:pt x="197" y="423"/>
                  </a:lnTo>
                  <a:lnTo>
                    <a:pt x="192" y="419"/>
                  </a:lnTo>
                  <a:lnTo>
                    <a:pt x="187" y="415"/>
                  </a:lnTo>
                  <a:lnTo>
                    <a:pt x="180" y="413"/>
                  </a:lnTo>
                  <a:lnTo>
                    <a:pt x="175" y="413"/>
                  </a:lnTo>
                  <a:lnTo>
                    <a:pt x="168" y="413"/>
                  </a:lnTo>
                  <a:lnTo>
                    <a:pt x="163" y="415"/>
                  </a:lnTo>
                  <a:lnTo>
                    <a:pt x="158" y="419"/>
                  </a:lnTo>
                  <a:lnTo>
                    <a:pt x="152" y="423"/>
                  </a:lnTo>
                  <a:lnTo>
                    <a:pt x="152" y="423"/>
                  </a:lnTo>
                  <a:lnTo>
                    <a:pt x="148" y="427"/>
                  </a:lnTo>
                  <a:lnTo>
                    <a:pt x="145" y="433"/>
                  </a:lnTo>
                  <a:lnTo>
                    <a:pt x="144" y="439"/>
                  </a:lnTo>
                  <a:lnTo>
                    <a:pt x="143" y="444"/>
                  </a:lnTo>
                  <a:lnTo>
                    <a:pt x="144" y="451"/>
                  </a:lnTo>
                  <a:lnTo>
                    <a:pt x="145" y="457"/>
                  </a:lnTo>
                  <a:lnTo>
                    <a:pt x="148" y="463"/>
                  </a:lnTo>
                  <a:lnTo>
                    <a:pt x="152" y="467"/>
                  </a:lnTo>
                  <a:lnTo>
                    <a:pt x="238" y="554"/>
                  </a:lnTo>
                  <a:lnTo>
                    <a:pt x="238" y="687"/>
                  </a:lnTo>
                  <a:lnTo>
                    <a:pt x="197" y="645"/>
                  </a:lnTo>
                  <a:lnTo>
                    <a:pt x="197" y="645"/>
                  </a:lnTo>
                  <a:lnTo>
                    <a:pt x="192" y="641"/>
                  </a:lnTo>
                  <a:lnTo>
                    <a:pt x="187" y="639"/>
                  </a:lnTo>
                  <a:lnTo>
                    <a:pt x="180" y="636"/>
                  </a:lnTo>
                  <a:lnTo>
                    <a:pt x="175" y="636"/>
                  </a:lnTo>
                  <a:lnTo>
                    <a:pt x="168" y="636"/>
                  </a:lnTo>
                  <a:lnTo>
                    <a:pt x="163" y="639"/>
                  </a:lnTo>
                  <a:lnTo>
                    <a:pt x="158" y="641"/>
                  </a:lnTo>
                  <a:lnTo>
                    <a:pt x="152" y="645"/>
                  </a:lnTo>
                  <a:lnTo>
                    <a:pt x="152" y="645"/>
                  </a:lnTo>
                  <a:lnTo>
                    <a:pt x="148" y="650"/>
                  </a:lnTo>
                  <a:lnTo>
                    <a:pt x="145" y="656"/>
                  </a:lnTo>
                  <a:lnTo>
                    <a:pt x="144" y="662"/>
                  </a:lnTo>
                  <a:lnTo>
                    <a:pt x="143" y="668"/>
                  </a:lnTo>
                  <a:lnTo>
                    <a:pt x="144" y="674"/>
                  </a:lnTo>
                  <a:lnTo>
                    <a:pt x="145" y="679"/>
                  </a:lnTo>
                  <a:lnTo>
                    <a:pt x="148" y="686"/>
                  </a:lnTo>
                  <a:lnTo>
                    <a:pt x="152" y="690"/>
                  </a:lnTo>
                  <a:lnTo>
                    <a:pt x="238" y="776"/>
                  </a:lnTo>
                  <a:lnTo>
                    <a:pt x="238" y="888"/>
                  </a:lnTo>
                  <a:lnTo>
                    <a:pt x="238" y="888"/>
                  </a:lnTo>
                  <a:lnTo>
                    <a:pt x="220" y="884"/>
                  </a:lnTo>
                  <a:lnTo>
                    <a:pt x="203" y="879"/>
                  </a:lnTo>
                  <a:lnTo>
                    <a:pt x="186" y="872"/>
                  </a:lnTo>
                  <a:lnTo>
                    <a:pt x="169" y="864"/>
                  </a:lnTo>
                  <a:lnTo>
                    <a:pt x="153" y="854"/>
                  </a:lnTo>
                  <a:lnTo>
                    <a:pt x="139" y="844"/>
                  </a:lnTo>
                  <a:lnTo>
                    <a:pt x="125" y="832"/>
                  </a:lnTo>
                  <a:lnTo>
                    <a:pt x="114" y="819"/>
                  </a:lnTo>
                  <a:lnTo>
                    <a:pt x="103" y="805"/>
                  </a:lnTo>
                  <a:lnTo>
                    <a:pt x="92" y="790"/>
                  </a:lnTo>
                  <a:lnTo>
                    <a:pt x="84" y="774"/>
                  </a:lnTo>
                  <a:lnTo>
                    <a:pt x="77" y="757"/>
                  </a:lnTo>
                  <a:lnTo>
                    <a:pt x="71" y="739"/>
                  </a:lnTo>
                  <a:lnTo>
                    <a:pt x="66" y="721"/>
                  </a:lnTo>
                  <a:lnTo>
                    <a:pt x="64" y="703"/>
                  </a:lnTo>
                  <a:lnTo>
                    <a:pt x="63" y="684"/>
                  </a:lnTo>
                  <a:lnTo>
                    <a:pt x="63" y="684"/>
                  </a:lnTo>
                  <a:lnTo>
                    <a:pt x="63" y="662"/>
                  </a:lnTo>
                  <a:lnTo>
                    <a:pt x="65" y="641"/>
                  </a:lnTo>
                  <a:lnTo>
                    <a:pt x="66" y="618"/>
                  </a:lnTo>
                  <a:lnTo>
                    <a:pt x="70" y="597"/>
                  </a:lnTo>
                  <a:lnTo>
                    <a:pt x="77" y="553"/>
                  </a:lnTo>
                  <a:lnTo>
                    <a:pt x="87" y="508"/>
                  </a:lnTo>
                  <a:lnTo>
                    <a:pt x="99" y="465"/>
                  </a:lnTo>
                  <a:lnTo>
                    <a:pt x="113" y="422"/>
                  </a:lnTo>
                  <a:lnTo>
                    <a:pt x="128" y="379"/>
                  </a:lnTo>
                  <a:lnTo>
                    <a:pt x="144" y="338"/>
                  </a:lnTo>
                  <a:lnTo>
                    <a:pt x="161" y="300"/>
                  </a:lnTo>
                  <a:lnTo>
                    <a:pt x="178" y="262"/>
                  </a:lnTo>
                  <a:lnTo>
                    <a:pt x="195" y="227"/>
                  </a:lnTo>
                  <a:lnTo>
                    <a:pt x="212" y="193"/>
                  </a:lnTo>
                  <a:lnTo>
                    <a:pt x="243" y="135"/>
                  </a:lnTo>
                  <a:lnTo>
                    <a:pt x="270" y="90"/>
                  </a:lnTo>
                  <a:lnTo>
                    <a:pt x="270" y="90"/>
                  </a:lnTo>
                  <a:lnTo>
                    <a:pt x="296" y="135"/>
                  </a:lnTo>
                  <a:lnTo>
                    <a:pt x="328" y="193"/>
                  </a:lnTo>
                  <a:lnTo>
                    <a:pt x="345" y="227"/>
                  </a:lnTo>
                  <a:lnTo>
                    <a:pt x="363" y="262"/>
                  </a:lnTo>
                  <a:lnTo>
                    <a:pt x="380" y="300"/>
                  </a:lnTo>
                  <a:lnTo>
                    <a:pt x="396" y="338"/>
                  </a:lnTo>
                  <a:lnTo>
                    <a:pt x="412" y="379"/>
                  </a:lnTo>
                  <a:lnTo>
                    <a:pt x="427" y="422"/>
                  </a:lnTo>
                  <a:lnTo>
                    <a:pt x="441" y="465"/>
                  </a:lnTo>
                  <a:lnTo>
                    <a:pt x="453" y="508"/>
                  </a:lnTo>
                  <a:lnTo>
                    <a:pt x="463" y="553"/>
                  </a:lnTo>
                  <a:lnTo>
                    <a:pt x="470" y="597"/>
                  </a:lnTo>
                  <a:lnTo>
                    <a:pt x="473" y="618"/>
                  </a:lnTo>
                  <a:lnTo>
                    <a:pt x="475" y="641"/>
                  </a:lnTo>
                  <a:lnTo>
                    <a:pt x="476" y="662"/>
                  </a:lnTo>
                  <a:lnTo>
                    <a:pt x="476" y="684"/>
                  </a:lnTo>
                  <a:lnTo>
                    <a:pt x="476" y="684"/>
                  </a:lnTo>
                  <a:lnTo>
                    <a:pt x="476" y="703"/>
                  </a:lnTo>
                  <a:lnTo>
                    <a:pt x="473" y="721"/>
                  </a:lnTo>
                  <a:lnTo>
                    <a:pt x="469" y="739"/>
                  </a:lnTo>
                  <a:lnTo>
                    <a:pt x="463" y="757"/>
                  </a:lnTo>
                  <a:lnTo>
                    <a:pt x="456" y="774"/>
                  </a:lnTo>
                  <a:lnTo>
                    <a:pt x="447" y="790"/>
                  </a:lnTo>
                  <a:lnTo>
                    <a:pt x="438" y="805"/>
                  </a:lnTo>
                  <a:lnTo>
                    <a:pt x="426" y="819"/>
                  </a:lnTo>
                  <a:lnTo>
                    <a:pt x="414" y="832"/>
                  </a:lnTo>
                  <a:lnTo>
                    <a:pt x="400" y="844"/>
                  </a:lnTo>
                  <a:lnTo>
                    <a:pt x="386" y="854"/>
                  </a:lnTo>
                  <a:lnTo>
                    <a:pt x="371" y="864"/>
                  </a:lnTo>
                  <a:lnTo>
                    <a:pt x="355" y="872"/>
                  </a:lnTo>
                  <a:lnTo>
                    <a:pt x="338" y="879"/>
                  </a:lnTo>
                  <a:lnTo>
                    <a:pt x="320" y="884"/>
                  </a:lnTo>
                  <a:lnTo>
                    <a:pt x="301" y="888"/>
                  </a:lnTo>
                  <a:lnTo>
                    <a:pt x="301" y="88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4" name="Freeform 12"/>
            <p:cNvSpPr>
              <a:spLocks noEditPoints="1"/>
            </p:cNvSpPr>
            <p:nvPr/>
          </p:nvSpPr>
          <p:spPr bwMode="auto">
            <a:xfrm>
              <a:off x="7230439" y="938672"/>
              <a:ext cx="291022" cy="292455"/>
            </a:xfrm>
            <a:custGeom>
              <a:avLst/>
              <a:gdLst>
                <a:gd name="T0" fmla="*/ 1013 w 1019"/>
                <a:gd name="T1" fmla="*/ 13 h 1018"/>
                <a:gd name="T2" fmla="*/ 992 w 1019"/>
                <a:gd name="T3" fmla="*/ 0 h 1018"/>
                <a:gd name="T4" fmla="*/ 852 w 1019"/>
                <a:gd name="T5" fmla="*/ 32 h 1018"/>
                <a:gd name="T6" fmla="*/ 837 w 1019"/>
                <a:gd name="T7" fmla="*/ 42 h 1018"/>
                <a:gd name="T8" fmla="*/ 828 w 1019"/>
                <a:gd name="T9" fmla="*/ 59 h 1018"/>
                <a:gd name="T10" fmla="*/ 27 w 1019"/>
                <a:gd name="T11" fmla="*/ 255 h 1018"/>
                <a:gd name="T12" fmla="*/ 19 w 1019"/>
                <a:gd name="T13" fmla="*/ 257 h 1018"/>
                <a:gd name="T14" fmla="*/ 12 w 1019"/>
                <a:gd name="T15" fmla="*/ 263 h 1018"/>
                <a:gd name="T16" fmla="*/ 6 w 1019"/>
                <a:gd name="T17" fmla="*/ 268 h 1018"/>
                <a:gd name="T18" fmla="*/ 2 w 1019"/>
                <a:gd name="T19" fmla="*/ 278 h 1018"/>
                <a:gd name="T20" fmla="*/ 0 w 1019"/>
                <a:gd name="T21" fmla="*/ 288 h 1018"/>
                <a:gd name="T22" fmla="*/ 129 w 1019"/>
                <a:gd name="T23" fmla="*/ 803 h 1018"/>
                <a:gd name="T24" fmla="*/ 132 w 1019"/>
                <a:gd name="T25" fmla="*/ 810 h 1018"/>
                <a:gd name="T26" fmla="*/ 138 w 1019"/>
                <a:gd name="T27" fmla="*/ 819 h 1018"/>
                <a:gd name="T28" fmla="*/ 148 w 1019"/>
                <a:gd name="T29" fmla="*/ 825 h 1018"/>
                <a:gd name="T30" fmla="*/ 828 w 1019"/>
                <a:gd name="T31" fmla="*/ 827 h 1018"/>
                <a:gd name="T32" fmla="*/ 851 w 1019"/>
                <a:gd name="T33" fmla="*/ 818 h 1018"/>
                <a:gd name="T34" fmla="*/ 859 w 1019"/>
                <a:gd name="T35" fmla="*/ 795 h 1018"/>
                <a:gd name="T36" fmla="*/ 854 w 1019"/>
                <a:gd name="T37" fmla="*/ 777 h 1018"/>
                <a:gd name="T38" fmla="*/ 835 w 1019"/>
                <a:gd name="T39" fmla="*/ 764 h 1018"/>
                <a:gd name="T40" fmla="*/ 764 w 1019"/>
                <a:gd name="T41" fmla="*/ 700 h 1018"/>
                <a:gd name="T42" fmla="*/ 776 w 1019"/>
                <a:gd name="T43" fmla="*/ 697 h 1018"/>
                <a:gd name="T44" fmla="*/ 785 w 1019"/>
                <a:gd name="T45" fmla="*/ 692 h 1018"/>
                <a:gd name="T46" fmla="*/ 792 w 1019"/>
                <a:gd name="T47" fmla="*/ 683 h 1018"/>
                <a:gd name="T48" fmla="*/ 796 w 1019"/>
                <a:gd name="T49" fmla="*/ 672 h 1018"/>
                <a:gd name="T50" fmla="*/ 994 w 1019"/>
                <a:gd name="T51" fmla="*/ 62 h 1018"/>
                <a:gd name="T52" fmla="*/ 1015 w 1019"/>
                <a:gd name="T53" fmla="*/ 48 h 1018"/>
                <a:gd name="T54" fmla="*/ 1018 w 1019"/>
                <a:gd name="T55" fmla="*/ 24 h 1018"/>
                <a:gd name="T56" fmla="*/ 170 w 1019"/>
                <a:gd name="T57" fmla="*/ 301 h 1018"/>
                <a:gd name="T58" fmla="*/ 234 w 1019"/>
                <a:gd name="T59" fmla="*/ 294 h 1018"/>
                <a:gd name="T60" fmla="*/ 479 w 1019"/>
                <a:gd name="T61" fmla="*/ 636 h 1018"/>
                <a:gd name="T62" fmla="*/ 479 w 1019"/>
                <a:gd name="T63" fmla="*/ 636 h 1018"/>
                <a:gd name="T64" fmla="*/ 657 w 1019"/>
                <a:gd name="T65" fmla="*/ 244 h 1018"/>
                <a:gd name="T66" fmla="*/ 723 w 1019"/>
                <a:gd name="T67" fmla="*/ 235 h 1018"/>
                <a:gd name="T68" fmla="*/ 286 w 1019"/>
                <a:gd name="T69" fmla="*/ 891 h 1018"/>
                <a:gd name="T70" fmla="*/ 251 w 1019"/>
                <a:gd name="T71" fmla="*/ 901 h 1018"/>
                <a:gd name="T72" fmla="*/ 224 w 1019"/>
                <a:gd name="T73" fmla="*/ 941 h 1018"/>
                <a:gd name="T74" fmla="*/ 223 w 1019"/>
                <a:gd name="T75" fmla="*/ 960 h 1018"/>
                <a:gd name="T76" fmla="*/ 241 w 1019"/>
                <a:gd name="T77" fmla="*/ 999 h 1018"/>
                <a:gd name="T78" fmla="*/ 280 w 1019"/>
                <a:gd name="T79" fmla="*/ 1017 h 1018"/>
                <a:gd name="T80" fmla="*/ 299 w 1019"/>
                <a:gd name="T81" fmla="*/ 1016 h 1018"/>
                <a:gd name="T82" fmla="*/ 340 w 1019"/>
                <a:gd name="T83" fmla="*/ 989 h 1018"/>
                <a:gd name="T84" fmla="*/ 351 w 1019"/>
                <a:gd name="T85" fmla="*/ 954 h 1018"/>
                <a:gd name="T86" fmla="*/ 345 w 1019"/>
                <a:gd name="T87" fmla="*/ 929 h 1018"/>
                <a:gd name="T88" fmla="*/ 311 w 1019"/>
                <a:gd name="T89" fmla="*/ 896 h 1018"/>
                <a:gd name="T90" fmla="*/ 286 w 1019"/>
                <a:gd name="T91" fmla="*/ 891 h 1018"/>
                <a:gd name="T92" fmla="*/ 688 w 1019"/>
                <a:gd name="T93" fmla="*/ 892 h 1018"/>
                <a:gd name="T94" fmla="*/ 648 w 1019"/>
                <a:gd name="T95" fmla="*/ 918 h 1018"/>
                <a:gd name="T96" fmla="*/ 637 w 1019"/>
                <a:gd name="T97" fmla="*/ 954 h 1018"/>
                <a:gd name="T98" fmla="*/ 641 w 1019"/>
                <a:gd name="T99" fmla="*/ 978 h 1018"/>
                <a:gd name="T100" fmla="*/ 676 w 1019"/>
                <a:gd name="T101" fmla="*/ 1013 h 1018"/>
                <a:gd name="T102" fmla="*/ 700 w 1019"/>
                <a:gd name="T103" fmla="*/ 1018 h 1018"/>
                <a:gd name="T104" fmla="*/ 736 w 1019"/>
                <a:gd name="T105" fmla="*/ 1006 h 1018"/>
                <a:gd name="T106" fmla="*/ 763 w 1019"/>
                <a:gd name="T107" fmla="*/ 967 h 1018"/>
                <a:gd name="T108" fmla="*/ 764 w 1019"/>
                <a:gd name="T109" fmla="*/ 947 h 1018"/>
                <a:gd name="T110" fmla="*/ 745 w 1019"/>
                <a:gd name="T111" fmla="*/ 909 h 1018"/>
                <a:gd name="T112" fmla="*/ 707 w 1019"/>
                <a:gd name="T113" fmla="*/ 891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9" h="1018">
                  <a:moveTo>
                    <a:pt x="1018" y="24"/>
                  </a:moveTo>
                  <a:lnTo>
                    <a:pt x="1018" y="24"/>
                  </a:lnTo>
                  <a:lnTo>
                    <a:pt x="1016" y="18"/>
                  </a:lnTo>
                  <a:lnTo>
                    <a:pt x="1013" y="13"/>
                  </a:lnTo>
                  <a:lnTo>
                    <a:pt x="1008" y="9"/>
                  </a:lnTo>
                  <a:lnTo>
                    <a:pt x="1003" y="4"/>
                  </a:lnTo>
                  <a:lnTo>
                    <a:pt x="998" y="2"/>
                  </a:lnTo>
                  <a:lnTo>
                    <a:pt x="992" y="0"/>
                  </a:lnTo>
                  <a:lnTo>
                    <a:pt x="986" y="0"/>
                  </a:lnTo>
                  <a:lnTo>
                    <a:pt x="979" y="1"/>
                  </a:lnTo>
                  <a:lnTo>
                    <a:pt x="852" y="32"/>
                  </a:lnTo>
                  <a:lnTo>
                    <a:pt x="852" y="32"/>
                  </a:lnTo>
                  <a:lnTo>
                    <a:pt x="847" y="34"/>
                  </a:lnTo>
                  <a:lnTo>
                    <a:pt x="843" y="36"/>
                  </a:lnTo>
                  <a:lnTo>
                    <a:pt x="840" y="39"/>
                  </a:lnTo>
                  <a:lnTo>
                    <a:pt x="837" y="42"/>
                  </a:lnTo>
                  <a:lnTo>
                    <a:pt x="833" y="46"/>
                  </a:lnTo>
                  <a:lnTo>
                    <a:pt x="831" y="49"/>
                  </a:lnTo>
                  <a:lnTo>
                    <a:pt x="829" y="54"/>
                  </a:lnTo>
                  <a:lnTo>
                    <a:pt x="828" y="59"/>
                  </a:lnTo>
                  <a:lnTo>
                    <a:pt x="812" y="161"/>
                  </a:lnTo>
                  <a:lnTo>
                    <a:pt x="28" y="254"/>
                  </a:lnTo>
                  <a:lnTo>
                    <a:pt x="28" y="254"/>
                  </a:lnTo>
                  <a:lnTo>
                    <a:pt x="27" y="255"/>
                  </a:lnTo>
                  <a:lnTo>
                    <a:pt x="27" y="255"/>
                  </a:lnTo>
                  <a:lnTo>
                    <a:pt x="24" y="255"/>
                  </a:lnTo>
                  <a:lnTo>
                    <a:pt x="24" y="255"/>
                  </a:lnTo>
                  <a:lnTo>
                    <a:pt x="19" y="257"/>
                  </a:lnTo>
                  <a:lnTo>
                    <a:pt x="19" y="257"/>
                  </a:lnTo>
                  <a:lnTo>
                    <a:pt x="15" y="260"/>
                  </a:lnTo>
                  <a:lnTo>
                    <a:pt x="15" y="260"/>
                  </a:lnTo>
                  <a:lnTo>
                    <a:pt x="12" y="263"/>
                  </a:lnTo>
                  <a:lnTo>
                    <a:pt x="8" y="265"/>
                  </a:lnTo>
                  <a:lnTo>
                    <a:pt x="8" y="265"/>
                  </a:lnTo>
                  <a:lnTo>
                    <a:pt x="6" y="268"/>
                  </a:lnTo>
                  <a:lnTo>
                    <a:pt x="6" y="268"/>
                  </a:lnTo>
                  <a:lnTo>
                    <a:pt x="5" y="269"/>
                  </a:lnTo>
                  <a:lnTo>
                    <a:pt x="5" y="269"/>
                  </a:lnTo>
                  <a:lnTo>
                    <a:pt x="3" y="274"/>
                  </a:lnTo>
                  <a:lnTo>
                    <a:pt x="2" y="278"/>
                  </a:lnTo>
                  <a:lnTo>
                    <a:pt x="2" y="278"/>
                  </a:lnTo>
                  <a:lnTo>
                    <a:pt x="1" y="281"/>
                  </a:lnTo>
                  <a:lnTo>
                    <a:pt x="1" y="281"/>
                  </a:lnTo>
                  <a:lnTo>
                    <a:pt x="0" y="288"/>
                  </a:lnTo>
                  <a:lnTo>
                    <a:pt x="1" y="294"/>
                  </a:lnTo>
                  <a:lnTo>
                    <a:pt x="96" y="676"/>
                  </a:lnTo>
                  <a:lnTo>
                    <a:pt x="129" y="803"/>
                  </a:lnTo>
                  <a:lnTo>
                    <a:pt x="129" y="803"/>
                  </a:lnTo>
                  <a:lnTo>
                    <a:pt x="130" y="806"/>
                  </a:lnTo>
                  <a:lnTo>
                    <a:pt x="130" y="806"/>
                  </a:lnTo>
                  <a:lnTo>
                    <a:pt x="132" y="810"/>
                  </a:lnTo>
                  <a:lnTo>
                    <a:pt x="132" y="810"/>
                  </a:lnTo>
                  <a:lnTo>
                    <a:pt x="135" y="815"/>
                  </a:lnTo>
                  <a:lnTo>
                    <a:pt x="135" y="815"/>
                  </a:lnTo>
                  <a:lnTo>
                    <a:pt x="138" y="819"/>
                  </a:lnTo>
                  <a:lnTo>
                    <a:pt x="138" y="819"/>
                  </a:lnTo>
                  <a:lnTo>
                    <a:pt x="145" y="823"/>
                  </a:lnTo>
                  <a:lnTo>
                    <a:pt x="145" y="823"/>
                  </a:lnTo>
                  <a:lnTo>
                    <a:pt x="148" y="825"/>
                  </a:lnTo>
                  <a:lnTo>
                    <a:pt x="148" y="825"/>
                  </a:lnTo>
                  <a:lnTo>
                    <a:pt x="153" y="826"/>
                  </a:lnTo>
                  <a:lnTo>
                    <a:pt x="160" y="827"/>
                  </a:lnTo>
                  <a:lnTo>
                    <a:pt x="828" y="827"/>
                  </a:lnTo>
                  <a:lnTo>
                    <a:pt x="828" y="827"/>
                  </a:lnTo>
                  <a:lnTo>
                    <a:pt x="835" y="826"/>
                  </a:lnTo>
                  <a:lnTo>
                    <a:pt x="840" y="824"/>
                  </a:lnTo>
                  <a:lnTo>
                    <a:pt x="845" y="822"/>
                  </a:lnTo>
                  <a:lnTo>
                    <a:pt x="851" y="818"/>
                  </a:lnTo>
                  <a:lnTo>
                    <a:pt x="854" y="813"/>
                  </a:lnTo>
                  <a:lnTo>
                    <a:pt x="857" y="808"/>
                  </a:lnTo>
                  <a:lnTo>
                    <a:pt x="859" y="801"/>
                  </a:lnTo>
                  <a:lnTo>
                    <a:pt x="859" y="795"/>
                  </a:lnTo>
                  <a:lnTo>
                    <a:pt x="859" y="795"/>
                  </a:lnTo>
                  <a:lnTo>
                    <a:pt x="859" y="789"/>
                  </a:lnTo>
                  <a:lnTo>
                    <a:pt x="857" y="782"/>
                  </a:lnTo>
                  <a:lnTo>
                    <a:pt x="854" y="777"/>
                  </a:lnTo>
                  <a:lnTo>
                    <a:pt x="851" y="772"/>
                  </a:lnTo>
                  <a:lnTo>
                    <a:pt x="845" y="768"/>
                  </a:lnTo>
                  <a:lnTo>
                    <a:pt x="840" y="766"/>
                  </a:lnTo>
                  <a:lnTo>
                    <a:pt x="835" y="764"/>
                  </a:lnTo>
                  <a:lnTo>
                    <a:pt x="828" y="763"/>
                  </a:lnTo>
                  <a:lnTo>
                    <a:pt x="184" y="763"/>
                  </a:lnTo>
                  <a:lnTo>
                    <a:pt x="168" y="700"/>
                  </a:lnTo>
                  <a:lnTo>
                    <a:pt x="764" y="700"/>
                  </a:lnTo>
                  <a:lnTo>
                    <a:pt x="764" y="700"/>
                  </a:lnTo>
                  <a:lnTo>
                    <a:pt x="770" y="700"/>
                  </a:lnTo>
                  <a:lnTo>
                    <a:pt x="776" y="697"/>
                  </a:lnTo>
                  <a:lnTo>
                    <a:pt x="776" y="697"/>
                  </a:lnTo>
                  <a:lnTo>
                    <a:pt x="779" y="695"/>
                  </a:lnTo>
                  <a:lnTo>
                    <a:pt x="779" y="695"/>
                  </a:lnTo>
                  <a:lnTo>
                    <a:pt x="785" y="692"/>
                  </a:lnTo>
                  <a:lnTo>
                    <a:pt x="785" y="692"/>
                  </a:lnTo>
                  <a:lnTo>
                    <a:pt x="788" y="688"/>
                  </a:lnTo>
                  <a:lnTo>
                    <a:pt x="788" y="688"/>
                  </a:lnTo>
                  <a:lnTo>
                    <a:pt x="792" y="683"/>
                  </a:lnTo>
                  <a:lnTo>
                    <a:pt x="792" y="683"/>
                  </a:lnTo>
                  <a:lnTo>
                    <a:pt x="794" y="678"/>
                  </a:lnTo>
                  <a:lnTo>
                    <a:pt x="794" y="678"/>
                  </a:lnTo>
                  <a:lnTo>
                    <a:pt x="796" y="673"/>
                  </a:lnTo>
                  <a:lnTo>
                    <a:pt x="796" y="672"/>
                  </a:lnTo>
                  <a:lnTo>
                    <a:pt x="796" y="672"/>
                  </a:lnTo>
                  <a:lnTo>
                    <a:pt x="888" y="89"/>
                  </a:lnTo>
                  <a:lnTo>
                    <a:pt x="994" y="62"/>
                  </a:lnTo>
                  <a:lnTo>
                    <a:pt x="994" y="62"/>
                  </a:lnTo>
                  <a:lnTo>
                    <a:pt x="1001" y="60"/>
                  </a:lnTo>
                  <a:lnTo>
                    <a:pt x="1006" y="57"/>
                  </a:lnTo>
                  <a:lnTo>
                    <a:pt x="1010" y="53"/>
                  </a:lnTo>
                  <a:lnTo>
                    <a:pt x="1015" y="48"/>
                  </a:lnTo>
                  <a:lnTo>
                    <a:pt x="1017" y="43"/>
                  </a:lnTo>
                  <a:lnTo>
                    <a:pt x="1018" y="36"/>
                  </a:lnTo>
                  <a:lnTo>
                    <a:pt x="1019" y="30"/>
                  </a:lnTo>
                  <a:lnTo>
                    <a:pt x="1018" y="24"/>
                  </a:lnTo>
                  <a:lnTo>
                    <a:pt x="1018" y="24"/>
                  </a:lnTo>
                  <a:close/>
                  <a:moveTo>
                    <a:pt x="152" y="636"/>
                  </a:moveTo>
                  <a:lnTo>
                    <a:pt x="72" y="313"/>
                  </a:lnTo>
                  <a:lnTo>
                    <a:pt x="170" y="301"/>
                  </a:lnTo>
                  <a:lnTo>
                    <a:pt x="218" y="636"/>
                  </a:lnTo>
                  <a:lnTo>
                    <a:pt x="152" y="636"/>
                  </a:lnTo>
                  <a:close/>
                  <a:moveTo>
                    <a:pt x="282" y="636"/>
                  </a:moveTo>
                  <a:lnTo>
                    <a:pt x="234" y="294"/>
                  </a:lnTo>
                  <a:lnTo>
                    <a:pt x="332" y="282"/>
                  </a:lnTo>
                  <a:lnTo>
                    <a:pt x="348" y="636"/>
                  </a:lnTo>
                  <a:lnTo>
                    <a:pt x="282" y="636"/>
                  </a:lnTo>
                  <a:close/>
                  <a:moveTo>
                    <a:pt x="479" y="636"/>
                  </a:moveTo>
                  <a:lnTo>
                    <a:pt x="413" y="636"/>
                  </a:lnTo>
                  <a:lnTo>
                    <a:pt x="396" y="275"/>
                  </a:lnTo>
                  <a:lnTo>
                    <a:pt x="495" y="263"/>
                  </a:lnTo>
                  <a:lnTo>
                    <a:pt x="479" y="636"/>
                  </a:lnTo>
                  <a:close/>
                  <a:moveTo>
                    <a:pt x="608" y="636"/>
                  </a:moveTo>
                  <a:lnTo>
                    <a:pt x="543" y="636"/>
                  </a:lnTo>
                  <a:lnTo>
                    <a:pt x="559" y="255"/>
                  </a:lnTo>
                  <a:lnTo>
                    <a:pt x="657" y="244"/>
                  </a:lnTo>
                  <a:lnTo>
                    <a:pt x="608" y="636"/>
                  </a:lnTo>
                  <a:close/>
                  <a:moveTo>
                    <a:pt x="736" y="636"/>
                  </a:moveTo>
                  <a:lnTo>
                    <a:pt x="673" y="636"/>
                  </a:lnTo>
                  <a:lnTo>
                    <a:pt x="723" y="235"/>
                  </a:lnTo>
                  <a:lnTo>
                    <a:pt x="791" y="227"/>
                  </a:lnTo>
                  <a:lnTo>
                    <a:pt x="736" y="636"/>
                  </a:lnTo>
                  <a:close/>
                  <a:moveTo>
                    <a:pt x="286" y="891"/>
                  </a:moveTo>
                  <a:lnTo>
                    <a:pt x="286" y="891"/>
                  </a:lnTo>
                  <a:lnTo>
                    <a:pt x="280" y="891"/>
                  </a:lnTo>
                  <a:lnTo>
                    <a:pt x="273" y="892"/>
                  </a:lnTo>
                  <a:lnTo>
                    <a:pt x="262" y="896"/>
                  </a:lnTo>
                  <a:lnTo>
                    <a:pt x="251" y="901"/>
                  </a:lnTo>
                  <a:lnTo>
                    <a:pt x="241" y="909"/>
                  </a:lnTo>
                  <a:lnTo>
                    <a:pt x="234" y="918"/>
                  </a:lnTo>
                  <a:lnTo>
                    <a:pt x="228" y="929"/>
                  </a:lnTo>
                  <a:lnTo>
                    <a:pt x="224" y="941"/>
                  </a:lnTo>
                  <a:lnTo>
                    <a:pt x="223" y="947"/>
                  </a:lnTo>
                  <a:lnTo>
                    <a:pt x="223" y="954"/>
                  </a:lnTo>
                  <a:lnTo>
                    <a:pt x="223" y="954"/>
                  </a:lnTo>
                  <a:lnTo>
                    <a:pt x="223" y="960"/>
                  </a:lnTo>
                  <a:lnTo>
                    <a:pt x="224" y="967"/>
                  </a:lnTo>
                  <a:lnTo>
                    <a:pt x="228" y="978"/>
                  </a:lnTo>
                  <a:lnTo>
                    <a:pt x="234" y="989"/>
                  </a:lnTo>
                  <a:lnTo>
                    <a:pt x="241" y="999"/>
                  </a:lnTo>
                  <a:lnTo>
                    <a:pt x="251" y="1006"/>
                  </a:lnTo>
                  <a:lnTo>
                    <a:pt x="262" y="1013"/>
                  </a:lnTo>
                  <a:lnTo>
                    <a:pt x="273" y="1016"/>
                  </a:lnTo>
                  <a:lnTo>
                    <a:pt x="280" y="1017"/>
                  </a:lnTo>
                  <a:lnTo>
                    <a:pt x="286" y="1018"/>
                  </a:lnTo>
                  <a:lnTo>
                    <a:pt x="286" y="1018"/>
                  </a:lnTo>
                  <a:lnTo>
                    <a:pt x="293" y="1017"/>
                  </a:lnTo>
                  <a:lnTo>
                    <a:pt x="299" y="1016"/>
                  </a:lnTo>
                  <a:lnTo>
                    <a:pt x="311" y="1013"/>
                  </a:lnTo>
                  <a:lnTo>
                    <a:pt x="322" y="1006"/>
                  </a:lnTo>
                  <a:lnTo>
                    <a:pt x="331" y="999"/>
                  </a:lnTo>
                  <a:lnTo>
                    <a:pt x="340" y="989"/>
                  </a:lnTo>
                  <a:lnTo>
                    <a:pt x="345" y="978"/>
                  </a:lnTo>
                  <a:lnTo>
                    <a:pt x="348" y="967"/>
                  </a:lnTo>
                  <a:lnTo>
                    <a:pt x="350" y="960"/>
                  </a:lnTo>
                  <a:lnTo>
                    <a:pt x="351" y="954"/>
                  </a:lnTo>
                  <a:lnTo>
                    <a:pt x="351" y="954"/>
                  </a:lnTo>
                  <a:lnTo>
                    <a:pt x="350" y="947"/>
                  </a:lnTo>
                  <a:lnTo>
                    <a:pt x="348" y="941"/>
                  </a:lnTo>
                  <a:lnTo>
                    <a:pt x="345" y="929"/>
                  </a:lnTo>
                  <a:lnTo>
                    <a:pt x="340" y="918"/>
                  </a:lnTo>
                  <a:lnTo>
                    <a:pt x="331" y="909"/>
                  </a:lnTo>
                  <a:lnTo>
                    <a:pt x="322" y="901"/>
                  </a:lnTo>
                  <a:lnTo>
                    <a:pt x="311" y="896"/>
                  </a:lnTo>
                  <a:lnTo>
                    <a:pt x="299" y="892"/>
                  </a:lnTo>
                  <a:lnTo>
                    <a:pt x="293" y="891"/>
                  </a:lnTo>
                  <a:lnTo>
                    <a:pt x="286" y="891"/>
                  </a:lnTo>
                  <a:lnTo>
                    <a:pt x="286" y="891"/>
                  </a:lnTo>
                  <a:close/>
                  <a:moveTo>
                    <a:pt x="700" y="891"/>
                  </a:moveTo>
                  <a:lnTo>
                    <a:pt x="700" y="891"/>
                  </a:lnTo>
                  <a:lnTo>
                    <a:pt x="694" y="891"/>
                  </a:lnTo>
                  <a:lnTo>
                    <a:pt x="688" y="892"/>
                  </a:lnTo>
                  <a:lnTo>
                    <a:pt x="676" y="896"/>
                  </a:lnTo>
                  <a:lnTo>
                    <a:pt x="665" y="901"/>
                  </a:lnTo>
                  <a:lnTo>
                    <a:pt x="655" y="909"/>
                  </a:lnTo>
                  <a:lnTo>
                    <a:pt x="648" y="918"/>
                  </a:lnTo>
                  <a:lnTo>
                    <a:pt x="641" y="929"/>
                  </a:lnTo>
                  <a:lnTo>
                    <a:pt x="638" y="941"/>
                  </a:lnTo>
                  <a:lnTo>
                    <a:pt x="637" y="947"/>
                  </a:lnTo>
                  <a:lnTo>
                    <a:pt x="637" y="954"/>
                  </a:lnTo>
                  <a:lnTo>
                    <a:pt x="637" y="954"/>
                  </a:lnTo>
                  <a:lnTo>
                    <a:pt x="637" y="960"/>
                  </a:lnTo>
                  <a:lnTo>
                    <a:pt x="638" y="967"/>
                  </a:lnTo>
                  <a:lnTo>
                    <a:pt x="641" y="978"/>
                  </a:lnTo>
                  <a:lnTo>
                    <a:pt x="648" y="989"/>
                  </a:lnTo>
                  <a:lnTo>
                    <a:pt x="655" y="999"/>
                  </a:lnTo>
                  <a:lnTo>
                    <a:pt x="665" y="1006"/>
                  </a:lnTo>
                  <a:lnTo>
                    <a:pt x="676" y="1013"/>
                  </a:lnTo>
                  <a:lnTo>
                    <a:pt x="688" y="1016"/>
                  </a:lnTo>
                  <a:lnTo>
                    <a:pt x="694" y="1017"/>
                  </a:lnTo>
                  <a:lnTo>
                    <a:pt x="700" y="1018"/>
                  </a:lnTo>
                  <a:lnTo>
                    <a:pt x="700" y="1018"/>
                  </a:lnTo>
                  <a:lnTo>
                    <a:pt x="707" y="1017"/>
                  </a:lnTo>
                  <a:lnTo>
                    <a:pt x="713" y="1016"/>
                  </a:lnTo>
                  <a:lnTo>
                    <a:pt x="725" y="1013"/>
                  </a:lnTo>
                  <a:lnTo>
                    <a:pt x="736" y="1006"/>
                  </a:lnTo>
                  <a:lnTo>
                    <a:pt x="745" y="999"/>
                  </a:lnTo>
                  <a:lnTo>
                    <a:pt x="753" y="989"/>
                  </a:lnTo>
                  <a:lnTo>
                    <a:pt x="759" y="978"/>
                  </a:lnTo>
                  <a:lnTo>
                    <a:pt x="763" y="967"/>
                  </a:lnTo>
                  <a:lnTo>
                    <a:pt x="764" y="960"/>
                  </a:lnTo>
                  <a:lnTo>
                    <a:pt x="764" y="954"/>
                  </a:lnTo>
                  <a:lnTo>
                    <a:pt x="764" y="954"/>
                  </a:lnTo>
                  <a:lnTo>
                    <a:pt x="764" y="947"/>
                  </a:lnTo>
                  <a:lnTo>
                    <a:pt x="763" y="941"/>
                  </a:lnTo>
                  <a:lnTo>
                    <a:pt x="759" y="929"/>
                  </a:lnTo>
                  <a:lnTo>
                    <a:pt x="753" y="918"/>
                  </a:lnTo>
                  <a:lnTo>
                    <a:pt x="745" y="909"/>
                  </a:lnTo>
                  <a:lnTo>
                    <a:pt x="736" y="901"/>
                  </a:lnTo>
                  <a:lnTo>
                    <a:pt x="725" y="896"/>
                  </a:lnTo>
                  <a:lnTo>
                    <a:pt x="713" y="892"/>
                  </a:lnTo>
                  <a:lnTo>
                    <a:pt x="707" y="891"/>
                  </a:lnTo>
                  <a:lnTo>
                    <a:pt x="700" y="891"/>
                  </a:lnTo>
                  <a:lnTo>
                    <a:pt x="700" y="89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5" name="Freeform 13"/>
            <p:cNvSpPr>
              <a:spLocks noEditPoints="1"/>
            </p:cNvSpPr>
            <p:nvPr/>
          </p:nvSpPr>
          <p:spPr bwMode="auto">
            <a:xfrm>
              <a:off x="7276314" y="2689103"/>
              <a:ext cx="200705" cy="292455"/>
            </a:xfrm>
            <a:custGeom>
              <a:avLst/>
              <a:gdLst>
                <a:gd name="T0" fmla="*/ 474 w 700"/>
                <a:gd name="T1" fmla="*/ 694 h 1018"/>
                <a:gd name="T2" fmla="*/ 568 w 700"/>
                <a:gd name="T3" fmla="*/ 554 h 1018"/>
                <a:gd name="T4" fmla="*/ 555 w 700"/>
                <a:gd name="T5" fmla="*/ 136 h 1018"/>
                <a:gd name="T6" fmla="*/ 436 w 700"/>
                <a:gd name="T7" fmla="*/ 18 h 1018"/>
                <a:gd name="T8" fmla="*/ 284 w 700"/>
                <a:gd name="T9" fmla="*/ 11 h 1018"/>
                <a:gd name="T10" fmla="*/ 154 w 700"/>
                <a:gd name="T11" fmla="*/ 117 h 1018"/>
                <a:gd name="T12" fmla="*/ 128 w 700"/>
                <a:gd name="T13" fmla="*/ 532 h 1018"/>
                <a:gd name="T14" fmla="*/ 209 w 700"/>
                <a:gd name="T15" fmla="*/ 681 h 1018"/>
                <a:gd name="T16" fmla="*/ 350 w 700"/>
                <a:gd name="T17" fmla="*/ 732 h 1018"/>
                <a:gd name="T18" fmla="*/ 241 w 700"/>
                <a:gd name="T19" fmla="*/ 376 h 1018"/>
                <a:gd name="T20" fmla="*/ 252 w 700"/>
                <a:gd name="T21" fmla="*/ 338 h 1018"/>
                <a:gd name="T22" fmla="*/ 191 w 700"/>
                <a:gd name="T23" fmla="*/ 254 h 1018"/>
                <a:gd name="T24" fmla="*/ 252 w 700"/>
                <a:gd name="T25" fmla="*/ 235 h 1018"/>
                <a:gd name="T26" fmla="*/ 241 w 700"/>
                <a:gd name="T27" fmla="*/ 196 h 1018"/>
                <a:gd name="T28" fmla="*/ 208 w 700"/>
                <a:gd name="T29" fmla="*/ 152 h 1018"/>
                <a:gd name="T30" fmla="*/ 283 w 700"/>
                <a:gd name="T31" fmla="*/ 78 h 1018"/>
                <a:gd name="T32" fmla="*/ 378 w 700"/>
                <a:gd name="T33" fmla="*/ 66 h 1018"/>
                <a:gd name="T34" fmla="*/ 471 w 700"/>
                <a:gd name="T35" fmla="*/ 119 h 1018"/>
                <a:gd name="T36" fmla="*/ 477 w 700"/>
                <a:gd name="T37" fmla="*/ 191 h 1018"/>
                <a:gd name="T38" fmla="*/ 445 w 700"/>
                <a:gd name="T39" fmla="*/ 223 h 1018"/>
                <a:gd name="T40" fmla="*/ 471 w 700"/>
                <a:gd name="T41" fmla="*/ 254 h 1018"/>
                <a:gd name="T42" fmla="*/ 459 w 700"/>
                <a:gd name="T43" fmla="*/ 324 h 1018"/>
                <a:gd name="T44" fmla="*/ 448 w 700"/>
                <a:gd name="T45" fmla="*/ 363 h 1018"/>
                <a:gd name="T46" fmla="*/ 509 w 700"/>
                <a:gd name="T47" fmla="*/ 445 h 1018"/>
                <a:gd name="T48" fmla="*/ 448 w 700"/>
                <a:gd name="T49" fmla="*/ 464 h 1018"/>
                <a:gd name="T50" fmla="*/ 459 w 700"/>
                <a:gd name="T51" fmla="*/ 504 h 1018"/>
                <a:gd name="T52" fmla="*/ 502 w 700"/>
                <a:gd name="T53" fmla="*/ 557 h 1018"/>
                <a:gd name="T54" fmla="*/ 426 w 700"/>
                <a:gd name="T55" fmla="*/ 649 h 1018"/>
                <a:gd name="T56" fmla="*/ 318 w 700"/>
                <a:gd name="T57" fmla="*/ 665 h 1018"/>
                <a:gd name="T58" fmla="*/ 219 w 700"/>
                <a:gd name="T59" fmla="*/ 598 h 1018"/>
                <a:gd name="T60" fmla="*/ 223 w 700"/>
                <a:gd name="T61" fmla="*/ 510 h 1018"/>
                <a:gd name="T62" fmla="*/ 255 w 700"/>
                <a:gd name="T63" fmla="*/ 477 h 1018"/>
                <a:gd name="T64" fmla="*/ 229 w 700"/>
                <a:gd name="T65" fmla="*/ 446 h 1018"/>
                <a:gd name="T66" fmla="*/ 372 w 700"/>
                <a:gd name="T67" fmla="*/ 595 h 1018"/>
                <a:gd name="T68" fmla="*/ 379 w 700"/>
                <a:gd name="T69" fmla="*/ 147 h 1018"/>
                <a:gd name="T70" fmla="*/ 344 w 700"/>
                <a:gd name="T71" fmla="*/ 128 h 1018"/>
                <a:gd name="T72" fmla="*/ 318 w 700"/>
                <a:gd name="T73" fmla="*/ 573 h 1018"/>
                <a:gd name="T74" fmla="*/ 344 w 700"/>
                <a:gd name="T75" fmla="*/ 604 h 1018"/>
                <a:gd name="T76" fmla="*/ 499 w 700"/>
                <a:gd name="T77" fmla="*/ 826 h 1018"/>
                <a:gd name="T78" fmla="*/ 658 w 700"/>
                <a:gd name="T79" fmla="*/ 675 h 1018"/>
                <a:gd name="T80" fmla="*/ 699 w 700"/>
                <a:gd name="T81" fmla="*/ 503 h 1018"/>
                <a:gd name="T82" fmla="*/ 668 w 700"/>
                <a:gd name="T83" fmla="*/ 477 h 1018"/>
                <a:gd name="T84" fmla="*/ 636 w 700"/>
                <a:gd name="T85" fmla="*/ 510 h 1018"/>
                <a:gd name="T86" fmla="*/ 619 w 700"/>
                <a:gd name="T87" fmla="*/ 607 h 1018"/>
                <a:gd name="T88" fmla="*/ 562 w 700"/>
                <a:gd name="T89" fmla="*/ 702 h 1018"/>
                <a:gd name="T90" fmla="*/ 474 w 700"/>
                <a:gd name="T91" fmla="*/ 767 h 1018"/>
                <a:gd name="T92" fmla="*/ 364 w 700"/>
                <a:gd name="T93" fmla="*/ 795 h 1018"/>
                <a:gd name="T94" fmla="*/ 265 w 700"/>
                <a:gd name="T95" fmla="*/ 782 h 1018"/>
                <a:gd name="T96" fmla="*/ 168 w 700"/>
                <a:gd name="T97" fmla="*/ 729 h 1018"/>
                <a:gd name="T98" fmla="*/ 98 w 700"/>
                <a:gd name="T99" fmla="*/ 646 h 1018"/>
                <a:gd name="T100" fmla="*/ 65 w 700"/>
                <a:gd name="T101" fmla="*/ 539 h 1018"/>
                <a:gd name="T102" fmla="*/ 50 w 700"/>
                <a:gd name="T103" fmla="*/ 483 h 1018"/>
                <a:gd name="T104" fmla="*/ 9 w 700"/>
                <a:gd name="T105" fmla="*/ 487 h 1018"/>
                <a:gd name="T106" fmla="*/ 11 w 700"/>
                <a:gd name="T107" fmla="*/ 595 h 1018"/>
                <a:gd name="T108" fmla="*/ 131 w 700"/>
                <a:gd name="T109" fmla="*/ 781 h 1018"/>
                <a:gd name="T110" fmla="*/ 127 w 700"/>
                <a:gd name="T111" fmla="*/ 955 h 1018"/>
                <a:gd name="T112" fmla="*/ 95 w 700"/>
                <a:gd name="T113" fmla="*/ 986 h 1018"/>
                <a:gd name="T114" fmla="*/ 121 w 700"/>
                <a:gd name="T115" fmla="*/ 1017 h 1018"/>
                <a:gd name="T116" fmla="*/ 599 w 700"/>
                <a:gd name="T117" fmla="*/ 1004 h 1018"/>
                <a:gd name="T118" fmla="*/ 595 w 700"/>
                <a:gd name="T119" fmla="*/ 963 h 1018"/>
                <a:gd name="T120" fmla="*/ 318 w 700"/>
                <a:gd name="T121" fmla="*/ 85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00" h="1018">
                  <a:moveTo>
                    <a:pt x="350" y="732"/>
                  </a:moveTo>
                  <a:lnTo>
                    <a:pt x="350" y="732"/>
                  </a:lnTo>
                  <a:lnTo>
                    <a:pt x="373" y="731"/>
                  </a:lnTo>
                  <a:lnTo>
                    <a:pt x="394" y="727"/>
                  </a:lnTo>
                  <a:lnTo>
                    <a:pt x="416" y="722"/>
                  </a:lnTo>
                  <a:lnTo>
                    <a:pt x="436" y="714"/>
                  </a:lnTo>
                  <a:lnTo>
                    <a:pt x="456" y="705"/>
                  </a:lnTo>
                  <a:lnTo>
                    <a:pt x="474" y="694"/>
                  </a:lnTo>
                  <a:lnTo>
                    <a:pt x="491" y="681"/>
                  </a:lnTo>
                  <a:lnTo>
                    <a:pt x="507" y="666"/>
                  </a:lnTo>
                  <a:lnTo>
                    <a:pt x="522" y="651"/>
                  </a:lnTo>
                  <a:lnTo>
                    <a:pt x="535" y="634"/>
                  </a:lnTo>
                  <a:lnTo>
                    <a:pt x="546" y="615"/>
                  </a:lnTo>
                  <a:lnTo>
                    <a:pt x="555" y="595"/>
                  </a:lnTo>
                  <a:lnTo>
                    <a:pt x="563" y="575"/>
                  </a:lnTo>
                  <a:lnTo>
                    <a:pt x="568" y="554"/>
                  </a:lnTo>
                  <a:lnTo>
                    <a:pt x="572" y="532"/>
                  </a:lnTo>
                  <a:lnTo>
                    <a:pt x="573" y="510"/>
                  </a:lnTo>
                  <a:lnTo>
                    <a:pt x="573" y="223"/>
                  </a:lnTo>
                  <a:lnTo>
                    <a:pt x="573" y="223"/>
                  </a:lnTo>
                  <a:lnTo>
                    <a:pt x="572" y="201"/>
                  </a:lnTo>
                  <a:lnTo>
                    <a:pt x="568" y="178"/>
                  </a:lnTo>
                  <a:lnTo>
                    <a:pt x="563" y="157"/>
                  </a:lnTo>
                  <a:lnTo>
                    <a:pt x="555" y="136"/>
                  </a:lnTo>
                  <a:lnTo>
                    <a:pt x="546" y="117"/>
                  </a:lnTo>
                  <a:lnTo>
                    <a:pt x="535" y="99"/>
                  </a:lnTo>
                  <a:lnTo>
                    <a:pt x="522" y="81"/>
                  </a:lnTo>
                  <a:lnTo>
                    <a:pt x="507" y="65"/>
                  </a:lnTo>
                  <a:lnTo>
                    <a:pt x="491" y="51"/>
                  </a:lnTo>
                  <a:lnTo>
                    <a:pt x="474" y="39"/>
                  </a:lnTo>
                  <a:lnTo>
                    <a:pt x="456" y="27"/>
                  </a:lnTo>
                  <a:lnTo>
                    <a:pt x="436" y="18"/>
                  </a:lnTo>
                  <a:lnTo>
                    <a:pt x="416" y="11"/>
                  </a:lnTo>
                  <a:lnTo>
                    <a:pt x="394" y="5"/>
                  </a:lnTo>
                  <a:lnTo>
                    <a:pt x="373" y="1"/>
                  </a:lnTo>
                  <a:lnTo>
                    <a:pt x="350" y="0"/>
                  </a:lnTo>
                  <a:lnTo>
                    <a:pt x="350" y="0"/>
                  </a:lnTo>
                  <a:lnTo>
                    <a:pt x="327" y="1"/>
                  </a:lnTo>
                  <a:lnTo>
                    <a:pt x="305" y="5"/>
                  </a:lnTo>
                  <a:lnTo>
                    <a:pt x="284" y="11"/>
                  </a:lnTo>
                  <a:lnTo>
                    <a:pt x="264" y="18"/>
                  </a:lnTo>
                  <a:lnTo>
                    <a:pt x="244" y="27"/>
                  </a:lnTo>
                  <a:lnTo>
                    <a:pt x="226" y="39"/>
                  </a:lnTo>
                  <a:lnTo>
                    <a:pt x="209" y="51"/>
                  </a:lnTo>
                  <a:lnTo>
                    <a:pt x="193" y="65"/>
                  </a:lnTo>
                  <a:lnTo>
                    <a:pt x="178" y="81"/>
                  </a:lnTo>
                  <a:lnTo>
                    <a:pt x="165" y="99"/>
                  </a:lnTo>
                  <a:lnTo>
                    <a:pt x="154" y="117"/>
                  </a:lnTo>
                  <a:lnTo>
                    <a:pt x="144" y="136"/>
                  </a:lnTo>
                  <a:lnTo>
                    <a:pt x="137" y="157"/>
                  </a:lnTo>
                  <a:lnTo>
                    <a:pt x="132" y="178"/>
                  </a:lnTo>
                  <a:lnTo>
                    <a:pt x="128" y="201"/>
                  </a:lnTo>
                  <a:lnTo>
                    <a:pt x="127" y="223"/>
                  </a:lnTo>
                  <a:lnTo>
                    <a:pt x="127" y="510"/>
                  </a:lnTo>
                  <a:lnTo>
                    <a:pt x="127" y="510"/>
                  </a:lnTo>
                  <a:lnTo>
                    <a:pt x="128" y="532"/>
                  </a:lnTo>
                  <a:lnTo>
                    <a:pt x="132" y="554"/>
                  </a:lnTo>
                  <a:lnTo>
                    <a:pt x="137" y="575"/>
                  </a:lnTo>
                  <a:lnTo>
                    <a:pt x="144" y="595"/>
                  </a:lnTo>
                  <a:lnTo>
                    <a:pt x="154" y="615"/>
                  </a:lnTo>
                  <a:lnTo>
                    <a:pt x="165" y="634"/>
                  </a:lnTo>
                  <a:lnTo>
                    <a:pt x="178" y="651"/>
                  </a:lnTo>
                  <a:lnTo>
                    <a:pt x="193" y="666"/>
                  </a:lnTo>
                  <a:lnTo>
                    <a:pt x="209" y="681"/>
                  </a:lnTo>
                  <a:lnTo>
                    <a:pt x="226" y="694"/>
                  </a:lnTo>
                  <a:lnTo>
                    <a:pt x="244" y="705"/>
                  </a:lnTo>
                  <a:lnTo>
                    <a:pt x="264" y="714"/>
                  </a:lnTo>
                  <a:lnTo>
                    <a:pt x="284" y="722"/>
                  </a:lnTo>
                  <a:lnTo>
                    <a:pt x="305" y="727"/>
                  </a:lnTo>
                  <a:lnTo>
                    <a:pt x="327" y="731"/>
                  </a:lnTo>
                  <a:lnTo>
                    <a:pt x="350" y="732"/>
                  </a:lnTo>
                  <a:lnTo>
                    <a:pt x="350" y="732"/>
                  </a:lnTo>
                  <a:close/>
                  <a:moveTo>
                    <a:pt x="223" y="445"/>
                  </a:moveTo>
                  <a:lnTo>
                    <a:pt x="191" y="445"/>
                  </a:lnTo>
                  <a:lnTo>
                    <a:pt x="191" y="382"/>
                  </a:lnTo>
                  <a:lnTo>
                    <a:pt x="223" y="382"/>
                  </a:lnTo>
                  <a:lnTo>
                    <a:pt x="223" y="382"/>
                  </a:lnTo>
                  <a:lnTo>
                    <a:pt x="229" y="381"/>
                  </a:lnTo>
                  <a:lnTo>
                    <a:pt x="235" y="380"/>
                  </a:lnTo>
                  <a:lnTo>
                    <a:pt x="241" y="376"/>
                  </a:lnTo>
                  <a:lnTo>
                    <a:pt x="245" y="372"/>
                  </a:lnTo>
                  <a:lnTo>
                    <a:pt x="250" y="368"/>
                  </a:lnTo>
                  <a:lnTo>
                    <a:pt x="252" y="363"/>
                  </a:lnTo>
                  <a:lnTo>
                    <a:pt x="254" y="356"/>
                  </a:lnTo>
                  <a:lnTo>
                    <a:pt x="255" y="350"/>
                  </a:lnTo>
                  <a:lnTo>
                    <a:pt x="255" y="350"/>
                  </a:lnTo>
                  <a:lnTo>
                    <a:pt x="254" y="343"/>
                  </a:lnTo>
                  <a:lnTo>
                    <a:pt x="252" y="338"/>
                  </a:lnTo>
                  <a:lnTo>
                    <a:pt x="250" y="333"/>
                  </a:lnTo>
                  <a:lnTo>
                    <a:pt x="245" y="327"/>
                  </a:lnTo>
                  <a:lnTo>
                    <a:pt x="241" y="324"/>
                  </a:lnTo>
                  <a:lnTo>
                    <a:pt x="235" y="321"/>
                  </a:lnTo>
                  <a:lnTo>
                    <a:pt x="229" y="319"/>
                  </a:lnTo>
                  <a:lnTo>
                    <a:pt x="223" y="319"/>
                  </a:lnTo>
                  <a:lnTo>
                    <a:pt x="191" y="319"/>
                  </a:lnTo>
                  <a:lnTo>
                    <a:pt x="191" y="254"/>
                  </a:lnTo>
                  <a:lnTo>
                    <a:pt x="223" y="254"/>
                  </a:lnTo>
                  <a:lnTo>
                    <a:pt x="223" y="254"/>
                  </a:lnTo>
                  <a:lnTo>
                    <a:pt x="229" y="254"/>
                  </a:lnTo>
                  <a:lnTo>
                    <a:pt x="235" y="252"/>
                  </a:lnTo>
                  <a:lnTo>
                    <a:pt x="241" y="249"/>
                  </a:lnTo>
                  <a:lnTo>
                    <a:pt x="245" y="246"/>
                  </a:lnTo>
                  <a:lnTo>
                    <a:pt x="250" y="240"/>
                  </a:lnTo>
                  <a:lnTo>
                    <a:pt x="252" y="235"/>
                  </a:lnTo>
                  <a:lnTo>
                    <a:pt x="254" y="230"/>
                  </a:lnTo>
                  <a:lnTo>
                    <a:pt x="255" y="223"/>
                  </a:lnTo>
                  <a:lnTo>
                    <a:pt x="255" y="223"/>
                  </a:lnTo>
                  <a:lnTo>
                    <a:pt x="254" y="217"/>
                  </a:lnTo>
                  <a:lnTo>
                    <a:pt x="252" y="210"/>
                  </a:lnTo>
                  <a:lnTo>
                    <a:pt x="250" y="205"/>
                  </a:lnTo>
                  <a:lnTo>
                    <a:pt x="245" y="201"/>
                  </a:lnTo>
                  <a:lnTo>
                    <a:pt x="241" y="196"/>
                  </a:lnTo>
                  <a:lnTo>
                    <a:pt x="235" y="193"/>
                  </a:lnTo>
                  <a:lnTo>
                    <a:pt x="229" y="192"/>
                  </a:lnTo>
                  <a:lnTo>
                    <a:pt x="223" y="191"/>
                  </a:lnTo>
                  <a:lnTo>
                    <a:pt x="194" y="191"/>
                  </a:lnTo>
                  <a:lnTo>
                    <a:pt x="194" y="191"/>
                  </a:lnTo>
                  <a:lnTo>
                    <a:pt x="197" y="178"/>
                  </a:lnTo>
                  <a:lnTo>
                    <a:pt x="202" y="165"/>
                  </a:lnTo>
                  <a:lnTo>
                    <a:pt x="208" y="152"/>
                  </a:lnTo>
                  <a:lnTo>
                    <a:pt x="214" y="140"/>
                  </a:lnTo>
                  <a:lnTo>
                    <a:pt x="222" y="130"/>
                  </a:lnTo>
                  <a:lnTo>
                    <a:pt x="229" y="119"/>
                  </a:lnTo>
                  <a:lnTo>
                    <a:pt x="239" y="109"/>
                  </a:lnTo>
                  <a:lnTo>
                    <a:pt x="249" y="101"/>
                  </a:lnTo>
                  <a:lnTo>
                    <a:pt x="259" y="92"/>
                  </a:lnTo>
                  <a:lnTo>
                    <a:pt x="271" y="85"/>
                  </a:lnTo>
                  <a:lnTo>
                    <a:pt x="283" y="78"/>
                  </a:lnTo>
                  <a:lnTo>
                    <a:pt x="296" y="74"/>
                  </a:lnTo>
                  <a:lnTo>
                    <a:pt x="309" y="70"/>
                  </a:lnTo>
                  <a:lnTo>
                    <a:pt x="322" y="66"/>
                  </a:lnTo>
                  <a:lnTo>
                    <a:pt x="335" y="64"/>
                  </a:lnTo>
                  <a:lnTo>
                    <a:pt x="350" y="64"/>
                  </a:lnTo>
                  <a:lnTo>
                    <a:pt x="350" y="64"/>
                  </a:lnTo>
                  <a:lnTo>
                    <a:pt x="364" y="64"/>
                  </a:lnTo>
                  <a:lnTo>
                    <a:pt x="378" y="66"/>
                  </a:lnTo>
                  <a:lnTo>
                    <a:pt x="391" y="70"/>
                  </a:lnTo>
                  <a:lnTo>
                    <a:pt x="404" y="74"/>
                  </a:lnTo>
                  <a:lnTo>
                    <a:pt x="417" y="78"/>
                  </a:lnTo>
                  <a:lnTo>
                    <a:pt x="429" y="85"/>
                  </a:lnTo>
                  <a:lnTo>
                    <a:pt x="441" y="92"/>
                  </a:lnTo>
                  <a:lnTo>
                    <a:pt x="451" y="101"/>
                  </a:lnTo>
                  <a:lnTo>
                    <a:pt x="461" y="109"/>
                  </a:lnTo>
                  <a:lnTo>
                    <a:pt x="471" y="119"/>
                  </a:lnTo>
                  <a:lnTo>
                    <a:pt x="478" y="130"/>
                  </a:lnTo>
                  <a:lnTo>
                    <a:pt x="486" y="140"/>
                  </a:lnTo>
                  <a:lnTo>
                    <a:pt x="492" y="152"/>
                  </a:lnTo>
                  <a:lnTo>
                    <a:pt x="497" y="165"/>
                  </a:lnTo>
                  <a:lnTo>
                    <a:pt x="503" y="178"/>
                  </a:lnTo>
                  <a:lnTo>
                    <a:pt x="506" y="191"/>
                  </a:lnTo>
                  <a:lnTo>
                    <a:pt x="477" y="191"/>
                  </a:lnTo>
                  <a:lnTo>
                    <a:pt x="477" y="191"/>
                  </a:lnTo>
                  <a:lnTo>
                    <a:pt x="471" y="192"/>
                  </a:lnTo>
                  <a:lnTo>
                    <a:pt x="465" y="193"/>
                  </a:lnTo>
                  <a:lnTo>
                    <a:pt x="459" y="196"/>
                  </a:lnTo>
                  <a:lnTo>
                    <a:pt x="455" y="201"/>
                  </a:lnTo>
                  <a:lnTo>
                    <a:pt x="450" y="205"/>
                  </a:lnTo>
                  <a:lnTo>
                    <a:pt x="448" y="210"/>
                  </a:lnTo>
                  <a:lnTo>
                    <a:pt x="446" y="217"/>
                  </a:lnTo>
                  <a:lnTo>
                    <a:pt x="445" y="223"/>
                  </a:lnTo>
                  <a:lnTo>
                    <a:pt x="445" y="223"/>
                  </a:lnTo>
                  <a:lnTo>
                    <a:pt x="446" y="230"/>
                  </a:lnTo>
                  <a:lnTo>
                    <a:pt x="448" y="235"/>
                  </a:lnTo>
                  <a:lnTo>
                    <a:pt x="450" y="240"/>
                  </a:lnTo>
                  <a:lnTo>
                    <a:pt x="455" y="246"/>
                  </a:lnTo>
                  <a:lnTo>
                    <a:pt x="459" y="249"/>
                  </a:lnTo>
                  <a:lnTo>
                    <a:pt x="465" y="252"/>
                  </a:lnTo>
                  <a:lnTo>
                    <a:pt x="471" y="254"/>
                  </a:lnTo>
                  <a:lnTo>
                    <a:pt x="477" y="254"/>
                  </a:lnTo>
                  <a:lnTo>
                    <a:pt x="509" y="254"/>
                  </a:lnTo>
                  <a:lnTo>
                    <a:pt x="509" y="319"/>
                  </a:lnTo>
                  <a:lnTo>
                    <a:pt x="477" y="319"/>
                  </a:lnTo>
                  <a:lnTo>
                    <a:pt x="477" y="319"/>
                  </a:lnTo>
                  <a:lnTo>
                    <a:pt x="471" y="319"/>
                  </a:lnTo>
                  <a:lnTo>
                    <a:pt x="465" y="321"/>
                  </a:lnTo>
                  <a:lnTo>
                    <a:pt x="459" y="324"/>
                  </a:lnTo>
                  <a:lnTo>
                    <a:pt x="455" y="327"/>
                  </a:lnTo>
                  <a:lnTo>
                    <a:pt x="450" y="333"/>
                  </a:lnTo>
                  <a:lnTo>
                    <a:pt x="448" y="338"/>
                  </a:lnTo>
                  <a:lnTo>
                    <a:pt x="446" y="343"/>
                  </a:lnTo>
                  <a:lnTo>
                    <a:pt x="445" y="350"/>
                  </a:lnTo>
                  <a:lnTo>
                    <a:pt x="445" y="350"/>
                  </a:lnTo>
                  <a:lnTo>
                    <a:pt x="446" y="356"/>
                  </a:lnTo>
                  <a:lnTo>
                    <a:pt x="448" y="363"/>
                  </a:lnTo>
                  <a:lnTo>
                    <a:pt x="450" y="368"/>
                  </a:lnTo>
                  <a:lnTo>
                    <a:pt x="455" y="372"/>
                  </a:lnTo>
                  <a:lnTo>
                    <a:pt x="459" y="376"/>
                  </a:lnTo>
                  <a:lnTo>
                    <a:pt x="465" y="380"/>
                  </a:lnTo>
                  <a:lnTo>
                    <a:pt x="471" y="381"/>
                  </a:lnTo>
                  <a:lnTo>
                    <a:pt x="477" y="382"/>
                  </a:lnTo>
                  <a:lnTo>
                    <a:pt x="509" y="382"/>
                  </a:lnTo>
                  <a:lnTo>
                    <a:pt x="509" y="445"/>
                  </a:lnTo>
                  <a:lnTo>
                    <a:pt x="477" y="445"/>
                  </a:lnTo>
                  <a:lnTo>
                    <a:pt x="477" y="445"/>
                  </a:lnTo>
                  <a:lnTo>
                    <a:pt x="471" y="446"/>
                  </a:lnTo>
                  <a:lnTo>
                    <a:pt x="465" y="448"/>
                  </a:lnTo>
                  <a:lnTo>
                    <a:pt x="459" y="451"/>
                  </a:lnTo>
                  <a:lnTo>
                    <a:pt x="455" y="455"/>
                  </a:lnTo>
                  <a:lnTo>
                    <a:pt x="450" y="459"/>
                  </a:lnTo>
                  <a:lnTo>
                    <a:pt x="448" y="464"/>
                  </a:lnTo>
                  <a:lnTo>
                    <a:pt x="446" y="471"/>
                  </a:lnTo>
                  <a:lnTo>
                    <a:pt x="445" y="477"/>
                  </a:lnTo>
                  <a:lnTo>
                    <a:pt x="445" y="477"/>
                  </a:lnTo>
                  <a:lnTo>
                    <a:pt x="446" y="484"/>
                  </a:lnTo>
                  <a:lnTo>
                    <a:pt x="448" y="489"/>
                  </a:lnTo>
                  <a:lnTo>
                    <a:pt x="450" y="496"/>
                  </a:lnTo>
                  <a:lnTo>
                    <a:pt x="455" y="500"/>
                  </a:lnTo>
                  <a:lnTo>
                    <a:pt x="459" y="504"/>
                  </a:lnTo>
                  <a:lnTo>
                    <a:pt x="465" y="506"/>
                  </a:lnTo>
                  <a:lnTo>
                    <a:pt x="471" y="508"/>
                  </a:lnTo>
                  <a:lnTo>
                    <a:pt x="477" y="510"/>
                  </a:lnTo>
                  <a:lnTo>
                    <a:pt x="509" y="510"/>
                  </a:lnTo>
                  <a:lnTo>
                    <a:pt x="509" y="510"/>
                  </a:lnTo>
                  <a:lnTo>
                    <a:pt x="508" y="526"/>
                  </a:lnTo>
                  <a:lnTo>
                    <a:pt x="506" y="541"/>
                  </a:lnTo>
                  <a:lnTo>
                    <a:pt x="502" y="557"/>
                  </a:lnTo>
                  <a:lnTo>
                    <a:pt x="496" y="571"/>
                  </a:lnTo>
                  <a:lnTo>
                    <a:pt x="490" y="585"/>
                  </a:lnTo>
                  <a:lnTo>
                    <a:pt x="481" y="598"/>
                  </a:lnTo>
                  <a:lnTo>
                    <a:pt x="473" y="610"/>
                  </a:lnTo>
                  <a:lnTo>
                    <a:pt x="462" y="621"/>
                  </a:lnTo>
                  <a:lnTo>
                    <a:pt x="451" y="632"/>
                  </a:lnTo>
                  <a:lnTo>
                    <a:pt x="438" y="640"/>
                  </a:lnTo>
                  <a:lnTo>
                    <a:pt x="426" y="649"/>
                  </a:lnTo>
                  <a:lnTo>
                    <a:pt x="412" y="655"/>
                  </a:lnTo>
                  <a:lnTo>
                    <a:pt x="398" y="661"/>
                  </a:lnTo>
                  <a:lnTo>
                    <a:pt x="382" y="665"/>
                  </a:lnTo>
                  <a:lnTo>
                    <a:pt x="367" y="667"/>
                  </a:lnTo>
                  <a:lnTo>
                    <a:pt x="350" y="668"/>
                  </a:lnTo>
                  <a:lnTo>
                    <a:pt x="350" y="668"/>
                  </a:lnTo>
                  <a:lnTo>
                    <a:pt x="333" y="667"/>
                  </a:lnTo>
                  <a:lnTo>
                    <a:pt x="318" y="665"/>
                  </a:lnTo>
                  <a:lnTo>
                    <a:pt x="302" y="661"/>
                  </a:lnTo>
                  <a:lnTo>
                    <a:pt x="288" y="655"/>
                  </a:lnTo>
                  <a:lnTo>
                    <a:pt x="274" y="649"/>
                  </a:lnTo>
                  <a:lnTo>
                    <a:pt x="261" y="640"/>
                  </a:lnTo>
                  <a:lnTo>
                    <a:pt x="249" y="632"/>
                  </a:lnTo>
                  <a:lnTo>
                    <a:pt x="238" y="621"/>
                  </a:lnTo>
                  <a:lnTo>
                    <a:pt x="227" y="610"/>
                  </a:lnTo>
                  <a:lnTo>
                    <a:pt x="219" y="598"/>
                  </a:lnTo>
                  <a:lnTo>
                    <a:pt x="210" y="585"/>
                  </a:lnTo>
                  <a:lnTo>
                    <a:pt x="203" y="571"/>
                  </a:lnTo>
                  <a:lnTo>
                    <a:pt x="198" y="557"/>
                  </a:lnTo>
                  <a:lnTo>
                    <a:pt x="194" y="541"/>
                  </a:lnTo>
                  <a:lnTo>
                    <a:pt x="192" y="526"/>
                  </a:lnTo>
                  <a:lnTo>
                    <a:pt x="191" y="510"/>
                  </a:lnTo>
                  <a:lnTo>
                    <a:pt x="223" y="510"/>
                  </a:lnTo>
                  <a:lnTo>
                    <a:pt x="223" y="510"/>
                  </a:lnTo>
                  <a:lnTo>
                    <a:pt x="229" y="508"/>
                  </a:lnTo>
                  <a:lnTo>
                    <a:pt x="235" y="506"/>
                  </a:lnTo>
                  <a:lnTo>
                    <a:pt x="241" y="504"/>
                  </a:lnTo>
                  <a:lnTo>
                    <a:pt x="245" y="500"/>
                  </a:lnTo>
                  <a:lnTo>
                    <a:pt x="250" y="496"/>
                  </a:lnTo>
                  <a:lnTo>
                    <a:pt x="252" y="489"/>
                  </a:lnTo>
                  <a:lnTo>
                    <a:pt x="254" y="484"/>
                  </a:lnTo>
                  <a:lnTo>
                    <a:pt x="255" y="477"/>
                  </a:lnTo>
                  <a:lnTo>
                    <a:pt x="255" y="477"/>
                  </a:lnTo>
                  <a:lnTo>
                    <a:pt x="254" y="471"/>
                  </a:lnTo>
                  <a:lnTo>
                    <a:pt x="252" y="464"/>
                  </a:lnTo>
                  <a:lnTo>
                    <a:pt x="250" y="459"/>
                  </a:lnTo>
                  <a:lnTo>
                    <a:pt x="245" y="455"/>
                  </a:lnTo>
                  <a:lnTo>
                    <a:pt x="241" y="451"/>
                  </a:lnTo>
                  <a:lnTo>
                    <a:pt x="235" y="448"/>
                  </a:lnTo>
                  <a:lnTo>
                    <a:pt x="229" y="446"/>
                  </a:lnTo>
                  <a:lnTo>
                    <a:pt x="223" y="445"/>
                  </a:lnTo>
                  <a:lnTo>
                    <a:pt x="223" y="445"/>
                  </a:lnTo>
                  <a:close/>
                  <a:moveTo>
                    <a:pt x="350" y="605"/>
                  </a:moveTo>
                  <a:lnTo>
                    <a:pt x="350" y="605"/>
                  </a:lnTo>
                  <a:lnTo>
                    <a:pt x="356" y="604"/>
                  </a:lnTo>
                  <a:lnTo>
                    <a:pt x="362" y="602"/>
                  </a:lnTo>
                  <a:lnTo>
                    <a:pt x="368" y="599"/>
                  </a:lnTo>
                  <a:lnTo>
                    <a:pt x="372" y="595"/>
                  </a:lnTo>
                  <a:lnTo>
                    <a:pt x="376" y="590"/>
                  </a:lnTo>
                  <a:lnTo>
                    <a:pt x="379" y="585"/>
                  </a:lnTo>
                  <a:lnTo>
                    <a:pt x="382" y="579"/>
                  </a:lnTo>
                  <a:lnTo>
                    <a:pt x="382" y="573"/>
                  </a:lnTo>
                  <a:lnTo>
                    <a:pt x="382" y="160"/>
                  </a:lnTo>
                  <a:lnTo>
                    <a:pt x="382" y="160"/>
                  </a:lnTo>
                  <a:lnTo>
                    <a:pt x="382" y="153"/>
                  </a:lnTo>
                  <a:lnTo>
                    <a:pt x="379" y="147"/>
                  </a:lnTo>
                  <a:lnTo>
                    <a:pt x="376" y="142"/>
                  </a:lnTo>
                  <a:lnTo>
                    <a:pt x="372" y="137"/>
                  </a:lnTo>
                  <a:lnTo>
                    <a:pt x="368" y="133"/>
                  </a:lnTo>
                  <a:lnTo>
                    <a:pt x="362" y="130"/>
                  </a:lnTo>
                  <a:lnTo>
                    <a:pt x="356" y="128"/>
                  </a:lnTo>
                  <a:lnTo>
                    <a:pt x="350" y="128"/>
                  </a:lnTo>
                  <a:lnTo>
                    <a:pt x="350" y="128"/>
                  </a:lnTo>
                  <a:lnTo>
                    <a:pt x="344" y="128"/>
                  </a:lnTo>
                  <a:lnTo>
                    <a:pt x="338" y="130"/>
                  </a:lnTo>
                  <a:lnTo>
                    <a:pt x="332" y="133"/>
                  </a:lnTo>
                  <a:lnTo>
                    <a:pt x="328" y="137"/>
                  </a:lnTo>
                  <a:lnTo>
                    <a:pt x="324" y="142"/>
                  </a:lnTo>
                  <a:lnTo>
                    <a:pt x="320" y="147"/>
                  </a:lnTo>
                  <a:lnTo>
                    <a:pt x="318" y="153"/>
                  </a:lnTo>
                  <a:lnTo>
                    <a:pt x="318" y="160"/>
                  </a:lnTo>
                  <a:lnTo>
                    <a:pt x="318" y="573"/>
                  </a:lnTo>
                  <a:lnTo>
                    <a:pt x="318" y="573"/>
                  </a:lnTo>
                  <a:lnTo>
                    <a:pt x="318" y="579"/>
                  </a:lnTo>
                  <a:lnTo>
                    <a:pt x="320" y="585"/>
                  </a:lnTo>
                  <a:lnTo>
                    <a:pt x="324" y="590"/>
                  </a:lnTo>
                  <a:lnTo>
                    <a:pt x="328" y="595"/>
                  </a:lnTo>
                  <a:lnTo>
                    <a:pt x="332" y="599"/>
                  </a:lnTo>
                  <a:lnTo>
                    <a:pt x="338" y="602"/>
                  </a:lnTo>
                  <a:lnTo>
                    <a:pt x="344" y="604"/>
                  </a:lnTo>
                  <a:lnTo>
                    <a:pt x="350" y="605"/>
                  </a:lnTo>
                  <a:lnTo>
                    <a:pt x="350" y="605"/>
                  </a:lnTo>
                  <a:close/>
                  <a:moveTo>
                    <a:pt x="573" y="955"/>
                  </a:moveTo>
                  <a:lnTo>
                    <a:pt x="445" y="955"/>
                  </a:lnTo>
                  <a:lnTo>
                    <a:pt x="445" y="845"/>
                  </a:lnTo>
                  <a:lnTo>
                    <a:pt x="445" y="845"/>
                  </a:lnTo>
                  <a:lnTo>
                    <a:pt x="473" y="837"/>
                  </a:lnTo>
                  <a:lnTo>
                    <a:pt x="499" y="826"/>
                  </a:lnTo>
                  <a:lnTo>
                    <a:pt x="523" y="812"/>
                  </a:lnTo>
                  <a:lnTo>
                    <a:pt x="547" y="798"/>
                  </a:lnTo>
                  <a:lnTo>
                    <a:pt x="569" y="781"/>
                  </a:lnTo>
                  <a:lnTo>
                    <a:pt x="591" y="763"/>
                  </a:lnTo>
                  <a:lnTo>
                    <a:pt x="610" y="743"/>
                  </a:lnTo>
                  <a:lnTo>
                    <a:pt x="627" y="722"/>
                  </a:lnTo>
                  <a:lnTo>
                    <a:pt x="643" y="698"/>
                  </a:lnTo>
                  <a:lnTo>
                    <a:pt x="658" y="675"/>
                  </a:lnTo>
                  <a:lnTo>
                    <a:pt x="670" y="649"/>
                  </a:lnTo>
                  <a:lnTo>
                    <a:pt x="681" y="623"/>
                  </a:lnTo>
                  <a:lnTo>
                    <a:pt x="688" y="595"/>
                  </a:lnTo>
                  <a:lnTo>
                    <a:pt x="695" y="567"/>
                  </a:lnTo>
                  <a:lnTo>
                    <a:pt x="698" y="539"/>
                  </a:lnTo>
                  <a:lnTo>
                    <a:pt x="700" y="510"/>
                  </a:lnTo>
                  <a:lnTo>
                    <a:pt x="700" y="510"/>
                  </a:lnTo>
                  <a:lnTo>
                    <a:pt x="699" y="503"/>
                  </a:lnTo>
                  <a:lnTo>
                    <a:pt x="697" y="497"/>
                  </a:lnTo>
                  <a:lnTo>
                    <a:pt x="695" y="491"/>
                  </a:lnTo>
                  <a:lnTo>
                    <a:pt x="691" y="487"/>
                  </a:lnTo>
                  <a:lnTo>
                    <a:pt x="686" y="483"/>
                  </a:lnTo>
                  <a:lnTo>
                    <a:pt x="680" y="479"/>
                  </a:lnTo>
                  <a:lnTo>
                    <a:pt x="675" y="478"/>
                  </a:lnTo>
                  <a:lnTo>
                    <a:pt x="668" y="477"/>
                  </a:lnTo>
                  <a:lnTo>
                    <a:pt x="668" y="477"/>
                  </a:lnTo>
                  <a:lnTo>
                    <a:pt x="662" y="478"/>
                  </a:lnTo>
                  <a:lnTo>
                    <a:pt x="655" y="479"/>
                  </a:lnTo>
                  <a:lnTo>
                    <a:pt x="650" y="483"/>
                  </a:lnTo>
                  <a:lnTo>
                    <a:pt x="646" y="487"/>
                  </a:lnTo>
                  <a:lnTo>
                    <a:pt x="641" y="491"/>
                  </a:lnTo>
                  <a:lnTo>
                    <a:pt x="639" y="497"/>
                  </a:lnTo>
                  <a:lnTo>
                    <a:pt x="637" y="503"/>
                  </a:lnTo>
                  <a:lnTo>
                    <a:pt x="636" y="510"/>
                  </a:lnTo>
                  <a:lnTo>
                    <a:pt x="636" y="510"/>
                  </a:lnTo>
                  <a:lnTo>
                    <a:pt x="636" y="523"/>
                  </a:lnTo>
                  <a:lnTo>
                    <a:pt x="635" y="539"/>
                  </a:lnTo>
                  <a:lnTo>
                    <a:pt x="633" y="552"/>
                  </a:lnTo>
                  <a:lnTo>
                    <a:pt x="631" y="566"/>
                  </a:lnTo>
                  <a:lnTo>
                    <a:pt x="627" y="580"/>
                  </a:lnTo>
                  <a:lnTo>
                    <a:pt x="623" y="594"/>
                  </a:lnTo>
                  <a:lnTo>
                    <a:pt x="619" y="607"/>
                  </a:lnTo>
                  <a:lnTo>
                    <a:pt x="613" y="620"/>
                  </a:lnTo>
                  <a:lnTo>
                    <a:pt x="608" y="633"/>
                  </a:lnTo>
                  <a:lnTo>
                    <a:pt x="602" y="646"/>
                  </a:lnTo>
                  <a:lnTo>
                    <a:pt x="595" y="658"/>
                  </a:lnTo>
                  <a:lnTo>
                    <a:pt x="588" y="669"/>
                  </a:lnTo>
                  <a:lnTo>
                    <a:pt x="579" y="680"/>
                  </a:lnTo>
                  <a:lnTo>
                    <a:pt x="570" y="691"/>
                  </a:lnTo>
                  <a:lnTo>
                    <a:pt x="562" y="702"/>
                  </a:lnTo>
                  <a:lnTo>
                    <a:pt x="552" y="711"/>
                  </a:lnTo>
                  <a:lnTo>
                    <a:pt x="543" y="721"/>
                  </a:lnTo>
                  <a:lnTo>
                    <a:pt x="532" y="729"/>
                  </a:lnTo>
                  <a:lnTo>
                    <a:pt x="521" y="738"/>
                  </a:lnTo>
                  <a:lnTo>
                    <a:pt x="510" y="747"/>
                  </a:lnTo>
                  <a:lnTo>
                    <a:pt x="499" y="754"/>
                  </a:lnTo>
                  <a:lnTo>
                    <a:pt x="487" y="761"/>
                  </a:lnTo>
                  <a:lnTo>
                    <a:pt x="474" y="767"/>
                  </a:lnTo>
                  <a:lnTo>
                    <a:pt x="461" y="772"/>
                  </a:lnTo>
                  <a:lnTo>
                    <a:pt x="448" y="778"/>
                  </a:lnTo>
                  <a:lnTo>
                    <a:pt x="435" y="782"/>
                  </a:lnTo>
                  <a:lnTo>
                    <a:pt x="421" y="786"/>
                  </a:lnTo>
                  <a:lnTo>
                    <a:pt x="407" y="790"/>
                  </a:lnTo>
                  <a:lnTo>
                    <a:pt x="393" y="792"/>
                  </a:lnTo>
                  <a:lnTo>
                    <a:pt x="379" y="794"/>
                  </a:lnTo>
                  <a:lnTo>
                    <a:pt x="364" y="795"/>
                  </a:lnTo>
                  <a:lnTo>
                    <a:pt x="350" y="795"/>
                  </a:lnTo>
                  <a:lnTo>
                    <a:pt x="350" y="795"/>
                  </a:lnTo>
                  <a:lnTo>
                    <a:pt x="335" y="795"/>
                  </a:lnTo>
                  <a:lnTo>
                    <a:pt x="320" y="794"/>
                  </a:lnTo>
                  <a:lnTo>
                    <a:pt x="307" y="792"/>
                  </a:lnTo>
                  <a:lnTo>
                    <a:pt x="293" y="790"/>
                  </a:lnTo>
                  <a:lnTo>
                    <a:pt x="279" y="786"/>
                  </a:lnTo>
                  <a:lnTo>
                    <a:pt x="265" y="782"/>
                  </a:lnTo>
                  <a:lnTo>
                    <a:pt x="252" y="778"/>
                  </a:lnTo>
                  <a:lnTo>
                    <a:pt x="239" y="772"/>
                  </a:lnTo>
                  <a:lnTo>
                    <a:pt x="226" y="767"/>
                  </a:lnTo>
                  <a:lnTo>
                    <a:pt x="213" y="761"/>
                  </a:lnTo>
                  <a:lnTo>
                    <a:pt x="201" y="754"/>
                  </a:lnTo>
                  <a:lnTo>
                    <a:pt x="190" y="747"/>
                  </a:lnTo>
                  <a:lnTo>
                    <a:pt x="179" y="738"/>
                  </a:lnTo>
                  <a:lnTo>
                    <a:pt x="168" y="729"/>
                  </a:lnTo>
                  <a:lnTo>
                    <a:pt x="157" y="721"/>
                  </a:lnTo>
                  <a:lnTo>
                    <a:pt x="148" y="711"/>
                  </a:lnTo>
                  <a:lnTo>
                    <a:pt x="138" y="702"/>
                  </a:lnTo>
                  <a:lnTo>
                    <a:pt x="129" y="691"/>
                  </a:lnTo>
                  <a:lnTo>
                    <a:pt x="121" y="680"/>
                  </a:lnTo>
                  <a:lnTo>
                    <a:pt x="112" y="669"/>
                  </a:lnTo>
                  <a:lnTo>
                    <a:pt x="105" y="658"/>
                  </a:lnTo>
                  <a:lnTo>
                    <a:pt x="98" y="646"/>
                  </a:lnTo>
                  <a:lnTo>
                    <a:pt x="92" y="633"/>
                  </a:lnTo>
                  <a:lnTo>
                    <a:pt x="87" y="620"/>
                  </a:lnTo>
                  <a:lnTo>
                    <a:pt x="81" y="607"/>
                  </a:lnTo>
                  <a:lnTo>
                    <a:pt x="77" y="594"/>
                  </a:lnTo>
                  <a:lnTo>
                    <a:pt x="73" y="580"/>
                  </a:lnTo>
                  <a:lnTo>
                    <a:pt x="69" y="566"/>
                  </a:lnTo>
                  <a:lnTo>
                    <a:pt x="67" y="552"/>
                  </a:lnTo>
                  <a:lnTo>
                    <a:pt x="65" y="539"/>
                  </a:lnTo>
                  <a:lnTo>
                    <a:pt x="64" y="523"/>
                  </a:lnTo>
                  <a:lnTo>
                    <a:pt x="64" y="510"/>
                  </a:lnTo>
                  <a:lnTo>
                    <a:pt x="64" y="510"/>
                  </a:lnTo>
                  <a:lnTo>
                    <a:pt x="63" y="503"/>
                  </a:lnTo>
                  <a:lnTo>
                    <a:pt x="61" y="497"/>
                  </a:lnTo>
                  <a:lnTo>
                    <a:pt x="59" y="491"/>
                  </a:lnTo>
                  <a:lnTo>
                    <a:pt x="54" y="487"/>
                  </a:lnTo>
                  <a:lnTo>
                    <a:pt x="50" y="483"/>
                  </a:lnTo>
                  <a:lnTo>
                    <a:pt x="45" y="479"/>
                  </a:lnTo>
                  <a:lnTo>
                    <a:pt x="38" y="478"/>
                  </a:lnTo>
                  <a:lnTo>
                    <a:pt x="32" y="477"/>
                  </a:lnTo>
                  <a:lnTo>
                    <a:pt x="32" y="477"/>
                  </a:lnTo>
                  <a:lnTo>
                    <a:pt x="25" y="478"/>
                  </a:lnTo>
                  <a:lnTo>
                    <a:pt x="20" y="479"/>
                  </a:lnTo>
                  <a:lnTo>
                    <a:pt x="15" y="483"/>
                  </a:lnTo>
                  <a:lnTo>
                    <a:pt x="9" y="487"/>
                  </a:lnTo>
                  <a:lnTo>
                    <a:pt x="5" y="491"/>
                  </a:lnTo>
                  <a:lnTo>
                    <a:pt x="3" y="497"/>
                  </a:lnTo>
                  <a:lnTo>
                    <a:pt x="1" y="503"/>
                  </a:lnTo>
                  <a:lnTo>
                    <a:pt x="0" y="510"/>
                  </a:lnTo>
                  <a:lnTo>
                    <a:pt x="0" y="510"/>
                  </a:lnTo>
                  <a:lnTo>
                    <a:pt x="2" y="539"/>
                  </a:lnTo>
                  <a:lnTo>
                    <a:pt x="5" y="567"/>
                  </a:lnTo>
                  <a:lnTo>
                    <a:pt x="11" y="595"/>
                  </a:lnTo>
                  <a:lnTo>
                    <a:pt x="19" y="623"/>
                  </a:lnTo>
                  <a:lnTo>
                    <a:pt x="30" y="649"/>
                  </a:lnTo>
                  <a:lnTo>
                    <a:pt x="41" y="675"/>
                  </a:lnTo>
                  <a:lnTo>
                    <a:pt x="57" y="698"/>
                  </a:lnTo>
                  <a:lnTo>
                    <a:pt x="73" y="722"/>
                  </a:lnTo>
                  <a:lnTo>
                    <a:pt x="90" y="743"/>
                  </a:lnTo>
                  <a:lnTo>
                    <a:pt x="109" y="763"/>
                  </a:lnTo>
                  <a:lnTo>
                    <a:pt x="131" y="781"/>
                  </a:lnTo>
                  <a:lnTo>
                    <a:pt x="153" y="798"/>
                  </a:lnTo>
                  <a:lnTo>
                    <a:pt x="177" y="812"/>
                  </a:lnTo>
                  <a:lnTo>
                    <a:pt x="201" y="826"/>
                  </a:lnTo>
                  <a:lnTo>
                    <a:pt x="227" y="837"/>
                  </a:lnTo>
                  <a:lnTo>
                    <a:pt x="255" y="845"/>
                  </a:lnTo>
                  <a:lnTo>
                    <a:pt x="255" y="955"/>
                  </a:lnTo>
                  <a:lnTo>
                    <a:pt x="127" y="955"/>
                  </a:lnTo>
                  <a:lnTo>
                    <a:pt x="127" y="955"/>
                  </a:lnTo>
                  <a:lnTo>
                    <a:pt x="121" y="955"/>
                  </a:lnTo>
                  <a:lnTo>
                    <a:pt x="114" y="957"/>
                  </a:lnTo>
                  <a:lnTo>
                    <a:pt x="109" y="960"/>
                  </a:lnTo>
                  <a:lnTo>
                    <a:pt x="105" y="963"/>
                  </a:lnTo>
                  <a:lnTo>
                    <a:pt x="100" y="969"/>
                  </a:lnTo>
                  <a:lnTo>
                    <a:pt x="98" y="974"/>
                  </a:lnTo>
                  <a:lnTo>
                    <a:pt x="96" y="979"/>
                  </a:lnTo>
                  <a:lnTo>
                    <a:pt x="95" y="986"/>
                  </a:lnTo>
                  <a:lnTo>
                    <a:pt x="95" y="986"/>
                  </a:lnTo>
                  <a:lnTo>
                    <a:pt x="96" y="992"/>
                  </a:lnTo>
                  <a:lnTo>
                    <a:pt x="98" y="999"/>
                  </a:lnTo>
                  <a:lnTo>
                    <a:pt x="100" y="1004"/>
                  </a:lnTo>
                  <a:lnTo>
                    <a:pt x="105" y="1008"/>
                  </a:lnTo>
                  <a:lnTo>
                    <a:pt x="109" y="1013"/>
                  </a:lnTo>
                  <a:lnTo>
                    <a:pt x="114" y="1016"/>
                  </a:lnTo>
                  <a:lnTo>
                    <a:pt x="121" y="1017"/>
                  </a:lnTo>
                  <a:lnTo>
                    <a:pt x="127" y="1018"/>
                  </a:lnTo>
                  <a:lnTo>
                    <a:pt x="573" y="1018"/>
                  </a:lnTo>
                  <a:lnTo>
                    <a:pt x="573" y="1018"/>
                  </a:lnTo>
                  <a:lnTo>
                    <a:pt x="579" y="1017"/>
                  </a:lnTo>
                  <a:lnTo>
                    <a:pt x="585" y="1016"/>
                  </a:lnTo>
                  <a:lnTo>
                    <a:pt x="591" y="1013"/>
                  </a:lnTo>
                  <a:lnTo>
                    <a:pt x="595" y="1008"/>
                  </a:lnTo>
                  <a:lnTo>
                    <a:pt x="599" y="1004"/>
                  </a:lnTo>
                  <a:lnTo>
                    <a:pt x="602" y="999"/>
                  </a:lnTo>
                  <a:lnTo>
                    <a:pt x="604" y="992"/>
                  </a:lnTo>
                  <a:lnTo>
                    <a:pt x="605" y="986"/>
                  </a:lnTo>
                  <a:lnTo>
                    <a:pt x="605" y="986"/>
                  </a:lnTo>
                  <a:lnTo>
                    <a:pt x="604" y="979"/>
                  </a:lnTo>
                  <a:lnTo>
                    <a:pt x="602" y="974"/>
                  </a:lnTo>
                  <a:lnTo>
                    <a:pt x="599" y="969"/>
                  </a:lnTo>
                  <a:lnTo>
                    <a:pt x="595" y="963"/>
                  </a:lnTo>
                  <a:lnTo>
                    <a:pt x="591" y="960"/>
                  </a:lnTo>
                  <a:lnTo>
                    <a:pt x="585" y="957"/>
                  </a:lnTo>
                  <a:lnTo>
                    <a:pt x="579" y="955"/>
                  </a:lnTo>
                  <a:lnTo>
                    <a:pt x="573" y="955"/>
                  </a:lnTo>
                  <a:lnTo>
                    <a:pt x="573" y="955"/>
                  </a:lnTo>
                  <a:close/>
                  <a:moveTo>
                    <a:pt x="382" y="955"/>
                  </a:moveTo>
                  <a:lnTo>
                    <a:pt x="318" y="955"/>
                  </a:lnTo>
                  <a:lnTo>
                    <a:pt x="318" y="857"/>
                  </a:lnTo>
                  <a:lnTo>
                    <a:pt x="318" y="857"/>
                  </a:lnTo>
                  <a:lnTo>
                    <a:pt x="334" y="858"/>
                  </a:lnTo>
                  <a:lnTo>
                    <a:pt x="350" y="859"/>
                  </a:lnTo>
                  <a:lnTo>
                    <a:pt x="350" y="859"/>
                  </a:lnTo>
                  <a:lnTo>
                    <a:pt x="366" y="858"/>
                  </a:lnTo>
                  <a:lnTo>
                    <a:pt x="382" y="857"/>
                  </a:lnTo>
                  <a:lnTo>
                    <a:pt x="382" y="95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6" name="Freeform 14"/>
            <p:cNvSpPr>
              <a:spLocks noEditPoints="1"/>
            </p:cNvSpPr>
            <p:nvPr/>
          </p:nvSpPr>
          <p:spPr bwMode="auto">
            <a:xfrm>
              <a:off x="5260091" y="2105626"/>
              <a:ext cx="200705" cy="292455"/>
            </a:xfrm>
            <a:custGeom>
              <a:avLst/>
              <a:gdLst>
                <a:gd name="T0" fmla="*/ 603 w 700"/>
                <a:gd name="T1" fmla="*/ 228 h 1018"/>
                <a:gd name="T2" fmla="*/ 574 w 700"/>
                <a:gd name="T3" fmla="*/ 133 h 1018"/>
                <a:gd name="T4" fmla="*/ 493 w 700"/>
                <a:gd name="T5" fmla="*/ 44 h 1018"/>
                <a:gd name="T6" fmla="*/ 388 w 700"/>
                <a:gd name="T7" fmla="*/ 3 h 1018"/>
                <a:gd name="T8" fmla="*/ 337 w 700"/>
                <a:gd name="T9" fmla="*/ 0 h 1018"/>
                <a:gd name="T10" fmla="*/ 251 w 700"/>
                <a:gd name="T11" fmla="*/ 20 h 1018"/>
                <a:gd name="T12" fmla="*/ 154 w 700"/>
                <a:gd name="T13" fmla="*/ 93 h 1018"/>
                <a:gd name="T14" fmla="*/ 101 w 700"/>
                <a:gd name="T15" fmla="*/ 203 h 1018"/>
                <a:gd name="T16" fmla="*/ 96 w 700"/>
                <a:gd name="T17" fmla="*/ 445 h 1018"/>
                <a:gd name="T18" fmla="*/ 58 w 700"/>
                <a:gd name="T19" fmla="*/ 452 h 1018"/>
                <a:gd name="T20" fmla="*/ 22 w 700"/>
                <a:gd name="T21" fmla="*/ 480 h 1018"/>
                <a:gd name="T22" fmla="*/ 2 w 700"/>
                <a:gd name="T23" fmla="*/ 521 h 1018"/>
                <a:gd name="T24" fmla="*/ 0 w 700"/>
                <a:gd name="T25" fmla="*/ 932 h 1018"/>
                <a:gd name="T26" fmla="*/ 16 w 700"/>
                <a:gd name="T27" fmla="*/ 976 h 1018"/>
                <a:gd name="T28" fmla="*/ 51 w 700"/>
                <a:gd name="T29" fmla="*/ 1006 h 1018"/>
                <a:gd name="T30" fmla="*/ 96 w 700"/>
                <a:gd name="T31" fmla="*/ 1018 h 1018"/>
                <a:gd name="T32" fmla="*/ 633 w 700"/>
                <a:gd name="T33" fmla="*/ 1014 h 1018"/>
                <a:gd name="T34" fmla="*/ 672 w 700"/>
                <a:gd name="T35" fmla="*/ 990 h 1018"/>
                <a:gd name="T36" fmla="*/ 695 w 700"/>
                <a:gd name="T37" fmla="*/ 950 h 1018"/>
                <a:gd name="T38" fmla="*/ 700 w 700"/>
                <a:gd name="T39" fmla="*/ 540 h 1018"/>
                <a:gd name="T40" fmla="*/ 688 w 700"/>
                <a:gd name="T41" fmla="*/ 495 h 1018"/>
                <a:gd name="T42" fmla="*/ 658 w 700"/>
                <a:gd name="T43" fmla="*/ 461 h 1018"/>
                <a:gd name="T44" fmla="*/ 614 w 700"/>
                <a:gd name="T45" fmla="*/ 446 h 1018"/>
                <a:gd name="T46" fmla="*/ 160 w 700"/>
                <a:gd name="T47" fmla="*/ 235 h 1018"/>
                <a:gd name="T48" fmla="*/ 192 w 700"/>
                <a:gd name="T49" fmla="*/ 148 h 1018"/>
                <a:gd name="T50" fmla="*/ 259 w 700"/>
                <a:gd name="T51" fmla="*/ 87 h 1018"/>
                <a:gd name="T52" fmla="*/ 350 w 700"/>
                <a:gd name="T53" fmla="*/ 63 h 1018"/>
                <a:gd name="T54" fmla="*/ 424 w 700"/>
                <a:gd name="T55" fmla="*/ 78 h 1018"/>
                <a:gd name="T56" fmla="*/ 497 w 700"/>
                <a:gd name="T57" fmla="*/ 133 h 1018"/>
                <a:gd name="T58" fmla="*/ 537 w 700"/>
                <a:gd name="T59" fmla="*/ 216 h 1018"/>
                <a:gd name="T60" fmla="*/ 159 w 700"/>
                <a:gd name="T61" fmla="*/ 254 h 1018"/>
                <a:gd name="T62" fmla="*/ 631 w 700"/>
                <a:gd name="T63" fmla="*/ 939 h 1018"/>
                <a:gd name="T64" fmla="*/ 604 w 700"/>
                <a:gd name="T65" fmla="*/ 953 h 1018"/>
                <a:gd name="T66" fmla="*/ 77 w 700"/>
                <a:gd name="T67" fmla="*/ 948 h 1018"/>
                <a:gd name="T68" fmla="*/ 63 w 700"/>
                <a:gd name="T69" fmla="*/ 922 h 1018"/>
                <a:gd name="T70" fmla="*/ 69 w 700"/>
                <a:gd name="T71" fmla="*/ 523 h 1018"/>
                <a:gd name="T72" fmla="*/ 96 w 700"/>
                <a:gd name="T73" fmla="*/ 508 h 1018"/>
                <a:gd name="T74" fmla="*/ 622 w 700"/>
                <a:gd name="T75" fmla="*/ 515 h 1018"/>
                <a:gd name="T76" fmla="*/ 636 w 700"/>
                <a:gd name="T77" fmla="*/ 540 h 1018"/>
                <a:gd name="T78" fmla="*/ 381 w 700"/>
                <a:gd name="T79" fmla="*/ 629 h 1018"/>
                <a:gd name="T80" fmla="*/ 363 w 700"/>
                <a:gd name="T81" fmla="*/ 607 h 1018"/>
                <a:gd name="T82" fmla="*/ 337 w 700"/>
                <a:gd name="T83" fmla="*/ 607 h 1018"/>
                <a:gd name="T84" fmla="*/ 319 w 700"/>
                <a:gd name="T85" fmla="*/ 629 h 1018"/>
                <a:gd name="T86" fmla="*/ 305 w 700"/>
                <a:gd name="T87" fmla="*/ 718 h 1018"/>
                <a:gd name="T88" fmla="*/ 287 w 700"/>
                <a:gd name="T89" fmla="*/ 755 h 1018"/>
                <a:gd name="T90" fmla="*/ 291 w 700"/>
                <a:gd name="T91" fmla="*/ 788 h 1018"/>
                <a:gd name="T92" fmla="*/ 337 w 700"/>
                <a:gd name="T93" fmla="*/ 826 h 1018"/>
                <a:gd name="T94" fmla="*/ 363 w 700"/>
                <a:gd name="T95" fmla="*/ 826 h 1018"/>
                <a:gd name="T96" fmla="*/ 409 w 700"/>
                <a:gd name="T97" fmla="*/ 788 h 1018"/>
                <a:gd name="T98" fmla="*/ 413 w 700"/>
                <a:gd name="T99" fmla="*/ 755 h 1018"/>
                <a:gd name="T100" fmla="*/ 395 w 700"/>
                <a:gd name="T101" fmla="*/ 71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700" h="1018">
                  <a:moveTo>
                    <a:pt x="604" y="445"/>
                  </a:moveTo>
                  <a:lnTo>
                    <a:pt x="604" y="254"/>
                  </a:lnTo>
                  <a:lnTo>
                    <a:pt x="604" y="254"/>
                  </a:lnTo>
                  <a:lnTo>
                    <a:pt x="604" y="241"/>
                  </a:lnTo>
                  <a:lnTo>
                    <a:pt x="603" y="228"/>
                  </a:lnTo>
                  <a:lnTo>
                    <a:pt x="601" y="215"/>
                  </a:lnTo>
                  <a:lnTo>
                    <a:pt x="599" y="203"/>
                  </a:lnTo>
                  <a:lnTo>
                    <a:pt x="592" y="179"/>
                  </a:lnTo>
                  <a:lnTo>
                    <a:pt x="585" y="155"/>
                  </a:lnTo>
                  <a:lnTo>
                    <a:pt x="574" y="133"/>
                  </a:lnTo>
                  <a:lnTo>
                    <a:pt x="561" y="112"/>
                  </a:lnTo>
                  <a:lnTo>
                    <a:pt x="546" y="93"/>
                  </a:lnTo>
                  <a:lnTo>
                    <a:pt x="530" y="75"/>
                  </a:lnTo>
                  <a:lnTo>
                    <a:pt x="512" y="58"/>
                  </a:lnTo>
                  <a:lnTo>
                    <a:pt x="493" y="44"/>
                  </a:lnTo>
                  <a:lnTo>
                    <a:pt x="471" y="31"/>
                  </a:lnTo>
                  <a:lnTo>
                    <a:pt x="449" y="20"/>
                  </a:lnTo>
                  <a:lnTo>
                    <a:pt x="425" y="11"/>
                  </a:lnTo>
                  <a:lnTo>
                    <a:pt x="401" y="5"/>
                  </a:lnTo>
                  <a:lnTo>
                    <a:pt x="388" y="3"/>
                  </a:lnTo>
                  <a:lnTo>
                    <a:pt x="376" y="1"/>
                  </a:lnTo>
                  <a:lnTo>
                    <a:pt x="363" y="0"/>
                  </a:lnTo>
                  <a:lnTo>
                    <a:pt x="350" y="0"/>
                  </a:lnTo>
                  <a:lnTo>
                    <a:pt x="350" y="0"/>
                  </a:lnTo>
                  <a:lnTo>
                    <a:pt x="337" y="0"/>
                  </a:lnTo>
                  <a:lnTo>
                    <a:pt x="324" y="1"/>
                  </a:lnTo>
                  <a:lnTo>
                    <a:pt x="311" y="3"/>
                  </a:lnTo>
                  <a:lnTo>
                    <a:pt x="298" y="5"/>
                  </a:lnTo>
                  <a:lnTo>
                    <a:pt x="275" y="11"/>
                  </a:lnTo>
                  <a:lnTo>
                    <a:pt x="251" y="20"/>
                  </a:lnTo>
                  <a:lnTo>
                    <a:pt x="229" y="31"/>
                  </a:lnTo>
                  <a:lnTo>
                    <a:pt x="208" y="44"/>
                  </a:lnTo>
                  <a:lnTo>
                    <a:pt x="188" y="58"/>
                  </a:lnTo>
                  <a:lnTo>
                    <a:pt x="170" y="75"/>
                  </a:lnTo>
                  <a:lnTo>
                    <a:pt x="154" y="93"/>
                  </a:lnTo>
                  <a:lnTo>
                    <a:pt x="138" y="112"/>
                  </a:lnTo>
                  <a:lnTo>
                    <a:pt x="127" y="133"/>
                  </a:lnTo>
                  <a:lnTo>
                    <a:pt x="116" y="155"/>
                  </a:lnTo>
                  <a:lnTo>
                    <a:pt x="107" y="179"/>
                  </a:lnTo>
                  <a:lnTo>
                    <a:pt x="101" y="203"/>
                  </a:lnTo>
                  <a:lnTo>
                    <a:pt x="99" y="215"/>
                  </a:lnTo>
                  <a:lnTo>
                    <a:pt x="97" y="228"/>
                  </a:lnTo>
                  <a:lnTo>
                    <a:pt x="96" y="241"/>
                  </a:lnTo>
                  <a:lnTo>
                    <a:pt x="96" y="254"/>
                  </a:lnTo>
                  <a:lnTo>
                    <a:pt x="96" y="445"/>
                  </a:lnTo>
                  <a:lnTo>
                    <a:pt x="96" y="445"/>
                  </a:lnTo>
                  <a:lnTo>
                    <a:pt x="86" y="446"/>
                  </a:lnTo>
                  <a:lnTo>
                    <a:pt x="76" y="447"/>
                  </a:lnTo>
                  <a:lnTo>
                    <a:pt x="67" y="449"/>
                  </a:lnTo>
                  <a:lnTo>
                    <a:pt x="58" y="452"/>
                  </a:lnTo>
                  <a:lnTo>
                    <a:pt x="51" y="457"/>
                  </a:lnTo>
                  <a:lnTo>
                    <a:pt x="42" y="461"/>
                  </a:lnTo>
                  <a:lnTo>
                    <a:pt x="34" y="467"/>
                  </a:lnTo>
                  <a:lnTo>
                    <a:pt x="28" y="473"/>
                  </a:lnTo>
                  <a:lnTo>
                    <a:pt x="22" y="480"/>
                  </a:lnTo>
                  <a:lnTo>
                    <a:pt x="16" y="487"/>
                  </a:lnTo>
                  <a:lnTo>
                    <a:pt x="12" y="495"/>
                  </a:lnTo>
                  <a:lnTo>
                    <a:pt x="8" y="504"/>
                  </a:lnTo>
                  <a:lnTo>
                    <a:pt x="4" y="512"/>
                  </a:lnTo>
                  <a:lnTo>
                    <a:pt x="2" y="521"/>
                  </a:lnTo>
                  <a:lnTo>
                    <a:pt x="0" y="531"/>
                  </a:lnTo>
                  <a:lnTo>
                    <a:pt x="0" y="540"/>
                  </a:lnTo>
                  <a:lnTo>
                    <a:pt x="0" y="922"/>
                  </a:lnTo>
                  <a:lnTo>
                    <a:pt x="0" y="922"/>
                  </a:lnTo>
                  <a:lnTo>
                    <a:pt x="0" y="932"/>
                  </a:lnTo>
                  <a:lnTo>
                    <a:pt x="2" y="942"/>
                  </a:lnTo>
                  <a:lnTo>
                    <a:pt x="4" y="950"/>
                  </a:lnTo>
                  <a:lnTo>
                    <a:pt x="8" y="959"/>
                  </a:lnTo>
                  <a:lnTo>
                    <a:pt x="12" y="967"/>
                  </a:lnTo>
                  <a:lnTo>
                    <a:pt x="16" y="976"/>
                  </a:lnTo>
                  <a:lnTo>
                    <a:pt x="22" y="982"/>
                  </a:lnTo>
                  <a:lnTo>
                    <a:pt x="28" y="990"/>
                  </a:lnTo>
                  <a:lnTo>
                    <a:pt x="34" y="995"/>
                  </a:lnTo>
                  <a:lnTo>
                    <a:pt x="42" y="1002"/>
                  </a:lnTo>
                  <a:lnTo>
                    <a:pt x="51" y="1006"/>
                  </a:lnTo>
                  <a:lnTo>
                    <a:pt x="58" y="1010"/>
                  </a:lnTo>
                  <a:lnTo>
                    <a:pt x="67" y="1014"/>
                  </a:lnTo>
                  <a:lnTo>
                    <a:pt x="76" y="1016"/>
                  </a:lnTo>
                  <a:lnTo>
                    <a:pt x="86" y="1017"/>
                  </a:lnTo>
                  <a:lnTo>
                    <a:pt x="96" y="1018"/>
                  </a:lnTo>
                  <a:lnTo>
                    <a:pt x="604" y="1018"/>
                  </a:lnTo>
                  <a:lnTo>
                    <a:pt x="604" y="1018"/>
                  </a:lnTo>
                  <a:lnTo>
                    <a:pt x="614" y="1017"/>
                  </a:lnTo>
                  <a:lnTo>
                    <a:pt x="623" y="1016"/>
                  </a:lnTo>
                  <a:lnTo>
                    <a:pt x="633" y="1014"/>
                  </a:lnTo>
                  <a:lnTo>
                    <a:pt x="642" y="1010"/>
                  </a:lnTo>
                  <a:lnTo>
                    <a:pt x="650" y="1006"/>
                  </a:lnTo>
                  <a:lnTo>
                    <a:pt x="658" y="1002"/>
                  </a:lnTo>
                  <a:lnTo>
                    <a:pt x="665" y="995"/>
                  </a:lnTo>
                  <a:lnTo>
                    <a:pt x="672" y="990"/>
                  </a:lnTo>
                  <a:lnTo>
                    <a:pt x="678" y="982"/>
                  </a:lnTo>
                  <a:lnTo>
                    <a:pt x="684" y="976"/>
                  </a:lnTo>
                  <a:lnTo>
                    <a:pt x="688" y="967"/>
                  </a:lnTo>
                  <a:lnTo>
                    <a:pt x="692" y="959"/>
                  </a:lnTo>
                  <a:lnTo>
                    <a:pt x="695" y="950"/>
                  </a:lnTo>
                  <a:lnTo>
                    <a:pt x="697" y="942"/>
                  </a:lnTo>
                  <a:lnTo>
                    <a:pt x="700" y="932"/>
                  </a:lnTo>
                  <a:lnTo>
                    <a:pt x="700" y="922"/>
                  </a:lnTo>
                  <a:lnTo>
                    <a:pt x="700" y="540"/>
                  </a:lnTo>
                  <a:lnTo>
                    <a:pt x="700" y="540"/>
                  </a:lnTo>
                  <a:lnTo>
                    <a:pt x="700" y="531"/>
                  </a:lnTo>
                  <a:lnTo>
                    <a:pt x="697" y="521"/>
                  </a:lnTo>
                  <a:lnTo>
                    <a:pt x="695" y="512"/>
                  </a:lnTo>
                  <a:lnTo>
                    <a:pt x="692" y="504"/>
                  </a:lnTo>
                  <a:lnTo>
                    <a:pt x="688" y="495"/>
                  </a:lnTo>
                  <a:lnTo>
                    <a:pt x="684" y="487"/>
                  </a:lnTo>
                  <a:lnTo>
                    <a:pt x="678" y="480"/>
                  </a:lnTo>
                  <a:lnTo>
                    <a:pt x="672" y="473"/>
                  </a:lnTo>
                  <a:lnTo>
                    <a:pt x="665" y="467"/>
                  </a:lnTo>
                  <a:lnTo>
                    <a:pt x="658" y="461"/>
                  </a:lnTo>
                  <a:lnTo>
                    <a:pt x="650" y="457"/>
                  </a:lnTo>
                  <a:lnTo>
                    <a:pt x="642" y="452"/>
                  </a:lnTo>
                  <a:lnTo>
                    <a:pt x="633" y="449"/>
                  </a:lnTo>
                  <a:lnTo>
                    <a:pt x="623" y="447"/>
                  </a:lnTo>
                  <a:lnTo>
                    <a:pt x="614" y="446"/>
                  </a:lnTo>
                  <a:lnTo>
                    <a:pt x="604" y="445"/>
                  </a:lnTo>
                  <a:lnTo>
                    <a:pt x="604" y="445"/>
                  </a:lnTo>
                  <a:close/>
                  <a:moveTo>
                    <a:pt x="159" y="254"/>
                  </a:moveTo>
                  <a:lnTo>
                    <a:pt x="159" y="254"/>
                  </a:lnTo>
                  <a:lnTo>
                    <a:pt x="160" y="235"/>
                  </a:lnTo>
                  <a:lnTo>
                    <a:pt x="163" y="216"/>
                  </a:lnTo>
                  <a:lnTo>
                    <a:pt x="167" y="197"/>
                  </a:lnTo>
                  <a:lnTo>
                    <a:pt x="174" y="180"/>
                  </a:lnTo>
                  <a:lnTo>
                    <a:pt x="182" y="164"/>
                  </a:lnTo>
                  <a:lnTo>
                    <a:pt x="192" y="148"/>
                  </a:lnTo>
                  <a:lnTo>
                    <a:pt x="203" y="133"/>
                  </a:lnTo>
                  <a:lnTo>
                    <a:pt x="215" y="120"/>
                  </a:lnTo>
                  <a:lnTo>
                    <a:pt x="229" y="107"/>
                  </a:lnTo>
                  <a:lnTo>
                    <a:pt x="244" y="96"/>
                  </a:lnTo>
                  <a:lnTo>
                    <a:pt x="259" y="87"/>
                  </a:lnTo>
                  <a:lnTo>
                    <a:pt x="276" y="78"/>
                  </a:lnTo>
                  <a:lnTo>
                    <a:pt x="293" y="71"/>
                  </a:lnTo>
                  <a:lnTo>
                    <a:pt x="311" y="67"/>
                  </a:lnTo>
                  <a:lnTo>
                    <a:pt x="331" y="64"/>
                  </a:lnTo>
                  <a:lnTo>
                    <a:pt x="350" y="63"/>
                  </a:lnTo>
                  <a:lnTo>
                    <a:pt x="350" y="63"/>
                  </a:lnTo>
                  <a:lnTo>
                    <a:pt x="369" y="64"/>
                  </a:lnTo>
                  <a:lnTo>
                    <a:pt x="388" y="67"/>
                  </a:lnTo>
                  <a:lnTo>
                    <a:pt x="407" y="71"/>
                  </a:lnTo>
                  <a:lnTo>
                    <a:pt x="424" y="78"/>
                  </a:lnTo>
                  <a:lnTo>
                    <a:pt x="441" y="87"/>
                  </a:lnTo>
                  <a:lnTo>
                    <a:pt x="456" y="96"/>
                  </a:lnTo>
                  <a:lnTo>
                    <a:pt x="471" y="107"/>
                  </a:lnTo>
                  <a:lnTo>
                    <a:pt x="485" y="120"/>
                  </a:lnTo>
                  <a:lnTo>
                    <a:pt x="497" y="133"/>
                  </a:lnTo>
                  <a:lnTo>
                    <a:pt x="508" y="148"/>
                  </a:lnTo>
                  <a:lnTo>
                    <a:pt x="517" y="164"/>
                  </a:lnTo>
                  <a:lnTo>
                    <a:pt x="526" y="180"/>
                  </a:lnTo>
                  <a:lnTo>
                    <a:pt x="532" y="197"/>
                  </a:lnTo>
                  <a:lnTo>
                    <a:pt x="537" y="216"/>
                  </a:lnTo>
                  <a:lnTo>
                    <a:pt x="540" y="235"/>
                  </a:lnTo>
                  <a:lnTo>
                    <a:pt x="541" y="254"/>
                  </a:lnTo>
                  <a:lnTo>
                    <a:pt x="541" y="445"/>
                  </a:lnTo>
                  <a:lnTo>
                    <a:pt x="159" y="445"/>
                  </a:lnTo>
                  <a:lnTo>
                    <a:pt x="159" y="254"/>
                  </a:lnTo>
                  <a:close/>
                  <a:moveTo>
                    <a:pt x="636" y="922"/>
                  </a:moveTo>
                  <a:lnTo>
                    <a:pt x="636" y="922"/>
                  </a:lnTo>
                  <a:lnTo>
                    <a:pt x="635" y="929"/>
                  </a:lnTo>
                  <a:lnTo>
                    <a:pt x="633" y="934"/>
                  </a:lnTo>
                  <a:lnTo>
                    <a:pt x="631" y="939"/>
                  </a:lnTo>
                  <a:lnTo>
                    <a:pt x="627" y="945"/>
                  </a:lnTo>
                  <a:lnTo>
                    <a:pt x="622" y="948"/>
                  </a:lnTo>
                  <a:lnTo>
                    <a:pt x="617" y="951"/>
                  </a:lnTo>
                  <a:lnTo>
                    <a:pt x="611" y="953"/>
                  </a:lnTo>
                  <a:lnTo>
                    <a:pt x="604" y="953"/>
                  </a:lnTo>
                  <a:lnTo>
                    <a:pt x="96" y="953"/>
                  </a:lnTo>
                  <a:lnTo>
                    <a:pt x="96" y="953"/>
                  </a:lnTo>
                  <a:lnTo>
                    <a:pt x="89" y="953"/>
                  </a:lnTo>
                  <a:lnTo>
                    <a:pt x="83" y="951"/>
                  </a:lnTo>
                  <a:lnTo>
                    <a:pt x="77" y="948"/>
                  </a:lnTo>
                  <a:lnTo>
                    <a:pt x="73" y="945"/>
                  </a:lnTo>
                  <a:lnTo>
                    <a:pt x="69" y="939"/>
                  </a:lnTo>
                  <a:lnTo>
                    <a:pt x="67" y="934"/>
                  </a:lnTo>
                  <a:lnTo>
                    <a:pt x="64" y="929"/>
                  </a:lnTo>
                  <a:lnTo>
                    <a:pt x="63" y="922"/>
                  </a:lnTo>
                  <a:lnTo>
                    <a:pt x="63" y="540"/>
                  </a:lnTo>
                  <a:lnTo>
                    <a:pt x="63" y="540"/>
                  </a:lnTo>
                  <a:lnTo>
                    <a:pt x="64" y="534"/>
                  </a:lnTo>
                  <a:lnTo>
                    <a:pt x="67" y="529"/>
                  </a:lnTo>
                  <a:lnTo>
                    <a:pt x="69" y="523"/>
                  </a:lnTo>
                  <a:lnTo>
                    <a:pt x="73" y="518"/>
                  </a:lnTo>
                  <a:lnTo>
                    <a:pt x="77" y="515"/>
                  </a:lnTo>
                  <a:lnTo>
                    <a:pt x="83" y="511"/>
                  </a:lnTo>
                  <a:lnTo>
                    <a:pt x="89" y="509"/>
                  </a:lnTo>
                  <a:lnTo>
                    <a:pt x="96" y="508"/>
                  </a:lnTo>
                  <a:lnTo>
                    <a:pt x="604" y="508"/>
                  </a:lnTo>
                  <a:lnTo>
                    <a:pt x="604" y="508"/>
                  </a:lnTo>
                  <a:lnTo>
                    <a:pt x="611" y="509"/>
                  </a:lnTo>
                  <a:lnTo>
                    <a:pt x="617" y="511"/>
                  </a:lnTo>
                  <a:lnTo>
                    <a:pt x="622" y="515"/>
                  </a:lnTo>
                  <a:lnTo>
                    <a:pt x="627" y="518"/>
                  </a:lnTo>
                  <a:lnTo>
                    <a:pt x="631" y="523"/>
                  </a:lnTo>
                  <a:lnTo>
                    <a:pt x="633" y="529"/>
                  </a:lnTo>
                  <a:lnTo>
                    <a:pt x="635" y="534"/>
                  </a:lnTo>
                  <a:lnTo>
                    <a:pt x="636" y="540"/>
                  </a:lnTo>
                  <a:lnTo>
                    <a:pt x="636" y="922"/>
                  </a:lnTo>
                  <a:close/>
                  <a:moveTo>
                    <a:pt x="382" y="709"/>
                  </a:moveTo>
                  <a:lnTo>
                    <a:pt x="382" y="636"/>
                  </a:lnTo>
                  <a:lnTo>
                    <a:pt x="382" y="636"/>
                  </a:lnTo>
                  <a:lnTo>
                    <a:pt x="381" y="629"/>
                  </a:lnTo>
                  <a:lnTo>
                    <a:pt x="379" y="623"/>
                  </a:lnTo>
                  <a:lnTo>
                    <a:pt x="377" y="618"/>
                  </a:lnTo>
                  <a:lnTo>
                    <a:pt x="372" y="613"/>
                  </a:lnTo>
                  <a:lnTo>
                    <a:pt x="368" y="609"/>
                  </a:lnTo>
                  <a:lnTo>
                    <a:pt x="363" y="607"/>
                  </a:lnTo>
                  <a:lnTo>
                    <a:pt x="356" y="605"/>
                  </a:lnTo>
                  <a:lnTo>
                    <a:pt x="350" y="604"/>
                  </a:lnTo>
                  <a:lnTo>
                    <a:pt x="350" y="604"/>
                  </a:lnTo>
                  <a:lnTo>
                    <a:pt x="343" y="605"/>
                  </a:lnTo>
                  <a:lnTo>
                    <a:pt x="337" y="607"/>
                  </a:lnTo>
                  <a:lnTo>
                    <a:pt x="332" y="609"/>
                  </a:lnTo>
                  <a:lnTo>
                    <a:pt x="327" y="613"/>
                  </a:lnTo>
                  <a:lnTo>
                    <a:pt x="323" y="618"/>
                  </a:lnTo>
                  <a:lnTo>
                    <a:pt x="321" y="623"/>
                  </a:lnTo>
                  <a:lnTo>
                    <a:pt x="319" y="629"/>
                  </a:lnTo>
                  <a:lnTo>
                    <a:pt x="318" y="636"/>
                  </a:lnTo>
                  <a:lnTo>
                    <a:pt x="318" y="709"/>
                  </a:lnTo>
                  <a:lnTo>
                    <a:pt x="318" y="709"/>
                  </a:lnTo>
                  <a:lnTo>
                    <a:pt x="311" y="713"/>
                  </a:lnTo>
                  <a:lnTo>
                    <a:pt x="305" y="718"/>
                  </a:lnTo>
                  <a:lnTo>
                    <a:pt x="299" y="724"/>
                  </a:lnTo>
                  <a:lnTo>
                    <a:pt x="295" y="731"/>
                  </a:lnTo>
                  <a:lnTo>
                    <a:pt x="291" y="739"/>
                  </a:lnTo>
                  <a:lnTo>
                    <a:pt x="289" y="746"/>
                  </a:lnTo>
                  <a:lnTo>
                    <a:pt x="287" y="755"/>
                  </a:lnTo>
                  <a:lnTo>
                    <a:pt x="287" y="764"/>
                  </a:lnTo>
                  <a:lnTo>
                    <a:pt x="287" y="764"/>
                  </a:lnTo>
                  <a:lnTo>
                    <a:pt x="287" y="770"/>
                  </a:lnTo>
                  <a:lnTo>
                    <a:pt x="288" y="776"/>
                  </a:lnTo>
                  <a:lnTo>
                    <a:pt x="291" y="788"/>
                  </a:lnTo>
                  <a:lnTo>
                    <a:pt x="297" y="799"/>
                  </a:lnTo>
                  <a:lnTo>
                    <a:pt x="305" y="809"/>
                  </a:lnTo>
                  <a:lnTo>
                    <a:pt x="314" y="816"/>
                  </a:lnTo>
                  <a:lnTo>
                    <a:pt x="325" y="821"/>
                  </a:lnTo>
                  <a:lnTo>
                    <a:pt x="337" y="826"/>
                  </a:lnTo>
                  <a:lnTo>
                    <a:pt x="343" y="827"/>
                  </a:lnTo>
                  <a:lnTo>
                    <a:pt x="350" y="827"/>
                  </a:lnTo>
                  <a:lnTo>
                    <a:pt x="350" y="827"/>
                  </a:lnTo>
                  <a:lnTo>
                    <a:pt x="356" y="827"/>
                  </a:lnTo>
                  <a:lnTo>
                    <a:pt x="363" y="826"/>
                  </a:lnTo>
                  <a:lnTo>
                    <a:pt x="375" y="821"/>
                  </a:lnTo>
                  <a:lnTo>
                    <a:pt x="385" y="816"/>
                  </a:lnTo>
                  <a:lnTo>
                    <a:pt x="395" y="809"/>
                  </a:lnTo>
                  <a:lnTo>
                    <a:pt x="402" y="799"/>
                  </a:lnTo>
                  <a:lnTo>
                    <a:pt x="409" y="788"/>
                  </a:lnTo>
                  <a:lnTo>
                    <a:pt x="412" y="776"/>
                  </a:lnTo>
                  <a:lnTo>
                    <a:pt x="413" y="770"/>
                  </a:lnTo>
                  <a:lnTo>
                    <a:pt x="413" y="764"/>
                  </a:lnTo>
                  <a:lnTo>
                    <a:pt x="413" y="764"/>
                  </a:lnTo>
                  <a:lnTo>
                    <a:pt x="413" y="755"/>
                  </a:lnTo>
                  <a:lnTo>
                    <a:pt x="411" y="746"/>
                  </a:lnTo>
                  <a:lnTo>
                    <a:pt x="409" y="739"/>
                  </a:lnTo>
                  <a:lnTo>
                    <a:pt x="405" y="731"/>
                  </a:lnTo>
                  <a:lnTo>
                    <a:pt x="400" y="724"/>
                  </a:lnTo>
                  <a:lnTo>
                    <a:pt x="395" y="718"/>
                  </a:lnTo>
                  <a:lnTo>
                    <a:pt x="388" y="713"/>
                  </a:lnTo>
                  <a:lnTo>
                    <a:pt x="382" y="709"/>
                  </a:lnTo>
                  <a:lnTo>
                    <a:pt x="382" y="709"/>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7" name="Freeform 15"/>
            <p:cNvSpPr>
              <a:spLocks noEditPoints="1"/>
            </p:cNvSpPr>
            <p:nvPr/>
          </p:nvSpPr>
          <p:spPr bwMode="auto">
            <a:xfrm>
              <a:off x="8239984" y="938672"/>
              <a:ext cx="292455" cy="292455"/>
            </a:xfrm>
            <a:custGeom>
              <a:avLst/>
              <a:gdLst>
                <a:gd name="T0" fmla="*/ 943 w 1018"/>
                <a:gd name="T1" fmla="*/ 114 h 1018"/>
                <a:gd name="T2" fmla="*/ 813 w 1018"/>
                <a:gd name="T3" fmla="*/ 75 h 1018"/>
                <a:gd name="T4" fmla="*/ 786 w 1018"/>
                <a:gd name="T5" fmla="*/ 220 h 1018"/>
                <a:gd name="T6" fmla="*/ 605 w 1018"/>
                <a:gd name="T7" fmla="*/ 95 h 1018"/>
                <a:gd name="T8" fmla="*/ 509 w 1018"/>
                <a:gd name="T9" fmla="*/ 0 h 1018"/>
                <a:gd name="T10" fmla="*/ 414 w 1018"/>
                <a:gd name="T11" fmla="*/ 95 h 1018"/>
                <a:gd name="T12" fmla="*/ 223 w 1018"/>
                <a:gd name="T13" fmla="*/ 230 h 1018"/>
                <a:gd name="T14" fmla="*/ 212 w 1018"/>
                <a:gd name="T15" fmla="*/ 79 h 1018"/>
                <a:gd name="T16" fmla="*/ 80 w 1018"/>
                <a:gd name="T17" fmla="*/ 105 h 1018"/>
                <a:gd name="T18" fmla="*/ 8 w 1018"/>
                <a:gd name="T19" fmla="*/ 514 h 1018"/>
                <a:gd name="T20" fmla="*/ 108 w 1018"/>
                <a:gd name="T21" fmla="*/ 975 h 1018"/>
                <a:gd name="T22" fmla="*/ 783 w 1018"/>
                <a:gd name="T23" fmla="*/ 1000 h 1018"/>
                <a:gd name="T24" fmla="*/ 1018 w 1018"/>
                <a:gd name="T25" fmla="*/ 541 h 1018"/>
                <a:gd name="T26" fmla="*/ 890 w 1018"/>
                <a:gd name="T27" fmla="*/ 165 h 1018"/>
                <a:gd name="T28" fmla="*/ 827 w 1018"/>
                <a:gd name="T29" fmla="*/ 159 h 1018"/>
                <a:gd name="T30" fmla="*/ 859 w 1018"/>
                <a:gd name="T31" fmla="*/ 308 h 1018"/>
                <a:gd name="T32" fmla="*/ 521 w 1018"/>
                <a:gd name="T33" fmla="*/ 124 h 1018"/>
                <a:gd name="T34" fmla="*/ 491 w 1018"/>
                <a:gd name="T35" fmla="*/ 69 h 1018"/>
                <a:gd name="T36" fmla="*/ 171 w 1018"/>
                <a:gd name="T37" fmla="*/ 130 h 1018"/>
                <a:gd name="T38" fmla="*/ 153 w 1018"/>
                <a:gd name="T39" fmla="*/ 190 h 1018"/>
                <a:gd name="T40" fmla="*/ 159 w 1018"/>
                <a:gd name="T41" fmla="*/ 128 h 1018"/>
                <a:gd name="T42" fmla="*/ 231 w 1018"/>
                <a:gd name="T43" fmla="*/ 936 h 1018"/>
                <a:gd name="T44" fmla="*/ 176 w 1018"/>
                <a:gd name="T45" fmla="*/ 855 h 1018"/>
                <a:gd name="T46" fmla="*/ 787 w 1018"/>
                <a:gd name="T47" fmla="*/ 845 h 1018"/>
                <a:gd name="T48" fmla="*/ 843 w 1018"/>
                <a:gd name="T49" fmla="*/ 926 h 1018"/>
                <a:gd name="T50" fmla="*/ 802 w 1018"/>
                <a:gd name="T51" fmla="*/ 783 h 1018"/>
                <a:gd name="T52" fmla="*/ 149 w 1018"/>
                <a:gd name="T53" fmla="*/ 796 h 1018"/>
                <a:gd name="T54" fmla="*/ 291 w 1018"/>
                <a:gd name="T55" fmla="*/ 487 h 1018"/>
                <a:gd name="T56" fmla="*/ 893 w 1018"/>
                <a:gd name="T57" fmla="*/ 517 h 1018"/>
                <a:gd name="T58" fmla="*/ 227 w 1018"/>
                <a:gd name="T59" fmla="*/ 686 h 1018"/>
                <a:gd name="T60" fmla="*/ 289 w 1018"/>
                <a:gd name="T61" fmla="*/ 691 h 1018"/>
                <a:gd name="T62" fmla="*/ 744 w 1018"/>
                <a:gd name="T63" fmla="*/ 653 h 1018"/>
                <a:gd name="T64" fmla="*/ 765 w 1018"/>
                <a:gd name="T65" fmla="*/ 713 h 1018"/>
                <a:gd name="T66" fmla="*/ 762 w 1018"/>
                <a:gd name="T67" fmla="*/ 650 h 1018"/>
                <a:gd name="T68" fmla="*/ 125 w 1018"/>
                <a:gd name="T69" fmla="*/ 734 h 1018"/>
                <a:gd name="T70" fmla="*/ 157 w 1018"/>
                <a:gd name="T71" fmla="*/ 680 h 1018"/>
                <a:gd name="T72" fmla="*/ 353 w 1018"/>
                <a:gd name="T73" fmla="*/ 666 h 1018"/>
                <a:gd name="T74" fmla="*/ 411 w 1018"/>
                <a:gd name="T75" fmla="*/ 688 h 1018"/>
                <a:gd name="T76" fmla="*/ 496 w 1018"/>
                <a:gd name="T77" fmla="*/ 638 h 1018"/>
                <a:gd name="T78" fmla="*/ 516 w 1018"/>
                <a:gd name="T79" fmla="*/ 698 h 1018"/>
                <a:gd name="T80" fmla="*/ 509 w 1018"/>
                <a:gd name="T81" fmla="*/ 636 h 1018"/>
                <a:gd name="T82" fmla="*/ 863 w 1018"/>
                <a:gd name="T83" fmla="*/ 730 h 1018"/>
                <a:gd name="T84" fmla="*/ 912 w 1018"/>
                <a:gd name="T85" fmla="*/ 693 h 1018"/>
                <a:gd name="T86" fmla="*/ 604 w 1018"/>
                <a:gd name="T87" fmla="*/ 663 h 1018"/>
                <a:gd name="T88" fmla="*/ 659 w 1018"/>
                <a:gd name="T89" fmla="*/ 690 h 1018"/>
                <a:gd name="T90" fmla="*/ 751 w 1018"/>
                <a:gd name="T91" fmla="*/ 556 h 1018"/>
                <a:gd name="T92" fmla="*/ 758 w 1018"/>
                <a:gd name="T93" fmla="*/ 618 h 1018"/>
                <a:gd name="T94" fmla="*/ 762 w 1018"/>
                <a:gd name="T95" fmla="*/ 555 h 1018"/>
                <a:gd name="T96" fmla="*/ 614 w 1018"/>
                <a:gd name="T97" fmla="*/ 601 h 1018"/>
                <a:gd name="T98" fmla="*/ 662 w 1018"/>
                <a:gd name="T99" fmla="*/ 559 h 1018"/>
                <a:gd name="T100" fmla="*/ 852 w 1018"/>
                <a:gd name="T101" fmla="*/ 601 h 1018"/>
                <a:gd name="T102" fmla="*/ 908 w 1018"/>
                <a:gd name="T103" fmla="*/ 626 h 1018"/>
                <a:gd name="T104" fmla="*/ 364 w 1018"/>
                <a:gd name="T105" fmla="*/ 550 h 1018"/>
                <a:gd name="T106" fmla="*/ 391 w 1018"/>
                <a:gd name="T107" fmla="*/ 606 h 1018"/>
                <a:gd name="T108" fmla="*/ 382 w 1018"/>
                <a:gd name="T109" fmla="*/ 544 h 1018"/>
                <a:gd name="T110" fmla="*/ 487 w 1018"/>
                <a:gd name="T111" fmla="*/ 594 h 1018"/>
                <a:gd name="T112" fmla="*/ 535 w 1018"/>
                <a:gd name="T113" fmla="*/ 555 h 1018"/>
                <a:gd name="T114" fmla="*/ 122 w 1018"/>
                <a:gd name="T115" fmla="*/ 579 h 1018"/>
                <a:gd name="T116" fmla="*/ 136 w 1018"/>
                <a:gd name="T117" fmla="*/ 641 h 1018"/>
                <a:gd name="T118" fmla="*/ 140 w 1018"/>
                <a:gd name="T119" fmla="*/ 577 h 1018"/>
                <a:gd name="T120" fmla="*/ 229 w 1018"/>
                <a:gd name="T121" fmla="*/ 597 h 1018"/>
                <a:gd name="T122" fmla="*/ 290 w 1018"/>
                <a:gd name="T123" fmla="*/ 5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8" h="1018">
                  <a:moveTo>
                    <a:pt x="1009" y="514"/>
                  </a:moveTo>
                  <a:lnTo>
                    <a:pt x="902" y="244"/>
                  </a:lnTo>
                  <a:lnTo>
                    <a:pt x="902" y="244"/>
                  </a:lnTo>
                  <a:lnTo>
                    <a:pt x="913" y="237"/>
                  </a:lnTo>
                  <a:lnTo>
                    <a:pt x="923" y="230"/>
                  </a:lnTo>
                  <a:lnTo>
                    <a:pt x="932" y="220"/>
                  </a:lnTo>
                  <a:lnTo>
                    <a:pt x="940" y="209"/>
                  </a:lnTo>
                  <a:lnTo>
                    <a:pt x="946" y="198"/>
                  </a:lnTo>
                  <a:lnTo>
                    <a:pt x="950" y="186"/>
                  </a:lnTo>
                  <a:lnTo>
                    <a:pt x="953" y="173"/>
                  </a:lnTo>
                  <a:lnTo>
                    <a:pt x="955" y="159"/>
                  </a:lnTo>
                  <a:lnTo>
                    <a:pt x="955" y="159"/>
                  </a:lnTo>
                  <a:lnTo>
                    <a:pt x="953" y="149"/>
                  </a:lnTo>
                  <a:lnTo>
                    <a:pt x="952" y="139"/>
                  </a:lnTo>
                  <a:lnTo>
                    <a:pt x="950" y="131"/>
                  </a:lnTo>
                  <a:lnTo>
                    <a:pt x="947" y="122"/>
                  </a:lnTo>
                  <a:lnTo>
                    <a:pt x="943" y="114"/>
                  </a:lnTo>
                  <a:lnTo>
                    <a:pt x="938" y="105"/>
                  </a:lnTo>
                  <a:lnTo>
                    <a:pt x="932" y="99"/>
                  </a:lnTo>
                  <a:lnTo>
                    <a:pt x="927" y="91"/>
                  </a:lnTo>
                  <a:lnTo>
                    <a:pt x="919" y="86"/>
                  </a:lnTo>
                  <a:lnTo>
                    <a:pt x="912" y="79"/>
                  </a:lnTo>
                  <a:lnTo>
                    <a:pt x="904" y="75"/>
                  </a:lnTo>
                  <a:lnTo>
                    <a:pt x="896" y="71"/>
                  </a:lnTo>
                  <a:lnTo>
                    <a:pt x="887" y="68"/>
                  </a:lnTo>
                  <a:lnTo>
                    <a:pt x="878" y="65"/>
                  </a:lnTo>
                  <a:lnTo>
                    <a:pt x="869" y="64"/>
                  </a:lnTo>
                  <a:lnTo>
                    <a:pt x="859" y="63"/>
                  </a:lnTo>
                  <a:lnTo>
                    <a:pt x="859" y="63"/>
                  </a:lnTo>
                  <a:lnTo>
                    <a:pt x="849" y="64"/>
                  </a:lnTo>
                  <a:lnTo>
                    <a:pt x="840" y="65"/>
                  </a:lnTo>
                  <a:lnTo>
                    <a:pt x="830" y="68"/>
                  </a:lnTo>
                  <a:lnTo>
                    <a:pt x="822" y="71"/>
                  </a:lnTo>
                  <a:lnTo>
                    <a:pt x="813" y="75"/>
                  </a:lnTo>
                  <a:lnTo>
                    <a:pt x="805" y="79"/>
                  </a:lnTo>
                  <a:lnTo>
                    <a:pt x="798" y="86"/>
                  </a:lnTo>
                  <a:lnTo>
                    <a:pt x="791" y="91"/>
                  </a:lnTo>
                  <a:lnTo>
                    <a:pt x="785" y="99"/>
                  </a:lnTo>
                  <a:lnTo>
                    <a:pt x="780" y="105"/>
                  </a:lnTo>
                  <a:lnTo>
                    <a:pt x="775" y="114"/>
                  </a:lnTo>
                  <a:lnTo>
                    <a:pt x="771" y="122"/>
                  </a:lnTo>
                  <a:lnTo>
                    <a:pt x="768" y="131"/>
                  </a:lnTo>
                  <a:lnTo>
                    <a:pt x="766" y="139"/>
                  </a:lnTo>
                  <a:lnTo>
                    <a:pt x="764" y="149"/>
                  </a:lnTo>
                  <a:lnTo>
                    <a:pt x="764" y="159"/>
                  </a:lnTo>
                  <a:lnTo>
                    <a:pt x="764" y="159"/>
                  </a:lnTo>
                  <a:lnTo>
                    <a:pt x="765" y="173"/>
                  </a:lnTo>
                  <a:lnTo>
                    <a:pt x="767" y="186"/>
                  </a:lnTo>
                  <a:lnTo>
                    <a:pt x="772" y="198"/>
                  </a:lnTo>
                  <a:lnTo>
                    <a:pt x="779" y="209"/>
                  </a:lnTo>
                  <a:lnTo>
                    <a:pt x="786" y="220"/>
                  </a:lnTo>
                  <a:lnTo>
                    <a:pt x="795" y="230"/>
                  </a:lnTo>
                  <a:lnTo>
                    <a:pt x="805" y="237"/>
                  </a:lnTo>
                  <a:lnTo>
                    <a:pt x="816" y="244"/>
                  </a:lnTo>
                  <a:lnTo>
                    <a:pt x="743" y="426"/>
                  </a:lnTo>
                  <a:lnTo>
                    <a:pt x="743" y="426"/>
                  </a:lnTo>
                  <a:lnTo>
                    <a:pt x="694" y="422"/>
                  </a:lnTo>
                  <a:lnTo>
                    <a:pt x="647" y="417"/>
                  </a:lnTo>
                  <a:lnTo>
                    <a:pt x="552" y="180"/>
                  </a:lnTo>
                  <a:lnTo>
                    <a:pt x="552" y="180"/>
                  </a:lnTo>
                  <a:lnTo>
                    <a:pt x="563" y="174"/>
                  </a:lnTo>
                  <a:lnTo>
                    <a:pt x="573" y="165"/>
                  </a:lnTo>
                  <a:lnTo>
                    <a:pt x="582" y="157"/>
                  </a:lnTo>
                  <a:lnTo>
                    <a:pt x="590" y="146"/>
                  </a:lnTo>
                  <a:lnTo>
                    <a:pt x="596" y="134"/>
                  </a:lnTo>
                  <a:lnTo>
                    <a:pt x="600" y="122"/>
                  </a:lnTo>
                  <a:lnTo>
                    <a:pt x="604" y="109"/>
                  </a:lnTo>
                  <a:lnTo>
                    <a:pt x="605" y="95"/>
                  </a:lnTo>
                  <a:lnTo>
                    <a:pt x="605" y="95"/>
                  </a:lnTo>
                  <a:lnTo>
                    <a:pt x="604" y="86"/>
                  </a:lnTo>
                  <a:lnTo>
                    <a:pt x="603" y="76"/>
                  </a:lnTo>
                  <a:lnTo>
                    <a:pt x="600" y="67"/>
                  </a:lnTo>
                  <a:lnTo>
                    <a:pt x="597" y="58"/>
                  </a:lnTo>
                  <a:lnTo>
                    <a:pt x="593" y="50"/>
                  </a:lnTo>
                  <a:lnTo>
                    <a:pt x="588" y="42"/>
                  </a:lnTo>
                  <a:lnTo>
                    <a:pt x="582" y="34"/>
                  </a:lnTo>
                  <a:lnTo>
                    <a:pt x="577" y="28"/>
                  </a:lnTo>
                  <a:lnTo>
                    <a:pt x="569" y="21"/>
                  </a:lnTo>
                  <a:lnTo>
                    <a:pt x="562" y="16"/>
                  </a:lnTo>
                  <a:lnTo>
                    <a:pt x="554" y="12"/>
                  </a:lnTo>
                  <a:lnTo>
                    <a:pt x="546" y="8"/>
                  </a:lnTo>
                  <a:lnTo>
                    <a:pt x="537" y="4"/>
                  </a:lnTo>
                  <a:lnTo>
                    <a:pt x="529" y="2"/>
                  </a:lnTo>
                  <a:lnTo>
                    <a:pt x="519" y="0"/>
                  </a:lnTo>
                  <a:lnTo>
                    <a:pt x="509" y="0"/>
                  </a:lnTo>
                  <a:lnTo>
                    <a:pt x="509" y="0"/>
                  </a:lnTo>
                  <a:lnTo>
                    <a:pt x="500" y="0"/>
                  </a:lnTo>
                  <a:lnTo>
                    <a:pt x="490" y="2"/>
                  </a:lnTo>
                  <a:lnTo>
                    <a:pt x="480" y="4"/>
                  </a:lnTo>
                  <a:lnTo>
                    <a:pt x="472" y="8"/>
                  </a:lnTo>
                  <a:lnTo>
                    <a:pt x="463" y="12"/>
                  </a:lnTo>
                  <a:lnTo>
                    <a:pt x="456" y="16"/>
                  </a:lnTo>
                  <a:lnTo>
                    <a:pt x="448" y="21"/>
                  </a:lnTo>
                  <a:lnTo>
                    <a:pt x="442" y="28"/>
                  </a:lnTo>
                  <a:lnTo>
                    <a:pt x="435" y="34"/>
                  </a:lnTo>
                  <a:lnTo>
                    <a:pt x="430" y="42"/>
                  </a:lnTo>
                  <a:lnTo>
                    <a:pt x="426" y="50"/>
                  </a:lnTo>
                  <a:lnTo>
                    <a:pt x="421" y="58"/>
                  </a:lnTo>
                  <a:lnTo>
                    <a:pt x="418" y="67"/>
                  </a:lnTo>
                  <a:lnTo>
                    <a:pt x="416" y="76"/>
                  </a:lnTo>
                  <a:lnTo>
                    <a:pt x="414" y="86"/>
                  </a:lnTo>
                  <a:lnTo>
                    <a:pt x="414" y="95"/>
                  </a:lnTo>
                  <a:lnTo>
                    <a:pt x="414" y="95"/>
                  </a:lnTo>
                  <a:lnTo>
                    <a:pt x="415" y="109"/>
                  </a:lnTo>
                  <a:lnTo>
                    <a:pt x="417" y="122"/>
                  </a:lnTo>
                  <a:lnTo>
                    <a:pt x="422" y="134"/>
                  </a:lnTo>
                  <a:lnTo>
                    <a:pt x="428" y="146"/>
                  </a:lnTo>
                  <a:lnTo>
                    <a:pt x="436" y="157"/>
                  </a:lnTo>
                  <a:lnTo>
                    <a:pt x="445" y="165"/>
                  </a:lnTo>
                  <a:lnTo>
                    <a:pt x="455" y="174"/>
                  </a:lnTo>
                  <a:lnTo>
                    <a:pt x="466" y="180"/>
                  </a:lnTo>
                  <a:lnTo>
                    <a:pt x="371" y="417"/>
                  </a:lnTo>
                  <a:lnTo>
                    <a:pt x="371" y="417"/>
                  </a:lnTo>
                  <a:lnTo>
                    <a:pt x="324" y="422"/>
                  </a:lnTo>
                  <a:lnTo>
                    <a:pt x="274" y="426"/>
                  </a:lnTo>
                  <a:lnTo>
                    <a:pt x="202" y="244"/>
                  </a:lnTo>
                  <a:lnTo>
                    <a:pt x="202" y="244"/>
                  </a:lnTo>
                  <a:lnTo>
                    <a:pt x="213" y="237"/>
                  </a:lnTo>
                  <a:lnTo>
                    <a:pt x="223" y="230"/>
                  </a:lnTo>
                  <a:lnTo>
                    <a:pt x="232" y="220"/>
                  </a:lnTo>
                  <a:lnTo>
                    <a:pt x="240" y="209"/>
                  </a:lnTo>
                  <a:lnTo>
                    <a:pt x="246" y="198"/>
                  </a:lnTo>
                  <a:lnTo>
                    <a:pt x="251" y="186"/>
                  </a:lnTo>
                  <a:lnTo>
                    <a:pt x="254" y="173"/>
                  </a:lnTo>
                  <a:lnTo>
                    <a:pt x="255" y="159"/>
                  </a:lnTo>
                  <a:lnTo>
                    <a:pt x="255" y="159"/>
                  </a:lnTo>
                  <a:lnTo>
                    <a:pt x="254" y="149"/>
                  </a:lnTo>
                  <a:lnTo>
                    <a:pt x="253" y="139"/>
                  </a:lnTo>
                  <a:lnTo>
                    <a:pt x="251" y="131"/>
                  </a:lnTo>
                  <a:lnTo>
                    <a:pt x="247" y="122"/>
                  </a:lnTo>
                  <a:lnTo>
                    <a:pt x="243" y="114"/>
                  </a:lnTo>
                  <a:lnTo>
                    <a:pt x="238" y="105"/>
                  </a:lnTo>
                  <a:lnTo>
                    <a:pt x="232" y="99"/>
                  </a:lnTo>
                  <a:lnTo>
                    <a:pt x="227" y="91"/>
                  </a:lnTo>
                  <a:lnTo>
                    <a:pt x="220" y="86"/>
                  </a:lnTo>
                  <a:lnTo>
                    <a:pt x="212" y="79"/>
                  </a:lnTo>
                  <a:lnTo>
                    <a:pt x="205" y="75"/>
                  </a:lnTo>
                  <a:lnTo>
                    <a:pt x="196" y="71"/>
                  </a:lnTo>
                  <a:lnTo>
                    <a:pt x="187" y="68"/>
                  </a:lnTo>
                  <a:lnTo>
                    <a:pt x="179" y="65"/>
                  </a:lnTo>
                  <a:lnTo>
                    <a:pt x="169" y="64"/>
                  </a:lnTo>
                  <a:lnTo>
                    <a:pt x="159" y="63"/>
                  </a:lnTo>
                  <a:lnTo>
                    <a:pt x="159" y="63"/>
                  </a:lnTo>
                  <a:lnTo>
                    <a:pt x="150" y="64"/>
                  </a:lnTo>
                  <a:lnTo>
                    <a:pt x="140" y="65"/>
                  </a:lnTo>
                  <a:lnTo>
                    <a:pt x="131" y="68"/>
                  </a:lnTo>
                  <a:lnTo>
                    <a:pt x="122" y="71"/>
                  </a:lnTo>
                  <a:lnTo>
                    <a:pt x="113" y="75"/>
                  </a:lnTo>
                  <a:lnTo>
                    <a:pt x="106" y="79"/>
                  </a:lnTo>
                  <a:lnTo>
                    <a:pt x="98" y="86"/>
                  </a:lnTo>
                  <a:lnTo>
                    <a:pt x="92" y="91"/>
                  </a:lnTo>
                  <a:lnTo>
                    <a:pt x="85" y="99"/>
                  </a:lnTo>
                  <a:lnTo>
                    <a:pt x="80" y="105"/>
                  </a:lnTo>
                  <a:lnTo>
                    <a:pt x="75" y="114"/>
                  </a:lnTo>
                  <a:lnTo>
                    <a:pt x="72" y="122"/>
                  </a:lnTo>
                  <a:lnTo>
                    <a:pt x="68" y="131"/>
                  </a:lnTo>
                  <a:lnTo>
                    <a:pt x="66" y="139"/>
                  </a:lnTo>
                  <a:lnTo>
                    <a:pt x="64" y="149"/>
                  </a:lnTo>
                  <a:lnTo>
                    <a:pt x="64" y="159"/>
                  </a:lnTo>
                  <a:lnTo>
                    <a:pt x="64" y="159"/>
                  </a:lnTo>
                  <a:lnTo>
                    <a:pt x="65" y="173"/>
                  </a:lnTo>
                  <a:lnTo>
                    <a:pt x="67" y="186"/>
                  </a:lnTo>
                  <a:lnTo>
                    <a:pt x="73" y="198"/>
                  </a:lnTo>
                  <a:lnTo>
                    <a:pt x="78" y="209"/>
                  </a:lnTo>
                  <a:lnTo>
                    <a:pt x="87" y="220"/>
                  </a:lnTo>
                  <a:lnTo>
                    <a:pt x="95" y="230"/>
                  </a:lnTo>
                  <a:lnTo>
                    <a:pt x="105" y="237"/>
                  </a:lnTo>
                  <a:lnTo>
                    <a:pt x="117" y="244"/>
                  </a:lnTo>
                  <a:lnTo>
                    <a:pt x="8" y="514"/>
                  </a:lnTo>
                  <a:lnTo>
                    <a:pt x="8" y="514"/>
                  </a:lnTo>
                  <a:lnTo>
                    <a:pt x="5" y="520"/>
                  </a:lnTo>
                  <a:lnTo>
                    <a:pt x="2" y="527"/>
                  </a:lnTo>
                  <a:lnTo>
                    <a:pt x="1" y="533"/>
                  </a:lnTo>
                  <a:lnTo>
                    <a:pt x="0" y="541"/>
                  </a:lnTo>
                  <a:lnTo>
                    <a:pt x="0" y="891"/>
                  </a:lnTo>
                  <a:lnTo>
                    <a:pt x="0" y="891"/>
                  </a:lnTo>
                  <a:lnTo>
                    <a:pt x="1" y="896"/>
                  </a:lnTo>
                  <a:lnTo>
                    <a:pt x="2" y="901"/>
                  </a:lnTo>
                  <a:lnTo>
                    <a:pt x="5" y="912"/>
                  </a:lnTo>
                  <a:lnTo>
                    <a:pt x="11" y="922"/>
                  </a:lnTo>
                  <a:lnTo>
                    <a:pt x="20" y="931"/>
                  </a:lnTo>
                  <a:lnTo>
                    <a:pt x="31" y="940"/>
                  </a:lnTo>
                  <a:lnTo>
                    <a:pt x="43" y="948"/>
                  </a:lnTo>
                  <a:lnTo>
                    <a:pt x="56" y="956"/>
                  </a:lnTo>
                  <a:lnTo>
                    <a:pt x="73" y="962"/>
                  </a:lnTo>
                  <a:lnTo>
                    <a:pt x="90" y="969"/>
                  </a:lnTo>
                  <a:lnTo>
                    <a:pt x="108" y="975"/>
                  </a:lnTo>
                  <a:lnTo>
                    <a:pt x="127" y="981"/>
                  </a:lnTo>
                  <a:lnTo>
                    <a:pt x="148" y="985"/>
                  </a:lnTo>
                  <a:lnTo>
                    <a:pt x="191" y="994"/>
                  </a:lnTo>
                  <a:lnTo>
                    <a:pt x="235" y="1000"/>
                  </a:lnTo>
                  <a:lnTo>
                    <a:pt x="281" y="1006"/>
                  </a:lnTo>
                  <a:lnTo>
                    <a:pt x="325" y="1010"/>
                  </a:lnTo>
                  <a:lnTo>
                    <a:pt x="368" y="1013"/>
                  </a:lnTo>
                  <a:lnTo>
                    <a:pt x="407" y="1015"/>
                  </a:lnTo>
                  <a:lnTo>
                    <a:pt x="472" y="1017"/>
                  </a:lnTo>
                  <a:lnTo>
                    <a:pt x="509" y="1018"/>
                  </a:lnTo>
                  <a:lnTo>
                    <a:pt x="509" y="1018"/>
                  </a:lnTo>
                  <a:lnTo>
                    <a:pt x="546" y="1017"/>
                  </a:lnTo>
                  <a:lnTo>
                    <a:pt x="610" y="1015"/>
                  </a:lnTo>
                  <a:lnTo>
                    <a:pt x="650" y="1013"/>
                  </a:lnTo>
                  <a:lnTo>
                    <a:pt x="693" y="1010"/>
                  </a:lnTo>
                  <a:lnTo>
                    <a:pt x="738" y="1006"/>
                  </a:lnTo>
                  <a:lnTo>
                    <a:pt x="783" y="1000"/>
                  </a:lnTo>
                  <a:lnTo>
                    <a:pt x="828" y="994"/>
                  </a:lnTo>
                  <a:lnTo>
                    <a:pt x="871" y="985"/>
                  </a:lnTo>
                  <a:lnTo>
                    <a:pt x="891" y="981"/>
                  </a:lnTo>
                  <a:lnTo>
                    <a:pt x="911" y="975"/>
                  </a:lnTo>
                  <a:lnTo>
                    <a:pt x="929" y="969"/>
                  </a:lnTo>
                  <a:lnTo>
                    <a:pt x="946" y="962"/>
                  </a:lnTo>
                  <a:lnTo>
                    <a:pt x="961" y="956"/>
                  </a:lnTo>
                  <a:lnTo>
                    <a:pt x="975" y="948"/>
                  </a:lnTo>
                  <a:lnTo>
                    <a:pt x="988" y="940"/>
                  </a:lnTo>
                  <a:lnTo>
                    <a:pt x="999" y="931"/>
                  </a:lnTo>
                  <a:lnTo>
                    <a:pt x="1006" y="922"/>
                  </a:lnTo>
                  <a:lnTo>
                    <a:pt x="1012" y="912"/>
                  </a:lnTo>
                  <a:lnTo>
                    <a:pt x="1017" y="901"/>
                  </a:lnTo>
                  <a:lnTo>
                    <a:pt x="1018" y="896"/>
                  </a:lnTo>
                  <a:lnTo>
                    <a:pt x="1018" y="891"/>
                  </a:lnTo>
                  <a:lnTo>
                    <a:pt x="1018" y="541"/>
                  </a:lnTo>
                  <a:lnTo>
                    <a:pt x="1018" y="541"/>
                  </a:lnTo>
                  <a:lnTo>
                    <a:pt x="1017" y="533"/>
                  </a:lnTo>
                  <a:lnTo>
                    <a:pt x="1016" y="527"/>
                  </a:lnTo>
                  <a:lnTo>
                    <a:pt x="1014" y="520"/>
                  </a:lnTo>
                  <a:lnTo>
                    <a:pt x="1009" y="514"/>
                  </a:lnTo>
                  <a:lnTo>
                    <a:pt x="1009" y="514"/>
                  </a:lnTo>
                  <a:close/>
                  <a:moveTo>
                    <a:pt x="859" y="128"/>
                  </a:moveTo>
                  <a:lnTo>
                    <a:pt x="859" y="128"/>
                  </a:lnTo>
                  <a:lnTo>
                    <a:pt x="865" y="128"/>
                  </a:lnTo>
                  <a:lnTo>
                    <a:pt x="871" y="130"/>
                  </a:lnTo>
                  <a:lnTo>
                    <a:pt x="876" y="133"/>
                  </a:lnTo>
                  <a:lnTo>
                    <a:pt x="882" y="136"/>
                  </a:lnTo>
                  <a:lnTo>
                    <a:pt x="885" y="142"/>
                  </a:lnTo>
                  <a:lnTo>
                    <a:pt x="888" y="147"/>
                  </a:lnTo>
                  <a:lnTo>
                    <a:pt x="890" y="152"/>
                  </a:lnTo>
                  <a:lnTo>
                    <a:pt x="890" y="159"/>
                  </a:lnTo>
                  <a:lnTo>
                    <a:pt x="890" y="159"/>
                  </a:lnTo>
                  <a:lnTo>
                    <a:pt x="890" y="165"/>
                  </a:lnTo>
                  <a:lnTo>
                    <a:pt x="888" y="172"/>
                  </a:lnTo>
                  <a:lnTo>
                    <a:pt x="885" y="177"/>
                  </a:lnTo>
                  <a:lnTo>
                    <a:pt x="882" y="181"/>
                  </a:lnTo>
                  <a:lnTo>
                    <a:pt x="876" y="186"/>
                  </a:lnTo>
                  <a:lnTo>
                    <a:pt x="871" y="188"/>
                  </a:lnTo>
                  <a:lnTo>
                    <a:pt x="865" y="190"/>
                  </a:lnTo>
                  <a:lnTo>
                    <a:pt x="859" y="191"/>
                  </a:lnTo>
                  <a:lnTo>
                    <a:pt x="859" y="191"/>
                  </a:lnTo>
                  <a:lnTo>
                    <a:pt x="853" y="190"/>
                  </a:lnTo>
                  <a:lnTo>
                    <a:pt x="846" y="188"/>
                  </a:lnTo>
                  <a:lnTo>
                    <a:pt x="841" y="186"/>
                  </a:lnTo>
                  <a:lnTo>
                    <a:pt x="837" y="181"/>
                  </a:lnTo>
                  <a:lnTo>
                    <a:pt x="832" y="177"/>
                  </a:lnTo>
                  <a:lnTo>
                    <a:pt x="829" y="172"/>
                  </a:lnTo>
                  <a:lnTo>
                    <a:pt x="828" y="165"/>
                  </a:lnTo>
                  <a:lnTo>
                    <a:pt x="827" y="159"/>
                  </a:lnTo>
                  <a:lnTo>
                    <a:pt x="827" y="159"/>
                  </a:lnTo>
                  <a:lnTo>
                    <a:pt x="828" y="152"/>
                  </a:lnTo>
                  <a:lnTo>
                    <a:pt x="829" y="147"/>
                  </a:lnTo>
                  <a:lnTo>
                    <a:pt x="832" y="142"/>
                  </a:lnTo>
                  <a:lnTo>
                    <a:pt x="837" y="136"/>
                  </a:lnTo>
                  <a:lnTo>
                    <a:pt x="841" y="133"/>
                  </a:lnTo>
                  <a:lnTo>
                    <a:pt x="846" y="130"/>
                  </a:lnTo>
                  <a:lnTo>
                    <a:pt x="853" y="128"/>
                  </a:lnTo>
                  <a:lnTo>
                    <a:pt x="859" y="128"/>
                  </a:lnTo>
                  <a:lnTo>
                    <a:pt x="859" y="128"/>
                  </a:lnTo>
                  <a:close/>
                  <a:moveTo>
                    <a:pt x="859" y="308"/>
                  </a:moveTo>
                  <a:lnTo>
                    <a:pt x="919" y="459"/>
                  </a:lnTo>
                  <a:lnTo>
                    <a:pt x="919" y="459"/>
                  </a:lnTo>
                  <a:lnTo>
                    <a:pt x="893" y="452"/>
                  </a:lnTo>
                  <a:lnTo>
                    <a:pt x="867" y="445"/>
                  </a:lnTo>
                  <a:lnTo>
                    <a:pt x="838" y="440"/>
                  </a:lnTo>
                  <a:lnTo>
                    <a:pt x="809" y="435"/>
                  </a:lnTo>
                  <a:lnTo>
                    <a:pt x="859" y="308"/>
                  </a:lnTo>
                  <a:close/>
                  <a:moveTo>
                    <a:pt x="509" y="63"/>
                  </a:moveTo>
                  <a:lnTo>
                    <a:pt x="509" y="63"/>
                  </a:lnTo>
                  <a:lnTo>
                    <a:pt x="516" y="64"/>
                  </a:lnTo>
                  <a:lnTo>
                    <a:pt x="521" y="67"/>
                  </a:lnTo>
                  <a:lnTo>
                    <a:pt x="526" y="69"/>
                  </a:lnTo>
                  <a:lnTo>
                    <a:pt x="532" y="73"/>
                  </a:lnTo>
                  <a:lnTo>
                    <a:pt x="535" y="77"/>
                  </a:lnTo>
                  <a:lnTo>
                    <a:pt x="538" y="83"/>
                  </a:lnTo>
                  <a:lnTo>
                    <a:pt x="540" y="89"/>
                  </a:lnTo>
                  <a:lnTo>
                    <a:pt x="540" y="95"/>
                  </a:lnTo>
                  <a:lnTo>
                    <a:pt x="540" y="95"/>
                  </a:lnTo>
                  <a:lnTo>
                    <a:pt x="540" y="102"/>
                  </a:lnTo>
                  <a:lnTo>
                    <a:pt x="538" y="107"/>
                  </a:lnTo>
                  <a:lnTo>
                    <a:pt x="535" y="113"/>
                  </a:lnTo>
                  <a:lnTo>
                    <a:pt x="532" y="118"/>
                  </a:lnTo>
                  <a:lnTo>
                    <a:pt x="526" y="121"/>
                  </a:lnTo>
                  <a:lnTo>
                    <a:pt x="521" y="124"/>
                  </a:lnTo>
                  <a:lnTo>
                    <a:pt x="516" y="127"/>
                  </a:lnTo>
                  <a:lnTo>
                    <a:pt x="509" y="128"/>
                  </a:lnTo>
                  <a:lnTo>
                    <a:pt x="509" y="128"/>
                  </a:lnTo>
                  <a:lnTo>
                    <a:pt x="503" y="127"/>
                  </a:lnTo>
                  <a:lnTo>
                    <a:pt x="496" y="124"/>
                  </a:lnTo>
                  <a:lnTo>
                    <a:pt x="491" y="121"/>
                  </a:lnTo>
                  <a:lnTo>
                    <a:pt x="487" y="118"/>
                  </a:lnTo>
                  <a:lnTo>
                    <a:pt x="482" y="113"/>
                  </a:lnTo>
                  <a:lnTo>
                    <a:pt x="479" y="107"/>
                  </a:lnTo>
                  <a:lnTo>
                    <a:pt x="478" y="102"/>
                  </a:lnTo>
                  <a:lnTo>
                    <a:pt x="477" y="95"/>
                  </a:lnTo>
                  <a:lnTo>
                    <a:pt x="477" y="95"/>
                  </a:lnTo>
                  <a:lnTo>
                    <a:pt x="478" y="89"/>
                  </a:lnTo>
                  <a:lnTo>
                    <a:pt x="479" y="83"/>
                  </a:lnTo>
                  <a:lnTo>
                    <a:pt x="482" y="77"/>
                  </a:lnTo>
                  <a:lnTo>
                    <a:pt x="487" y="73"/>
                  </a:lnTo>
                  <a:lnTo>
                    <a:pt x="491" y="69"/>
                  </a:lnTo>
                  <a:lnTo>
                    <a:pt x="496" y="67"/>
                  </a:lnTo>
                  <a:lnTo>
                    <a:pt x="503" y="64"/>
                  </a:lnTo>
                  <a:lnTo>
                    <a:pt x="509" y="63"/>
                  </a:lnTo>
                  <a:lnTo>
                    <a:pt x="509" y="63"/>
                  </a:lnTo>
                  <a:close/>
                  <a:moveTo>
                    <a:pt x="509" y="245"/>
                  </a:moveTo>
                  <a:lnTo>
                    <a:pt x="577" y="414"/>
                  </a:lnTo>
                  <a:lnTo>
                    <a:pt x="577" y="414"/>
                  </a:lnTo>
                  <a:lnTo>
                    <a:pt x="534" y="413"/>
                  </a:lnTo>
                  <a:lnTo>
                    <a:pt x="509" y="413"/>
                  </a:lnTo>
                  <a:lnTo>
                    <a:pt x="509" y="413"/>
                  </a:lnTo>
                  <a:lnTo>
                    <a:pt x="484" y="413"/>
                  </a:lnTo>
                  <a:lnTo>
                    <a:pt x="441" y="414"/>
                  </a:lnTo>
                  <a:lnTo>
                    <a:pt x="509" y="245"/>
                  </a:lnTo>
                  <a:close/>
                  <a:moveTo>
                    <a:pt x="159" y="128"/>
                  </a:moveTo>
                  <a:lnTo>
                    <a:pt x="159" y="128"/>
                  </a:lnTo>
                  <a:lnTo>
                    <a:pt x="166" y="128"/>
                  </a:lnTo>
                  <a:lnTo>
                    <a:pt x="171" y="130"/>
                  </a:lnTo>
                  <a:lnTo>
                    <a:pt x="177" y="133"/>
                  </a:lnTo>
                  <a:lnTo>
                    <a:pt x="182" y="136"/>
                  </a:lnTo>
                  <a:lnTo>
                    <a:pt x="185" y="142"/>
                  </a:lnTo>
                  <a:lnTo>
                    <a:pt x="188" y="147"/>
                  </a:lnTo>
                  <a:lnTo>
                    <a:pt x="191" y="152"/>
                  </a:lnTo>
                  <a:lnTo>
                    <a:pt x="191" y="159"/>
                  </a:lnTo>
                  <a:lnTo>
                    <a:pt x="191" y="159"/>
                  </a:lnTo>
                  <a:lnTo>
                    <a:pt x="191" y="165"/>
                  </a:lnTo>
                  <a:lnTo>
                    <a:pt x="188" y="172"/>
                  </a:lnTo>
                  <a:lnTo>
                    <a:pt x="185" y="177"/>
                  </a:lnTo>
                  <a:lnTo>
                    <a:pt x="182" y="181"/>
                  </a:lnTo>
                  <a:lnTo>
                    <a:pt x="177" y="186"/>
                  </a:lnTo>
                  <a:lnTo>
                    <a:pt x="171" y="188"/>
                  </a:lnTo>
                  <a:lnTo>
                    <a:pt x="166" y="190"/>
                  </a:lnTo>
                  <a:lnTo>
                    <a:pt x="159" y="191"/>
                  </a:lnTo>
                  <a:lnTo>
                    <a:pt x="159" y="191"/>
                  </a:lnTo>
                  <a:lnTo>
                    <a:pt x="153" y="190"/>
                  </a:lnTo>
                  <a:lnTo>
                    <a:pt x="147" y="188"/>
                  </a:lnTo>
                  <a:lnTo>
                    <a:pt x="141" y="186"/>
                  </a:lnTo>
                  <a:lnTo>
                    <a:pt x="137" y="181"/>
                  </a:lnTo>
                  <a:lnTo>
                    <a:pt x="133" y="177"/>
                  </a:lnTo>
                  <a:lnTo>
                    <a:pt x="129" y="172"/>
                  </a:lnTo>
                  <a:lnTo>
                    <a:pt x="128" y="165"/>
                  </a:lnTo>
                  <a:lnTo>
                    <a:pt x="127" y="159"/>
                  </a:lnTo>
                  <a:lnTo>
                    <a:pt x="127" y="159"/>
                  </a:lnTo>
                  <a:lnTo>
                    <a:pt x="128" y="152"/>
                  </a:lnTo>
                  <a:lnTo>
                    <a:pt x="129" y="147"/>
                  </a:lnTo>
                  <a:lnTo>
                    <a:pt x="133" y="142"/>
                  </a:lnTo>
                  <a:lnTo>
                    <a:pt x="137" y="136"/>
                  </a:lnTo>
                  <a:lnTo>
                    <a:pt x="141" y="133"/>
                  </a:lnTo>
                  <a:lnTo>
                    <a:pt x="147" y="130"/>
                  </a:lnTo>
                  <a:lnTo>
                    <a:pt x="153" y="128"/>
                  </a:lnTo>
                  <a:lnTo>
                    <a:pt x="159" y="128"/>
                  </a:lnTo>
                  <a:lnTo>
                    <a:pt x="159" y="128"/>
                  </a:lnTo>
                  <a:close/>
                  <a:moveTo>
                    <a:pt x="159" y="308"/>
                  </a:moveTo>
                  <a:lnTo>
                    <a:pt x="210" y="435"/>
                  </a:lnTo>
                  <a:lnTo>
                    <a:pt x="210" y="435"/>
                  </a:lnTo>
                  <a:lnTo>
                    <a:pt x="180" y="440"/>
                  </a:lnTo>
                  <a:lnTo>
                    <a:pt x="152" y="445"/>
                  </a:lnTo>
                  <a:lnTo>
                    <a:pt x="124" y="452"/>
                  </a:lnTo>
                  <a:lnTo>
                    <a:pt x="98" y="459"/>
                  </a:lnTo>
                  <a:lnTo>
                    <a:pt x="159" y="308"/>
                  </a:lnTo>
                  <a:close/>
                  <a:moveTo>
                    <a:pt x="509" y="954"/>
                  </a:moveTo>
                  <a:lnTo>
                    <a:pt x="509" y="954"/>
                  </a:lnTo>
                  <a:lnTo>
                    <a:pt x="461" y="954"/>
                  </a:lnTo>
                  <a:lnTo>
                    <a:pt x="416" y="953"/>
                  </a:lnTo>
                  <a:lnTo>
                    <a:pt x="374" y="951"/>
                  </a:lnTo>
                  <a:lnTo>
                    <a:pt x="334" y="947"/>
                  </a:lnTo>
                  <a:lnTo>
                    <a:pt x="297" y="944"/>
                  </a:lnTo>
                  <a:lnTo>
                    <a:pt x="262" y="940"/>
                  </a:lnTo>
                  <a:lnTo>
                    <a:pt x="231" y="936"/>
                  </a:lnTo>
                  <a:lnTo>
                    <a:pt x="201" y="931"/>
                  </a:lnTo>
                  <a:lnTo>
                    <a:pt x="176" y="926"/>
                  </a:lnTo>
                  <a:lnTo>
                    <a:pt x="152" y="922"/>
                  </a:lnTo>
                  <a:lnTo>
                    <a:pt x="131" y="916"/>
                  </a:lnTo>
                  <a:lnTo>
                    <a:pt x="112" y="911"/>
                  </a:lnTo>
                  <a:lnTo>
                    <a:pt x="97" y="906"/>
                  </a:lnTo>
                  <a:lnTo>
                    <a:pt x="84" y="900"/>
                  </a:lnTo>
                  <a:lnTo>
                    <a:pt x="75" y="895"/>
                  </a:lnTo>
                  <a:lnTo>
                    <a:pt x="67" y="891"/>
                  </a:lnTo>
                  <a:lnTo>
                    <a:pt x="67" y="891"/>
                  </a:lnTo>
                  <a:lnTo>
                    <a:pt x="75" y="886"/>
                  </a:lnTo>
                  <a:lnTo>
                    <a:pt x="84" y="881"/>
                  </a:lnTo>
                  <a:lnTo>
                    <a:pt x="97" y="875"/>
                  </a:lnTo>
                  <a:lnTo>
                    <a:pt x="112" y="870"/>
                  </a:lnTo>
                  <a:lnTo>
                    <a:pt x="131" y="865"/>
                  </a:lnTo>
                  <a:lnTo>
                    <a:pt x="152" y="859"/>
                  </a:lnTo>
                  <a:lnTo>
                    <a:pt x="176" y="855"/>
                  </a:lnTo>
                  <a:lnTo>
                    <a:pt x="201" y="850"/>
                  </a:lnTo>
                  <a:lnTo>
                    <a:pt x="231" y="845"/>
                  </a:lnTo>
                  <a:lnTo>
                    <a:pt x="262" y="840"/>
                  </a:lnTo>
                  <a:lnTo>
                    <a:pt x="297" y="837"/>
                  </a:lnTo>
                  <a:lnTo>
                    <a:pt x="334" y="834"/>
                  </a:lnTo>
                  <a:lnTo>
                    <a:pt x="374" y="830"/>
                  </a:lnTo>
                  <a:lnTo>
                    <a:pt x="416" y="828"/>
                  </a:lnTo>
                  <a:lnTo>
                    <a:pt x="461" y="827"/>
                  </a:lnTo>
                  <a:lnTo>
                    <a:pt x="509" y="827"/>
                  </a:lnTo>
                  <a:lnTo>
                    <a:pt x="509" y="827"/>
                  </a:lnTo>
                  <a:lnTo>
                    <a:pt x="556" y="827"/>
                  </a:lnTo>
                  <a:lnTo>
                    <a:pt x="602" y="828"/>
                  </a:lnTo>
                  <a:lnTo>
                    <a:pt x="644" y="830"/>
                  </a:lnTo>
                  <a:lnTo>
                    <a:pt x="684" y="834"/>
                  </a:lnTo>
                  <a:lnTo>
                    <a:pt x="721" y="837"/>
                  </a:lnTo>
                  <a:lnTo>
                    <a:pt x="755" y="840"/>
                  </a:lnTo>
                  <a:lnTo>
                    <a:pt x="787" y="845"/>
                  </a:lnTo>
                  <a:lnTo>
                    <a:pt x="816" y="850"/>
                  </a:lnTo>
                  <a:lnTo>
                    <a:pt x="843" y="855"/>
                  </a:lnTo>
                  <a:lnTo>
                    <a:pt x="867" y="859"/>
                  </a:lnTo>
                  <a:lnTo>
                    <a:pt x="887" y="865"/>
                  </a:lnTo>
                  <a:lnTo>
                    <a:pt x="905" y="870"/>
                  </a:lnTo>
                  <a:lnTo>
                    <a:pt x="920" y="875"/>
                  </a:lnTo>
                  <a:lnTo>
                    <a:pt x="933" y="881"/>
                  </a:lnTo>
                  <a:lnTo>
                    <a:pt x="944" y="886"/>
                  </a:lnTo>
                  <a:lnTo>
                    <a:pt x="950" y="891"/>
                  </a:lnTo>
                  <a:lnTo>
                    <a:pt x="950" y="891"/>
                  </a:lnTo>
                  <a:lnTo>
                    <a:pt x="944" y="895"/>
                  </a:lnTo>
                  <a:lnTo>
                    <a:pt x="933" y="900"/>
                  </a:lnTo>
                  <a:lnTo>
                    <a:pt x="920" y="906"/>
                  </a:lnTo>
                  <a:lnTo>
                    <a:pt x="905" y="911"/>
                  </a:lnTo>
                  <a:lnTo>
                    <a:pt x="887" y="916"/>
                  </a:lnTo>
                  <a:lnTo>
                    <a:pt x="867" y="922"/>
                  </a:lnTo>
                  <a:lnTo>
                    <a:pt x="843" y="926"/>
                  </a:lnTo>
                  <a:lnTo>
                    <a:pt x="816" y="931"/>
                  </a:lnTo>
                  <a:lnTo>
                    <a:pt x="787" y="936"/>
                  </a:lnTo>
                  <a:lnTo>
                    <a:pt x="755" y="940"/>
                  </a:lnTo>
                  <a:lnTo>
                    <a:pt x="721" y="944"/>
                  </a:lnTo>
                  <a:lnTo>
                    <a:pt x="684" y="947"/>
                  </a:lnTo>
                  <a:lnTo>
                    <a:pt x="644" y="951"/>
                  </a:lnTo>
                  <a:lnTo>
                    <a:pt x="602" y="953"/>
                  </a:lnTo>
                  <a:lnTo>
                    <a:pt x="556" y="954"/>
                  </a:lnTo>
                  <a:lnTo>
                    <a:pt x="509" y="954"/>
                  </a:lnTo>
                  <a:lnTo>
                    <a:pt x="509" y="954"/>
                  </a:lnTo>
                  <a:close/>
                  <a:moveTo>
                    <a:pt x="955" y="822"/>
                  </a:moveTo>
                  <a:lnTo>
                    <a:pt x="955" y="822"/>
                  </a:lnTo>
                  <a:lnTo>
                    <a:pt x="929" y="812"/>
                  </a:lnTo>
                  <a:lnTo>
                    <a:pt x="900" y="804"/>
                  </a:lnTo>
                  <a:lnTo>
                    <a:pt x="870" y="796"/>
                  </a:lnTo>
                  <a:lnTo>
                    <a:pt x="837" y="789"/>
                  </a:lnTo>
                  <a:lnTo>
                    <a:pt x="802" y="783"/>
                  </a:lnTo>
                  <a:lnTo>
                    <a:pt x="768" y="779"/>
                  </a:lnTo>
                  <a:lnTo>
                    <a:pt x="734" y="775"/>
                  </a:lnTo>
                  <a:lnTo>
                    <a:pt x="699" y="771"/>
                  </a:lnTo>
                  <a:lnTo>
                    <a:pt x="634" y="767"/>
                  </a:lnTo>
                  <a:lnTo>
                    <a:pt x="578" y="765"/>
                  </a:lnTo>
                  <a:lnTo>
                    <a:pt x="534" y="764"/>
                  </a:lnTo>
                  <a:lnTo>
                    <a:pt x="509" y="763"/>
                  </a:lnTo>
                  <a:lnTo>
                    <a:pt x="509" y="763"/>
                  </a:lnTo>
                  <a:lnTo>
                    <a:pt x="484" y="764"/>
                  </a:lnTo>
                  <a:lnTo>
                    <a:pt x="441" y="765"/>
                  </a:lnTo>
                  <a:lnTo>
                    <a:pt x="384" y="767"/>
                  </a:lnTo>
                  <a:lnTo>
                    <a:pt x="319" y="771"/>
                  </a:lnTo>
                  <a:lnTo>
                    <a:pt x="285" y="775"/>
                  </a:lnTo>
                  <a:lnTo>
                    <a:pt x="250" y="779"/>
                  </a:lnTo>
                  <a:lnTo>
                    <a:pt x="215" y="783"/>
                  </a:lnTo>
                  <a:lnTo>
                    <a:pt x="181" y="789"/>
                  </a:lnTo>
                  <a:lnTo>
                    <a:pt x="149" y="796"/>
                  </a:lnTo>
                  <a:lnTo>
                    <a:pt x="118" y="804"/>
                  </a:lnTo>
                  <a:lnTo>
                    <a:pt x="90" y="812"/>
                  </a:lnTo>
                  <a:lnTo>
                    <a:pt x="64" y="822"/>
                  </a:lnTo>
                  <a:lnTo>
                    <a:pt x="64" y="547"/>
                  </a:lnTo>
                  <a:lnTo>
                    <a:pt x="65" y="543"/>
                  </a:lnTo>
                  <a:lnTo>
                    <a:pt x="65" y="543"/>
                  </a:lnTo>
                  <a:lnTo>
                    <a:pt x="72" y="538"/>
                  </a:lnTo>
                  <a:lnTo>
                    <a:pt x="80" y="533"/>
                  </a:lnTo>
                  <a:lnTo>
                    <a:pt x="93" y="528"/>
                  </a:lnTo>
                  <a:lnTo>
                    <a:pt x="107" y="523"/>
                  </a:lnTo>
                  <a:lnTo>
                    <a:pt x="125" y="517"/>
                  </a:lnTo>
                  <a:lnTo>
                    <a:pt x="146" y="512"/>
                  </a:lnTo>
                  <a:lnTo>
                    <a:pt x="169" y="506"/>
                  </a:lnTo>
                  <a:lnTo>
                    <a:pt x="196" y="501"/>
                  </a:lnTo>
                  <a:lnTo>
                    <a:pt x="225" y="496"/>
                  </a:lnTo>
                  <a:lnTo>
                    <a:pt x="257" y="491"/>
                  </a:lnTo>
                  <a:lnTo>
                    <a:pt x="291" y="487"/>
                  </a:lnTo>
                  <a:lnTo>
                    <a:pt x="330" y="484"/>
                  </a:lnTo>
                  <a:lnTo>
                    <a:pt x="370" y="481"/>
                  </a:lnTo>
                  <a:lnTo>
                    <a:pt x="414" y="479"/>
                  </a:lnTo>
                  <a:lnTo>
                    <a:pt x="460" y="477"/>
                  </a:lnTo>
                  <a:lnTo>
                    <a:pt x="509" y="477"/>
                  </a:lnTo>
                  <a:lnTo>
                    <a:pt x="509" y="477"/>
                  </a:lnTo>
                  <a:lnTo>
                    <a:pt x="558" y="477"/>
                  </a:lnTo>
                  <a:lnTo>
                    <a:pt x="605" y="479"/>
                  </a:lnTo>
                  <a:lnTo>
                    <a:pt x="648" y="481"/>
                  </a:lnTo>
                  <a:lnTo>
                    <a:pt x="688" y="484"/>
                  </a:lnTo>
                  <a:lnTo>
                    <a:pt x="726" y="487"/>
                  </a:lnTo>
                  <a:lnTo>
                    <a:pt x="761" y="491"/>
                  </a:lnTo>
                  <a:lnTo>
                    <a:pt x="794" y="496"/>
                  </a:lnTo>
                  <a:lnTo>
                    <a:pt x="823" y="501"/>
                  </a:lnTo>
                  <a:lnTo>
                    <a:pt x="848" y="506"/>
                  </a:lnTo>
                  <a:lnTo>
                    <a:pt x="872" y="512"/>
                  </a:lnTo>
                  <a:lnTo>
                    <a:pt x="893" y="517"/>
                  </a:lnTo>
                  <a:lnTo>
                    <a:pt x="911" y="523"/>
                  </a:lnTo>
                  <a:lnTo>
                    <a:pt x="926" y="528"/>
                  </a:lnTo>
                  <a:lnTo>
                    <a:pt x="937" y="533"/>
                  </a:lnTo>
                  <a:lnTo>
                    <a:pt x="946" y="538"/>
                  </a:lnTo>
                  <a:lnTo>
                    <a:pt x="952" y="543"/>
                  </a:lnTo>
                  <a:lnTo>
                    <a:pt x="955" y="547"/>
                  </a:lnTo>
                  <a:lnTo>
                    <a:pt x="955" y="822"/>
                  </a:lnTo>
                  <a:close/>
                  <a:moveTo>
                    <a:pt x="255" y="650"/>
                  </a:moveTo>
                  <a:lnTo>
                    <a:pt x="255" y="650"/>
                  </a:lnTo>
                  <a:lnTo>
                    <a:pt x="249" y="651"/>
                  </a:lnTo>
                  <a:lnTo>
                    <a:pt x="243" y="654"/>
                  </a:lnTo>
                  <a:lnTo>
                    <a:pt x="238" y="658"/>
                  </a:lnTo>
                  <a:lnTo>
                    <a:pt x="234" y="662"/>
                  </a:lnTo>
                  <a:lnTo>
                    <a:pt x="230" y="667"/>
                  </a:lnTo>
                  <a:lnTo>
                    <a:pt x="228" y="674"/>
                  </a:lnTo>
                  <a:lnTo>
                    <a:pt x="227" y="679"/>
                  </a:lnTo>
                  <a:lnTo>
                    <a:pt x="227" y="686"/>
                  </a:lnTo>
                  <a:lnTo>
                    <a:pt x="227" y="686"/>
                  </a:lnTo>
                  <a:lnTo>
                    <a:pt x="229" y="692"/>
                  </a:lnTo>
                  <a:lnTo>
                    <a:pt x="231" y="697"/>
                  </a:lnTo>
                  <a:lnTo>
                    <a:pt x="235" y="702"/>
                  </a:lnTo>
                  <a:lnTo>
                    <a:pt x="238" y="706"/>
                  </a:lnTo>
                  <a:lnTo>
                    <a:pt x="242" y="709"/>
                  </a:lnTo>
                  <a:lnTo>
                    <a:pt x="247" y="711"/>
                  </a:lnTo>
                  <a:lnTo>
                    <a:pt x="253" y="713"/>
                  </a:lnTo>
                  <a:lnTo>
                    <a:pt x="259" y="713"/>
                  </a:lnTo>
                  <a:lnTo>
                    <a:pt x="262" y="713"/>
                  </a:lnTo>
                  <a:lnTo>
                    <a:pt x="262" y="713"/>
                  </a:lnTo>
                  <a:lnTo>
                    <a:pt x="269" y="712"/>
                  </a:lnTo>
                  <a:lnTo>
                    <a:pt x="275" y="709"/>
                  </a:lnTo>
                  <a:lnTo>
                    <a:pt x="280" y="706"/>
                  </a:lnTo>
                  <a:lnTo>
                    <a:pt x="284" y="702"/>
                  </a:lnTo>
                  <a:lnTo>
                    <a:pt x="287" y="696"/>
                  </a:lnTo>
                  <a:lnTo>
                    <a:pt x="289" y="691"/>
                  </a:lnTo>
                  <a:lnTo>
                    <a:pt x="290" y="685"/>
                  </a:lnTo>
                  <a:lnTo>
                    <a:pt x="290" y="678"/>
                  </a:lnTo>
                  <a:lnTo>
                    <a:pt x="290" y="678"/>
                  </a:lnTo>
                  <a:lnTo>
                    <a:pt x="289" y="672"/>
                  </a:lnTo>
                  <a:lnTo>
                    <a:pt x="286" y="666"/>
                  </a:lnTo>
                  <a:lnTo>
                    <a:pt x="283" y="661"/>
                  </a:lnTo>
                  <a:lnTo>
                    <a:pt x="279" y="657"/>
                  </a:lnTo>
                  <a:lnTo>
                    <a:pt x="273" y="653"/>
                  </a:lnTo>
                  <a:lnTo>
                    <a:pt x="268" y="651"/>
                  </a:lnTo>
                  <a:lnTo>
                    <a:pt x="261" y="650"/>
                  </a:lnTo>
                  <a:lnTo>
                    <a:pt x="255" y="650"/>
                  </a:lnTo>
                  <a:lnTo>
                    <a:pt x="255" y="650"/>
                  </a:lnTo>
                  <a:close/>
                  <a:moveTo>
                    <a:pt x="762" y="650"/>
                  </a:moveTo>
                  <a:lnTo>
                    <a:pt x="762" y="650"/>
                  </a:lnTo>
                  <a:lnTo>
                    <a:pt x="756" y="650"/>
                  </a:lnTo>
                  <a:lnTo>
                    <a:pt x="751" y="651"/>
                  </a:lnTo>
                  <a:lnTo>
                    <a:pt x="744" y="653"/>
                  </a:lnTo>
                  <a:lnTo>
                    <a:pt x="739" y="657"/>
                  </a:lnTo>
                  <a:lnTo>
                    <a:pt x="735" y="661"/>
                  </a:lnTo>
                  <a:lnTo>
                    <a:pt x="731" y="666"/>
                  </a:lnTo>
                  <a:lnTo>
                    <a:pt x="728" y="672"/>
                  </a:lnTo>
                  <a:lnTo>
                    <a:pt x="727" y="678"/>
                  </a:lnTo>
                  <a:lnTo>
                    <a:pt x="727" y="678"/>
                  </a:lnTo>
                  <a:lnTo>
                    <a:pt x="727" y="685"/>
                  </a:lnTo>
                  <a:lnTo>
                    <a:pt x="728" y="691"/>
                  </a:lnTo>
                  <a:lnTo>
                    <a:pt x="730" y="696"/>
                  </a:lnTo>
                  <a:lnTo>
                    <a:pt x="734" y="702"/>
                  </a:lnTo>
                  <a:lnTo>
                    <a:pt x="738" y="706"/>
                  </a:lnTo>
                  <a:lnTo>
                    <a:pt x="743" y="709"/>
                  </a:lnTo>
                  <a:lnTo>
                    <a:pt x="749" y="712"/>
                  </a:lnTo>
                  <a:lnTo>
                    <a:pt x="755" y="713"/>
                  </a:lnTo>
                  <a:lnTo>
                    <a:pt x="758" y="713"/>
                  </a:lnTo>
                  <a:lnTo>
                    <a:pt x="758" y="713"/>
                  </a:lnTo>
                  <a:lnTo>
                    <a:pt x="765" y="713"/>
                  </a:lnTo>
                  <a:lnTo>
                    <a:pt x="770" y="711"/>
                  </a:lnTo>
                  <a:lnTo>
                    <a:pt x="775" y="709"/>
                  </a:lnTo>
                  <a:lnTo>
                    <a:pt x="780" y="706"/>
                  </a:lnTo>
                  <a:lnTo>
                    <a:pt x="784" y="702"/>
                  </a:lnTo>
                  <a:lnTo>
                    <a:pt x="787" y="697"/>
                  </a:lnTo>
                  <a:lnTo>
                    <a:pt x="789" y="692"/>
                  </a:lnTo>
                  <a:lnTo>
                    <a:pt x="790" y="686"/>
                  </a:lnTo>
                  <a:lnTo>
                    <a:pt x="790" y="686"/>
                  </a:lnTo>
                  <a:lnTo>
                    <a:pt x="790" y="679"/>
                  </a:lnTo>
                  <a:lnTo>
                    <a:pt x="789" y="674"/>
                  </a:lnTo>
                  <a:lnTo>
                    <a:pt x="787" y="667"/>
                  </a:lnTo>
                  <a:lnTo>
                    <a:pt x="784" y="662"/>
                  </a:lnTo>
                  <a:lnTo>
                    <a:pt x="780" y="658"/>
                  </a:lnTo>
                  <a:lnTo>
                    <a:pt x="774" y="654"/>
                  </a:lnTo>
                  <a:lnTo>
                    <a:pt x="769" y="651"/>
                  </a:lnTo>
                  <a:lnTo>
                    <a:pt x="762" y="650"/>
                  </a:lnTo>
                  <a:lnTo>
                    <a:pt x="762" y="650"/>
                  </a:lnTo>
                  <a:close/>
                  <a:moveTo>
                    <a:pt x="128" y="673"/>
                  </a:moveTo>
                  <a:lnTo>
                    <a:pt x="128" y="673"/>
                  </a:lnTo>
                  <a:lnTo>
                    <a:pt x="122" y="675"/>
                  </a:lnTo>
                  <a:lnTo>
                    <a:pt x="117" y="678"/>
                  </a:lnTo>
                  <a:lnTo>
                    <a:pt x="112" y="682"/>
                  </a:lnTo>
                  <a:lnTo>
                    <a:pt x="108" y="688"/>
                  </a:lnTo>
                  <a:lnTo>
                    <a:pt x="106" y="693"/>
                  </a:lnTo>
                  <a:lnTo>
                    <a:pt x="104" y="700"/>
                  </a:lnTo>
                  <a:lnTo>
                    <a:pt x="104" y="705"/>
                  </a:lnTo>
                  <a:lnTo>
                    <a:pt x="105" y="711"/>
                  </a:lnTo>
                  <a:lnTo>
                    <a:pt x="105" y="711"/>
                  </a:lnTo>
                  <a:lnTo>
                    <a:pt x="107" y="717"/>
                  </a:lnTo>
                  <a:lnTo>
                    <a:pt x="109" y="721"/>
                  </a:lnTo>
                  <a:lnTo>
                    <a:pt x="112" y="725"/>
                  </a:lnTo>
                  <a:lnTo>
                    <a:pt x="117" y="729"/>
                  </a:lnTo>
                  <a:lnTo>
                    <a:pt x="121" y="732"/>
                  </a:lnTo>
                  <a:lnTo>
                    <a:pt x="125" y="734"/>
                  </a:lnTo>
                  <a:lnTo>
                    <a:pt x="131" y="735"/>
                  </a:lnTo>
                  <a:lnTo>
                    <a:pt x="136" y="736"/>
                  </a:lnTo>
                  <a:lnTo>
                    <a:pt x="136" y="736"/>
                  </a:lnTo>
                  <a:lnTo>
                    <a:pt x="143" y="735"/>
                  </a:lnTo>
                  <a:lnTo>
                    <a:pt x="143" y="735"/>
                  </a:lnTo>
                  <a:lnTo>
                    <a:pt x="150" y="733"/>
                  </a:lnTo>
                  <a:lnTo>
                    <a:pt x="155" y="730"/>
                  </a:lnTo>
                  <a:lnTo>
                    <a:pt x="159" y="725"/>
                  </a:lnTo>
                  <a:lnTo>
                    <a:pt x="163" y="720"/>
                  </a:lnTo>
                  <a:lnTo>
                    <a:pt x="166" y="715"/>
                  </a:lnTo>
                  <a:lnTo>
                    <a:pt x="167" y="709"/>
                  </a:lnTo>
                  <a:lnTo>
                    <a:pt x="167" y="703"/>
                  </a:lnTo>
                  <a:lnTo>
                    <a:pt x="166" y="696"/>
                  </a:lnTo>
                  <a:lnTo>
                    <a:pt x="166" y="696"/>
                  </a:lnTo>
                  <a:lnTo>
                    <a:pt x="164" y="690"/>
                  </a:lnTo>
                  <a:lnTo>
                    <a:pt x="161" y="685"/>
                  </a:lnTo>
                  <a:lnTo>
                    <a:pt x="157" y="680"/>
                  </a:lnTo>
                  <a:lnTo>
                    <a:pt x="152" y="677"/>
                  </a:lnTo>
                  <a:lnTo>
                    <a:pt x="147" y="674"/>
                  </a:lnTo>
                  <a:lnTo>
                    <a:pt x="140" y="673"/>
                  </a:lnTo>
                  <a:lnTo>
                    <a:pt x="135" y="672"/>
                  </a:lnTo>
                  <a:lnTo>
                    <a:pt x="128" y="673"/>
                  </a:lnTo>
                  <a:lnTo>
                    <a:pt x="128" y="673"/>
                  </a:lnTo>
                  <a:close/>
                  <a:moveTo>
                    <a:pt x="382" y="639"/>
                  </a:moveTo>
                  <a:lnTo>
                    <a:pt x="382" y="639"/>
                  </a:lnTo>
                  <a:lnTo>
                    <a:pt x="382" y="639"/>
                  </a:lnTo>
                  <a:lnTo>
                    <a:pt x="382" y="639"/>
                  </a:lnTo>
                  <a:lnTo>
                    <a:pt x="375" y="641"/>
                  </a:lnTo>
                  <a:lnTo>
                    <a:pt x="370" y="643"/>
                  </a:lnTo>
                  <a:lnTo>
                    <a:pt x="364" y="646"/>
                  </a:lnTo>
                  <a:lnTo>
                    <a:pt x="360" y="650"/>
                  </a:lnTo>
                  <a:lnTo>
                    <a:pt x="356" y="654"/>
                  </a:lnTo>
                  <a:lnTo>
                    <a:pt x="354" y="661"/>
                  </a:lnTo>
                  <a:lnTo>
                    <a:pt x="353" y="666"/>
                  </a:lnTo>
                  <a:lnTo>
                    <a:pt x="352" y="673"/>
                  </a:lnTo>
                  <a:lnTo>
                    <a:pt x="352" y="673"/>
                  </a:lnTo>
                  <a:lnTo>
                    <a:pt x="353" y="679"/>
                  </a:lnTo>
                  <a:lnTo>
                    <a:pt x="355" y="685"/>
                  </a:lnTo>
                  <a:lnTo>
                    <a:pt x="358" y="690"/>
                  </a:lnTo>
                  <a:lnTo>
                    <a:pt x="362" y="694"/>
                  </a:lnTo>
                  <a:lnTo>
                    <a:pt x="367" y="697"/>
                  </a:lnTo>
                  <a:lnTo>
                    <a:pt x="372" y="701"/>
                  </a:lnTo>
                  <a:lnTo>
                    <a:pt x="377" y="702"/>
                  </a:lnTo>
                  <a:lnTo>
                    <a:pt x="384" y="703"/>
                  </a:lnTo>
                  <a:lnTo>
                    <a:pt x="385" y="703"/>
                  </a:lnTo>
                  <a:lnTo>
                    <a:pt x="385" y="703"/>
                  </a:lnTo>
                  <a:lnTo>
                    <a:pt x="391" y="702"/>
                  </a:lnTo>
                  <a:lnTo>
                    <a:pt x="398" y="700"/>
                  </a:lnTo>
                  <a:lnTo>
                    <a:pt x="403" y="696"/>
                  </a:lnTo>
                  <a:lnTo>
                    <a:pt x="407" y="692"/>
                  </a:lnTo>
                  <a:lnTo>
                    <a:pt x="411" y="688"/>
                  </a:lnTo>
                  <a:lnTo>
                    <a:pt x="414" y="682"/>
                  </a:lnTo>
                  <a:lnTo>
                    <a:pt x="415" y="676"/>
                  </a:lnTo>
                  <a:lnTo>
                    <a:pt x="416" y="669"/>
                  </a:lnTo>
                  <a:lnTo>
                    <a:pt x="416" y="669"/>
                  </a:lnTo>
                  <a:lnTo>
                    <a:pt x="415" y="663"/>
                  </a:lnTo>
                  <a:lnTo>
                    <a:pt x="413" y="658"/>
                  </a:lnTo>
                  <a:lnTo>
                    <a:pt x="409" y="652"/>
                  </a:lnTo>
                  <a:lnTo>
                    <a:pt x="405" y="647"/>
                  </a:lnTo>
                  <a:lnTo>
                    <a:pt x="400" y="644"/>
                  </a:lnTo>
                  <a:lnTo>
                    <a:pt x="394" y="641"/>
                  </a:lnTo>
                  <a:lnTo>
                    <a:pt x="388" y="639"/>
                  </a:lnTo>
                  <a:lnTo>
                    <a:pt x="382" y="639"/>
                  </a:lnTo>
                  <a:lnTo>
                    <a:pt x="382" y="639"/>
                  </a:lnTo>
                  <a:close/>
                  <a:moveTo>
                    <a:pt x="509" y="636"/>
                  </a:moveTo>
                  <a:lnTo>
                    <a:pt x="509" y="636"/>
                  </a:lnTo>
                  <a:lnTo>
                    <a:pt x="503" y="636"/>
                  </a:lnTo>
                  <a:lnTo>
                    <a:pt x="496" y="638"/>
                  </a:lnTo>
                  <a:lnTo>
                    <a:pt x="491" y="642"/>
                  </a:lnTo>
                  <a:lnTo>
                    <a:pt x="487" y="646"/>
                  </a:lnTo>
                  <a:lnTo>
                    <a:pt x="482" y="650"/>
                  </a:lnTo>
                  <a:lnTo>
                    <a:pt x="479" y="656"/>
                  </a:lnTo>
                  <a:lnTo>
                    <a:pt x="477" y="661"/>
                  </a:lnTo>
                  <a:lnTo>
                    <a:pt x="477" y="667"/>
                  </a:lnTo>
                  <a:lnTo>
                    <a:pt x="477" y="667"/>
                  </a:lnTo>
                  <a:lnTo>
                    <a:pt x="477" y="674"/>
                  </a:lnTo>
                  <a:lnTo>
                    <a:pt x="479" y="680"/>
                  </a:lnTo>
                  <a:lnTo>
                    <a:pt x="482" y="686"/>
                  </a:lnTo>
                  <a:lnTo>
                    <a:pt x="487" y="690"/>
                  </a:lnTo>
                  <a:lnTo>
                    <a:pt x="491" y="694"/>
                  </a:lnTo>
                  <a:lnTo>
                    <a:pt x="496" y="697"/>
                  </a:lnTo>
                  <a:lnTo>
                    <a:pt x="503" y="698"/>
                  </a:lnTo>
                  <a:lnTo>
                    <a:pt x="509" y="700"/>
                  </a:lnTo>
                  <a:lnTo>
                    <a:pt x="509" y="700"/>
                  </a:lnTo>
                  <a:lnTo>
                    <a:pt x="516" y="698"/>
                  </a:lnTo>
                  <a:lnTo>
                    <a:pt x="521" y="697"/>
                  </a:lnTo>
                  <a:lnTo>
                    <a:pt x="526" y="694"/>
                  </a:lnTo>
                  <a:lnTo>
                    <a:pt x="532" y="690"/>
                  </a:lnTo>
                  <a:lnTo>
                    <a:pt x="535" y="686"/>
                  </a:lnTo>
                  <a:lnTo>
                    <a:pt x="538" y="680"/>
                  </a:lnTo>
                  <a:lnTo>
                    <a:pt x="540" y="674"/>
                  </a:lnTo>
                  <a:lnTo>
                    <a:pt x="540" y="667"/>
                  </a:lnTo>
                  <a:lnTo>
                    <a:pt x="540" y="667"/>
                  </a:lnTo>
                  <a:lnTo>
                    <a:pt x="540" y="661"/>
                  </a:lnTo>
                  <a:lnTo>
                    <a:pt x="538" y="656"/>
                  </a:lnTo>
                  <a:lnTo>
                    <a:pt x="535" y="650"/>
                  </a:lnTo>
                  <a:lnTo>
                    <a:pt x="532" y="646"/>
                  </a:lnTo>
                  <a:lnTo>
                    <a:pt x="526" y="642"/>
                  </a:lnTo>
                  <a:lnTo>
                    <a:pt x="521" y="638"/>
                  </a:lnTo>
                  <a:lnTo>
                    <a:pt x="516" y="636"/>
                  </a:lnTo>
                  <a:lnTo>
                    <a:pt x="509" y="636"/>
                  </a:lnTo>
                  <a:lnTo>
                    <a:pt x="509" y="636"/>
                  </a:lnTo>
                  <a:close/>
                  <a:moveTo>
                    <a:pt x="890" y="673"/>
                  </a:moveTo>
                  <a:lnTo>
                    <a:pt x="890" y="673"/>
                  </a:lnTo>
                  <a:lnTo>
                    <a:pt x="884" y="672"/>
                  </a:lnTo>
                  <a:lnTo>
                    <a:pt x="877" y="673"/>
                  </a:lnTo>
                  <a:lnTo>
                    <a:pt x="871" y="674"/>
                  </a:lnTo>
                  <a:lnTo>
                    <a:pt x="865" y="677"/>
                  </a:lnTo>
                  <a:lnTo>
                    <a:pt x="861" y="680"/>
                  </a:lnTo>
                  <a:lnTo>
                    <a:pt x="857" y="685"/>
                  </a:lnTo>
                  <a:lnTo>
                    <a:pt x="854" y="690"/>
                  </a:lnTo>
                  <a:lnTo>
                    <a:pt x="852" y="696"/>
                  </a:lnTo>
                  <a:lnTo>
                    <a:pt x="852" y="696"/>
                  </a:lnTo>
                  <a:lnTo>
                    <a:pt x="850" y="703"/>
                  </a:lnTo>
                  <a:lnTo>
                    <a:pt x="850" y="709"/>
                  </a:lnTo>
                  <a:lnTo>
                    <a:pt x="853" y="715"/>
                  </a:lnTo>
                  <a:lnTo>
                    <a:pt x="855" y="720"/>
                  </a:lnTo>
                  <a:lnTo>
                    <a:pt x="858" y="725"/>
                  </a:lnTo>
                  <a:lnTo>
                    <a:pt x="863" y="730"/>
                  </a:lnTo>
                  <a:lnTo>
                    <a:pt x="869" y="733"/>
                  </a:lnTo>
                  <a:lnTo>
                    <a:pt x="874" y="735"/>
                  </a:lnTo>
                  <a:lnTo>
                    <a:pt x="874" y="735"/>
                  </a:lnTo>
                  <a:lnTo>
                    <a:pt x="882" y="736"/>
                  </a:lnTo>
                  <a:lnTo>
                    <a:pt x="882" y="736"/>
                  </a:lnTo>
                  <a:lnTo>
                    <a:pt x="887" y="735"/>
                  </a:lnTo>
                  <a:lnTo>
                    <a:pt x="892" y="734"/>
                  </a:lnTo>
                  <a:lnTo>
                    <a:pt x="898" y="732"/>
                  </a:lnTo>
                  <a:lnTo>
                    <a:pt x="902" y="729"/>
                  </a:lnTo>
                  <a:lnTo>
                    <a:pt x="905" y="725"/>
                  </a:lnTo>
                  <a:lnTo>
                    <a:pt x="908" y="721"/>
                  </a:lnTo>
                  <a:lnTo>
                    <a:pt x="912" y="717"/>
                  </a:lnTo>
                  <a:lnTo>
                    <a:pt x="913" y="711"/>
                  </a:lnTo>
                  <a:lnTo>
                    <a:pt x="913" y="711"/>
                  </a:lnTo>
                  <a:lnTo>
                    <a:pt x="914" y="705"/>
                  </a:lnTo>
                  <a:lnTo>
                    <a:pt x="914" y="698"/>
                  </a:lnTo>
                  <a:lnTo>
                    <a:pt x="912" y="693"/>
                  </a:lnTo>
                  <a:lnTo>
                    <a:pt x="909" y="688"/>
                  </a:lnTo>
                  <a:lnTo>
                    <a:pt x="905" y="682"/>
                  </a:lnTo>
                  <a:lnTo>
                    <a:pt x="901" y="678"/>
                  </a:lnTo>
                  <a:lnTo>
                    <a:pt x="896" y="675"/>
                  </a:lnTo>
                  <a:lnTo>
                    <a:pt x="890" y="673"/>
                  </a:lnTo>
                  <a:lnTo>
                    <a:pt x="890" y="673"/>
                  </a:lnTo>
                  <a:close/>
                  <a:moveTo>
                    <a:pt x="636" y="639"/>
                  </a:moveTo>
                  <a:lnTo>
                    <a:pt x="636" y="639"/>
                  </a:lnTo>
                  <a:lnTo>
                    <a:pt x="636" y="639"/>
                  </a:lnTo>
                  <a:lnTo>
                    <a:pt x="636" y="639"/>
                  </a:lnTo>
                  <a:lnTo>
                    <a:pt x="629" y="639"/>
                  </a:lnTo>
                  <a:lnTo>
                    <a:pt x="623" y="642"/>
                  </a:lnTo>
                  <a:lnTo>
                    <a:pt x="618" y="644"/>
                  </a:lnTo>
                  <a:lnTo>
                    <a:pt x="612" y="647"/>
                  </a:lnTo>
                  <a:lnTo>
                    <a:pt x="609" y="652"/>
                  </a:lnTo>
                  <a:lnTo>
                    <a:pt x="606" y="658"/>
                  </a:lnTo>
                  <a:lnTo>
                    <a:pt x="604" y="663"/>
                  </a:lnTo>
                  <a:lnTo>
                    <a:pt x="603" y="669"/>
                  </a:lnTo>
                  <a:lnTo>
                    <a:pt x="603" y="669"/>
                  </a:lnTo>
                  <a:lnTo>
                    <a:pt x="603" y="676"/>
                  </a:lnTo>
                  <a:lnTo>
                    <a:pt x="604" y="682"/>
                  </a:lnTo>
                  <a:lnTo>
                    <a:pt x="607" y="688"/>
                  </a:lnTo>
                  <a:lnTo>
                    <a:pt x="610" y="692"/>
                  </a:lnTo>
                  <a:lnTo>
                    <a:pt x="614" y="696"/>
                  </a:lnTo>
                  <a:lnTo>
                    <a:pt x="620" y="700"/>
                  </a:lnTo>
                  <a:lnTo>
                    <a:pt x="626" y="702"/>
                  </a:lnTo>
                  <a:lnTo>
                    <a:pt x="633" y="703"/>
                  </a:lnTo>
                  <a:lnTo>
                    <a:pt x="635" y="703"/>
                  </a:lnTo>
                  <a:lnTo>
                    <a:pt x="635" y="703"/>
                  </a:lnTo>
                  <a:lnTo>
                    <a:pt x="640" y="702"/>
                  </a:lnTo>
                  <a:lnTo>
                    <a:pt x="646" y="701"/>
                  </a:lnTo>
                  <a:lnTo>
                    <a:pt x="651" y="697"/>
                  </a:lnTo>
                  <a:lnTo>
                    <a:pt x="656" y="694"/>
                  </a:lnTo>
                  <a:lnTo>
                    <a:pt x="659" y="690"/>
                  </a:lnTo>
                  <a:lnTo>
                    <a:pt x="663" y="685"/>
                  </a:lnTo>
                  <a:lnTo>
                    <a:pt x="665" y="679"/>
                  </a:lnTo>
                  <a:lnTo>
                    <a:pt x="666" y="673"/>
                  </a:lnTo>
                  <a:lnTo>
                    <a:pt x="666" y="673"/>
                  </a:lnTo>
                  <a:lnTo>
                    <a:pt x="666" y="666"/>
                  </a:lnTo>
                  <a:lnTo>
                    <a:pt x="664" y="661"/>
                  </a:lnTo>
                  <a:lnTo>
                    <a:pt x="662" y="654"/>
                  </a:lnTo>
                  <a:lnTo>
                    <a:pt x="657" y="650"/>
                  </a:lnTo>
                  <a:lnTo>
                    <a:pt x="653" y="646"/>
                  </a:lnTo>
                  <a:lnTo>
                    <a:pt x="648" y="643"/>
                  </a:lnTo>
                  <a:lnTo>
                    <a:pt x="642" y="641"/>
                  </a:lnTo>
                  <a:lnTo>
                    <a:pt x="636" y="639"/>
                  </a:lnTo>
                  <a:lnTo>
                    <a:pt x="636" y="639"/>
                  </a:lnTo>
                  <a:close/>
                  <a:moveTo>
                    <a:pt x="762" y="555"/>
                  </a:moveTo>
                  <a:lnTo>
                    <a:pt x="762" y="555"/>
                  </a:lnTo>
                  <a:lnTo>
                    <a:pt x="756" y="555"/>
                  </a:lnTo>
                  <a:lnTo>
                    <a:pt x="751" y="556"/>
                  </a:lnTo>
                  <a:lnTo>
                    <a:pt x="744" y="558"/>
                  </a:lnTo>
                  <a:lnTo>
                    <a:pt x="739" y="561"/>
                  </a:lnTo>
                  <a:lnTo>
                    <a:pt x="735" y="565"/>
                  </a:lnTo>
                  <a:lnTo>
                    <a:pt x="731" y="571"/>
                  </a:lnTo>
                  <a:lnTo>
                    <a:pt x="728" y="576"/>
                  </a:lnTo>
                  <a:lnTo>
                    <a:pt x="727" y="583"/>
                  </a:lnTo>
                  <a:lnTo>
                    <a:pt x="727" y="583"/>
                  </a:lnTo>
                  <a:lnTo>
                    <a:pt x="727" y="589"/>
                  </a:lnTo>
                  <a:lnTo>
                    <a:pt x="728" y="595"/>
                  </a:lnTo>
                  <a:lnTo>
                    <a:pt x="730" y="601"/>
                  </a:lnTo>
                  <a:lnTo>
                    <a:pt x="734" y="606"/>
                  </a:lnTo>
                  <a:lnTo>
                    <a:pt x="738" y="610"/>
                  </a:lnTo>
                  <a:lnTo>
                    <a:pt x="743" y="614"/>
                  </a:lnTo>
                  <a:lnTo>
                    <a:pt x="749" y="617"/>
                  </a:lnTo>
                  <a:lnTo>
                    <a:pt x="755" y="618"/>
                  </a:lnTo>
                  <a:lnTo>
                    <a:pt x="758" y="618"/>
                  </a:lnTo>
                  <a:lnTo>
                    <a:pt x="758" y="618"/>
                  </a:lnTo>
                  <a:lnTo>
                    <a:pt x="765" y="618"/>
                  </a:lnTo>
                  <a:lnTo>
                    <a:pt x="770" y="616"/>
                  </a:lnTo>
                  <a:lnTo>
                    <a:pt x="775" y="614"/>
                  </a:lnTo>
                  <a:lnTo>
                    <a:pt x="780" y="610"/>
                  </a:lnTo>
                  <a:lnTo>
                    <a:pt x="784" y="606"/>
                  </a:lnTo>
                  <a:lnTo>
                    <a:pt x="787" y="602"/>
                  </a:lnTo>
                  <a:lnTo>
                    <a:pt x="789" y="597"/>
                  </a:lnTo>
                  <a:lnTo>
                    <a:pt x="790" y="590"/>
                  </a:lnTo>
                  <a:lnTo>
                    <a:pt x="790" y="590"/>
                  </a:lnTo>
                  <a:lnTo>
                    <a:pt x="790" y="584"/>
                  </a:lnTo>
                  <a:lnTo>
                    <a:pt x="789" y="578"/>
                  </a:lnTo>
                  <a:lnTo>
                    <a:pt x="787" y="572"/>
                  </a:lnTo>
                  <a:lnTo>
                    <a:pt x="784" y="566"/>
                  </a:lnTo>
                  <a:lnTo>
                    <a:pt x="780" y="562"/>
                  </a:lnTo>
                  <a:lnTo>
                    <a:pt x="774" y="559"/>
                  </a:lnTo>
                  <a:lnTo>
                    <a:pt x="769" y="557"/>
                  </a:lnTo>
                  <a:lnTo>
                    <a:pt x="762" y="555"/>
                  </a:lnTo>
                  <a:lnTo>
                    <a:pt x="762" y="555"/>
                  </a:lnTo>
                  <a:close/>
                  <a:moveTo>
                    <a:pt x="636" y="544"/>
                  </a:moveTo>
                  <a:lnTo>
                    <a:pt x="636" y="544"/>
                  </a:lnTo>
                  <a:lnTo>
                    <a:pt x="629" y="544"/>
                  </a:lnTo>
                  <a:lnTo>
                    <a:pt x="623" y="546"/>
                  </a:lnTo>
                  <a:lnTo>
                    <a:pt x="618" y="548"/>
                  </a:lnTo>
                  <a:lnTo>
                    <a:pt x="612" y="553"/>
                  </a:lnTo>
                  <a:lnTo>
                    <a:pt x="609" y="557"/>
                  </a:lnTo>
                  <a:lnTo>
                    <a:pt x="606" y="562"/>
                  </a:lnTo>
                  <a:lnTo>
                    <a:pt x="604" y="568"/>
                  </a:lnTo>
                  <a:lnTo>
                    <a:pt x="603" y="574"/>
                  </a:lnTo>
                  <a:lnTo>
                    <a:pt x="603" y="574"/>
                  </a:lnTo>
                  <a:lnTo>
                    <a:pt x="603" y="580"/>
                  </a:lnTo>
                  <a:lnTo>
                    <a:pt x="604" y="587"/>
                  </a:lnTo>
                  <a:lnTo>
                    <a:pt x="607" y="592"/>
                  </a:lnTo>
                  <a:lnTo>
                    <a:pt x="610" y="597"/>
                  </a:lnTo>
                  <a:lnTo>
                    <a:pt x="614" y="601"/>
                  </a:lnTo>
                  <a:lnTo>
                    <a:pt x="620" y="604"/>
                  </a:lnTo>
                  <a:lnTo>
                    <a:pt x="626" y="606"/>
                  </a:lnTo>
                  <a:lnTo>
                    <a:pt x="633" y="607"/>
                  </a:lnTo>
                  <a:lnTo>
                    <a:pt x="634" y="607"/>
                  </a:lnTo>
                  <a:lnTo>
                    <a:pt x="634" y="607"/>
                  </a:lnTo>
                  <a:lnTo>
                    <a:pt x="640" y="607"/>
                  </a:lnTo>
                  <a:lnTo>
                    <a:pt x="646" y="605"/>
                  </a:lnTo>
                  <a:lnTo>
                    <a:pt x="651" y="602"/>
                  </a:lnTo>
                  <a:lnTo>
                    <a:pt x="656" y="599"/>
                  </a:lnTo>
                  <a:lnTo>
                    <a:pt x="659" y="594"/>
                  </a:lnTo>
                  <a:lnTo>
                    <a:pt x="663" y="589"/>
                  </a:lnTo>
                  <a:lnTo>
                    <a:pt x="665" y="584"/>
                  </a:lnTo>
                  <a:lnTo>
                    <a:pt x="666" y="577"/>
                  </a:lnTo>
                  <a:lnTo>
                    <a:pt x="666" y="577"/>
                  </a:lnTo>
                  <a:lnTo>
                    <a:pt x="666" y="571"/>
                  </a:lnTo>
                  <a:lnTo>
                    <a:pt x="664" y="564"/>
                  </a:lnTo>
                  <a:lnTo>
                    <a:pt x="662" y="559"/>
                  </a:lnTo>
                  <a:lnTo>
                    <a:pt x="657" y="555"/>
                  </a:lnTo>
                  <a:lnTo>
                    <a:pt x="653" y="550"/>
                  </a:lnTo>
                  <a:lnTo>
                    <a:pt x="648" y="547"/>
                  </a:lnTo>
                  <a:lnTo>
                    <a:pt x="642" y="545"/>
                  </a:lnTo>
                  <a:lnTo>
                    <a:pt x="636" y="544"/>
                  </a:lnTo>
                  <a:lnTo>
                    <a:pt x="636" y="544"/>
                  </a:lnTo>
                  <a:close/>
                  <a:moveTo>
                    <a:pt x="890" y="577"/>
                  </a:moveTo>
                  <a:lnTo>
                    <a:pt x="890" y="577"/>
                  </a:lnTo>
                  <a:lnTo>
                    <a:pt x="884" y="576"/>
                  </a:lnTo>
                  <a:lnTo>
                    <a:pt x="877" y="577"/>
                  </a:lnTo>
                  <a:lnTo>
                    <a:pt x="871" y="578"/>
                  </a:lnTo>
                  <a:lnTo>
                    <a:pt x="865" y="582"/>
                  </a:lnTo>
                  <a:lnTo>
                    <a:pt x="861" y="585"/>
                  </a:lnTo>
                  <a:lnTo>
                    <a:pt x="857" y="589"/>
                  </a:lnTo>
                  <a:lnTo>
                    <a:pt x="854" y="594"/>
                  </a:lnTo>
                  <a:lnTo>
                    <a:pt x="852" y="601"/>
                  </a:lnTo>
                  <a:lnTo>
                    <a:pt x="852" y="601"/>
                  </a:lnTo>
                  <a:lnTo>
                    <a:pt x="850" y="607"/>
                  </a:lnTo>
                  <a:lnTo>
                    <a:pt x="850" y="614"/>
                  </a:lnTo>
                  <a:lnTo>
                    <a:pt x="853" y="619"/>
                  </a:lnTo>
                  <a:lnTo>
                    <a:pt x="855" y="624"/>
                  </a:lnTo>
                  <a:lnTo>
                    <a:pt x="858" y="630"/>
                  </a:lnTo>
                  <a:lnTo>
                    <a:pt x="863" y="634"/>
                  </a:lnTo>
                  <a:lnTo>
                    <a:pt x="869" y="637"/>
                  </a:lnTo>
                  <a:lnTo>
                    <a:pt x="874" y="639"/>
                  </a:lnTo>
                  <a:lnTo>
                    <a:pt x="874" y="639"/>
                  </a:lnTo>
                  <a:lnTo>
                    <a:pt x="882" y="641"/>
                  </a:lnTo>
                  <a:lnTo>
                    <a:pt x="882" y="641"/>
                  </a:lnTo>
                  <a:lnTo>
                    <a:pt x="887" y="639"/>
                  </a:lnTo>
                  <a:lnTo>
                    <a:pt x="892" y="638"/>
                  </a:lnTo>
                  <a:lnTo>
                    <a:pt x="898" y="636"/>
                  </a:lnTo>
                  <a:lnTo>
                    <a:pt x="902" y="634"/>
                  </a:lnTo>
                  <a:lnTo>
                    <a:pt x="905" y="630"/>
                  </a:lnTo>
                  <a:lnTo>
                    <a:pt x="908" y="626"/>
                  </a:lnTo>
                  <a:lnTo>
                    <a:pt x="912" y="621"/>
                  </a:lnTo>
                  <a:lnTo>
                    <a:pt x="913" y="616"/>
                  </a:lnTo>
                  <a:lnTo>
                    <a:pt x="913" y="616"/>
                  </a:lnTo>
                  <a:lnTo>
                    <a:pt x="914" y="609"/>
                  </a:lnTo>
                  <a:lnTo>
                    <a:pt x="914" y="603"/>
                  </a:lnTo>
                  <a:lnTo>
                    <a:pt x="912" y="598"/>
                  </a:lnTo>
                  <a:lnTo>
                    <a:pt x="909" y="592"/>
                  </a:lnTo>
                  <a:lnTo>
                    <a:pt x="905" y="587"/>
                  </a:lnTo>
                  <a:lnTo>
                    <a:pt x="901" y="583"/>
                  </a:lnTo>
                  <a:lnTo>
                    <a:pt x="896" y="579"/>
                  </a:lnTo>
                  <a:lnTo>
                    <a:pt x="890" y="577"/>
                  </a:lnTo>
                  <a:lnTo>
                    <a:pt x="890" y="577"/>
                  </a:lnTo>
                  <a:close/>
                  <a:moveTo>
                    <a:pt x="382" y="544"/>
                  </a:moveTo>
                  <a:lnTo>
                    <a:pt x="382" y="544"/>
                  </a:lnTo>
                  <a:lnTo>
                    <a:pt x="375" y="545"/>
                  </a:lnTo>
                  <a:lnTo>
                    <a:pt x="370" y="547"/>
                  </a:lnTo>
                  <a:lnTo>
                    <a:pt x="364" y="550"/>
                  </a:lnTo>
                  <a:lnTo>
                    <a:pt x="360" y="555"/>
                  </a:lnTo>
                  <a:lnTo>
                    <a:pt x="356" y="559"/>
                  </a:lnTo>
                  <a:lnTo>
                    <a:pt x="354" y="564"/>
                  </a:lnTo>
                  <a:lnTo>
                    <a:pt x="353" y="571"/>
                  </a:lnTo>
                  <a:lnTo>
                    <a:pt x="352" y="577"/>
                  </a:lnTo>
                  <a:lnTo>
                    <a:pt x="352" y="577"/>
                  </a:lnTo>
                  <a:lnTo>
                    <a:pt x="353" y="584"/>
                  </a:lnTo>
                  <a:lnTo>
                    <a:pt x="355" y="589"/>
                  </a:lnTo>
                  <a:lnTo>
                    <a:pt x="358" y="594"/>
                  </a:lnTo>
                  <a:lnTo>
                    <a:pt x="362" y="599"/>
                  </a:lnTo>
                  <a:lnTo>
                    <a:pt x="367" y="602"/>
                  </a:lnTo>
                  <a:lnTo>
                    <a:pt x="372" y="605"/>
                  </a:lnTo>
                  <a:lnTo>
                    <a:pt x="377" y="607"/>
                  </a:lnTo>
                  <a:lnTo>
                    <a:pt x="384" y="607"/>
                  </a:lnTo>
                  <a:lnTo>
                    <a:pt x="385" y="607"/>
                  </a:lnTo>
                  <a:lnTo>
                    <a:pt x="385" y="607"/>
                  </a:lnTo>
                  <a:lnTo>
                    <a:pt x="391" y="606"/>
                  </a:lnTo>
                  <a:lnTo>
                    <a:pt x="398" y="604"/>
                  </a:lnTo>
                  <a:lnTo>
                    <a:pt x="403" y="601"/>
                  </a:lnTo>
                  <a:lnTo>
                    <a:pt x="407" y="597"/>
                  </a:lnTo>
                  <a:lnTo>
                    <a:pt x="411" y="592"/>
                  </a:lnTo>
                  <a:lnTo>
                    <a:pt x="414" y="587"/>
                  </a:lnTo>
                  <a:lnTo>
                    <a:pt x="415" y="580"/>
                  </a:lnTo>
                  <a:lnTo>
                    <a:pt x="416" y="574"/>
                  </a:lnTo>
                  <a:lnTo>
                    <a:pt x="416" y="574"/>
                  </a:lnTo>
                  <a:lnTo>
                    <a:pt x="415" y="568"/>
                  </a:lnTo>
                  <a:lnTo>
                    <a:pt x="413" y="562"/>
                  </a:lnTo>
                  <a:lnTo>
                    <a:pt x="409" y="557"/>
                  </a:lnTo>
                  <a:lnTo>
                    <a:pt x="405" y="553"/>
                  </a:lnTo>
                  <a:lnTo>
                    <a:pt x="400" y="548"/>
                  </a:lnTo>
                  <a:lnTo>
                    <a:pt x="394" y="546"/>
                  </a:lnTo>
                  <a:lnTo>
                    <a:pt x="388" y="544"/>
                  </a:lnTo>
                  <a:lnTo>
                    <a:pt x="382" y="544"/>
                  </a:lnTo>
                  <a:lnTo>
                    <a:pt x="382" y="544"/>
                  </a:lnTo>
                  <a:close/>
                  <a:moveTo>
                    <a:pt x="509" y="541"/>
                  </a:moveTo>
                  <a:lnTo>
                    <a:pt x="509" y="541"/>
                  </a:lnTo>
                  <a:lnTo>
                    <a:pt x="508" y="541"/>
                  </a:lnTo>
                  <a:lnTo>
                    <a:pt x="508" y="541"/>
                  </a:lnTo>
                  <a:lnTo>
                    <a:pt x="502" y="541"/>
                  </a:lnTo>
                  <a:lnTo>
                    <a:pt x="496" y="543"/>
                  </a:lnTo>
                  <a:lnTo>
                    <a:pt x="491" y="546"/>
                  </a:lnTo>
                  <a:lnTo>
                    <a:pt x="487" y="550"/>
                  </a:lnTo>
                  <a:lnTo>
                    <a:pt x="482" y="555"/>
                  </a:lnTo>
                  <a:lnTo>
                    <a:pt x="479" y="560"/>
                  </a:lnTo>
                  <a:lnTo>
                    <a:pt x="478" y="566"/>
                  </a:lnTo>
                  <a:lnTo>
                    <a:pt x="477" y="573"/>
                  </a:lnTo>
                  <a:lnTo>
                    <a:pt x="477" y="573"/>
                  </a:lnTo>
                  <a:lnTo>
                    <a:pt x="478" y="578"/>
                  </a:lnTo>
                  <a:lnTo>
                    <a:pt x="479" y="585"/>
                  </a:lnTo>
                  <a:lnTo>
                    <a:pt x="482" y="590"/>
                  </a:lnTo>
                  <a:lnTo>
                    <a:pt x="487" y="594"/>
                  </a:lnTo>
                  <a:lnTo>
                    <a:pt x="491" y="599"/>
                  </a:lnTo>
                  <a:lnTo>
                    <a:pt x="496" y="602"/>
                  </a:lnTo>
                  <a:lnTo>
                    <a:pt x="503" y="604"/>
                  </a:lnTo>
                  <a:lnTo>
                    <a:pt x="509" y="604"/>
                  </a:lnTo>
                  <a:lnTo>
                    <a:pt x="509" y="604"/>
                  </a:lnTo>
                  <a:lnTo>
                    <a:pt x="516" y="604"/>
                  </a:lnTo>
                  <a:lnTo>
                    <a:pt x="521" y="602"/>
                  </a:lnTo>
                  <a:lnTo>
                    <a:pt x="526" y="599"/>
                  </a:lnTo>
                  <a:lnTo>
                    <a:pt x="532" y="594"/>
                  </a:lnTo>
                  <a:lnTo>
                    <a:pt x="535" y="590"/>
                  </a:lnTo>
                  <a:lnTo>
                    <a:pt x="538" y="585"/>
                  </a:lnTo>
                  <a:lnTo>
                    <a:pt x="540" y="578"/>
                  </a:lnTo>
                  <a:lnTo>
                    <a:pt x="540" y="573"/>
                  </a:lnTo>
                  <a:lnTo>
                    <a:pt x="540" y="573"/>
                  </a:lnTo>
                  <a:lnTo>
                    <a:pt x="540" y="566"/>
                  </a:lnTo>
                  <a:lnTo>
                    <a:pt x="538" y="560"/>
                  </a:lnTo>
                  <a:lnTo>
                    <a:pt x="535" y="555"/>
                  </a:lnTo>
                  <a:lnTo>
                    <a:pt x="532" y="550"/>
                  </a:lnTo>
                  <a:lnTo>
                    <a:pt x="526" y="546"/>
                  </a:lnTo>
                  <a:lnTo>
                    <a:pt x="521" y="543"/>
                  </a:lnTo>
                  <a:lnTo>
                    <a:pt x="516" y="541"/>
                  </a:lnTo>
                  <a:lnTo>
                    <a:pt x="509" y="541"/>
                  </a:lnTo>
                  <a:lnTo>
                    <a:pt x="509" y="541"/>
                  </a:lnTo>
                  <a:close/>
                  <a:moveTo>
                    <a:pt x="382" y="544"/>
                  </a:moveTo>
                  <a:lnTo>
                    <a:pt x="382" y="544"/>
                  </a:lnTo>
                  <a:lnTo>
                    <a:pt x="382" y="544"/>
                  </a:lnTo>
                  <a:lnTo>
                    <a:pt x="382" y="544"/>
                  </a:lnTo>
                  <a:lnTo>
                    <a:pt x="382" y="544"/>
                  </a:lnTo>
                  <a:lnTo>
                    <a:pt x="382" y="544"/>
                  </a:lnTo>
                  <a:lnTo>
                    <a:pt x="382" y="544"/>
                  </a:lnTo>
                  <a:lnTo>
                    <a:pt x="382" y="544"/>
                  </a:lnTo>
                  <a:close/>
                  <a:moveTo>
                    <a:pt x="128" y="577"/>
                  </a:moveTo>
                  <a:lnTo>
                    <a:pt x="128" y="577"/>
                  </a:lnTo>
                  <a:lnTo>
                    <a:pt x="122" y="579"/>
                  </a:lnTo>
                  <a:lnTo>
                    <a:pt x="117" y="583"/>
                  </a:lnTo>
                  <a:lnTo>
                    <a:pt x="112" y="587"/>
                  </a:lnTo>
                  <a:lnTo>
                    <a:pt x="108" y="592"/>
                  </a:lnTo>
                  <a:lnTo>
                    <a:pt x="106" y="598"/>
                  </a:lnTo>
                  <a:lnTo>
                    <a:pt x="104" y="604"/>
                  </a:lnTo>
                  <a:lnTo>
                    <a:pt x="104" y="609"/>
                  </a:lnTo>
                  <a:lnTo>
                    <a:pt x="105" y="616"/>
                  </a:lnTo>
                  <a:lnTo>
                    <a:pt x="105" y="616"/>
                  </a:lnTo>
                  <a:lnTo>
                    <a:pt x="107" y="621"/>
                  </a:lnTo>
                  <a:lnTo>
                    <a:pt x="109" y="627"/>
                  </a:lnTo>
                  <a:lnTo>
                    <a:pt x="112" y="630"/>
                  </a:lnTo>
                  <a:lnTo>
                    <a:pt x="117" y="634"/>
                  </a:lnTo>
                  <a:lnTo>
                    <a:pt x="121" y="636"/>
                  </a:lnTo>
                  <a:lnTo>
                    <a:pt x="125" y="638"/>
                  </a:lnTo>
                  <a:lnTo>
                    <a:pt x="131" y="639"/>
                  </a:lnTo>
                  <a:lnTo>
                    <a:pt x="136" y="641"/>
                  </a:lnTo>
                  <a:lnTo>
                    <a:pt x="136" y="641"/>
                  </a:lnTo>
                  <a:lnTo>
                    <a:pt x="143" y="639"/>
                  </a:lnTo>
                  <a:lnTo>
                    <a:pt x="143" y="639"/>
                  </a:lnTo>
                  <a:lnTo>
                    <a:pt x="150" y="637"/>
                  </a:lnTo>
                  <a:lnTo>
                    <a:pt x="155" y="634"/>
                  </a:lnTo>
                  <a:lnTo>
                    <a:pt x="159" y="630"/>
                  </a:lnTo>
                  <a:lnTo>
                    <a:pt x="163" y="624"/>
                  </a:lnTo>
                  <a:lnTo>
                    <a:pt x="166" y="619"/>
                  </a:lnTo>
                  <a:lnTo>
                    <a:pt x="167" y="614"/>
                  </a:lnTo>
                  <a:lnTo>
                    <a:pt x="167" y="607"/>
                  </a:lnTo>
                  <a:lnTo>
                    <a:pt x="166" y="601"/>
                  </a:lnTo>
                  <a:lnTo>
                    <a:pt x="166" y="601"/>
                  </a:lnTo>
                  <a:lnTo>
                    <a:pt x="164" y="594"/>
                  </a:lnTo>
                  <a:lnTo>
                    <a:pt x="161" y="589"/>
                  </a:lnTo>
                  <a:lnTo>
                    <a:pt x="157" y="585"/>
                  </a:lnTo>
                  <a:lnTo>
                    <a:pt x="152" y="582"/>
                  </a:lnTo>
                  <a:lnTo>
                    <a:pt x="147" y="578"/>
                  </a:lnTo>
                  <a:lnTo>
                    <a:pt x="140" y="577"/>
                  </a:lnTo>
                  <a:lnTo>
                    <a:pt x="135" y="576"/>
                  </a:lnTo>
                  <a:lnTo>
                    <a:pt x="128" y="577"/>
                  </a:lnTo>
                  <a:lnTo>
                    <a:pt x="128" y="577"/>
                  </a:lnTo>
                  <a:close/>
                  <a:moveTo>
                    <a:pt x="255" y="555"/>
                  </a:moveTo>
                  <a:lnTo>
                    <a:pt x="255" y="555"/>
                  </a:lnTo>
                  <a:lnTo>
                    <a:pt x="255" y="555"/>
                  </a:lnTo>
                  <a:lnTo>
                    <a:pt x="255" y="555"/>
                  </a:lnTo>
                  <a:lnTo>
                    <a:pt x="249" y="557"/>
                  </a:lnTo>
                  <a:lnTo>
                    <a:pt x="243" y="559"/>
                  </a:lnTo>
                  <a:lnTo>
                    <a:pt x="238" y="562"/>
                  </a:lnTo>
                  <a:lnTo>
                    <a:pt x="234" y="566"/>
                  </a:lnTo>
                  <a:lnTo>
                    <a:pt x="230" y="572"/>
                  </a:lnTo>
                  <a:lnTo>
                    <a:pt x="228" y="578"/>
                  </a:lnTo>
                  <a:lnTo>
                    <a:pt x="227" y="584"/>
                  </a:lnTo>
                  <a:lnTo>
                    <a:pt x="227" y="590"/>
                  </a:lnTo>
                  <a:lnTo>
                    <a:pt x="227" y="590"/>
                  </a:lnTo>
                  <a:lnTo>
                    <a:pt x="229" y="597"/>
                  </a:lnTo>
                  <a:lnTo>
                    <a:pt x="231" y="602"/>
                  </a:lnTo>
                  <a:lnTo>
                    <a:pt x="235" y="606"/>
                  </a:lnTo>
                  <a:lnTo>
                    <a:pt x="238" y="610"/>
                  </a:lnTo>
                  <a:lnTo>
                    <a:pt x="242" y="614"/>
                  </a:lnTo>
                  <a:lnTo>
                    <a:pt x="247" y="616"/>
                  </a:lnTo>
                  <a:lnTo>
                    <a:pt x="253" y="618"/>
                  </a:lnTo>
                  <a:lnTo>
                    <a:pt x="259" y="618"/>
                  </a:lnTo>
                  <a:lnTo>
                    <a:pt x="262" y="618"/>
                  </a:lnTo>
                  <a:lnTo>
                    <a:pt x="262" y="618"/>
                  </a:lnTo>
                  <a:lnTo>
                    <a:pt x="269" y="617"/>
                  </a:lnTo>
                  <a:lnTo>
                    <a:pt x="275" y="614"/>
                  </a:lnTo>
                  <a:lnTo>
                    <a:pt x="280" y="610"/>
                  </a:lnTo>
                  <a:lnTo>
                    <a:pt x="284" y="606"/>
                  </a:lnTo>
                  <a:lnTo>
                    <a:pt x="287" y="601"/>
                  </a:lnTo>
                  <a:lnTo>
                    <a:pt x="289" y="595"/>
                  </a:lnTo>
                  <a:lnTo>
                    <a:pt x="290" y="589"/>
                  </a:lnTo>
                  <a:lnTo>
                    <a:pt x="290" y="583"/>
                  </a:lnTo>
                  <a:lnTo>
                    <a:pt x="290" y="583"/>
                  </a:lnTo>
                  <a:lnTo>
                    <a:pt x="289" y="576"/>
                  </a:lnTo>
                  <a:lnTo>
                    <a:pt x="286" y="571"/>
                  </a:lnTo>
                  <a:lnTo>
                    <a:pt x="283" y="565"/>
                  </a:lnTo>
                  <a:lnTo>
                    <a:pt x="279" y="561"/>
                  </a:lnTo>
                  <a:lnTo>
                    <a:pt x="273" y="558"/>
                  </a:lnTo>
                  <a:lnTo>
                    <a:pt x="268" y="556"/>
                  </a:lnTo>
                  <a:lnTo>
                    <a:pt x="261" y="555"/>
                  </a:lnTo>
                  <a:lnTo>
                    <a:pt x="255" y="555"/>
                  </a:lnTo>
                  <a:lnTo>
                    <a:pt x="255" y="55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8" name="Freeform 16"/>
            <p:cNvSpPr>
              <a:spLocks noEditPoints="1"/>
            </p:cNvSpPr>
            <p:nvPr/>
          </p:nvSpPr>
          <p:spPr bwMode="auto">
            <a:xfrm>
              <a:off x="6726383" y="938672"/>
              <a:ext cx="291022" cy="292455"/>
            </a:xfrm>
            <a:custGeom>
              <a:avLst/>
              <a:gdLst>
                <a:gd name="T0" fmla="*/ 614 w 1019"/>
                <a:gd name="T1" fmla="*/ 10 h 1018"/>
                <a:gd name="T2" fmla="*/ 602 w 1019"/>
                <a:gd name="T3" fmla="*/ 44 h 1018"/>
                <a:gd name="T4" fmla="*/ 570 w 1019"/>
                <a:gd name="T5" fmla="*/ 80 h 1018"/>
                <a:gd name="T6" fmla="*/ 509 w 1019"/>
                <a:gd name="T7" fmla="*/ 95 h 1018"/>
                <a:gd name="T8" fmla="*/ 443 w 1019"/>
                <a:gd name="T9" fmla="*/ 76 h 1018"/>
                <a:gd name="T10" fmla="*/ 415 w 1019"/>
                <a:gd name="T11" fmla="*/ 39 h 1018"/>
                <a:gd name="T12" fmla="*/ 400 w 1019"/>
                <a:gd name="T13" fmla="*/ 5 h 1018"/>
                <a:gd name="T14" fmla="*/ 140 w 1019"/>
                <a:gd name="T15" fmla="*/ 3 h 1018"/>
                <a:gd name="T16" fmla="*/ 40 w 1019"/>
                <a:gd name="T17" fmla="*/ 63 h 1018"/>
                <a:gd name="T18" fmla="*/ 0 w 1019"/>
                <a:gd name="T19" fmla="*/ 175 h 1018"/>
                <a:gd name="T20" fmla="*/ 18 w 1019"/>
                <a:gd name="T21" fmla="*/ 428 h 1018"/>
                <a:gd name="T22" fmla="*/ 87 w 1019"/>
                <a:gd name="T23" fmla="*/ 470 h 1018"/>
                <a:gd name="T24" fmla="*/ 128 w 1019"/>
                <a:gd name="T25" fmla="*/ 923 h 1018"/>
                <a:gd name="T26" fmla="*/ 144 w 1019"/>
                <a:gd name="T27" fmla="*/ 975 h 1018"/>
                <a:gd name="T28" fmla="*/ 195 w 1019"/>
                <a:gd name="T29" fmla="*/ 1014 h 1018"/>
                <a:gd name="T30" fmla="*/ 815 w 1019"/>
                <a:gd name="T31" fmla="*/ 1016 h 1018"/>
                <a:gd name="T32" fmla="*/ 870 w 1019"/>
                <a:gd name="T33" fmla="*/ 983 h 1018"/>
                <a:gd name="T34" fmla="*/ 891 w 1019"/>
                <a:gd name="T35" fmla="*/ 921 h 1018"/>
                <a:gd name="T36" fmla="*/ 919 w 1019"/>
                <a:gd name="T37" fmla="*/ 473 h 1018"/>
                <a:gd name="T38" fmla="*/ 995 w 1019"/>
                <a:gd name="T39" fmla="*/ 436 h 1018"/>
                <a:gd name="T40" fmla="*/ 1019 w 1019"/>
                <a:gd name="T41" fmla="*/ 175 h 1018"/>
                <a:gd name="T42" fmla="*/ 989 w 1019"/>
                <a:gd name="T43" fmla="*/ 77 h 1018"/>
                <a:gd name="T44" fmla="*/ 895 w 1019"/>
                <a:gd name="T45" fmla="*/ 8 h 1018"/>
                <a:gd name="T46" fmla="*/ 143 w 1019"/>
                <a:gd name="T47" fmla="*/ 413 h 1018"/>
                <a:gd name="T48" fmla="*/ 69 w 1019"/>
                <a:gd name="T49" fmla="*/ 391 h 1018"/>
                <a:gd name="T50" fmla="*/ 84 w 1019"/>
                <a:gd name="T51" fmla="*/ 363 h 1018"/>
                <a:gd name="T52" fmla="*/ 152 w 1019"/>
                <a:gd name="T53" fmla="*/ 349 h 1018"/>
                <a:gd name="T54" fmla="*/ 143 w 1019"/>
                <a:gd name="T55" fmla="*/ 286 h 1018"/>
                <a:gd name="T56" fmla="*/ 65 w 1019"/>
                <a:gd name="T57" fmla="*/ 163 h 1018"/>
                <a:gd name="T58" fmla="*/ 97 w 1019"/>
                <a:gd name="T59" fmla="*/ 97 h 1018"/>
                <a:gd name="T60" fmla="*/ 165 w 1019"/>
                <a:gd name="T61" fmla="*/ 64 h 1018"/>
                <a:gd name="T62" fmla="*/ 166 w 1019"/>
                <a:gd name="T63" fmla="*/ 100 h 1018"/>
                <a:gd name="T64" fmla="*/ 224 w 1019"/>
                <a:gd name="T65" fmla="*/ 954 h 1018"/>
                <a:gd name="T66" fmla="*/ 194 w 1019"/>
                <a:gd name="T67" fmla="*/ 936 h 1018"/>
                <a:gd name="T68" fmla="*/ 227 w 1019"/>
                <a:gd name="T69" fmla="*/ 119 h 1018"/>
                <a:gd name="T70" fmla="*/ 258 w 1019"/>
                <a:gd name="T71" fmla="*/ 77 h 1018"/>
                <a:gd name="T72" fmla="*/ 356 w 1019"/>
                <a:gd name="T73" fmla="*/ 63 h 1018"/>
                <a:gd name="T74" fmla="*/ 393 w 1019"/>
                <a:gd name="T75" fmla="*/ 118 h 1018"/>
                <a:gd name="T76" fmla="*/ 469 w 1019"/>
                <a:gd name="T77" fmla="*/ 154 h 1018"/>
                <a:gd name="T78" fmla="*/ 550 w 1019"/>
                <a:gd name="T79" fmla="*/ 154 h 1018"/>
                <a:gd name="T80" fmla="*/ 626 w 1019"/>
                <a:gd name="T81" fmla="*/ 118 h 1018"/>
                <a:gd name="T82" fmla="*/ 716 w 1019"/>
                <a:gd name="T83" fmla="*/ 63 h 1018"/>
                <a:gd name="T84" fmla="*/ 760 w 1019"/>
                <a:gd name="T85" fmla="*/ 77 h 1018"/>
                <a:gd name="T86" fmla="*/ 792 w 1019"/>
                <a:gd name="T87" fmla="*/ 120 h 1018"/>
                <a:gd name="T88" fmla="*/ 824 w 1019"/>
                <a:gd name="T89" fmla="*/ 935 h 1018"/>
                <a:gd name="T90" fmla="*/ 796 w 1019"/>
                <a:gd name="T91" fmla="*/ 954 h 1018"/>
                <a:gd name="T92" fmla="*/ 875 w 1019"/>
                <a:gd name="T93" fmla="*/ 350 h 1018"/>
                <a:gd name="T94" fmla="*/ 950 w 1019"/>
                <a:gd name="T95" fmla="*/ 372 h 1018"/>
                <a:gd name="T96" fmla="*/ 934 w 1019"/>
                <a:gd name="T97" fmla="*/ 401 h 1018"/>
                <a:gd name="T98" fmla="*/ 954 w 1019"/>
                <a:gd name="T99" fmla="*/ 301 h 1018"/>
                <a:gd name="T100" fmla="*/ 865 w 1019"/>
                <a:gd name="T101" fmla="*/ 289 h 1018"/>
                <a:gd name="T102" fmla="*/ 849 w 1019"/>
                <a:gd name="T103" fmla="*/ 91 h 1018"/>
                <a:gd name="T104" fmla="*/ 866 w 1019"/>
                <a:gd name="T105" fmla="*/ 65 h 1018"/>
                <a:gd name="T106" fmla="*/ 930 w 1019"/>
                <a:gd name="T107" fmla="*/ 104 h 1018"/>
                <a:gd name="T108" fmla="*/ 954 w 1019"/>
                <a:gd name="T109" fmla="*/ 175 h 1018"/>
                <a:gd name="T110" fmla="*/ 601 w 1019"/>
                <a:gd name="T111" fmla="*/ 265 h 1018"/>
                <a:gd name="T112" fmla="*/ 573 w 1019"/>
                <a:gd name="T113" fmla="*/ 318 h 1018"/>
                <a:gd name="T114" fmla="*/ 612 w 1019"/>
                <a:gd name="T115" fmla="*/ 377 h 1018"/>
                <a:gd name="T116" fmla="*/ 661 w 1019"/>
                <a:gd name="T117" fmla="*/ 377 h 1018"/>
                <a:gd name="T118" fmla="*/ 700 w 1019"/>
                <a:gd name="T119" fmla="*/ 318 h 1018"/>
                <a:gd name="T120" fmla="*/ 672 w 1019"/>
                <a:gd name="T121" fmla="*/ 26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1018">
                  <a:moveTo>
                    <a:pt x="844" y="0"/>
                  </a:moveTo>
                  <a:lnTo>
                    <a:pt x="637" y="0"/>
                  </a:lnTo>
                  <a:lnTo>
                    <a:pt x="637" y="0"/>
                  </a:lnTo>
                  <a:lnTo>
                    <a:pt x="630" y="1"/>
                  </a:lnTo>
                  <a:lnTo>
                    <a:pt x="624" y="2"/>
                  </a:lnTo>
                  <a:lnTo>
                    <a:pt x="618" y="5"/>
                  </a:lnTo>
                  <a:lnTo>
                    <a:pt x="614" y="10"/>
                  </a:lnTo>
                  <a:lnTo>
                    <a:pt x="610" y="14"/>
                  </a:lnTo>
                  <a:lnTo>
                    <a:pt x="608" y="19"/>
                  </a:lnTo>
                  <a:lnTo>
                    <a:pt x="606" y="26"/>
                  </a:lnTo>
                  <a:lnTo>
                    <a:pt x="605" y="32"/>
                  </a:lnTo>
                  <a:lnTo>
                    <a:pt x="605" y="32"/>
                  </a:lnTo>
                  <a:lnTo>
                    <a:pt x="605" y="39"/>
                  </a:lnTo>
                  <a:lnTo>
                    <a:pt x="602" y="44"/>
                  </a:lnTo>
                  <a:lnTo>
                    <a:pt x="600" y="50"/>
                  </a:lnTo>
                  <a:lnTo>
                    <a:pt x="597" y="56"/>
                  </a:lnTo>
                  <a:lnTo>
                    <a:pt x="593" y="62"/>
                  </a:lnTo>
                  <a:lnTo>
                    <a:pt x="588" y="67"/>
                  </a:lnTo>
                  <a:lnTo>
                    <a:pt x="583" y="72"/>
                  </a:lnTo>
                  <a:lnTo>
                    <a:pt x="577" y="76"/>
                  </a:lnTo>
                  <a:lnTo>
                    <a:pt x="570" y="80"/>
                  </a:lnTo>
                  <a:lnTo>
                    <a:pt x="563" y="85"/>
                  </a:lnTo>
                  <a:lnTo>
                    <a:pt x="547" y="90"/>
                  </a:lnTo>
                  <a:lnTo>
                    <a:pt x="537" y="92"/>
                  </a:lnTo>
                  <a:lnTo>
                    <a:pt x="528" y="94"/>
                  </a:lnTo>
                  <a:lnTo>
                    <a:pt x="519" y="95"/>
                  </a:lnTo>
                  <a:lnTo>
                    <a:pt x="509" y="95"/>
                  </a:lnTo>
                  <a:lnTo>
                    <a:pt x="509" y="95"/>
                  </a:lnTo>
                  <a:lnTo>
                    <a:pt x="499" y="95"/>
                  </a:lnTo>
                  <a:lnTo>
                    <a:pt x="491" y="94"/>
                  </a:lnTo>
                  <a:lnTo>
                    <a:pt x="481" y="92"/>
                  </a:lnTo>
                  <a:lnTo>
                    <a:pt x="473" y="90"/>
                  </a:lnTo>
                  <a:lnTo>
                    <a:pt x="456" y="85"/>
                  </a:lnTo>
                  <a:lnTo>
                    <a:pt x="449" y="80"/>
                  </a:lnTo>
                  <a:lnTo>
                    <a:pt x="443" y="76"/>
                  </a:lnTo>
                  <a:lnTo>
                    <a:pt x="436" y="72"/>
                  </a:lnTo>
                  <a:lnTo>
                    <a:pt x="431" y="67"/>
                  </a:lnTo>
                  <a:lnTo>
                    <a:pt x="425" y="62"/>
                  </a:lnTo>
                  <a:lnTo>
                    <a:pt x="422" y="56"/>
                  </a:lnTo>
                  <a:lnTo>
                    <a:pt x="419" y="50"/>
                  </a:lnTo>
                  <a:lnTo>
                    <a:pt x="416" y="44"/>
                  </a:lnTo>
                  <a:lnTo>
                    <a:pt x="415" y="39"/>
                  </a:lnTo>
                  <a:lnTo>
                    <a:pt x="414" y="32"/>
                  </a:lnTo>
                  <a:lnTo>
                    <a:pt x="414" y="32"/>
                  </a:lnTo>
                  <a:lnTo>
                    <a:pt x="414" y="26"/>
                  </a:lnTo>
                  <a:lnTo>
                    <a:pt x="411" y="19"/>
                  </a:lnTo>
                  <a:lnTo>
                    <a:pt x="408" y="14"/>
                  </a:lnTo>
                  <a:lnTo>
                    <a:pt x="405" y="10"/>
                  </a:lnTo>
                  <a:lnTo>
                    <a:pt x="400" y="5"/>
                  </a:lnTo>
                  <a:lnTo>
                    <a:pt x="394" y="2"/>
                  </a:lnTo>
                  <a:lnTo>
                    <a:pt x="389" y="1"/>
                  </a:lnTo>
                  <a:lnTo>
                    <a:pt x="382" y="0"/>
                  </a:lnTo>
                  <a:lnTo>
                    <a:pt x="175" y="0"/>
                  </a:lnTo>
                  <a:lnTo>
                    <a:pt x="175" y="0"/>
                  </a:lnTo>
                  <a:lnTo>
                    <a:pt x="157" y="1"/>
                  </a:lnTo>
                  <a:lnTo>
                    <a:pt x="140" y="3"/>
                  </a:lnTo>
                  <a:lnTo>
                    <a:pt x="124" y="8"/>
                  </a:lnTo>
                  <a:lnTo>
                    <a:pt x="108" y="14"/>
                  </a:lnTo>
                  <a:lnTo>
                    <a:pt x="92" y="21"/>
                  </a:lnTo>
                  <a:lnTo>
                    <a:pt x="78" y="30"/>
                  </a:lnTo>
                  <a:lnTo>
                    <a:pt x="65" y="40"/>
                  </a:lnTo>
                  <a:lnTo>
                    <a:pt x="52" y="51"/>
                  </a:lnTo>
                  <a:lnTo>
                    <a:pt x="40" y="63"/>
                  </a:lnTo>
                  <a:lnTo>
                    <a:pt x="30" y="77"/>
                  </a:lnTo>
                  <a:lnTo>
                    <a:pt x="22" y="91"/>
                  </a:lnTo>
                  <a:lnTo>
                    <a:pt x="14" y="107"/>
                  </a:lnTo>
                  <a:lnTo>
                    <a:pt x="8" y="123"/>
                  </a:lnTo>
                  <a:lnTo>
                    <a:pt x="4" y="139"/>
                  </a:lnTo>
                  <a:lnTo>
                    <a:pt x="2" y="157"/>
                  </a:lnTo>
                  <a:lnTo>
                    <a:pt x="0" y="175"/>
                  </a:lnTo>
                  <a:lnTo>
                    <a:pt x="0" y="382"/>
                  </a:lnTo>
                  <a:lnTo>
                    <a:pt x="0" y="382"/>
                  </a:lnTo>
                  <a:lnTo>
                    <a:pt x="2" y="392"/>
                  </a:lnTo>
                  <a:lnTo>
                    <a:pt x="4" y="401"/>
                  </a:lnTo>
                  <a:lnTo>
                    <a:pt x="7" y="411"/>
                  </a:lnTo>
                  <a:lnTo>
                    <a:pt x="11" y="420"/>
                  </a:lnTo>
                  <a:lnTo>
                    <a:pt x="18" y="428"/>
                  </a:lnTo>
                  <a:lnTo>
                    <a:pt x="24" y="436"/>
                  </a:lnTo>
                  <a:lnTo>
                    <a:pt x="33" y="443"/>
                  </a:lnTo>
                  <a:lnTo>
                    <a:pt x="41" y="450"/>
                  </a:lnTo>
                  <a:lnTo>
                    <a:pt x="52" y="456"/>
                  </a:lnTo>
                  <a:lnTo>
                    <a:pt x="63" y="461"/>
                  </a:lnTo>
                  <a:lnTo>
                    <a:pt x="74" y="466"/>
                  </a:lnTo>
                  <a:lnTo>
                    <a:pt x="87" y="470"/>
                  </a:lnTo>
                  <a:lnTo>
                    <a:pt x="100" y="473"/>
                  </a:lnTo>
                  <a:lnTo>
                    <a:pt x="114" y="475"/>
                  </a:lnTo>
                  <a:lnTo>
                    <a:pt x="128" y="476"/>
                  </a:lnTo>
                  <a:lnTo>
                    <a:pt x="143" y="477"/>
                  </a:lnTo>
                  <a:lnTo>
                    <a:pt x="143" y="477"/>
                  </a:lnTo>
                  <a:lnTo>
                    <a:pt x="146" y="476"/>
                  </a:lnTo>
                  <a:lnTo>
                    <a:pt x="128" y="923"/>
                  </a:lnTo>
                  <a:lnTo>
                    <a:pt x="128" y="923"/>
                  </a:lnTo>
                  <a:lnTo>
                    <a:pt x="128" y="932"/>
                  </a:lnTo>
                  <a:lnTo>
                    <a:pt x="129" y="941"/>
                  </a:lnTo>
                  <a:lnTo>
                    <a:pt x="132" y="951"/>
                  </a:lnTo>
                  <a:lnTo>
                    <a:pt x="136" y="959"/>
                  </a:lnTo>
                  <a:lnTo>
                    <a:pt x="139" y="968"/>
                  </a:lnTo>
                  <a:lnTo>
                    <a:pt x="144" y="975"/>
                  </a:lnTo>
                  <a:lnTo>
                    <a:pt x="150" y="983"/>
                  </a:lnTo>
                  <a:lnTo>
                    <a:pt x="156" y="989"/>
                  </a:lnTo>
                  <a:lnTo>
                    <a:pt x="162" y="996"/>
                  </a:lnTo>
                  <a:lnTo>
                    <a:pt x="170" y="1001"/>
                  </a:lnTo>
                  <a:lnTo>
                    <a:pt x="177" y="1006"/>
                  </a:lnTo>
                  <a:lnTo>
                    <a:pt x="186" y="1011"/>
                  </a:lnTo>
                  <a:lnTo>
                    <a:pt x="195" y="1014"/>
                  </a:lnTo>
                  <a:lnTo>
                    <a:pt x="204" y="1016"/>
                  </a:lnTo>
                  <a:lnTo>
                    <a:pt x="214" y="1017"/>
                  </a:lnTo>
                  <a:lnTo>
                    <a:pt x="224" y="1018"/>
                  </a:lnTo>
                  <a:lnTo>
                    <a:pt x="796" y="1018"/>
                  </a:lnTo>
                  <a:lnTo>
                    <a:pt x="796" y="1018"/>
                  </a:lnTo>
                  <a:lnTo>
                    <a:pt x="805" y="1017"/>
                  </a:lnTo>
                  <a:lnTo>
                    <a:pt x="815" y="1016"/>
                  </a:lnTo>
                  <a:lnTo>
                    <a:pt x="824" y="1013"/>
                  </a:lnTo>
                  <a:lnTo>
                    <a:pt x="833" y="1010"/>
                  </a:lnTo>
                  <a:lnTo>
                    <a:pt x="842" y="1006"/>
                  </a:lnTo>
                  <a:lnTo>
                    <a:pt x="849" y="1001"/>
                  </a:lnTo>
                  <a:lnTo>
                    <a:pt x="857" y="996"/>
                  </a:lnTo>
                  <a:lnTo>
                    <a:pt x="863" y="989"/>
                  </a:lnTo>
                  <a:lnTo>
                    <a:pt x="870" y="983"/>
                  </a:lnTo>
                  <a:lnTo>
                    <a:pt x="875" y="975"/>
                  </a:lnTo>
                  <a:lnTo>
                    <a:pt x="879" y="968"/>
                  </a:lnTo>
                  <a:lnTo>
                    <a:pt x="883" y="959"/>
                  </a:lnTo>
                  <a:lnTo>
                    <a:pt x="887" y="950"/>
                  </a:lnTo>
                  <a:lnTo>
                    <a:pt x="889" y="941"/>
                  </a:lnTo>
                  <a:lnTo>
                    <a:pt x="891" y="931"/>
                  </a:lnTo>
                  <a:lnTo>
                    <a:pt x="891" y="921"/>
                  </a:lnTo>
                  <a:lnTo>
                    <a:pt x="873" y="476"/>
                  </a:lnTo>
                  <a:lnTo>
                    <a:pt x="873" y="476"/>
                  </a:lnTo>
                  <a:lnTo>
                    <a:pt x="875" y="477"/>
                  </a:lnTo>
                  <a:lnTo>
                    <a:pt x="875" y="477"/>
                  </a:lnTo>
                  <a:lnTo>
                    <a:pt x="890" y="476"/>
                  </a:lnTo>
                  <a:lnTo>
                    <a:pt x="905" y="475"/>
                  </a:lnTo>
                  <a:lnTo>
                    <a:pt x="919" y="473"/>
                  </a:lnTo>
                  <a:lnTo>
                    <a:pt x="932" y="470"/>
                  </a:lnTo>
                  <a:lnTo>
                    <a:pt x="945" y="466"/>
                  </a:lnTo>
                  <a:lnTo>
                    <a:pt x="956" y="461"/>
                  </a:lnTo>
                  <a:lnTo>
                    <a:pt x="967" y="456"/>
                  </a:lnTo>
                  <a:lnTo>
                    <a:pt x="977" y="450"/>
                  </a:lnTo>
                  <a:lnTo>
                    <a:pt x="986" y="443"/>
                  </a:lnTo>
                  <a:lnTo>
                    <a:pt x="995" y="436"/>
                  </a:lnTo>
                  <a:lnTo>
                    <a:pt x="1002" y="428"/>
                  </a:lnTo>
                  <a:lnTo>
                    <a:pt x="1008" y="420"/>
                  </a:lnTo>
                  <a:lnTo>
                    <a:pt x="1012" y="411"/>
                  </a:lnTo>
                  <a:lnTo>
                    <a:pt x="1015" y="401"/>
                  </a:lnTo>
                  <a:lnTo>
                    <a:pt x="1018" y="392"/>
                  </a:lnTo>
                  <a:lnTo>
                    <a:pt x="1019" y="382"/>
                  </a:lnTo>
                  <a:lnTo>
                    <a:pt x="1019" y="175"/>
                  </a:lnTo>
                  <a:lnTo>
                    <a:pt x="1019" y="175"/>
                  </a:lnTo>
                  <a:lnTo>
                    <a:pt x="1018" y="157"/>
                  </a:lnTo>
                  <a:lnTo>
                    <a:pt x="1014" y="139"/>
                  </a:lnTo>
                  <a:lnTo>
                    <a:pt x="1010" y="123"/>
                  </a:lnTo>
                  <a:lnTo>
                    <a:pt x="1005" y="107"/>
                  </a:lnTo>
                  <a:lnTo>
                    <a:pt x="997" y="91"/>
                  </a:lnTo>
                  <a:lnTo>
                    <a:pt x="989" y="77"/>
                  </a:lnTo>
                  <a:lnTo>
                    <a:pt x="978" y="63"/>
                  </a:lnTo>
                  <a:lnTo>
                    <a:pt x="967" y="51"/>
                  </a:lnTo>
                  <a:lnTo>
                    <a:pt x="954" y="40"/>
                  </a:lnTo>
                  <a:lnTo>
                    <a:pt x="941" y="30"/>
                  </a:lnTo>
                  <a:lnTo>
                    <a:pt x="926" y="21"/>
                  </a:lnTo>
                  <a:lnTo>
                    <a:pt x="911" y="14"/>
                  </a:lnTo>
                  <a:lnTo>
                    <a:pt x="895" y="8"/>
                  </a:lnTo>
                  <a:lnTo>
                    <a:pt x="878" y="3"/>
                  </a:lnTo>
                  <a:lnTo>
                    <a:pt x="861" y="1"/>
                  </a:lnTo>
                  <a:lnTo>
                    <a:pt x="844" y="0"/>
                  </a:lnTo>
                  <a:lnTo>
                    <a:pt x="844" y="0"/>
                  </a:lnTo>
                  <a:close/>
                  <a:moveTo>
                    <a:pt x="149" y="414"/>
                  </a:moveTo>
                  <a:lnTo>
                    <a:pt x="149" y="414"/>
                  </a:lnTo>
                  <a:lnTo>
                    <a:pt x="143" y="413"/>
                  </a:lnTo>
                  <a:lnTo>
                    <a:pt x="143" y="413"/>
                  </a:lnTo>
                  <a:lnTo>
                    <a:pt x="125" y="412"/>
                  </a:lnTo>
                  <a:lnTo>
                    <a:pt x="110" y="410"/>
                  </a:lnTo>
                  <a:lnTo>
                    <a:pt x="96" y="406"/>
                  </a:lnTo>
                  <a:lnTo>
                    <a:pt x="84" y="401"/>
                  </a:lnTo>
                  <a:lnTo>
                    <a:pt x="76" y="396"/>
                  </a:lnTo>
                  <a:lnTo>
                    <a:pt x="69" y="391"/>
                  </a:lnTo>
                  <a:lnTo>
                    <a:pt x="66" y="385"/>
                  </a:lnTo>
                  <a:lnTo>
                    <a:pt x="64" y="382"/>
                  </a:lnTo>
                  <a:lnTo>
                    <a:pt x="64" y="382"/>
                  </a:lnTo>
                  <a:lnTo>
                    <a:pt x="66" y="378"/>
                  </a:lnTo>
                  <a:lnTo>
                    <a:pt x="69" y="372"/>
                  </a:lnTo>
                  <a:lnTo>
                    <a:pt x="76" y="368"/>
                  </a:lnTo>
                  <a:lnTo>
                    <a:pt x="84" y="363"/>
                  </a:lnTo>
                  <a:lnTo>
                    <a:pt x="96" y="357"/>
                  </a:lnTo>
                  <a:lnTo>
                    <a:pt x="110" y="353"/>
                  </a:lnTo>
                  <a:lnTo>
                    <a:pt x="125" y="351"/>
                  </a:lnTo>
                  <a:lnTo>
                    <a:pt x="143" y="350"/>
                  </a:lnTo>
                  <a:lnTo>
                    <a:pt x="143" y="350"/>
                  </a:lnTo>
                  <a:lnTo>
                    <a:pt x="147" y="350"/>
                  </a:lnTo>
                  <a:lnTo>
                    <a:pt x="152" y="349"/>
                  </a:lnTo>
                  <a:lnTo>
                    <a:pt x="149" y="414"/>
                  </a:lnTo>
                  <a:close/>
                  <a:moveTo>
                    <a:pt x="159" y="142"/>
                  </a:moveTo>
                  <a:lnTo>
                    <a:pt x="154" y="289"/>
                  </a:lnTo>
                  <a:lnTo>
                    <a:pt x="154" y="289"/>
                  </a:lnTo>
                  <a:lnTo>
                    <a:pt x="149" y="286"/>
                  </a:lnTo>
                  <a:lnTo>
                    <a:pt x="143" y="286"/>
                  </a:lnTo>
                  <a:lnTo>
                    <a:pt x="143" y="286"/>
                  </a:lnTo>
                  <a:lnTo>
                    <a:pt x="122" y="288"/>
                  </a:lnTo>
                  <a:lnTo>
                    <a:pt x="101" y="290"/>
                  </a:lnTo>
                  <a:lnTo>
                    <a:pt x="82" y="295"/>
                  </a:lnTo>
                  <a:lnTo>
                    <a:pt x="64" y="301"/>
                  </a:lnTo>
                  <a:lnTo>
                    <a:pt x="64" y="175"/>
                  </a:lnTo>
                  <a:lnTo>
                    <a:pt x="64" y="175"/>
                  </a:lnTo>
                  <a:lnTo>
                    <a:pt x="65" y="163"/>
                  </a:lnTo>
                  <a:lnTo>
                    <a:pt x="67" y="152"/>
                  </a:lnTo>
                  <a:lnTo>
                    <a:pt x="69" y="142"/>
                  </a:lnTo>
                  <a:lnTo>
                    <a:pt x="73" y="132"/>
                  </a:lnTo>
                  <a:lnTo>
                    <a:pt x="78" y="122"/>
                  </a:lnTo>
                  <a:lnTo>
                    <a:pt x="83" y="113"/>
                  </a:lnTo>
                  <a:lnTo>
                    <a:pt x="90" y="104"/>
                  </a:lnTo>
                  <a:lnTo>
                    <a:pt x="97" y="97"/>
                  </a:lnTo>
                  <a:lnTo>
                    <a:pt x="105" y="89"/>
                  </a:lnTo>
                  <a:lnTo>
                    <a:pt x="113" y="83"/>
                  </a:lnTo>
                  <a:lnTo>
                    <a:pt x="123" y="77"/>
                  </a:lnTo>
                  <a:lnTo>
                    <a:pt x="132" y="72"/>
                  </a:lnTo>
                  <a:lnTo>
                    <a:pt x="142" y="69"/>
                  </a:lnTo>
                  <a:lnTo>
                    <a:pt x="153" y="65"/>
                  </a:lnTo>
                  <a:lnTo>
                    <a:pt x="165" y="64"/>
                  </a:lnTo>
                  <a:lnTo>
                    <a:pt x="175" y="63"/>
                  </a:lnTo>
                  <a:lnTo>
                    <a:pt x="184" y="63"/>
                  </a:lnTo>
                  <a:lnTo>
                    <a:pt x="184" y="63"/>
                  </a:lnTo>
                  <a:lnTo>
                    <a:pt x="179" y="72"/>
                  </a:lnTo>
                  <a:lnTo>
                    <a:pt x="173" y="82"/>
                  </a:lnTo>
                  <a:lnTo>
                    <a:pt x="169" y="90"/>
                  </a:lnTo>
                  <a:lnTo>
                    <a:pt x="166" y="100"/>
                  </a:lnTo>
                  <a:lnTo>
                    <a:pt x="164" y="111"/>
                  </a:lnTo>
                  <a:lnTo>
                    <a:pt x="161" y="120"/>
                  </a:lnTo>
                  <a:lnTo>
                    <a:pt x="160" y="131"/>
                  </a:lnTo>
                  <a:lnTo>
                    <a:pt x="159" y="142"/>
                  </a:lnTo>
                  <a:lnTo>
                    <a:pt x="159" y="142"/>
                  </a:lnTo>
                  <a:close/>
                  <a:moveTo>
                    <a:pt x="796" y="954"/>
                  </a:moveTo>
                  <a:lnTo>
                    <a:pt x="224" y="954"/>
                  </a:lnTo>
                  <a:lnTo>
                    <a:pt x="224" y="954"/>
                  </a:lnTo>
                  <a:lnTo>
                    <a:pt x="217" y="954"/>
                  </a:lnTo>
                  <a:lnTo>
                    <a:pt x="211" y="952"/>
                  </a:lnTo>
                  <a:lnTo>
                    <a:pt x="205" y="948"/>
                  </a:lnTo>
                  <a:lnTo>
                    <a:pt x="201" y="945"/>
                  </a:lnTo>
                  <a:lnTo>
                    <a:pt x="197" y="940"/>
                  </a:lnTo>
                  <a:lnTo>
                    <a:pt x="194" y="936"/>
                  </a:lnTo>
                  <a:lnTo>
                    <a:pt x="193" y="929"/>
                  </a:lnTo>
                  <a:lnTo>
                    <a:pt x="191" y="924"/>
                  </a:lnTo>
                  <a:lnTo>
                    <a:pt x="224" y="143"/>
                  </a:lnTo>
                  <a:lnTo>
                    <a:pt x="224" y="143"/>
                  </a:lnTo>
                  <a:lnTo>
                    <a:pt x="224" y="135"/>
                  </a:lnTo>
                  <a:lnTo>
                    <a:pt x="225" y="127"/>
                  </a:lnTo>
                  <a:lnTo>
                    <a:pt x="227" y="119"/>
                  </a:lnTo>
                  <a:lnTo>
                    <a:pt x="229" y="113"/>
                  </a:lnTo>
                  <a:lnTo>
                    <a:pt x="233" y="105"/>
                  </a:lnTo>
                  <a:lnTo>
                    <a:pt x="236" y="99"/>
                  </a:lnTo>
                  <a:lnTo>
                    <a:pt x="242" y="92"/>
                  </a:lnTo>
                  <a:lnTo>
                    <a:pt x="246" y="87"/>
                  </a:lnTo>
                  <a:lnTo>
                    <a:pt x="253" y="82"/>
                  </a:lnTo>
                  <a:lnTo>
                    <a:pt x="258" y="77"/>
                  </a:lnTo>
                  <a:lnTo>
                    <a:pt x="264" y="73"/>
                  </a:lnTo>
                  <a:lnTo>
                    <a:pt x="272" y="70"/>
                  </a:lnTo>
                  <a:lnTo>
                    <a:pt x="279" y="68"/>
                  </a:lnTo>
                  <a:lnTo>
                    <a:pt x="287" y="65"/>
                  </a:lnTo>
                  <a:lnTo>
                    <a:pt x="294" y="64"/>
                  </a:lnTo>
                  <a:lnTo>
                    <a:pt x="303" y="63"/>
                  </a:lnTo>
                  <a:lnTo>
                    <a:pt x="356" y="63"/>
                  </a:lnTo>
                  <a:lnTo>
                    <a:pt x="356" y="63"/>
                  </a:lnTo>
                  <a:lnTo>
                    <a:pt x="360" y="74"/>
                  </a:lnTo>
                  <a:lnTo>
                    <a:pt x="365" y="84"/>
                  </a:lnTo>
                  <a:lnTo>
                    <a:pt x="371" y="92"/>
                  </a:lnTo>
                  <a:lnTo>
                    <a:pt x="377" y="102"/>
                  </a:lnTo>
                  <a:lnTo>
                    <a:pt x="385" y="109"/>
                  </a:lnTo>
                  <a:lnTo>
                    <a:pt x="393" y="118"/>
                  </a:lnTo>
                  <a:lnTo>
                    <a:pt x="402" y="126"/>
                  </a:lnTo>
                  <a:lnTo>
                    <a:pt x="411" y="132"/>
                  </a:lnTo>
                  <a:lnTo>
                    <a:pt x="422" y="137"/>
                  </a:lnTo>
                  <a:lnTo>
                    <a:pt x="433" y="143"/>
                  </a:lnTo>
                  <a:lnTo>
                    <a:pt x="445" y="148"/>
                  </a:lnTo>
                  <a:lnTo>
                    <a:pt x="456" y="151"/>
                  </a:lnTo>
                  <a:lnTo>
                    <a:pt x="469" y="154"/>
                  </a:lnTo>
                  <a:lnTo>
                    <a:pt x="482" y="157"/>
                  </a:lnTo>
                  <a:lnTo>
                    <a:pt x="496" y="159"/>
                  </a:lnTo>
                  <a:lnTo>
                    <a:pt x="509" y="159"/>
                  </a:lnTo>
                  <a:lnTo>
                    <a:pt x="509" y="159"/>
                  </a:lnTo>
                  <a:lnTo>
                    <a:pt x="523" y="159"/>
                  </a:lnTo>
                  <a:lnTo>
                    <a:pt x="537" y="157"/>
                  </a:lnTo>
                  <a:lnTo>
                    <a:pt x="550" y="154"/>
                  </a:lnTo>
                  <a:lnTo>
                    <a:pt x="562" y="151"/>
                  </a:lnTo>
                  <a:lnTo>
                    <a:pt x="574" y="148"/>
                  </a:lnTo>
                  <a:lnTo>
                    <a:pt x="586" y="143"/>
                  </a:lnTo>
                  <a:lnTo>
                    <a:pt x="597" y="137"/>
                  </a:lnTo>
                  <a:lnTo>
                    <a:pt x="607" y="132"/>
                  </a:lnTo>
                  <a:lnTo>
                    <a:pt x="617" y="126"/>
                  </a:lnTo>
                  <a:lnTo>
                    <a:pt x="626" y="118"/>
                  </a:lnTo>
                  <a:lnTo>
                    <a:pt x="635" y="109"/>
                  </a:lnTo>
                  <a:lnTo>
                    <a:pt x="642" y="102"/>
                  </a:lnTo>
                  <a:lnTo>
                    <a:pt x="649" y="92"/>
                  </a:lnTo>
                  <a:lnTo>
                    <a:pt x="654" y="84"/>
                  </a:lnTo>
                  <a:lnTo>
                    <a:pt x="659" y="74"/>
                  </a:lnTo>
                  <a:lnTo>
                    <a:pt x="662" y="63"/>
                  </a:lnTo>
                  <a:lnTo>
                    <a:pt x="716" y="63"/>
                  </a:lnTo>
                  <a:lnTo>
                    <a:pt x="716" y="63"/>
                  </a:lnTo>
                  <a:lnTo>
                    <a:pt x="725" y="64"/>
                  </a:lnTo>
                  <a:lnTo>
                    <a:pt x="732" y="65"/>
                  </a:lnTo>
                  <a:lnTo>
                    <a:pt x="740" y="68"/>
                  </a:lnTo>
                  <a:lnTo>
                    <a:pt x="747" y="70"/>
                  </a:lnTo>
                  <a:lnTo>
                    <a:pt x="754" y="73"/>
                  </a:lnTo>
                  <a:lnTo>
                    <a:pt x="760" y="77"/>
                  </a:lnTo>
                  <a:lnTo>
                    <a:pt x="767" y="82"/>
                  </a:lnTo>
                  <a:lnTo>
                    <a:pt x="772" y="87"/>
                  </a:lnTo>
                  <a:lnTo>
                    <a:pt x="777" y="92"/>
                  </a:lnTo>
                  <a:lnTo>
                    <a:pt x="783" y="99"/>
                  </a:lnTo>
                  <a:lnTo>
                    <a:pt x="786" y="105"/>
                  </a:lnTo>
                  <a:lnTo>
                    <a:pt x="789" y="113"/>
                  </a:lnTo>
                  <a:lnTo>
                    <a:pt x="792" y="120"/>
                  </a:lnTo>
                  <a:lnTo>
                    <a:pt x="794" y="128"/>
                  </a:lnTo>
                  <a:lnTo>
                    <a:pt x="796" y="136"/>
                  </a:lnTo>
                  <a:lnTo>
                    <a:pt x="796" y="145"/>
                  </a:lnTo>
                  <a:lnTo>
                    <a:pt x="828" y="923"/>
                  </a:lnTo>
                  <a:lnTo>
                    <a:pt x="828" y="923"/>
                  </a:lnTo>
                  <a:lnTo>
                    <a:pt x="827" y="929"/>
                  </a:lnTo>
                  <a:lnTo>
                    <a:pt x="824" y="935"/>
                  </a:lnTo>
                  <a:lnTo>
                    <a:pt x="822" y="940"/>
                  </a:lnTo>
                  <a:lnTo>
                    <a:pt x="818" y="945"/>
                  </a:lnTo>
                  <a:lnTo>
                    <a:pt x="814" y="948"/>
                  </a:lnTo>
                  <a:lnTo>
                    <a:pt x="808" y="952"/>
                  </a:lnTo>
                  <a:lnTo>
                    <a:pt x="802" y="954"/>
                  </a:lnTo>
                  <a:lnTo>
                    <a:pt x="796" y="954"/>
                  </a:lnTo>
                  <a:lnTo>
                    <a:pt x="796" y="954"/>
                  </a:lnTo>
                  <a:close/>
                  <a:moveTo>
                    <a:pt x="875" y="413"/>
                  </a:moveTo>
                  <a:lnTo>
                    <a:pt x="875" y="413"/>
                  </a:lnTo>
                  <a:lnTo>
                    <a:pt x="871" y="414"/>
                  </a:lnTo>
                  <a:lnTo>
                    <a:pt x="867" y="349"/>
                  </a:lnTo>
                  <a:lnTo>
                    <a:pt x="867" y="349"/>
                  </a:lnTo>
                  <a:lnTo>
                    <a:pt x="872" y="350"/>
                  </a:lnTo>
                  <a:lnTo>
                    <a:pt x="875" y="350"/>
                  </a:lnTo>
                  <a:lnTo>
                    <a:pt x="875" y="350"/>
                  </a:lnTo>
                  <a:lnTo>
                    <a:pt x="893" y="351"/>
                  </a:lnTo>
                  <a:lnTo>
                    <a:pt x="909" y="353"/>
                  </a:lnTo>
                  <a:lnTo>
                    <a:pt x="923" y="357"/>
                  </a:lnTo>
                  <a:lnTo>
                    <a:pt x="934" y="363"/>
                  </a:lnTo>
                  <a:lnTo>
                    <a:pt x="944" y="368"/>
                  </a:lnTo>
                  <a:lnTo>
                    <a:pt x="950" y="372"/>
                  </a:lnTo>
                  <a:lnTo>
                    <a:pt x="953" y="378"/>
                  </a:lnTo>
                  <a:lnTo>
                    <a:pt x="954" y="382"/>
                  </a:lnTo>
                  <a:lnTo>
                    <a:pt x="954" y="382"/>
                  </a:lnTo>
                  <a:lnTo>
                    <a:pt x="953" y="385"/>
                  </a:lnTo>
                  <a:lnTo>
                    <a:pt x="950" y="391"/>
                  </a:lnTo>
                  <a:lnTo>
                    <a:pt x="944" y="396"/>
                  </a:lnTo>
                  <a:lnTo>
                    <a:pt x="934" y="401"/>
                  </a:lnTo>
                  <a:lnTo>
                    <a:pt x="923" y="406"/>
                  </a:lnTo>
                  <a:lnTo>
                    <a:pt x="909" y="410"/>
                  </a:lnTo>
                  <a:lnTo>
                    <a:pt x="893" y="412"/>
                  </a:lnTo>
                  <a:lnTo>
                    <a:pt x="875" y="413"/>
                  </a:lnTo>
                  <a:lnTo>
                    <a:pt x="875" y="413"/>
                  </a:lnTo>
                  <a:close/>
                  <a:moveTo>
                    <a:pt x="954" y="301"/>
                  </a:moveTo>
                  <a:lnTo>
                    <a:pt x="954" y="301"/>
                  </a:lnTo>
                  <a:lnTo>
                    <a:pt x="937" y="295"/>
                  </a:lnTo>
                  <a:lnTo>
                    <a:pt x="918" y="290"/>
                  </a:lnTo>
                  <a:lnTo>
                    <a:pt x="897" y="288"/>
                  </a:lnTo>
                  <a:lnTo>
                    <a:pt x="875" y="286"/>
                  </a:lnTo>
                  <a:lnTo>
                    <a:pt x="875" y="286"/>
                  </a:lnTo>
                  <a:lnTo>
                    <a:pt x="870" y="286"/>
                  </a:lnTo>
                  <a:lnTo>
                    <a:pt x="865" y="289"/>
                  </a:lnTo>
                  <a:lnTo>
                    <a:pt x="859" y="143"/>
                  </a:lnTo>
                  <a:lnTo>
                    <a:pt x="859" y="143"/>
                  </a:lnTo>
                  <a:lnTo>
                    <a:pt x="859" y="132"/>
                  </a:lnTo>
                  <a:lnTo>
                    <a:pt x="858" y="121"/>
                  </a:lnTo>
                  <a:lnTo>
                    <a:pt x="856" y="111"/>
                  </a:lnTo>
                  <a:lnTo>
                    <a:pt x="853" y="101"/>
                  </a:lnTo>
                  <a:lnTo>
                    <a:pt x="849" y="91"/>
                  </a:lnTo>
                  <a:lnTo>
                    <a:pt x="845" y="82"/>
                  </a:lnTo>
                  <a:lnTo>
                    <a:pt x="841" y="72"/>
                  </a:lnTo>
                  <a:lnTo>
                    <a:pt x="835" y="63"/>
                  </a:lnTo>
                  <a:lnTo>
                    <a:pt x="844" y="63"/>
                  </a:lnTo>
                  <a:lnTo>
                    <a:pt x="844" y="63"/>
                  </a:lnTo>
                  <a:lnTo>
                    <a:pt x="855" y="64"/>
                  </a:lnTo>
                  <a:lnTo>
                    <a:pt x="866" y="65"/>
                  </a:lnTo>
                  <a:lnTo>
                    <a:pt x="876" y="69"/>
                  </a:lnTo>
                  <a:lnTo>
                    <a:pt x="887" y="72"/>
                  </a:lnTo>
                  <a:lnTo>
                    <a:pt x="896" y="77"/>
                  </a:lnTo>
                  <a:lnTo>
                    <a:pt x="906" y="83"/>
                  </a:lnTo>
                  <a:lnTo>
                    <a:pt x="915" y="89"/>
                  </a:lnTo>
                  <a:lnTo>
                    <a:pt x="922" y="97"/>
                  </a:lnTo>
                  <a:lnTo>
                    <a:pt x="930" y="104"/>
                  </a:lnTo>
                  <a:lnTo>
                    <a:pt x="936" y="113"/>
                  </a:lnTo>
                  <a:lnTo>
                    <a:pt x="941" y="122"/>
                  </a:lnTo>
                  <a:lnTo>
                    <a:pt x="946" y="132"/>
                  </a:lnTo>
                  <a:lnTo>
                    <a:pt x="950" y="142"/>
                  </a:lnTo>
                  <a:lnTo>
                    <a:pt x="952" y="152"/>
                  </a:lnTo>
                  <a:lnTo>
                    <a:pt x="954" y="163"/>
                  </a:lnTo>
                  <a:lnTo>
                    <a:pt x="954" y="175"/>
                  </a:lnTo>
                  <a:lnTo>
                    <a:pt x="954" y="301"/>
                  </a:lnTo>
                  <a:close/>
                  <a:moveTo>
                    <a:pt x="637" y="254"/>
                  </a:moveTo>
                  <a:lnTo>
                    <a:pt x="637" y="254"/>
                  </a:lnTo>
                  <a:lnTo>
                    <a:pt x="630" y="254"/>
                  </a:lnTo>
                  <a:lnTo>
                    <a:pt x="624" y="255"/>
                  </a:lnTo>
                  <a:lnTo>
                    <a:pt x="612" y="260"/>
                  </a:lnTo>
                  <a:lnTo>
                    <a:pt x="601" y="265"/>
                  </a:lnTo>
                  <a:lnTo>
                    <a:pt x="592" y="273"/>
                  </a:lnTo>
                  <a:lnTo>
                    <a:pt x="584" y="282"/>
                  </a:lnTo>
                  <a:lnTo>
                    <a:pt x="578" y="293"/>
                  </a:lnTo>
                  <a:lnTo>
                    <a:pt x="574" y="305"/>
                  </a:lnTo>
                  <a:lnTo>
                    <a:pt x="573" y="311"/>
                  </a:lnTo>
                  <a:lnTo>
                    <a:pt x="573" y="318"/>
                  </a:lnTo>
                  <a:lnTo>
                    <a:pt x="573" y="318"/>
                  </a:lnTo>
                  <a:lnTo>
                    <a:pt x="573" y="324"/>
                  </a:lnTo>
                  <a:lnTo>
                    <a:pt x="574" y="330"/>
                  </a:lnTo>
                  <a:lnTo>
                    <a:pt x="578" y="342"/>
                  </a:lnTo>
                  <a:lnTo>
                    <a:pt x="584" y="354"/>
                  </a:lnTo>
                  <a:lnTo>
                    <a:pt x="592" y="363"/>
                  </a:lnTo>
                  <a:lnTo>
                    <a:pt x="601" y="371"/>
                  </a:lnTo>
                  <a:lnTo>
                    <a:pt x="612" y="377"/>
                  </a:lnTo>
                  <a:lnTo>
                    <a:pt x="624" y="380"/>
                  </a:lnTo>
                  <a:lnTo>
                    <a:pt x="630" y="381"/>
                  </a:lnTo>
                  <a:lnTo>
                    <a:pt x="637" y="382"/>
                  </a:lnTo>
                  <a:lnTo>
                    <a:pt x="637" y="382"/>
                  </a:lnTo>
                  <a:lnTo>
                    <a:pt x="643" y="381"/>
                  </a:lnTo>
                  <a:lnTo>
                    <a:pt x="650" y="380"/>
                  </a:lnTo>
                  <a:lnTo>
                    <a:pt x="661" y="377"/>
                  </a:lnTo>
                  <a:lnTo>
                    <a:pt x="672" y="371"/>
                  </a:lnTo>
                  <a:lnTo>
                    <a:pt x="682" y="363"/>
                  </a:lnTo>
                  <a:lnTo>
                    <a:pt x="689" y="354"/>
                  </a:lnTo>
                  <a:lnTo>
                    <a:pt x="696" y="342"/>
                  </a:lnTo>
                  <a:lnTo>
                    <a:pt x="699" y="330"/>
                  </a:lnTo>
                  <a:lnTo>
                    <a:pt x="700" y="324"/>
                  </a:lnTo>
                  <a:lnTo>
                    <a:pt x="700" y="318"/>
                  </a:lnTo>
                  <a:lnTo>
                    <a:pt x="700" y="318"/>
                  </a:lnTo>
                  <a:lnTo>
                    <a:pt x="700" y="311"/>
                  </a:lnTo>
                  <a:lnTo>
                    <a:pt x="699" y="305"/>
                  </a:lnTo>
                  <a:lnTo>
                    <a:pt x="696" y="293"/>
                  </a:lnTo>
                  <a:lnTo>
                    <a:pt x="689" y="282"/>
                  </a:lnTo>
                  <a:lnTo>
                    <a:pt x="682" y="273"/>
                  </a:lnTo>
                  <a:lnTo>
                    <a:pt x="672" y="265"/>
                  </a:lnTo>
                  <a:lnTo>
                    <a:pt x="661" y="260"/>
                  </a:lnTo>
                  <a:lnTo>
                    <a:pt x="650" y="255"/>
                  </a:lnTo>
                  <a:lnTo>
                    <a:pt x="643" y="254"/>
                  </a:lnTo>
                  <a:lnTo>
                    <a:pt x="637" y="254"/>
                  </a:lnTo>
                  <a:lnTo>
                    <a:pt x="637" y="25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59" name="Freeform 17"/>
            <p:cNvSpPr>
              <a:spLocks noEditPoints="1"/>
            </p:cNvSpPr>
            <p:nvPr/>
          </p:nvSpPr>
          <p:spPr bwMode="auto">
            <a:xfrm>
              <a:off x="5718271" y="2105626"/>
              <a:ext cx="292455" cy="292455"/>
            </a:xfrm>
            <a:custGeom>
              <a:avLst/>
              <a:gdLst>
                <a:gd name="T0" fmla="*/ 553 w 1018"/>
                <a:gd name="T1" fmla="*/ 10 h 1017"/>
                <a:gd name="T2" fmla="*/ 500 w 1018"/>
                <a:gd name="T3" fmla="*/ 0 h 1017"/>
                <a:gd name="T4" fmla="*/ 448 w 1018"/>
                <a:gd name="T5" fmla="*/ 20 h 1017"/>
                <a:gd name="T6" fmla="*/ 11 w 1018"/>
                <a:gd name="T7" fmla="*/ 463 h 1017"/>
                <a:gd name="T8" fmla="*/ 1 w 1018"/>
                <a:gd name="T9" fmla="*/ 517 h 1017"/>
                <a:gd name="T10" fmla="*/ 21 w 1018"/>
                <a:gd name="T11" fmla="*/ 568 h 1017"/>
                <a:gd name="T12" fmla="*/ 59 w 1018"/>
                <a:gd name="T13" fmla="*/ 596 h 1017"/>
                <a:gd name="T14" fmla="*/ 104 w 1018"/>
                <a:gd name="T15" fmla="*/ 603 h 1017"/>
                <a:gd name="T16" fmla="*/ 128 w 1018"/>
                <a:gd name="T17" fmla="*/ 966 h 1017"/>
                <a:gd name="T18" fmla="*/ 178 w 1018"/>
                <a:gd name="T19" fmla="*/ 1016 h 1017"/>
                <a:gd name="T20" fmla="*/ 331 w 1018"/>
                <a:gd name="T21" fmla="*/ 1016 h 1017"/>
                <a:gd name="T22" fmla="*/ 380 w 1018"/>
                <a:gd name="T23" fmla="*/ 966 h 1017"/>
                <a:gd name="T24" fmla="*/ 636 w 1018"/>
                <a:gd name="T25" fmla="*/ 953 h 1017"/>
                <a:gd name="T26" fmla="*/ 664 w 1018"/>
                <a:gd name="T27" fmla="*/ 1006 h 1017"/>
                <a:gd name="T28" fmla="*/ 827 w 1018"/>
                <a:gd name="T29" fmla="*/ 1017 h 1017"/>
                <a:gd name="T30" fmla="*/ 879 w 1018"/>
                <a:gd name="T31" fmla="*/ 989 h 1017"/>
                <a:gd name="T32" fmla="*/ 890 w 1018"/>
                <a:gd name="T33" fmla="*/ 597 h 1017"/>
                <a:gd name="T34" fmla="*/ 932 w 1018"/>
                <a:gd name="T35" fmla="*/ 603 h 1017"/>
                <a:gd name="T36" fmla="*/ 982 w 1018"/>
                <a:gd name="T37" fmla="*/ 581 h 1017"/>
                <a:gd name="T38" fmla="*/ 1010 w 1018"/>
                <a:gd name="T39" fmla="*/ 544 h 1017"/>
                <a:gd name="T40" fmla="*/ 1016 w 1018"/>
                <a:gd name="T41" fmla="*/ 490 h 1017"/>
                <a:gd name="T42" fmla="*/ 990 w 1018"/>
                <a:gd name="T43" fmla="*/ 441 h 1017"/>
                <a:gd name="T44" fmla="*/ 503 w 1018"/>
                <a:gd name="T45" fmla="*/ 63 h 1017"/>
                <a:gd name="T46" fmla="*/ 532 w 1018"/>
                <a:gd name="T47" fmla="*/ 71 h 1017"/>
                <a:gd name="T48" fmla="*/ 540 w 1018"/>
                <a:gd name="T49" fmla="*/ 100 h 1017"/>
                <a:gd name="T50" fmla="*/ 487 w 1018"/>
                <a:gd name="T51" fmla="*/ 117 h 1017"/>
                <a:gd name="T52" fmla="*/ 479 w 1018"/>
                <a:gd name="T53" fmla="*/ 82 h 1017"/>
                <a:gd name="T54" fmla="*/ 113 w 1018"/>
                <a:gd name="T55" fmla="*/ 534 h 1017"/>
                <a:gd name="T56" fmla="*/ 78 w 1018"/>
                <a:gd name="T57" fmla="*/ 534 h 1017"/>
                <a:gd name="T58" fmla="*/ 64 w 1018"/>
                <a:gd name="T59" fmla="*/ 508 h 1017"/>
                <a:gd name="T60" fmla="*/ 423 w 1018"/>
                <a:gd name="T61" fmla="*/ 135 h 1017"/>
                <a:gd name="T62" fmla="*/ 827 w 1018"/>
                <a:gd name="T63" fmla="*/ 953 h 1017"/>
                <a:gd name="T64" fmla="*/ 695 w 1018"/>
                <a:gd name="T65" fmla="*/ 706 h 1017"/>
                <a:gd name="T66" fmla="*/ 642 w 1018"/>
                <a:gd name="T67" fmla="*/ 667 h 1017"/>
                <a:gd name="T68" fmla="*/ 357 w 1018"/>
                <a:gd name="T69" fmla="*/ 672 h 1017"/>
                <a:gd name="T70" fmla="*/ 318 w 1018"/>
                <a:gd name="T71" fmla="*/ 724 h 1017"/>
                <a:gd name="T72" fmla="*/ 827 w 1018"/>
                <a:gd name="T73" fmla="*/ 547 h 1017"/>
                <a:gd name="T74" fmla="*/ 929 w 1018"/>
                <a:gd name="T75" fmla="*/ 538 h 1017"/>
                <a:gd name="T76" fmla="*/ 554 w 1018"/>
                <a:gd name="T77" fmla="*/ 184 h 1017"/>
                <a:gd name="T78" fmla="*/ 945 w 1018"/>
                <a:gd name="T79" fmla="*/ 486 h 1017"/>
                <a:gd name="T80" fmla="*/ 953 w 1018"/>
                <a:gd name="T81" fmla="*/ 514 h 1017"/>
                <a:gd name="T82" fmla="*/ 382 w 1018"/>
                <a:gd name="T83" fmla="*/ 476 h 1017"/>
                <a:gd name="T84" fmla="*/ 403 w 1018"/>
                <a:gd name="T85" fmla="*/ 547 h 1017"/>
                <a:gd name="T86" fmla="*/ 460 w 1018"/>
                <a:gd name="T87" fmla="*/ 593 h 1017"/>
                <a:gd name="T88" fmla="*/ 522 w 1018"/>
                <a:gd name="T89" fmla="*/ 603 h 1017"/>
                <a:gd name="T90" fmla="*/ 590 w 1018"/>
                <a:gd name="T91" fmla="*/ 574 h 1017"/>
                <a:gd name="T92" fmla="*/ 630 w 1018"/>
                <a:gd name="T93" fmla="*/ 514 h 1017"/>
                <a:gd name="T94" fmla="*/ 634 w 1018"/>
                <a:gd name="T95" fmla="*/ 450 h 1017"/>
                <a:gd name="T96" fmla="*/ 598 w 1018"/>
                <a:gd name="T97" fmla="*/ 386 h 1017"/>
                <a:gd name="T98" fmla="*/ 535 w 1018"/>
                <a:gd name="T99" fmla="*/ 352 h 1017"/>
                <a:gd name="T100" fmla="*/ 471 w 1018"/>
                <a:gd name="T101" fmla="*/ 355 h 1017"/>
                <a:gd name="T102" fmla="*/ 411 w 1018"/>
                <a:gd name="T103" fmla="*/ 394 h 1017"/>
                <a:gd name="T104" fmla="*/ 383 w 1018"/>
                <a:gd name="T105" fmla="*/ 463 h 1017"/>
                <a:gd name="T106" fmla="*/ 571 w 1018"/>
                <a:gd name="T107" fmla="*/ 489 h 1017"/>
                <a:gd name="T108" fmla="*/ 522 w 1018"/>
                <a:gd name="T109" fmla="*/ 538 h 1017"/>
                <a:gd name="T110" fmla="*/ 485 w 1018"/>
                <a:gd name="T111" fmla="*/ 535 h 1017"/>
                <a:gd name="T112" fmla="*/ 446 w 1018"/>
                <a:gd name="T113" fmla="*/ 482 h 1017"/>
                <a:gd name="T114" fmla="*/ 457 w 1018"/>
                <a:gd name="T115" fmla="*/ 441 h 1017"/>
                <a:gd name="T116" fmla="*/ 509 w 1018"/>
                <a:gd name="T117" fmla="*/ 413 h 1017"/>
                <a:gd name="T118" fmla="*/ 554 w 1018"/>
                <a:gd name="T119" fmla="*/ 431 h 1017"/>
                <a:gd name="T120" fmla="*/ 573 w 1018"/>
                <a:gd name="T121" fmla="*/ 47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7">
                  <a:moveTo>
                    <a:pt x="990" y="441"/>
                  </a:moveTo>
                  <a:lnTo>
                    <a:pt x="577" y="26"/>
                  </a:lnTo>
                  <a:lnTo>
                    <a:pt x="577" y="26"/>
                  </a:lnTo>
                  <a:lnTo>
                    <a:pt x="569" y="20"/>
                  </a:lnTo>
                  <a:lnTo>
                    <a:pt x="562" y="15"/>
                  </a:lnTo>
                  <a:lnTo>
                    <a:pt x="553" y="10"/>
                  </a:lnTo>
                  <a:lnTo>
                    <a:pt x="545" y="6"/>
                  </a:lnTo>
                  <a:lnTo>
                    <a:pt x="536" y="3"/>
                  </a:lnTo>
                  <a:lnTo>
                    <a:pt x="527" y="1"/>
                  </a:lnTo>
                  <a:lnTo>
                    <a:pt x="518" y="0"/>
                  </a:lnTo>
                  <a:lnTo>
                    <a:pt x="509" y="0"/>
                  </a:lnTo>
                  <a:lnTo>
                    <a:pt x="500" y="0"/>
                  </a:lnTo>
                  <a:lnTo>
                    <a:pt x="491" y="1"/>
                  </a:lnTo>
                  <a:lnTo>
                    <a:pt x="481" y="3"/>
                  </a:lnTo>
                  <a:lnTo>
                    <a:pt x="473" y="6"/>
                  </a:lnTo>
                  <a:lnTo>
                    <a:pt x="464" y="10"/>
                  </a:lnTo>
                  <a:lnTo>
                    <a:pt x="456" y="15"/>
                  </a:lnTo>
                  <a:lnTo>
                    <a:pt x="448" y="20"/>
                  </a:lnTo>
                  <a:lnTo>
                    <a:pt x="442" y="26"/>
                  </a:lnTo>
                  <a:lnTo>
                    <a:pt x="27" y="441"/>
                  </a:lnTo>
                  <a:lnTo>
                    <a:pt x="27" y="441"/>
                  </a:lnTo>
                  <a:lnTo>
                    <a:pt x="21" y="447"/>
                  </a:lnTo>
                  <a:lnTo>
                    <a:pt x="16" y="456"/>
                  </a:lnTo>
                  <a:lnTo>
                    <a:pt x="11" y="463"/>
                  </a:lnTo>
                  <a:lnTo>
                    <a:pt x="7" y="472"/>
                  </a:lnTo>
                  <a:lnTo>
                    <a:pt x="4" y="480"/>
                  </a:lnTo>
                  <a:lnTo>
                    <a:pt x="2" y="490"/>
                  </a:lnTo>
                  <a:lnTo>
                    <a:pt x="1" y="499"/>
                  </a:lnTo>
                  <a:lnTo>
                    <a:pt x="0" y="508"/>
                  </a:lnTo>
                  <a:lnTo>
                    <a:pt x="1" y="517"/>
                  </a:lnTo>
                  <a:lnTo>
                    <a:pt x="2" y="526"/>
                  </a:lnTo>
                  <a:lnTo>
                    <a:pt x="4" y="535"/>
                  </a:lnTo>
                  <a:lnTo>
                    <a:pt x="7" y="544"/>
                  </a:lnTo>
                  <a:lnTo>
                    <a:pt x="11" y="552"/>
                  </a:lnTo>
                  <a:lnTo>
                    <a:pt x="16" y="561"/>
                  </a:lnTo>
                  <a:lnTo>
                    <a:pt x="21" y="568"/>
                  </a:lnTo>
                  <a:lnTo>
                    <a:pt x="27" y="576"/>
                  </a:lnTo>
                  <a:lnTo>
                    <a:pt x="27" y="576"/>
                  </a:lnTo>
                  <a:lnTo>
                    <a:pt x="35" y="581"/>
                  </a:lnTo>
                  <a:lnTo>
                    <a:pt x="43" y="588"/>
                  </a:lnTo>
                  <a:lnTo>
                    <a:pt x="50" y="592"/>
                  </a:lnTo>
                  <a:lnTo>
                    <a:pt x="59" y="596"/>
                  </a:lnTo>
                  <a:lnTo>
                    <a:pt x="67" y="599"/>
                  </a:lnTo>
                  <a:lnTo>
                    <a:pt x="77" y="602"/>
                  </a:lnTo>
                  <a:lnTo>
                    <a:pt x="87" y="603"/>
                  </a:lnTo>
                  <a:lnTo>
                    <a:pt x="95" y="604"/>
                  </a:lnTo>
                  <a:lnTo>
                    <a:pt x="95" y="604"/>
                  </a:lnTo>
                  <a:lnTo>
                    <a:pt x="104" y="603"/>
                  </a:lnTo>
                  <a:lnTo>
                    <a:pt x="111" y="602"/>
                  </a:lnTo>
                  <a:lnTo>
                    <a:pt x="127" y="597"/>
                  </a:lnTo>
                  <a:lnTo>
                    <a:pt x="127" y="953"/>
                  </a:lnTo>
                  <a:lnTo>
                    <a:pt x="127" y="953"/>
                  </a:lnTo>
                  <a:lnTo>
                    <a:pt x="127" y="960"/>
                  </a:lnTo>
                  <a:lnTo>
                    <a:pt x="128" y="966"/>
                  </a:lnTo>
                  <a:lnTo>
                    <a:pt x="133" y="978"/>
                  </a:lnTo>
                  <a:lnTo>
                    <a:pt x="138" y="989"/>
                  </a:lnTo>
                  <a:lnTo>
                    <a:pt x="146" y="998"/>
                  </a:lnTo>
                  <a:lnTo>
                    <a:pt x="155" y="1006"/>
                  </a:lnTo>
                  <a:lnTo>
                    <a:pt x="166" y="1012"/>
                  </a:lnTo>
                  <a:lnTo>
                    <a:pt x="178" y="1016"/>
                  </a:lnTo>
                  <a:lnTo>
                    <a:pt x="184" y="1017"/>
                  </a:lnTo>
                  <a:lnTo>
                    <a:pt x="191" y="1017"/>
                  </a:lnTo>
                  <a:lnTo>
                    <a:pt x="318" y="1017"/>
                  </a:lnTo>
                  <a:lnTo>
                    <a:pt x="318" y="1017"/>
                  </a:lnTo>
                  <a:lnTo>
                    <a:pt x="325" y="1017"/>
                  </a:lnTo>
                  <a:lnTo>
                    <a:pt x="331" y="1016"/>
                  </a:lnTo>
                  <a:lnTo>
                    <a:pt x="343" y="1012"/>
                  </a:lnTo>
                  <a:lnTo>
                    <a:pt x="354" y="1006"/>
                  </a:lnTo>
                  <a:lnTo>
                    <a:pt x="363" y="998"/>
                  </a:lnTo>
                  <a:lnTo>
                    <a:pt x="371" y="989"/>
                  </a:lnTo>
                  <a:lnTo>
                    <a:pt x="376" y="978"/>
                  </a:lnTo>
                  <a:lnTo>
                    <a:pt x="380" y="966"/>
                  </a:lnTo>
                  <a:lnTo>
                    <a:pt x="382" y="960"/>
                  </a:lnTo>
                  <a:lnTo>
                    <a:pt x="382" y="953"/>
                  </a:lnTo>
                  <a:lnTo>
                    <a:pt x="382" y="730"/>
                  </a:lnTo>
                  <a:lnTo>
                    <a:pt x="636" y="730"/>
                  </a:lnTo>
                  <a:lnTo>
                    <a:pt x="636" y="953"/>
                  </a:lnTo>
                  <a:lnTo>
                    <a:pt x="636" y="953"/>
                  </a:lnTo>
                  <a:lnTo>
                    <a:pt x="637" y="960"/>
                  </a:lnTo>
                  <a:lnTo>
                    <a:pt x="637" y="966"/>
                  </a:lnTo>
                  <a:lnTo>
                    <a:pt x="641" y="978"/>
                  </a:lnTo>
                  <a:lnTo>
                    <a:pt x="647" y="989"/>
                  </a:lnTo>
                  <a:lnTo>
                    <a:pt x="655" y="998"/>
                  </a:lnTo>
                  <a:lnTo>
                    <a:pt x="664" y="1006"/>
                  </a:lnTo>
                  <a:lnTo>
                    <a:pt x="674" y="1012"/>
                  </a:lnTo>
                  <a:lnTo>
                    <a:pt x="687" y="1016"/>
                  </a:lnTo>
                  <a:lnTo>
                    <a:pt x="693" y="1017"/>
                  </a:lnTo>
                  <a:lnTo>
                    <a:pt x="700" y="1017"/>
                  </a:lnTo>
                  <a:lnTo>
                    <a:pt x="827" y="1017"/>
                  </a:lnTo>
                  <a:lnTo>
                    <a:pt x="827" y="1017"/>
                  </a:lnTo>
                  <a:lnTo>
                    <a:pt x="833" y="1017"/>
                  </a:lnTo>
                  <a:lnTo>
                    <a:pt x="840" y="1016"/>
                  </a:lnTo>
                  <a:lnTo>
                    <a:pt x="852" y="1012"/>
                  </a:lnTo>
                  <a:lnTo>
                    <a:pt x="862" y="1006"/>
                  </a:lnTo>
                  <a:lnTo>
                    <a:pt x="872" y="998"/>
                  </a:lnTo>
                  <a:lnTo>
                    <a:pt x="879" y="989"/>
                  </a:lnTo>
                  <a:lnTo>
                    <a:pt x="886" y="978"/>
                  </a:lnTo>
                  <a:lnTo>
                    <a:pt x="889" y="966"/>
                  </a:lnTo>
                  <a:lnTo>
                    <a:pt x="890" y="960"/>
                  </a:lnTo>
                  <a:lnTo>
                    <a:pt x="890" y="953"/>
                  </a:lnTo>
                  <a:lnTo>
                    <a:pt x="890" y="597"/>
                  </a:lnTo>
                  <a:lnTo>
                    <a:pt x="890" y="597"/>
                  </a:lnTo>
                  <a:lnTo>
                    <a:pt x="899" y="599"/>
                  </a:lnTo>
                  <a:lnTo>
                    <a:pt x="906" y="602"/>
                  </a:lnTo>
                  <a:lnTo>
                    <a:pt x="914" y="603"/>
                  </a:lnTo>
                  <a:lnTo>
                    <a:pt x="922" y="604"/>
                  </a:lnTo>
                  <a:lnTo>
                    <a:pt x="922" y="604"/>
                  </a:lnTo>
                  <a:lnTo>
                    <a:pt x="932" y="603"/>
                  </a:lnTo>
                  <a:lnTo>
                    <a:pt x="942" y="602"/>
                  </a:lnTo>
                  <a:lnTo>
                    <a:pt x="950" y="599"/>
                  </a:lnTo>
                  <a:lnTo>
                    <a:pt x="959" y="596"/>
                  </a:lnTo>
                  <a:lnTo>
                    <a:pt x="967" y="592"/>
                  </a:lnTo>
                  <a:lnTo>
                    <a:pt x="975" y="588"/>
                  </a:lnTo>
                  <a:lnTo>
                    <a:pt x="982" y="581"/>
                  </a:lnTo>
                  <a:lnTo>
                    <a:pt x="990" y="576"/>
                  </a:lnTo>
                  <a:lnTo>
                    <a:pt x="990" y="576"/>
                  </a:lnTo>
                  <a:lnTo>
                    <a:pt x="996" y="568"/>
                  </a:lnTo>
                  <a:lnTo>
                    <a:pt x="1002" y="561"/>
                  </a:lnTo>
                  <a:lnTo>
                    <a:pt x="1007" y="552"/>
                  </a:lnTo>
                  <a:lnTo>
                    <a:pt x="1010" y="544"/>
                  </a:lnTo>
                  <a:lnTo>
                    <a:pt x="1014" y="535"/>
                  </a:lnTo>
                  <a:lnTo>
                    <a:pt x="1016" y="526"/>
                  </a:lnTo>
                  <a:lnTo>
                    <a:pt x="1018" y="517"/>
                  </a:lnTo>
                  <a:lnTo>
                    <a:pt x="1018" y="508"/>
                  </a:lnTo>
                  <a:lnTo>
                    <a:pt x="1018" y="499"/>
                  </a:lnTo>
                  <a:lnTo>
                    <a:pt x="1016" y="490"/>
                  </a:lnTo>
                  <a:lnTo>
                    <a:pt x="1014" y="480"/>
                  </a:lnTo>
                  <a:lnTo>
                    <a:pt x="1010" y="472"/>
                  </a:lnTo>
                  <a:lnTo>
                    <a:pt x="1007" y="463"/>
                  </a:lnTo>
                  <a:lnTo>
                    <a:pt x="1002" y="456"/>
                  </a:lnTo>
                  <a:lnTo>
                    <a:pt x="996" y="447"/>
                  </a:lnTo>
                  <a:lnTo>
                    <a:pt x="990" y="441"/>
                  </a:lnTo>
                  <a:lnTo>
                    <a:pt x="990" y="441"/>
                  </a:lnTo>
                  <a:close/>
                  <a:moveTo>
                    <a:pt x="487" y="71"/>
                  </a:moveTo>
                  <a:lnTo>
                    <a:pt x="487" y="71"/>
                  </a:lnTo>
                  <a:lnTo>
                    <a:pt x="491" y="67"/>
                  </a:lnTo>
                  <a:lnTo>
                    <a:pt x="496" y="64"/>
                  </a:lnTo>
                  <a:lnTo>
                    <a:pt x="503" y="63"/>
                  </a:lnTo>
                  <a:lnTo>
                    <a:pt x="509" y="62"/>
                  </a:lnTo>
                  <a:lnTo>
                    <a:pt x="509" y="62"/>
                  </a:lnTo>
                  <a:lnTo>
                    <a:pt x="516" y="63"/>
                  </a:lnTo>
                  <a:lnTo>
                    <a:pt x="521" y="64"/>
                  </a:lnTo>
                  <a:lnTo>
                    <a:pt x="526" y="67"/>
                  </a:lnTo>
                  <a:lnTo>
                    <a:pt x="532" y="71"/>
                  </a:lnTo>
                  <a:lnTo>
                    <a:pt x="532" y="71"/>
                  </a:lnTo>
                  <a:lnTo>
                    <a:pt x="535" y="77"/>
                  </a:lnTo>
                  <a:lnTo>
                    <a:pt x="538" y="82"/>
                  </a:lnTo>
                  <a:lnTo>
                    <a:pt x="540" y="88"/>
                  </a:lnTo>
                  <a:lnTo>
                    <a:pt x="540" y="94"/>
                  </a:lnTo>
                  <a:lnTo>
                    <a:pt x="540" y="100"/>
                  </a:lnTo>
                  <a:lnTo>
                    <a:pt x="538" y="106"/>
                  </a:lnTo>
                  <a:lnTo>
                    <a:pt x="535" y="111"/>
                  </a:lnTo>
                  <a:lnTo>
                    <a:pt x="532" y="117"/>
                  </a:lnTo>
                  <a:lnTo>
                    <a:pt x="509" y="139"/>
                  </a:lnTo>
                  <a:lnTo>
                    <a:pt x="487" y="117"/>
                  </a:lnTo>
                  <a:lnTo>
                    <a:pt x="487" y="117"/>
                  </a:lnTo>
                  <a:lnTo>
                    <a:pt x="482" y="111"/>
                  </a:lnTo>
                  <a:lnTo>
                    <a:pt x="479" y="106"/>
                  </a:lnTo>
                  <a:lnTo>
                    <a:pt x="478" y="100"/>
                  </a:lnTo>
                  <a:lnTo>
                    <a:pt x="477" y="94"/>
                  </a:lnTo>
                  <a:lnTo>
                    <a:pt x="478" y="88"/>
                  </a:lnTo>
                  <a:lnTo>
                    <a:pt x="479" y="82"/>
                  </a:lnTo>
                  <a:lnTo>
                    <a:pt x="482" y="77"/>
                  </a:lnTo>
                  <a:lnTo>
                    <a:pt x="487" y="71"/>
                  </a:lnTo>
                  <a:lnTo>
                    <a:pt x="487" y="71"/>
                  </a:lnTo>
                  <a:close/>
                  <a:moveTo>
                    <a:pt x="118" y="531"/>
                  </a:moveTo>
                  <a:lnTo>
                    <a:pt x="118" y="531"/>
                  </a:lnTo>
                  <a:lnTo>
                    <a:pt x="113" y="534"/>
                  </a:lnTo>
                  <a:lnTo>
                    <a:pt x="108" y="537"/>
                  </a:lnTo>
                  <a:lnTo>
                    <a:pt x="102" y="538"/>
                  </a:lnTo>
                  <a:lnTo>
                    <a:pt x="95" y="539"/>
                  </a:lnTo>
                  <a:lnTo>
                    <a:pt x="90" y="538"/>
                  </a:lnTo>
                  <a:lnTo>
                    <a:pt x="83" y="537"/>
                  </a:lnTo>
                  <a:lnTo>
                    <a:pt x="78" y="534"/>
                  </a:lnTo>
                  <a:lnTo>
                    <a:pt x="73" y="531"/>
                  </a:lnTo>
                  <a:lnTo>
                    <a:pt x="73" y="531"/>
                  </a:lnTo>
                  <a:lnTo>
                    <a:pt x="69" y="525"/>
                  </a:lnTo>
                  <a:lnTo>
                    <a:pt x="66" y="520"/>
                  </a:lnTo>
                  <a:lnTo>
                    <a:pt x="64" y="514"/>
                  </a:lnTo>
                  <a:lnTo>
                    <a:pt x="64" y="508"/>
                  </a:lnTo>
                  <a:lnTo>
                    <a:pt x="64" y="502"/>
                  </a:lnTo>
                  <a:lnTo>
                    <a:pt x="66" y="495"/>
                  </a:lnTo>
                  <a:lnTo>
                    <a:pt x="69" y="490"/>
                  </a:lnTo>
                  <a:lnTo>
                    <a:pt x="73" y="486"/>
                  </a:lnTo>
                  <a:lnTo>
                    <a:pt x="423" y="135"/>
                  </a:lnTo>
                  <a:lnTo>
                    <a:pt x="423" y="135"/>
                  </a:lnTo>
                  <a:lnTo>
                    <a:pt x="431" y="149"/>
                  </a:lnTo>
                  <a:lnTo>
                    <a:pt x="436" y="155"/>
                  </a:lnTo>
                  <a:lnTo>
                    <a:pt x="442" y="162"/>
                  </a:lnTo>
                  <a:lnTo>
                    <a:pt x="464" y="184"/>
                  </a:lnTo>
                  <a:lnTo>
                    <a:pt x="118" y="531"/>
                  </a:lnTo>
                  <a:close/>
                  <a:moveTo>
                    <a:pt x="827" y="953"/>
                  </a:moveTo>
                  <a:lnTo>
                    <a:pt x="700" y="953"/>
                  </a:lnTo>
                  <a:lnTo>
                    <a:pt x="700" y="730"/>
                  </a:lnTo>
                  <a:lnTo>
                    <a:pt x="700" y="730"/>
                  </a:lnTo>
                  <a:lnTo>
                    <a:pt x="699" y="724"/>
                  </a:lnTo>
                  <a:lnTo>
                    <a:pt x="698" y="717"/>
                  </a:lnTo>
                  <a:lnTo>
                    <a:pt x="695" y="706"/>
                  </a:lnTo>
                  <a:lnTo>
                    <a:pt x="688" y="695"/>
                  </a:lnTo>
                  <a:lnTo>
                    <a:pt x="681" y="685"/>
                  </a:lnTo>
                  <a:lnTo>
                    <a:pt x="671" y="678"/>
                  </a:lnTo>
                  <a:lnTo>
                    <a:pt x="661" y="672"/>
                  </a:lnTo>
                  <a:lnTo>
                    <a:pt x="649" y="668"/>
                  </a:lnTo>
                  <a:lnTo>
                    <a:pt x="642" y="667"/>
                  </a:lnTo>
                  <a:lnTo>
                    <a:pt x="636" y="667"/>
                  </a:lnTo>
                  <a:lnTo>
                    <a:pt x="382" y="667"/>
                  </a:lnTo>
                  <a:lnTo>
                    <a:pt x="382" y="667"/>
                  </a:lnTo>
                  <a:lnTo>
                    <a:pt x="375" y="667"/>
                  </a:lnTo>
                  <a:lnTo>
                    <a:pt x="369" y="668"/>
                  </a:lnTo>
                  <a:lnTo>
                    <a:pt x="357" y="672"/>
                  </a:lnTo>
                  <a:lnTo>
                    <a:pt x="346" y="678"/>
                  </a:lnTo>
                  <a:lnTo>
                    <a:pt x="337" y="685"/>
                  </a:lnTo>
                  <a:lnTo>
                    <a:pt x="329" y="695"/>
                  </a:lnTo>
                  <a:lnTo>
                    <a:pt x="323" y="706"/>
                  </a:lnTo>
                  <a:lnTo>
                    <a:pt x="319" y="717"/>
                  </a:lnTo>
                  <a:lnTo>
                    <a:pt x="318" y="724"/>
                  </a:lnTo>
                  <a:lnTo>
                    <a:pt x="318" y="730"/>
                  </a:lnTo>
                  <a:lnTo>
                    <a:pt x="318" y="953"/>
                  </a:lnTo>
                  <a:lnTo>
                    <a:pt x="191" y="953"/>
                  </a:lnTo>
                  <a:lnTo>
                    <a:pt x="191" y="547"/>
                  </a:lnTo>
                  <a:lnTo>
                    <a:pt x="509" y="229"/>
                  </a:lnTo>
                  <a:lnTo>
                    <a:pt x="827" y="547"/>
                  </a:lnTo>
                  <a:lnTo>
                    <a:pt x="827" y="953"/>
                  </a:lnTo>
                  <a:close/>
                  <a:moveTo>
                    <a:pt x="945" y="531"/>
                  </a:moveTo>
                  <a:lnTo>
                    <a:pt x="945" y="531"/>
                  </a:lnTo>
                  <a:lnTo>
                    <a:pt x="939" y="534"/>
                  </a:lnTo>
                  <a:lnTo>
                    <a:pt x="934" y="537"/>
                  </a:lnTo>
                  <a:lnTo>
                    <a:pt x="929" y="538"/>
                  </a:lnTo>
                  <a:lnTo>
                    <a:pt x="922" y="539"/>
                  </a:lnTo>
                  <a:lnTo>
                    <a:pt x="916" y="538"/>
                  </a:lnTo>
                  <a:lnTo>
                    <a:pt x="911" y="537"/>
                  </a:lnTo>
                  <a:lnTo>
                    <a:pt x="905" y="534"/>
                  </a:lnTo>
                  <a:lnTo>
                    <a:pt x="900" y="531"/>
                  </a:lnTo>
                  <a:lnTo>
                    <a:pt x="554" y="184"/>
                  </a:lnTo>
                  <a:lnTo>
                    <a:pt x="577" y="162"/>
                  </a:lnTo>
                  <a:lnTo>
                    <a:pt x="577" y="162"/>
                  </a:lnTo>
                  <a:lnTo>
                    <a:pt x="582" y="155"/>
                  </a:lnTo>
                  <a:lnTo>
                    <a:pt x="586" y="149"/>
                  </a:lnTo>
                  <a:lnTo>
                    <a:pt x="595" y="135"/>
                  </a:lnTo>
                  <a:lnTo>
                    <a:pt x="945" y="486"/>
                  </a:lnTo>
                  <a:lnTo>
                    <a:pt x="945" y="486"/>
                  </a:lnTo>
                  <a:lnTo>
                    <a:pt x="949" y="490"/>
                  </a:lnTo>
                  <a:lnTo>
                    <a:pt x="951" y="495"/>
                  </a:lnTo>
                  <a:lnTo>
                    <a:pt x="953" y="502"/>
                  </a:lnTo>
                  <a:lnTo>
                    <a:pt x="955" y="508"/>
                  </a:lnTo>
                  <a:lnTo>
                    <a:pt x="953" y="514"/>
                  </a:lnTo>
                  <a:lnTo>
                    <a:pt x="951" y="520"/>
                  </a:lnTo>
                  <a:lnTo>
                    <a:pt x="949" y="525"/>
                  </a:lnTo>
                  <a:lnTo>
                    <a:pt x="945" y="531"/>
                  </a:lnTo>
                  <a:lnTo>
                    <a:pt x="945" y="531"/>
                  </a:lnTo>
                  <a:close/>
                  <a:moveTo>
                    <a:pt x="382" y="476"/>
                  </a:moveTo>
                  <a:lnTo>
                    <a:pt x="382" y="476"/>
                  </a:lnTo>
                  <a:lnTo>
                    <a:pt x="383" y="489"/>
                  </a:lnTo>
                  <a:lnTo>
                    <a:pt x="385" y="502"/>
                  </a:lnTo>
                  <a:lnTo>
                    <a:pt x="387" y="514"/>
                  </a:lnTo>
                  <a:lnTo>
                    <a:pt x="391" y="525"/>
                  </a:lnTo>
                  <a:lnTo>
                    <a:pt x="397" y="536"/>
                  </a:lnTo>
                  <a:lnTo>
                    <a:pt x="403" y="547"/>
                  </a:lnTo>
                  <a:lnTo>
                    <a:pt x="411" y="556"/>
                  </a:lnTo>
                  <a:lnTo>
                    <a:pt x="419" y="566"/>
                  </a:lnTo>
                  <a:lnTo>
                    <a:pt x="428" y="574"/>
                  </a:lnTo>
                  <a:lnTo>
                    <a:pt x="437" y="581"/>
                  </a:lnTo>
                  <a:lnTo>
                    <a:pt x="448" y="588"/>
                  </a:lnTo>
                  <a:lnTo>
                    <a:pt x="460" y="593"/>
                  </a:lnTo>
                  <a:lnTo>
                    <a:pt x="471" y="597"/>
                  </a:lnTo>
                  <a:lnTo>
                    <a:pt x="483" y="600"/>
                  </a:lnTo>
                  <a:lnTo>
                    <a:pt x="496" y="603"/>
                  </a:lnTo>
                  <a:lnTo>
                    <a:pt x="509" y="604"/>
                  </a:lnTo>
                  <a:lnTo>
                    <a:pt x="509" y="604"/>
                  </a:lnTo>
                  <a:lnTo>
                    <a:pt x="522" y="603"/>
                  </a:lnTo>
                  <a:lnTo>
                    <a:pt x="535" y="600"/>
                  </a:lnTo>
                  <a:lnTo>
                    <a:pt x="547" y="597"/>
                  </a:lnTo>
                  <a:lnTo>
                    <a:pt x="559" y="593"/>
                  </a:lnTo>
                  <a:lnTo>
                    <a:pt x="569" y="588"/>
                  </a:lnTo>
                  <a:lnTo>
                    <a:pt x="580" y="581"/>
                  </a:lnTo>
                  <a:lnTo>
                    <a:pt x="590" y="574"/>
                  </a:lnTo>
                  <a:lnTo>
                    <a:pt x="598" y="566"/>
                  </a:lnTo>
                  <a:lnTo>
                    <a:pt x="607" y="556"/>
                  </a:lnTo>
                  <a:lnTo>
                    <a:pt x="614" y="547"/>
                  </a:lnTo>
                  <a:lnTo>
                    <a:pt x="621" y="536"/>
                  </a:lnTo>
                  <a:lnTo>
                    <a:pt x="626" y="525"/>
                  </a:lnTo>
                  <a:lnTo>
                    <a:pt x="630" y="514"/>
                  </a:lnTo>
                  <a:lnTo>
                    <a:pt x="634" y="502"/>
                  </a:lnTo>
                  <a:lnTo>
                    <a:pt x="636" y="489"/>
                  </a:lnTo>
                  <a:lnTo>
                    <a:pt x="636" y="476"/>
                  </a:lnTo>
                  <a:lnTo>
                    <a:pt x="636" y="476"/>
                  </a:lnTo>
                  <a:lnTo>
                    <a:pt x="636" y="463"/>
                  </a:lnTo>
                  <a:lnTo>
                    <a:pt x="634" y="450"/>
                  </a:lnTo>
                  <a:lnTo>
                    <a:pt x="630" y="438"/>
                  </a:lnTo>
                  <a:lnTo>
                    <a:pt x="626" y="427"/>
                  </a:lnTo>
                  <a:lnTo>
                    <a:pt x="621" y="415"/>
                  </a:lnTo>
                  <a:lnTo>
                    <a:pt x="614" y="405"/>
                  </a:lnTo>
                  <a:lnTo>
                    <a:pt x="607" y="394"/>
                  </a:lnTo>
                  <a:lnTo>
                    <a:pt x="598" y="386"/>
                  </a:lnTo>
                  <a:lnTo>
                    <a:pt x="590" y="377"/>
                  </a:lnTo>
                  <a:lnTo>
                    <a:pt x="580" y="371"/>
                  </a:lnTo>
                  <a:lnTo>
                    <a:pt x="569" y="364"/>
                  </a:lnTo>
                  <a:lnTo>
                    <a:pt x="559" y="359"/>
                  </a:lnTo>
                  <a:lnTo>
                    <a:pt x="547" y="355"/>
                  </a:lnTo>
                  <a:lnTo>
                    <a:pt x="535" y="352"/>
                  </a:lnTo>
                  <a:lnTo>
                    <a:pt x="522" y="349"/>
                  </a:lnTo>
                  <a:lnTo>
                    <a:pt x="509" y="348"/>
                  </a:lnTo>
                  <a:lnTo>
                    <a:pt x="509" y="348"/>
                  </a:lnTo>
                  <a:lnTo>
                    <a:pt x="496" y="349"/>
                  </a:lnTo>
                  <a:lnTo>
                    <a:pt x="483" y="352"/>
                  </a:lnTo>
                  <a:lnTo>
                    <a:pt x="471" y="355"/>
                  </a:lnTo>
                  <a:lnTo>
                    <a:pt x="460" y="359"/>
                  </a:lnTo>
                  <a:lnTo>
                    <a:pt x="448" y="364"/>
                  </a:lnTo>
                  <a:lnTo>
                    <a:pt x="437" y="371"/>
                  </a:lnTo>
                  <a:lnTo>
                    <a:pt x="428" y="377"/>
                  </a:lnTo>
                  <a:lnTo>
                    <a:pt x="419" y="386"/>
                  </a:lnTo>
                  <a:lnTo>
                    <a:pt x="411" y="394"/>
                  </a:lnTo>
                  <a:lnTo>
                    <a:pt x="403" y="405"/>
                  </a:lnTo>
                  <a:lnTo>
                    <a:pt x="397" y="415"/>
                  </a:lnTo>
                  <a:lnTo>
                    <a:pt x="391" y="427"/>
                  </a:lnTo>
                  <a:lnTo>
                    <a:pt x="387" y="438"/>
                  </a:lnTo>
                  <a:lnTo>
                    <a:pt x="385" y="450"/>
                  </a:lnTo>
                  <a:lnTo>
                    <a:pt x="383" y="463"/>
                  </a:lnTo>
                  <a:lnTo>
                    <a:pt x="382" y="476"/>
                  </a:lnTo>
                  <a:lnTo>
                    <a:pt x="382" y="476"/>
                  </a:lnTo>
                  <a:close/>
                  <a:moveTo>
                    <a:pt x="573" y="476"/>
                  </a:moveTo>
                  <a:lnTo>
                    <a:pt x="573" y="476"/>
                  </a:lnTo>
                  <a:lnTo>
                    <a:pt x="573" y="482"/>
                  </a:lnTo>
                  <a:lnTo>
                    <a:pt x="571" y="489"/>
                  </a:lnTo>
                  <a:lnTo>
                    <a:pt x="567" y="501"/>
                  </a:lnTo>
                  <a:lnTo>
                    <a:pt x="562" y="511"/>
                  </a:lnTo>
                  <a:lnTo>
                    <a:pt x="554" y="521"/>
                  </a:lnTo>
                  <a:lnTo>
                    <a:pt x="545" y="529"/>
                  </a:lnTo>
                  <a:lnTo>
                    <a:pt x="534" y="535"/>
                  </a:lnTo>
                  <a:lnTo>
                    <a:pt x="522" y="538"/>
                  </a:lnTo>
                  <a:lnTo>
                    <a:pt x="516" y="539"/>
                  </a:lnTo>
                  <a:lnTo>
                    <a:pt x="509" y="539"/>
                  </a:lnTo>
                  <a:lnTo>
                    <a:pt x="509" y="539"/>
                  </a:lnTo>
                  <a:lnTo>
                    <a:pt x="503" y="539"/>
                  </a:lnTo>
                  <a:lnTo>
                    <a:pt x="496" y="538"/>
                  </a:lnTo>
                  <a:lnTo>
                    <a:pt x="485" y="535"/>
                  </a:lnTo>
                  <a:lnTo>
                    <a:pt x="474" y="529"/>
                  </a:lnTo>
                  <a:lnTo>
                    <a:pt x="464" y="521"/>
                  </a:lnTo>
                  <a:lnTo>
                    <a:pt x="457" y="511"/>
                  </a:lnTo>
                  <a:lnTo>
                    <a:pt x="450" y="501"/>
                  </a:lnTo>
                  <a:lnTo>
                    <a:pt x="447" y="489"/>
                  </a:lnTo>
                  <a:lnTo>
                    <a:pt x="446" y="482"/>
                  </a:lnTo>
                  <a:lnTo>
                    <a:pt x="445" y="476"/>
                  </a:lnTo>
                  <a:lnTo>
                    <a:pt x="445" y="476"/>
                  </a:lnTo>
                  <a:lnTo>
                    <a:pt x="446" y="470"/>
                  </a:lnTo>
                  <a:lnTo>
                    <a:pt x="447" y="463"/>
                  </a:lnTo>
                  <a:lnTo>
                    <a:pt x="450" y="451"/>
                  </a:lnTo>
                  <a:lnTo>
                    <a:pt x="457" y="441"/>
                  </a:lnTo>
                  <a:lnTo>
                    <a:pt x="464" y="431"/>
                  </a:lnTo>
                  <a:lnTo>
                    <a:pt x="474" y="423"/>
                  </a:lnTo>
                  <a:lnTo>
                    <a:pt x="485" y="417"/>
                  </a:lnTo>
                  <a:lnTo>
                    <a:pt x="496" y="414"/>
                  </a:lnTo>
                  <a:lnTo>
                    <a:pt x="503" y="413"/>
                  </a:lnTo>
                  <a:lnTo>
                    <a:pt x="509" y="413"/>
                  </a:lnTo>
                  <a:lnTo>
                    <a:pt x="509" y="413"/>
                  </a:lnTo>
                  <a:lnTo>
                    <a:pt x="516" y="413"/>
                  </a:lnTo>
                  <a:lnTo>
                    <a:pt x="522" y="414"/>
                  </a:lnTo>
                  <a:lnTo>
                    <a:pt x="534" y="417"/>
                  </a:lnTo>
                  <a:lnTo>
                    <a:pt x="545" y="423"/>
                  </a:lnTo>
                  <a:lnTo>
                    <a:pt x="554" y="431"/>
                  </a:lnTo>
                  <a:lnTo>
                    <a:pt x="562" y="441"/>
                  </a:lnTo>
                  <a:lnTo>
                    <a:pt x="567" y="451"/>
                  </a:lnTo>
                  <a:lnTo>
                    <a:pt x="571" y="463"/>
                  </a:lnTo>
                  <a:lnTo>
                    <a:pt x="573" y="470"/>
                  </a:lnTo>
                  <a:lnTo>
                    <a:pt x="573" y="476"/>
                  </a:lnTo>
                  <a:lnTo>
                    <a:pt x="573" y="47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0" name="Freeform 18"/>
            <p:cNvSpPr>
              <a:spLocks noEditPoints="1"/>
            </p:cNvSpPr>
            <p:nvPr/>
          </p:nvSpPr>
          <p:spPr bwMode="auto">
            <a:xfrm>
              <a:off x="8239984" y="3857490"/>
              <a:ext cx="292455" cy="291022"/>
            </a:xfrm>
            <a:custGeom>
              <a:avLst/>
              <a:gdLst>
                <a:gd name="T0" fmla="*/ 976 w 1018"/>
                <a:gd name="T1" fmla="*/ 244 h 1017"/>
                <a:gd name="T2" fmla="*/ 1011 w 1018"/>
                <a:gd name="T3" fmla="*/ 205 h 1017"/>
                <a:gd name="T4" fmla="*/ 1018 w 1018"/>
                <a:gd name="T5" fmla="*/ 70 h 1017"/>
                <a:gd name="T6" fmla="*/ 994 w 1018"/>
                <a:gd name="T7" fmla="*/ 22 h 1017"/>
                <a:gd name="T8" fmla="*/ 946 w 1018"/>
                <a:gd name="T9" fmla="*/ 0 h 1017"/>
                <a:gd name="T10" fmla="*/ 812 w 1018"/>
                <a:gd name="T11" fmla="*/ 5 h 1017"/>
                <a:gd name="T12" fmla="*/ 773 w 1018"/>
                <a:gd name="T13" fmla="*/ 40 h 1017"/>
                <a:gd name="T14" fmla="*/ 255 w 1018"/>
                <a:gd name="T15" fmla="*/ 94 h 1017"/>
                <a:gd name="T16" fmla="*/ 245 w 1018"/>
                <a:gd name="T17" fmla="*/ 40 h 1017"/>
                <a:gd name="T18" fmla="*/ 206 w 1018"/>
                <a:gd name="T19" fmla="*/ 5 h 1017"/>
                <a:gd name="T20" fmla="*/ 72 w 1018"/>
                <a:gd name="T21" fmla="*/ 0 h 1017"/>
                <a:gd name="T22" fmla="*/ 23 w 1018"/>
                <a:gd name="T23" fmla="*/ 22 h 1017"/>
                <a:gd name="T24" fmla="*/ 1 w 1018"/>
                <a:gd name="T25" fmla="*/ 70 h 1017"/>
                <a:gd name="T26" fmla="*/ 6 w 1018"/>
                <a:gd name="T27" fmla="*/ 205 h 1017"/>
                <a:gd name="T28" fmla="*/ 41 w 1018"/>
                <a:gd name="T29" fmla="*/ 244 h 1017"/>
                <a:gd name="T30" fmla="*/ 95 w 1018"/>
                <a:gd name="T31" fmla="*/ 762 h 1017"/>
                <a:gd name="T32" fmla="*/ 41 w 1018"/>
                <a:gd name="T33" fmla="*/ 772 h 1017"/>
                <a:gd name="T34" fmla="*/ 6 w 1018"/>
                <a:gd name="T35" fmla="*/ 811 h 1017"/>
                <a:gd name="T36" fmla="*/ 1 w 1018"/>
                <a:gd name="T37" fmla="*/ 946 h 1017"/>
                <a:gd name="T38" fmla="*/ 23 w 1018"/>
                <a:gd name="T39" fmla="*/ 993 h 1017"/>
                <a:gd name="T40" fmla="*/ 72 w 1018"/>
                <a:gd name="T41" fmla="*/ 1017 h 1017"/>
                <a:gd name="T42" fmla="*/ 206 w 1018"/>
                <a:gd name="T43" fmla="*/ 1010 h 1017"/>
                <a:gd name="T44" fmla="*/ 245 w 1018"/>
                <a:gd name="T45" fmla="*/ 975 h 1017"/>
                <a:gd name="T46" fmla="*/ 764 w 1018"/>
                <a:gd name="T47" fmla="*/ 921 h 1017"/>
                <a:gd name="T48" fmla="*/ 773 w 1018"/>
                <a:gd name="T49" fmla="*/ 975 h 1017"/>
                <a:gd name="T50" fmla="*/ 812 w 1018"/>
                <a:gd name="T51" fmla="*/ 1010 h 1017"/>
                <a:gd name="T52" fmla="*/ 946 w 1018"/>
                <a:gd name="T53" fmla="*/ 1017 h 1017"/>
                <a:gd name="T54" fmla="*/ 994 w 1018"/>
                <a:gd name="T55" fmla="*/ 993 h 1017"/>
                <a:gd name="T56" fmla="*/ 1018 w 1018"/>
                <a:gd name="T57" fmla="*/ 946 h 1017"/>
                <a:gd name="T58" fmla="*/ 1011 w 1018"/>
                <a:gd name="T59" fmla="*/ 811 h 1017"/>
                <a:gd name="T60" fmla="*/ 976 w 1018"/>
                <a:gd name="T61" fmla="*/ 772 h 1017"/>
                <a:gd name="T62" fmla="*/ 922 w 1018"/>
                <a:gd name="T63" fmla="*/ 254 h 1017"/>
                <a:gd name="T64" fmla="*/ 65 w 1018"/>
                <a:gd name="T65" fmla="*/ 180 h 1017"/>
                <a:gd name="T66" fmla="*/ 68 w 1018"/>
                <a:gd name="T67" fmla="*/ 67 h 1017"/>
                <a:gd name="T68" fmla="*/ 181 w 1018"/>
                <a:gd name="T69" fmla="*/ 64 h 1017"/>
                <a:gd name="T70" fmla="*/ 191 w 1018"/>
                <a:gd name="T71" fmla="*/ 178 h 1017"/>
                <a:gd name="T72" fmla="*/ 191 w 1018"/>
                <a:gd name="T73" fmla="*/ 937 h 1017"/>
                <a:gd name="T74" fmla="*/ 175 w 1018"/>
                <a:gd name="T75" fmla="*/ 953 h 1017"/>
                <a:gd name="T76" fmla="*/ 64 w 1018"/>
                <a:gd name="T77" fmla="*/ 941 h 1017"/>
                <a:gd name="T78" fmla="*/ 74 w 1018"/>
                <a:gd name="T79" fmla="*/ 827 h 1017"/>
                <a:gd name="T80" fmla="*/ 186 w 1018"/>
                <a:gd name="T81" fmla="*/ 831 h 1017"/>
                <a:gd name="T82" fmla="*/ 255 w 1018"/>
                <a:gd name="T83" fmla="*/ 858 h 1017"/>
                <a:gd name="T84" fmla="*/ 245 w 1018"/>
                <a:gd name="T85" fmla="*/ 804 h 1017"/>
                <a:gd name="T86" fmla="*/ 206 w 1018"/>
                <a:gd name="T87" fmla="*/ 769 h 1017"/>
                <a:gd name="T88" fmla="*/ 175 w 1018"/>
                <a:gd name="T89" fmla="*/ 254 h 1017"/>
                <a:gd name="T90" fmla="*/ 220 w 1018"/>
                <a:gd name="T91" fmla="*/ 240 h 1017"/>
                <a:gd name="T92" fmla="*/ 251 w 1018"/>
                <a:gd name="T93" fmla="*/ 198 h 1017"/>
                <a:gd name="T94" fmla="*/ 764 w 1018"/>
                <a:gd name="T95" fmla="*/ 174 h 1017"/>
                <a:gd name="T96" fmla="*/ 782 w 1018"/>
                <a:gd name="T97" fmla="*/ 225 h 1017"/>
                <a:gd name="T98" fmla="*/ 827 w 1018"/>
                <a:gd name="T99" fmla="*/ 252 h 1017"/>
                <a:gd name="T100" fmla="*/ 834 w 1018"/>
                <a:gd name="T101" fmla="*/ 762 h 1017"/>
                <a:gd name="T102" fmla="*/ 787 w 1018"/>
                <a:gd name="T103" fmla="*/ 786 h 1017"/>
                <a:gd name="T104" fmla="*/ 764 w 1018"/>
                <a:gd name="T105" fmla="*/ 834 h 1017"/>
                <a:gd name="T106" fmla="*/ 949 w 1018"/>
                <a:gd name="T107" fmla="*/ 831 h 1017"/>
                <a:gd name="T108" fmla="*/ 953 w 1018"/>
                <a:gd name="T109" fmla="*/ 944 h 1017"/>
                <a:gd name="T110" fmla="*/ 840 w 1018"/>
                <a:gd name="T111" fmla="*/ 953 h 1017"/>
                <a:gd name="T112" fmla="*/ 827 w 1018"/>
                <a:gd name="T113" fmla="*/ 842 h 1017"/>
                <a:gd name="T114" fmla="*/ 938 w 1018"/>
                <a:gd name="T115" fmla="*/ 826 h 1017"/>
                <a:gd name="T116" fmla="*/ 827 w 1018"/>
                <a:gd name="T117" fmla="*/ 178 h 1017"/>
                <a:gd name="T118" fmla="*/ 837 w 1018"/>
                <a:gd name="T119" fmla="*/ 64 h 1017"/>
                <a:gd name="T120" fmla="*/ 949 w 1018"/>
                <a:gd name="T121" fmla="*/ 67 h 1017"/>
                <a:gd name="T122" fmla="*/ 953 w 1018"/>
                <a:gd name="T123" fmla="*/ 18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8" h="1017">
                  <a:moveTo>
                    <a:pt x="938" y="254"/>
                  </a:moveTo>
                  <a:lnTo>
                    <a:pt x="938" y="254"/>
                  </a:lnTo>
                  <a:lnTo>
                    <a:pt x="946" y="253"/>
                  </a:lnTo>
                  <a:lnTo>
                    <a:pt x="955" y="252"/>
                  </a:lnTo>
                  <a:lnTo>
                    <a:pt x="962" y="250"/>
                  </a:lnTo>
                  <a:lnTo>
                    <a:pt x="970" y="247"/>
                  </a:lnTo>
                  <a:lnTo>
                    <a:pt x="976" y="244"/>
                  </a:lnTo>
                  <a:lnTo>
                    <a:pt x="982" y="240"/>
                  </a:lnTo>
                  <a:lnTo>
                    <a:pt x="989" y="236"/>
                  </a:lnTo>
                  <a:lnTo>
                    <a:pt x="994" y="230"/>
                  </a:lnTo>
                  <a:lnTo>
                    <a:pt x="1000" y="225"/>
                  </a:lnTo>
                  <a:lnTo>
                    <a:pt x="1004" y="218"/>
                  </a:lnTo>
                  <a:lnTo>
                    <a:pt x="1008" y="212"/>
                  </a:lnTo>
                  <a:lnTo>
                    <a:pt x="1011" y="205"/>
                  </a:lnTo>
                  <a:lnTo>
                    <a:pt x="1015" y="198"/>
                  </a:lnTo>
                  <a:lnTo>
                    <a:pt x="1017" y="189"/>
                  </a:lnTo>
                  <a:lnTo>
                    <a:pt x="1018" y="182"/>
                  </a:lnTo>
                  <a:lnTo>
                    <a:pt x="1018" y="174"/>
                  </a:lnTo>
                  <a:lnTo>
                    <a:pt x="1018" y="79"/>
                  </a:lnTo>
                  <a:lnTo>
                    <a:pt x="1018" y="79"/>
                  </a:lnTo>
                  <a:lnTo>
                    <a:pt x="1018" y="70"/>
                  </a:lnTo>
                  <a:lnTo>
                    <a:pt x="1017" y="63"/>
                  </a:lnTo>
                  <a:lnTo>
                    <a:pt x="1015" y="55"/>
                  </a:lnTo>
                  <a:lnTo>
                    <a:pt x="1011" y="48"/>
                  </a:lnTo>
                  <a:lnTo>
                    <a:pt x="1008" y="40"/>
                  </a:lnTo>
                  <a:lnTo>
                    <a:pt x="1004" y="34"/>
                  </a:lnTo>
                  <a:lnTo>
                    <a:pt x="1000" y="29"/>
                  </a:lnTo>
                  <a:lnTo>
                    <a:pt x="994" y="22"/>
                  </a:lnTo>
                  <a:lnTo>
                    <a:pt x="989" y="17"/>
                  </a:lnTo>
                  <a:lnTo>
                    <a:pt x="982" y="12"/>
                  </a:lnTo>
                  <a:lnTo>
                    <a:pt x="976" y="9"/>
                  </a:lnTo>
                  <a:lnTo>
                    <a:pt x="970" y="5"/>
                  </a:lnTo>
                  <a:lnTo>
                    <a:pt x="962" y="3"/>
                  </a:lnTo>
                  <a:lnTo>
                    <a:pt x="955" y="1"/>
                  </a:lnTo>
                  <a:lnTo>
                    <a:pt x="946" y="0"/>
                  </a:lnTo>
                  <a:lnTo>
                    <a:pt x="938" y="0"/>
                  </a:lnTo>
                  <a:lnTo>
                    <a:pt x="843" y="0"/>
                  </a:lnTo>
                  <a:lnTo>
                    <a:pt x="843" y="0"/>
                  </a:lnTo>
                  <a:lnTo>
                    <a:pt x="834" y="0"/>
                  </a:lnTo>
                  <a:lnTo>
                    <a:pt x="827" y="1"/>
                  </a:lnTo>
                  <a:lnTo>
                    <a:pt x="819" y="3"/>
                  </a:lnTo>
                  <a:lnTo>
                    <a:pt x="812" y="5"/>
                  </a:lnTo>
                  <a:lnTo>
                    <a:pt x="805" y="9"/>
                  </a:lnTo>
                  <a:lnTo>
                    <a:pt x="799" y="12"/>
                  </a:lnTo>
                  <a:lnTo>
                    <a:pt x="793" y="17"/>
                  </a:lnTo>
                  <a:lnTo>
                    <a:pt x="787" y="22"/>
                  </a:lnTo>
                  <a:lnTo>
                    <a:pt x="782" y="29"/>
                  </a:lnTo>
                  <a:lnTo>
                    <a:pt x="778" y="34"/>
                  </a:lnTo>
                  <a:lnTo>
                    <a:pt x="773" y="40"/>
                  </a:lnTo>
                  <a:lnTo>
                    <a:pt x="770" y="48"/>
                  </a:lnTo>
                  <a:lnTo>
                    <a:pt x="767" y="55"/>
                  </a:lnTo>
                  <a:lnTo>
                    <a:pt x="765" y="63"/>
                  </a:lnTo>
                  <a:lnTo>
                    <a:pt x="764" y="70"/>
                  </a:lnTo>
                  <a:lnTo>
                    <a:pt x="764" y="79"/>
                  </a:lnTo>
                  <a:lnTo>
                    <a:pt x="764" y="94"/>
                  </a:lnTo>
                  <a:lnTo>
                    <a:pt x="255" y="94"/>
                  </a:lnTo>
                  <a:lnTo>
                    <a:pt x="255" y="79"/>
                  </a:lnTo>
                  <a:lnTo>
                    <a:pt x="255" y="79"/>
                  </a:lnTo>
                  <a:lnTo>
                    <a:pt x="254" y="70"/>
                  </a:lnTo>
                  <a:lnTo>
                    <a:pt x="253" y="63"/>
                  </a:lnTo>
                  <a:lnTo>
                    <a:pt x="251" y="55"/>
                  </a:lnTo>
                  <a:lnTo>
                    <a:pt x="249" y="48"/>
                  </a:lnTo>
                  <a:lnTo>
                    <a:pt x="245" y="40"/>
                  </a:lnTo>
                  <a:lnTo>
                    <a:pt x="241" y="34"/>
                  </a:lnTo>
                  <a:lnTo>
                    <a:pt x="237" y="29"/>
                  </a:lnTo>
                  <a:lnTo>
                    <a:pt x="231" y="22"/>
                  </a:lnTo>
                  <a:lnTo>
                    <a:pt x="226" y="17"/>
                  </a:lnTo>
                  <a:lnTo>
                    <a:pt x="220" y="12"/>
                  </a:lnTo>
                  <a:lnTo>
                    <a:pt x="213" y="9"/>
                  </a:lnTo>
                  <a:lnTo>
                    <a:pt x="206" y="5"/>
                  </a:lnTo>
                  <a:lnTo>
                    <a:pt x="199" y="3"/>
                  </a:lnTo>
                  <a:lnTo>
                    <a:pt x="191" y="1"/>
                  </a:lnTo>
                  <a:lnTo>
                    <a:pt x="183" y="0"/>
                  </a:lnTo>
                  <a:lnTo>
                    <a:pt x="175" y="0"/>
                  </a:lnTo>
                  <a:lnTo>
                    <a:pt x="80" y="0"/>
                  </a:lnTo>
                  <a:lnTo>
                    <a:pt x="80" y="0"/>
                  </a:lnTo>
                  <a:lnTo>
                    <a:pt x="72" y="0"/>
                  </a:lnTo>
                  <a:lnTo>
                    <a:pt x="64" y="1"/>
                  </a:lnTo>
                  <a:lnTo>
                    <a:pt x="56" y="3"/>
                  </a:lnTo>
                  <a:lnTo>
                    <a:pt x="49" y="5"/>
                  </a:lnTo>
                  <a:lnTo>
                    <a:pt x="41" y="9"/>
                  </a:lnTo>
                  <a:lnTo>
                    <a:pt x="35" y="12"/>
                  </a:lnTo>
                  <a:lnTo>
                    <a:pt x="29" y="17"/>
                  </a:lnTo>
                  <a:lnTo>
                    <a:pt x="23" y="22"/>
                  </a:lnTo>
                  <a:lnTo>
                    <a:pt x="18" y="29"/>
                  </a:lnTo>
                  <a:lnTo>
                    <a:pt x="14" y="34"/>
                  </a:lnTo>
                  <a:lnTo>
                    <a:pt x="9" y="40"/>
                  </a:lnTo>
                  <a:lnTo>
                    <a:pt x="6" y="48"/>
                  </a:lnTo>
                  <a:lnTo>
                    <a:pt x="4" y="55"/>
                  </a:lnTo>
                  <a:lnTo>
                    <a:pt x="2" y="63"/>
                  </a:lnTo>
                  <a:lnTo>
                    <a:pt x="1" y="70"/>
                  </a:lnTo>
                  <a:lnTo>
                    <a:pt x="0" y="79"/>
                  </a:lnTo>
                  <a:lnTo>
                    <a:pt x="0" y="174"/>
                  </a:lnTo>
                  <a:lnTo>
                    <a:pt x="0" y="174"/>
                  </a:lnTo>
                  <a:lnTo>
                    <a:pt x="1" y="182"/>
                  </a:lnTo>
                  <a:lnTo>
                    <a:pt x="2" y="189"/>
                  </a:lnTo>
                  <a:lnTo>
                    <a:pt x="4" y="198"/>
                  </a:lnTo>
                  <a:lnTo>
                    <a:pt x="6" y="205"/>
                  </a:lnTo>
                  <a:lnTo>
                    <a:pt x="9" y="212"/>
                  </a:lnTo>
                  <a:lnTo>
                    <a:pt x="14" y="218"/>
                  </a:lnTo>
                  <a:lnTo>
                    <a:pt x="18" y="225"/>
                  </a:lnTo>
                  <a:lnTo>
                    <a:pt x="23" y="230"/>
                  </a:lnTo>
                  <a:lnTo>
                    <a:pt x="29" y="236"/>
                  </a:lnTo>
                  <a:lnTo>
                    <a:pt x="35" y="240"/>
                  </a:lnTo>
                  <a:lnTo>
                    <a:pt x="41" y="244"/>
                  </a:lnTo>
                  <a:lnTo>
                    <a:pt x="49" y="247"/>
                  </a:lnTo>
                  <a:lnTo>
                    <a:pt x="56" y="250"/>
                  </a:lnTo>
                  <a:lnTo>
                    <a:pt x="64" y="252"/>
                  </a:lnTo>
                  <a:lnTo>
                    <a:pt x="72" y="253"/>
                  </a:lnTo>
                  <a:lnTo>
                    <a:pt x="80" y="254"/>
                  </a:lnTo>
                  <a:lnTo>
                    <a:pt x="95" y="254"/>
                  </a:lnTo>
                  <a:lnTo>
                    <a:pt x="95" y="762"/>
                  </a:lnTo>
                  <a:lnTo>
                    <a:pt x="80" y="762"/>
                  </a:lnTo>
                  <a:lnTo>
                    <a:pt x="80" y="762"/>
                  </a:lnTo>
                  <a:lnTo>
                    <a:pt x="72" y="762"/>
                  </a:lnTo>
                  <a:lnTo>
                    <a:pt x="64" y="763"/>
                  </a:lnTo>
                  <a:lnTo>
                    <a:pt x="56" y="766"/>
                  </a:lnTo>
                  <a:lnTo>
                    <a:pt x="49" y="769"/>
                  </a:lnTo>
                  <a:lnTo>
                    <a:pt x="41" y="772"/>
                  </a:lnTo>
                  <a:lnTo>
                    <a:pt x="35" y="776"/>
                  </a:lnTo>
                  <a:lnTo>
                    <a:pt x="29" y="781"/>
                  </a:lnTo>
                  <a:lnTo>
                    <a:pt x="23" y="786"/>
                  </a:lnTo>
                  <a:lnTo>
                    <a:pt x="18" y="791"/>
                  </a:lnTo>
                  <a:lnTo>
                    <a:pt x="14" y="798"/>
                  </a:lnTo>
                  <a:lnTo>
                    <a:pt x="9" y="804"/>
                  </a:lnTo>
                  <a:lnTo>
                    <a:pt x="6" y="811"/>
                  </a:lnTo>
                  <a:lnTo>
                    <a:pt x="4" y="818"/>
                  </a:lnTo>
                  <a:lnTo>
                    <a:pt x="2" y="826"/>
                  </a:lnTo>
                  <a:lnTo>
                    <a:pt x="1" y="834"/>
                  </a:lnTo>
                  <a:lnTo>
                    <a:pt x="0" y="842"/>
                  </a:lnTo>
                  <a:lnTo>
                    <a:pt x="0" y="937"/>
                  </a:lnTo>
                  <a:lnTo>
                    <a:pt x="0" y="937"/>
                  </a:lnTo>
                  <a:lnTo>
                    <a:pt x="1" y="946"/>
                  </a:lnTo>
                  <a:lnTo>
                    <a:pt x="2" y="953"/>
                  </a:lnTo>
                  <a:lnTo>
                    <a:pt x="4" y="961"/>
                  </a:lnTo>
                  <a:lnTo>
                    <a:pt x="6" y="968"/>
                  </a:lnTo>
                  <a:lnTo>
                    <a:pt x="9" y="975"/>
                  </a:lnTo>
                  <a:lnTo>
                    <a:pt x="14" y="981"/>
                  </a:lnTo>
                  <a:lnTo>
                    <a:pt x="18" y="988"/>
                  </a:lnTo>
                  <a:lnTo>
                    <a:pt x="23" y="993"/>
                  </a:lnTo>
                  <a:lnTo>
                    <a:pt x="29" y="998"/>
                  </a:lnTo>
                  <a:lnTo>
                    <a:pt x="35" y="1003"/>
                  </a:lnTo>
                  <a:lnTo>
                    <a:pt x="41" y="1007"/>
                  </a:lnTo>
                  <a:lnTo>
                    <a:pt x="49" y="1010"/>
                  </a:lnTo>
                  <a:lnTo>
                    <a:pt x="56" y="1013"/>
                  </a:lnTo>
                  <a:lnTo>
                    <a:pt x="64" y="1016"/>
                  </a:lnTo>
                  <a:lnTo>
                    <a:pt x="72" y="1017"/>
                  </a:lnTo>
                  <a:lnTo>
                    <a:pt x="80" y="1017"/>
                  </a:lnTo>
                  <a:lnTo>
                    <a:pt x="175" y="1017"/>
                  </a:lnTo>
                  <a:lnTo>
                    <a:pt x="175" y="1017"/>
                  </a:lnTo>
                  <a:lnTo>
                    <a:pt x="183" y="1017"/>
                  </a:lnTo>
                  <a:lnTo>
                    <a:pt x="191" y="1016"/>
                  </a:lnTo>
                  <a:lnTo>
                    <a:pt x="199" y="1013"/>
                  </a:lnTo>
                  <a:lnTo>
                    <a:pt x="206" y="1010"/>
                  </a:lnTo>
                  <a:lnTo>
                    <a:pt x="213" y="1007"/>
                  </a:lnTo>
                  <a:lnTo>
                    <a:pt x="220" y="1003"/>
                  </a:lnTo>
                  <a:lnTo>
                    <a:pt x="226" y="998"/>
                  </a:lnTo>
                  <a:lnTo>
                    <a:pt x="231" y="993"/>
                  </a:lnTo>
                  <a:lnTo>
                    <a:pt x="237" y="988"/>
                  </a:lnTo>
                  <a:lnTo>
                    <a:pt x="241" y="981"/>
                  </a:lnTo>
                  <a:lnTo>
                    <a:pt x="245" y="975"/>
                  </a:lnTo>
                  <a:lnTo>
                    <a:pt x="249" y="968"/>
                  </a:lnTo>
                  <a:lnTo>
                    <a:pt x="251" y="961"/>
                  </a:lnTo>
                  <a:lnTo>
                    <a:pt x="253" y="953"/>
                  </a:lnTo>
                  <a:lnTo>
                    <a:pt x="254" y="946"/>
                  </a:lnTo>
                  <a:lnTo>
                    <a:pt x="255" y="937"/>
                  </a:lnTo>
                  <a:lnTo>
                    <a:pt x="255" y="921"/>
                  </a:lnTo>
                  <a:lnTo>
                    <a:pt x="764" y="921"/>
                  </a:lnTo>
                  <a:lnTo>
                    <a:pt x="764" y="937"/>
                  </a:lnTo>
                  <a:lnTo>
                    <a:pt x="764" y="937"/>
                  </a:lnTo>
                  <a:lnTo>
                    <a:pt x="764" y="946"/>
                  </a:lnTo>
                  <a:lnTo>
                    <a:pt x="765" y="953"/>
                  </a:lnTo>
                  <a:lnTo>
                    <a:pt x="767" y="961"/>
                  </a:lnTo>
                  <a:lnTo>
                    <a:pt x="770" y="968"/>
                  </a:lnTo>
                  <a:lnTo>
                    <a:pt x="773" y="975"/>
                  </a:lnTo>
                  <a:lnTo>
                    <a:pt x="778" y="981"/>
                  </a:lnTo>
                  <a:lnTo>
                    <a:pt x="782" y="988"/>
                  </a:lnTo>
                  <a:lnTo>
                    <a:pt x="787" y="993"/>
                  </a:lnTo>
                  <a:lnTo>
                    <a:pt x="793" y="998"/>
                  </a:lnTo>
                  <a:lnTo>
                    <a:pt x="799" y="1003"/>
                  </a:lnTo>
                  <a:lnTo>
                    <a:pt x="805" y="1007"/>
                  </a:lnTo>
                  <a:lnTo>
                    <a:pt x="812" y="1010"/>
                  </a:lnTo>
                  <a:lnTo>
                    <a:pt x="819" y="1013"/>
                  </a:lnTo>
                  <a:lnTo>
                    <a:pt x="827" y="1016"/>
                  </a:lnTo>
                  <a:lnTo>
                    <a:pt x="834" y="1017"/>
                  </a:lnTo>
                  <a:lnTo>
                    <a:pt x="843" y="1017"/>
                  </a:lnTo>
                  <a:lnTo>
                    <a:pt x="938" y="1017"/>
                  </a:lnTo>
                  <a:lnTo>
                    <a:pt x="938" y="1017"/>
                  </a:lnTo>
                  <a:lnTo>
                    <a:pt x="946" y="1017"/>
                  </a:lnTo>
                  <a:lnTo>
                    <a:pt x="955" y="1016"/>
                  </a:lnTo>
                  <a:lnTo>
                    <a:pt x="962" y="1013"/>
                  </a:lnTo>
                  <a:lnTo>
                    <a:pt x="970" y="1010"/>
                  </a:lnTo>
                  <a:lnTo>
                    <a:pt x="976" y="1007"/>
                  </a:lnTo>
                  <a:lnTo>
                    <a:pt x="982" y="1003"/>
                  </a:lnTo>
                  <a:lnTo>
                    <a:pt x="989" y="998"/>
                  </a:lnTo>
                  <a:lnTo>
                    <a:pt x="994" y="993"/>
                  </a:lnTo>
                  <a:lnTo>
                    <a:pt x="1000" y="988"/>
                  </a:lnTo>
                  <a:lnTo>
                    <a:pt x="1004" y="981"/>
                  </a:lnTo>
                  <a:lnTo>
                    <a:pt x="1008" y="975"/>
                  </a:lnTo>
                  <a:lnTo>
                    <a:pt x="1011" y="968"/>
                  </a:lnTo>
                  <a:lnTo>
                    <a:pt x="1015" y="961"/>
                  </a:lnTo>
                  <a:lnTo>
                    <a:pt x="1017" y="953"/>
                  </a:lnTo>
                  <a:lnTo>
                    <a:pt x="1018" y="946"/>
                  </a:lnTo>
                  <a:lnTo>
                    <a:pt x="1018" y="937"/>
                  </a:lnTo>
                  <a:lnTo>
                    <a:pt x="1018" y="842"/>
                  </a:lnTo>
                  <a:lnTo>
                    <a:pt x="1018" y="842"/>
                  </a:lnTo>
                  <a:lnTo>
                    <a:pt x="1018" y="834"/>
                  </a:lnTo>
                  <a:lnTo>
                    <a:pt x="1017" y="826"/>
                  </a:lnTo>
                  <a:lnTo>
                    <a:pt x="1015" y="818"/>
                  </a:lnTo>
                  <a:lnTo>
                    <a:pt x="1011" y="811"/>
                  </a:lnTo>
                  <a:lnTo>
                    <a:pt x="1008" y="804"/>
                  </a:lnTo>
                  <a:lnTo>
                    <a:pt x="1004" y="798"/>
                  </a:lnTo>
                  <a:lnTo>
                    <a:pt x="1000" y="791"/>
                  </a:lnTo>
                  <a:lnTo>
                    <a:pt x="994" y="786"/>
                  </a:lnTo>
                  <a:lnTo>
                    <a:pt x="989" y="781"/>
                  </a:lnTo>
                  <a:lnTo>
                    <a:pt x="982" y="776"/>
                  </a:lnTo>
                  <a:lnTo>
                    <a:pt x="976" y="772"/>
                  </a:lnTo>
                  <a:lnTo>
                    <a:pt x="970" y="769"/>
                  </a:lnTo>
                  <a:lnTo>
                    <a:pt x="962" y="766"/>
                  </a:lnTo>
                  <a:lnTo>
                    <a:pt x="955" y="763"/>
                  </a:lnTo>
                  <a:lnTo>
                    <a:pt x="946" y="762"/>
                  </a:lnTo>
                  <a:lnTo>
                    <a:pt x="938" y="762"/>
                  </a:lnTo>
                  <a:lnTo>
                    <a:pt x="922" y="762"/>
                  </a:lnTo>
                  <a:lnTo>
                    <a:pt x="922" y="254"/>
                  </a:lnTo>
                  <a:lnTo>
                    <a:pt x="938" y="254"/>
                  </a:lnTo>
                  <a:close/>
                  <a:moveTo>
                    <a:pt x="80" y="189"/>
                  </a:moveTo>
                  <a:lnTo>
                    <a:pt x="80" y="189"/>
                  </a:lnTo>
                  <a:lnTo>
                    <a:pt x="77" y="189"/>
                  </a:lnTo>
                  <a:lnTo>
                    <a:pt x="74" y="188"/>
                  </a:lnTo>
                  <a:lnTo>
                    <a:pt x="68" y="185"/>
                  </a:lnTo>
                  <a:lnTo>
                    <a:pt x="65" y="180"/>
                  </a:lnTo>
                  <a:lnTo>
                    <a:pt x="64" y="178"/>
                  </a:lnTo>
                  <a:lnTo>
                    <a:pt x="64" y="174"/>
                  </a:lnTo>
                  <a:lnTo>
                    <a:pt x="64" y="79"/>
                  </a:lnTo>
                  <a:lnTo>
                    <a:pt x="64" y="79"/>
                  </a:lnTo>
                  <a:lnTo>
                    <a:pt x="64" y="76"/>
                  </a:lnTo>
                  <a:lnTo>
                    <a:pt x="65" y="73"/>
                  </a:lnTo>
                  <a:lnTo>
                    <a:pt x="68" y="67"/>
                  </a:lnTo>
                  <a:lnTo>
                    <a:pt x="74" y="64"/>
                  </a:lnTo>
                  <a:lnTo>
                    <a:pt x="77" y="63"/>
                  </a:lnTo>
                  <a:lnTo>
                    <a:pt x="80" y="63"/>
                  </a:lnTo>
                  <a:lnTo>
                    <a:pt x="175" y="63"/>
                  </a:lnTo>
                  <a:lnTo>
                    <a:pt x="175" y="63"/>
                  </a:lnTo>
                  <a:lnTo>
                    <a:pt x="178" y="63"/>
                  </a:lnTo>
                  <a:lnTo>
                    <a:pt x="181" y="64"/>
                  </a:lnTo>
                  <a:lnTo>
                    <a:pt x="186" y="67"/>
                  </a:lnTo>
                  <a:lnTo>
                    <a:pt x="190" y="73"/>
                  </a:lnTo>
                  <a:lnTo>
                    <a:pt x="191" y="76"/>
                  </a:lnTo>
                  <a:lnTo>
                    <a:pt x="191" y="79"/>
                  </a:lnTo>
                  <a:lnTo>
                    <a:pt x="191" y="174"/>
                  </a:lnTo>
                  <a:lnTo>
                    <a:pt x="191" y="174"/>
                  </a:lnTo>
                  <a:lnTo>
                    <a:pt x="191" y="178"/>
                  </a:lnTo>
                  <a:lnTo>
                    <a:pt x="190" y="180"/>
                  </a:lnTo>
                  <a:lnTo>
                    <a:pt x="186" y="185"/>
                  </a:lnTo>
                  <a:lnTo>
                    <a:pt x="181" y="188"/>
                  </a:lnTo>
                  <a:lnTo>
                    <a:pt x="178" y="189"/>
                  </a:lnTo>
                  <a:lnTo>
                    <a:pt x="175" y="189"/>
                  </a:lnTo>
                  <a:lnTo>
                    <a:pt x="80" y="189"/>
                  </a:lnTo>
                  <a:close/>
                  <a:moveTo>
                    <a:pt x="191" y="937"/>
                  </a:moveTo>
                  <a:lnTo>
                    <a:pt x="191" y="937"/>
                  </a:lnTo>
                  <a:lnTo>
                    <a:pt x="191" y="941"/>
                  </a:lnTo>
                  <a:lnTo>
                    <a:pt x="190" y="944"/>
                  </a:lnTo>
                  <a:lnTo>
                    <a:pt x="186" y="948"/>
                  </a:lnTo>
                  <a:lnTo>
                    <a:pt x="181" y="952"/>
                  </a:lnTo>
                  <a:lnTo>
                    <a:pt x="178" y="953"/>
                  </a:lnTo>
                  <a:lnTo>
                    <a:pt x="175" y="953"/>
                  </a:lnTo>
                  <a:lnTo>
                    <a:pt x="80" y="953"/>
                  </a:lnTo>
                  <a:lnTo>
                    <a:pt x="80" y="953"/>
                  </a:lnTo>
                  <a:lnTo>
                    <a:pt x="77" y="953"/>
                  </a:lnTo>
                  <a:lnTo>
                    <a:pt x="74" y="952"/>
                  </a:lnTo>
                  <a:lnTo>
                    <a:pt x="68" y="948"/>
                  </a:lnTo>
                  <a:lnTo>
                    <a:pt x="65" y="944"/>
                  </a:lnTo>
                  <a:lnTo>
                    <a:pt x="64" y="941"/>
                  </a:lnTo>
                  <a:lnTo>
                    <a:pt x="64" y="937"/>
                  </a:lnTo>
                  <a:lnTo>
                    <a:pt x="64" y="842"/>
                  </a:lnTo>
                  <a:lnTo>
                    <a:pt x="64" y="842"/>
                  </a:lnTo>
                  <a:lnTo>
                    <a:pt x="64" y="839"/>
                  </a:lnTo>
                  <a:lnTo>
                    <a:pt x="65" y="835"/>
                  </a:lnTo>
                  <a:lnTo>
                    <a:pt x="68" y="831"/>
                  </a:lnTo>
                  <a:lnTo>
                    <a:pt x="74" y="827"/>
                  </a:lnTo>
                  <a:lnTo>
                    <a:pt x="77" y="827"/>
                  </a:lnTo>
                  <a:lnTo>
                    <a:pt x="80" y="826"/>
                  </a:lnTo>
                  <a:lnTo>
                    <a:pt x="175" y="826"/>
                  </a:lnTo>
                  <a:lnTo>
                    <a:pt x="175" y="826"/>
                  </a:lnTo>
                  <a:lnTo>
                    <a:pt x="178" y="827"/>
                  </a:lnTo>
                  <a:lnTo>
                    <a:pt x="181" y="827"/>
                  </a:lnTo>
                  <a:lnTo>
                    <a:pt x="186" y="831"/>
                  </a:lnTo>
                  <a:lnTo>
                    <a:pt x="190" y="835"/>
                  </a:lnTo>
                  <a:lnTo>
                    <a:pt x="191" y="839"/>
                  </a:lnTo>
                  <a:lnTo>
                    <a:pt x="191" y="842"/>
                  </a:lnTo>
                  <a:lnTo>
                    <a:pt x="191" y="937"/>
                  </a:lnTo>
                  <a:close/>
                  <a:moveTo>
                    <a:pt x="764" y="842"/>
                  </a:moveTo>
                  <a:lnTo>
                    <a:pt x="764" y="858"/>
                  </a:lnTo>
                  <a:lnTo>
                    <a:pt x="255" y="858"/>
                  </a:lnTo>
                  <a:lnTo>
                    <a:pt x="255" y="842"/>
                  </a:lnTo>
                  <a:lnTo>
                    <a:pt x="255" y="842"/>
                  </a:lnTo>
                  <a:lnTo>
                    <a:pt x="254" y="834"/>
                  </a:lnTo>
                  <a:lnTo>
                    <a:pt x="253" y="826"/>
                  </a:lnTo>
                  <a:lnTo>
                    <a:pt x="251" y="818"/>
                  </a:lnTo>
                  <a:lnTo>
                    <a:pt x="249" y="811"/>
                  </a:lnTo>
                  <a:lnTo>
                    <a:pt x="245" y="804"/>
                  </a:lnTo>
                  <a:lnTo>
                    <a:pt x="241" y="798"/>
                  </a:lnTo>
                  <a:lnTo>
                    <a:pt x="237" y="791"/>
                  </a:lnTo>
                  <a:lnTo>
                    <a:pt x="231" y="786"/>
                  </a:lnTo>
                  <a:lnTo>
                    <a:pt x="226" y="781"/>
                  </a:lnTo>
                  <a:lnTo>
                    <a:pt x="220" y="776"/>
                  </a:lnTo>
                  <a:lnTo>
                    <a:pt x="213" y="772"/>
                  </a:lnTo>
                  <a:lnTo>
                    <a:pt x="206" y="769"/>
                  </a:lnTo>
                  <a:lnTo>
                    <a:pt x="199" y="766"/>
                  </a:lnTo>
                  <a:lnTo>
                    <a:pt x="191" y="763"/>
                  </a:lnTo>
                  <a:lnTo>
                    <a:pt x="183" y="762"/>
                  </a:lnTo>
                  <a:lnTo>
                    <a:pt x="175" y="762"/>
                  </a:lnTo>
                  <a:lnTo>
                    <a:pt x="159" y="762"/>
                  </a:lnTo>
                  <a:lnTo>
                    <a:pt x="159" y="254"/>
                  </a:lnTo>
                  <a:lnTo>
                    <a:pt x="175" y="254"/>
                  </a:lnTo>
                  <a:lnTo>
                    <a:pt x="175" y="254"/>
                  </a:lnTo>
                  <a:lnTo>
                    <a:pt x="183" y="253"/>
                  </a:lnTo>
                  <a:lnTo>
                    <a:pt x="191" y="252"/>
                  </a:lnTo>
                  <a:lnTo>
                    <a:pt x="199" y="250"/>
                  </a:lnTo>
                  <a:lnTo>
                    <a:pt x="206" y="247"/>
                  </a:lnTo>
                  <a:lnTo>
                    <a:pt x="213" y="244"/>
                  </a:lnTo>
                  <a:lnTo>
                    <a:pt x="220" y="240"/>
                  </a:lnTo>
                  <a:lnTo>
                    <a:pt x="226" y="236"/>
                  </a:lnTo>
                  <a:lnTo>
                    <a:pt x="231" y="230"/>
                  </a:lnTo>
                  <a:lnTo>
                    <a:pt x="237" y="225"/>
                  </a:lnTo>
                  <a:lnTo>
                    <a:pt x="241" y="218"/>
                  </a:lnTo>
                  <a:lnTo>
                    <a:pt x="245" y="212"/>
                  </a:lnTo>
                  <a:lnTo>
                    <a:pt x="249" y="205"/>
                  </a:lnTo>
                  <a:lnTo>
                    <a:pt x="251" y="198"/>
                  </a:lnTo>
                  <a:lnTo>
                    <a:pt x="253" y="189"/>
                  </a:lnTo>
                  <a:lnTo>
                    <a:pt x="254" y="182"/>
                  </a:lnTo>
                  <a:lnTo>
                    <a:pt x="255" y="174"/>
                  </a:lnTo>
                  <a:lnTo>
                    <a:pt x="255" y="158"/>
                  </a:lnTo>
                  <a:lnTo>
                    <a:pt x="764" y="158"/>
                  </a:lnTo>
                  <a:lnTo>
                    <a:pt x="764" y="174"/>
                  </a:lnTo>
                  <a:lnTo>
                    <a:pt x="764" y="174"/>
                  </a:lnTo>
                  <a:lnTo>
                    <a:pt x="764" y="182"/>
                  </a:lnTo>
                  <a:lnTo>
                    <a:pt x="765" y="189"/>
                  </a:lnTo>
                  <a:lnTo>
                    <a:pt x="767" y="198"/>
                  </a:lnTo>
                  <a:lnTo>
                    <a:pt x="770" y="205"/>
                  </a:lnTo>
                  <a:lnTo>
                    <a:pt x="773" y="212"/>
                  </a:lnTo>
                  <a:lnTo>
                    <a:pt x="778" y="218"/>
                  </a:lnTo>
                  <a:lnTo>
                    <a:pt x="782" y="225"/>
                  </a:lnTo>
                  <a:lnTo>
                    <a:pt x="787" y="230"/>
                  </a:lnTo>
                  <a:lnTo>
                    <a:pt x="793" y="236"/>
                  </a:lnTo>
                  <a:lnTo>
                    <a:pt x="799" y="240"/>
                  </a:lnTo>
                  <a:lnTo>
                    <a:pt x="805" y="244"/>
                  </a:lnTo>
                  <a:lnTo>
                    <a:pt x="812" y="247"/>
                  </a:lnTo>
                  <a:lnTo>
                    <a:pt x="819" y="250"/>
                  </a:lnTo>
                  <a:lnTo>
                    <a:pt x="827" y="252"/>
                  </a:lnTo>
                  <a:lnTo>
                    <a:pt x="834" y="253"/>
                  </a:lnTo>
                  <a:lnTo>
                    <a:pt x="843" y="254"/>
                  </a:lnTo>
                  <a:lnTo>
                    <a:pt x="859" y="254"/>
                  </a:lnTo>
                  <a:lnTo>
                    <a:pt x="859" y="762"/>
                  </a:lnTo>
                  <a:lnTo>
                    <a:pt x="843" y="762"/>
                  </a:lnTo>
                  <a:lnTo>
                    <a:pt x="843" y="762"/>
                  </a:lnTo>
                  <a:lnTo>
                    <a:pt x="834" y="762"/>
                  </a:lnTo>
                  <a:lnTo>
                    <a:pt x="827" y="763"/>
                  </a:lnTo>
                  <a:lnTo>
                    <a:pt x="819" y="766"/>
                  </a:lnTo>
                  <a:lnTo>
                    <a:pt x="812" y="769"/>
                  </a:lnTo>
                  <a:lnTo>
                    <a:pt x="805" y="772"/>
                  </a:lnTo>
                  <a:lnTo>
                    <a:pt x="799" y="776"/>
                  </a:lnTo>
                  <a:lnTo>
                    <a:pt x="793" y="781"/>
                  </a:lnTo>
                  <a:lnTo>
                    <a:pt x="787" y="786"/>
                  </a:lnTo>
                  <a:lnTo>
                    <a:pt x="782" y="791"/>
                  </a:lnTo>
                  <a:lnTo>
                    <a:pt x="778" y="798"/>
                  </a:lnTo>
                  <a:lnTo>
                    <a:pt x="773" y="804"/>
                  </a:lnTo>
                  <a:lnTo>
                    <a:pt x="770" y="811"/>
                  </a:lnTo>
                  <a:lnTo>
                    <a:pt x="767" y="818"/>
                  </a:lnTo>
                  <a:lnTo>
                    <a:pt x="765" y="826"/>
                  </a:lnTo>
                  <a:lnTo>
                    <a:pt x="764" y="834"/>
                  </a:lnTo>
                  <a:lnTo>
                    <a:pt x="764" y="842"/>
                  </a:lnTo>
                  <a:lnTo>
                    <a:pt x="764" y="842"/>
                  </a:lnTo>
                  <a:close/>
                  <a:moveTo>
                    <a:pt x="938" y="826"/>
                  </a:moveTo>
                  <a:lnTo>
                    <a:pt x="938" y="826"/>
                  </a:lnTo>
                  <a:lnTo>
                    <a:pt x="942" y="827"/>
                  </a:lnTo>
                  <a:lnTo>
                    <a:pt x="945" y="827"/>
                  </a:lnTo>
                  <a:lnTo>
                    <a:pt x="949" y="831"/>
                  </a:lnTo>
                  <a:lnTo>
                    <a:pt x="953" y="835"/>
                  </a:lnTo>
                  <a:lnTo>
                    <a:pt x="953" y="839"/>
                  </a:lnTo>
                  <a:lnTo>
                    <a:pt x="955" y="842"/>
                  </a:lnTo>
                  <a:lnTo>
                    <a:pt x="955" y="937"/>
                  </a:lnTo>
                  <a:lnTo>
                    <a:pt x="955" y="937"/>
                  </a:lnTo>
                  <a:lnTo>
                    <a:pt x="953" y="941"/>
                  </a:lnTo>
                  <a:lnTo>
                    <a:pt x="953" y="944"/>
                  </a:lnTo>
                  <a:lnTo>
                    <a:pt x="949" y="948"/>
                  </a:lnTo>
                  <a:lnTo>
                    <a:pt x="945" y="952"/>
                  </a:lnTo>
                  <a:lnTo>
                    <a:pt x="942" y="953"/>
                  </a:lnTo>
                  <a:lnTo>
                    <a:pt x="938" y="953"/>
                  </a:lnTo>
                  <a:lnTo>
                    <a:pt x="843" y="953"/>
                  </a:lnTo>
                  <a:lnTo>
                    <a:pt x="843" y="953"/>
                  </a:lnTo>
                  <a:lnTo>
                    <a:pt x="840" y="953"/>
                  </a:lnTo>
                  <a:lnTo>
                    <a:pt x="837" y="952"/>
                  </a:lnTo>
                  <a:lnTo>
                    <a:pt x="832" y="948"/>
                  </a:lnTo>
                  <a:lnTo>
                    <a:pt x="828" y="944"/>
                  </a:lnTo>
                  <a:lnTo>
                    <a:pt x="827" y="941"/>
                  </a:lnTo>
                  <a:lnTo>
                    <a:pt x="827" y="937"/>
                  </a:lnTo>
                  <a:lnTo>
                    <a:pt x="827" y="842"/>
                  </a:lnTo>
                  <a:lnTo>
                    <a:pt x="827" y="842"/>
                  </a:lnTo>
                  <a:lnTo>
                    <a:pt x="827" y="839"/>
                  </a:lnTo>
                  <a:lnTo>
                    <a:pt x="828" y="835"/>
                  </a:lnTo>
                  <a:lnTo>
                    <a:pt x="832" y="831"/>
                  </a:lnTo>
                  <a:lnTo>
                    <a:pt x="837" y="827"/>
                  </a:lnTo>
                  <a:lnTo>
                    <a:pt x="840" y="827"/>
                  </a:lnTo>
                  <a:lnTo>
                    <a:pt x="843" y="826"/>
                  </a:lnTo>
                  <a:lnTo>
                    <a:pt x="938" y="826"/>
                  </a:lnTo>
                  <a:close/>
                  <a:moveTo>
                    <a:pt x="843" y="189"/>
                  </a:moveTo>
                  <a:lnTo>
                    <a:pt x="843" y="189"/>
                  </a:lnTo>
                  <a:lnTo>
                    <a:pt x="840" y="189"/>
                  </a:lnTo>
                  <a:lnTo>
                    <a:pt x="837" y="188"/>
                  </a:lnTo>
                  <a:lnTo>
                    <a:pt x="832" y="185"/>
                  </a:lnTo>
                  <a:lnTo>
                    <a:pt x="828" y="180"/>
                  </a:lnTo>
                  <a:lnTo>
                    <a:pt x="827" y="178"/>
                  </a:lnTo>
                  <a:lnTo>
                    <a:pt x="827" y="174"/>
                  </a:lnTo>
                  <a:lnTo>
                    <a:pt x="827" y="79"/>
                  </a:lnTo>
                  <a:lnTo>
                    <a:pt x="827" y="79"/>
                  </a:lnTo>
                  <a:lnTo>
                    <a:pt x="827" y="76"/>
                  </a:lnTo>
                  <a:lnTo>
                    <a:pt x="828" y="73"/>
                  </a:lnTo>
                  <a:lnTo>
                    <a:pt x="832" y="67"/>
                  </a:lnTo>
                  <a:lnTo>
                    <a:pt x="837" y="64"/>
                  </a:lnTo>
                  <a:lnTo>
                    <a:pt x="840" y="63"/>
                  </a:lnTo>
                  <a:lnTo>
                    <a:pt x="843" y="63"/>
                  </a:lnTo>
                  <a:lnTo>
                    <a:pt x="938" y="63"/>
                  </a:lnTo>
                  <a:lnTo>
                    <a:pt x="938" y="63"/>
                  </a:lnTo>
                  <a:lnTo>
                    <a:pt x="942" y="63"/>
                  </a:lnTo>
                  <a:lnTo>
                    <a:pt x="945" y="64"/>
                  </a:lnTo>
                  <a:lnTo>
                    <a:pt x="949" y="67"/>
                  </a:lnTo>
                  <a:lnTo>
                    <a:pt x="953" y="73"/>
                  </a:lnTo>
                  <a:lnTo>
                    <a:pt x="953" y="76"/>
                  </a:lnTo>
                  <a:lnTo>
                    <a:pt x="955" y="79"/>
                  </a:lnTo>
                  <a:lnTo>
                    <a:pt x="955" y="174"/>
                  </a:lnTo>
                  <a:lnTo>
                    <a:pt x="955" y="174"/>
                  </a:lnTo>
                  <a:lnTo>
                    <a:pt x="953" y="178"/>
                  </a:lnTo>
                  <a:lnTo>
                    <a:pt x="953" y="180"/>
                  </a:lnTo>
                  <a:lnTo>
                    <a:pt x="949" y="185"/>
                  </a:lnTo>
                  <a:lnTo>
                    <a:pt x="945" y="188"/>
                  </a:lnTo>
                  <a:lnTo>
                    <a:pt x="942" y="189"/>
                  </a:lnTo>
                  <a:lnTo>
                    <a:pt x="938" y="189"/>
                  </a:lnTo>
                  <a:lnTo>
                    <a:pt x="843" y="189"/>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1" name="Freeform 19"/>
            <p:cNvSpPr>
              <a:spLocks noEditPoints="1"/>
            </p:cNvSpPr>
            <p:nvPr/>
          </p:nvSpPr>
          <p:spPr bwMode="auto">
            <a:xfrm>
              <a:off x="6726383" y="3272580"/>
              <a:ext cx="291022" cy="292455"/>
            </a:xfrm>
            <a:custGeom>
              <a:avLst/>
              <a:gdLst>
                <a:gd name="T0" fmla="*/ 786 w 1019"/>
                <a:gd name="T1" fmla="*/ 437 h 1018"/>
                <a:gd name="T2" fmla="*/ 745 w 1019"/>
                <a:gd name="T3" fmla="*/ 347 h 1018"/>
                <a:gd name="T4" fmla="*/ 826 w 1019"/>
                <a:gd name="T5" fmla="*/ 235 h 1018"/>
                <a:gd name="T6" fmla="*/ 822 w 1019"/>
                <a:gd name="T7" fmla="*/ 206 h 1018"/>
                <a:gd name="T8" fmla="*/ 802 w 1019"/>
                <a:gd name="T9" fmla="*/ 192 h 1018"/>
                <a:gd name="T10" fmla="*/ 773 w 1019"/>
                <a:gd name="T11" fmla="*/ 201 h 1018"/>
                <a:gd name="T12" fmla="*/ 638 w 1019"/>
                <a:gd name="T13" fmla="*/ 254 h 1018"/>
                <a:gd name="T14" fmla="*/ 541 w 1019"/>
                <a:gd name="T15" fmla="*/ 226 h 1018"/>
                <a:gd name="T16" fmla="*/ 536 w 1019"/>
                <a:gd name="T17" fmla="*/ 14 h 1018"/>
                <a:gd name="T18" fmla="*/ 509 w 1019"/>
                <a:gd name="T19" fmla="*/ 0 h 1018"/>
                <a:gd name="T20" fmla="*/ 486 w 1019"/>
                <a:gd name="T21" fmla="*/ 10 h 1018"/>
                <a:gd name="T22" fmla="*/ 478 w 1019"/>
                <a:gd name="T23" fmla="*/ 226 h 1018"/>
                <a:gd name="T24" fmla="*/ 400 w 1019"/>
                <a:gd name="T25" fmla="*/ 246 h 1018"/>
                <a:gd name="T26" fmla="*/ 246 w 1019"/>
                <a:gd name="T27" fmla="*/ 201 h 1018"/>
                <a:gd name="T28" fmla="*/ 224 w 1019"/>
                <a:gd name="T29" fmla="*/ 191 h 1018"/>
                <a:gd name="T30" fmla="*/ 201 w 1019"/>
                <a:gd name="T31" fmla="*/ 201 h 1018"/>
                <a:gd name="T32" fmla="*/ 193 w 1019"/>
                <a:gd name="T33" fmla="*/ 230 h 1018"/>
                <a:gd name="T34" fmla="*/ 286 w 1019"/>
                <a:gd name="T35" fmla="*/ 331 h 1018"/>
                <a:gd name="T36" fmla="*/ 239 w 1019"/>
                <a:gd name="T37" fmla="*/ 418 h 1018"/>
                <a:gd name="T38" fmla="*/ 33 w 1019"/>
                <a:gd name="T39" fmla="*/ 478 h 1018"/>
                <a:gd name="T40" fmla="*/ 6 w 1019"/>
                <a:gd name="T41" fmla="*/ 492 h 1018"/>
                <a:gd name="T42" fmla="*/ 2 w 1019"/>
                <a:gd name="T43" fmla="*/ 516 h 1018"/>
                <a:gd name="T44" fmla="*/ 20 w 1019"/>
                <a:gd name="T45" fmla="*/ 539 h 1018"/>
                <a:gd name="T46" fmla="*/ 228 w 1019"/>
                <a:gd name="T47" fmla="*/ 561 h 1018"/>
                <a:gd name="T48" fmla="*/ 263 w 1019"/>
                <a:gd name="T49" fmla="*/ 656 h 1018"/>
                <a:gd name="T50" fmla="*/ 197 w 1019"/>
                <a:gd name="T51" fmla="*/ 778 h 1018"/>
                <a:gd name="T52" fmla="*/ 194 w 1019"/>
                <a:gd name="T53" fmla="*/ 808 h 1018"/>
                <a:gd name="T54" fmla="*/ 211 w 1019"/>
                <a:gd name="T55" fmla="*/ 825 h 1018"/>
                <a:gd name="T56" fmla="*/ 235 w 1019"/>
                <a:gd name="T57" fmla="*/ 825 h 1018"/>
                <a:gd name="T58" fmla="*/ 347 w 1019"/>
                <a:gd name="T59" fmla="*/ 745 h 1018"/>
                <a:gd name="T60" fmla="*/ 437 w 1019"/>
                <a:gd name="T61" fmla="*/ 787 h 1018"/>
                <a:gd name="T62" fmla="*/ 478 w 1019"/>
                <a:gd name="T63" fmla="*/ 993 h 1018"/>
                <a:gd name="T64" fmla="*/ 497 w 1019"/>
                <a:gd name="T65" fmla="*/ 1016 h 1018"/>
                <a:gd name="T66" fmla="*/ 522 w 1019"/>
                <a:gd name="T67" fmla="*/ 1016 h 1018"/>
                <a:gd name="T68" fmla="*/ 540 w 1019"/>
                <a:gd name="T69" fmla="*/ 993 h 1018"/>
                <a:gd name="T70" fmla="*/ 582 w 1019"/>
                <a:gd name="T71" fmla="*/ 787 h 1018"/>
                <a:gd name="T72" fmla="*/ 672 w 1019"/>
                <a:gd name="T73" fmla="*/ 745 h 1018"/>
                <a:gd name="T74" fmla="*/ 784 w 1019"/>
                <a:gd name="T75" fmla="*/ 825 h 1018"/>
                <a:gd name="T76" fmla="*/ 807 w 1019"/>
                <a:gd name="T77" fmla="*/ 825 h 1018"/>
                <a:gd name="T78" fmla="*/ 826 w 1019"/>
                <a:gd name="T79" fmla="*/ 808 h 1018"/>
                <a:gd name="T80" fmla="*/ 822 w 1019"/>
                <a:gd name="T81" fmla="*/ 778 h 1018"/>
                <a:gd name="T82" fmla="*/ 756 w 1019"/>
                <a:gd name="T83" fmla="*/ 656 h 1018"/>
                <a:gd name="T84" fmla="*/ 791 w 1019"/>
                <a:gd name="T85" fmla="*/ 561 h 1018"/>
                <a:gd name="T86" fmla="*/ 999 w 1019"/>
                <a:gd name="T87" fmla="*/ 539 h 1018"/>
                <a:gd name="T88" fmla="*/ 1018 w 1019"/>
                <a:gd name="T89" fmla="*/ 516 h 1018"/>
                <a:gd name="T90" fmla="*/ 1013 w 1019"/>
                <a:gd name="T91" fmla="*/ 492 h 1018"/>
                <a:gd name="T92" fmla="*/ 986 w 1019"/>
                <a:gd name="T93" fmla="*/ 478 h 1018"/>
                <a:gd name="T94" fmla="*/ 465 w 1019"/>
                <a:gd name="T95" fmla="*/ 728 h 1018"/>
                <a:gd name="T96" fmla="*/ 367 w 1019"/>
                <a:gd name="T97" fmla="*/ 682 h 1018"/>
                <a:gd name="T98" fmla="*/ 304 w 1019"/>
                <a:gd name="T99" fmla="*/ 596 h 1018"/>
                <a:gd name="T100" fmla="*/ 287 w 1019"/>
                <a:gd name="T101" fmla="*/ 510 h 1018"/>
                <a:gd name="T102" fmla="*/ 314 w 1019"/>
                <a:gd name="T103" fmla="*/ 404 h 1018"/>
                <a:gd name="T104" fmla="*/ 385 w 1019"/>
                <a:gd name="T105" fmla="*/ 325 h 1018"/>
                <a:gd name="T106" fmla="*/ 486 w 1019"/>
                <a:gd name="T107" fmla="*/ 288 h 1018"/>
                <a:gd name="T108" fmla="*/ 576 w 1019"/>
                <a:gd name="T109" fmla="*/ 297 h 1018"/>
                <a:gd name="T110" fmla="*/ 667 w 1019"/>
                <a:gd name="T111" fmla="*/ 352 h 1018"/>
                <a:gd name="T112" fmla="*/ 723 w 1019"/>
                <a:gd name="T113" fmla="*/ 443 h 1018"/>
                <a:gd name="T114" fmla="*/ 731 w 1019"/>
                <a:gd name="T115" fmla="*/ 532 h 1018"/>
                <a:gd name="T116" fmla="*/ 694 w 1019"/>
                <a:gd name="T117" fmla="*/ 634 h 1018"/>
                <a:gd name="T118" fmla="*/ 615 w 1019"/>
                <a:gd name="T119" fmla="*/ 705 h 1018"/>
                <a:gd name="T120" fmla="*/ 509 w 1019"/>
                <a:gd name="T121" fmla="*/ 73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1018">
                  <a:moveTo>
                    <a:pt x="986" y="478"/>
                  </a:moveTo>
                  <a:lnTo>
                    <a:pt x="793" y="478"/>
                  </a:lnTo>
                  <a:lnTo>
                    <a:pt x="793" y="478"/>
                  </a:lnTo>
                  <a:lnTo>
                    <a:pt x="791" y="457"/>
                  </a:lnTo>
                  <a:lnTo>
                    <a:pt x="786" y="437"/>
                  </a:lnTo>
                  <a:lnTo>
                    <a:pt x="780" y="418"/>
                  </a:lnTo>
                  <a:lnTo>
                    <a:pt x="773" y="399"/>
                  </a:lnTo>
                  <a:lnTo>
                    <a:pt x="765" y="381"/>
                  </a:lnTo>
                  <a:lnTo>
                    <a:pt x="756" y="364"/>
                  </a:lnTo>
                  <a:lnTo>
                    <a:pt x="745" y="347"/>
                  </a:lnTo>
                  <a:lnTo>
                    <a:pt x="733" y="331"/>
                  </a:lnTo>
                  <a:lnTo>
                    <a:pt x="818" y="246"/>
                  </a:lnTo>
                  <a:lnTo>
                    <a:pt x="818" y="246"/>
                  </a:lnTo>
                  <a:lnTo>
                    <a:pt x="822" y="241"/>
                  </a:lnTo>
                  <a:lnTo>
                    <a:pt x="826" y="235"/>
                  </a:lnTo>
                  <a:lnTo>
                    <a:pt x="827" y="230"/>
                  </a:lnTo>
                  <a:lnTo>
                    <a:pt x="828" y="223"/>
                  </a:lnTo>
                  <a:lnTo>
                    <a:pt x="827" y="217"/>
                  </a:lnTo>
                  <a:lnTo>
                    <a:pt x="826" y="212"/>
                  </a:lnTo>
                  <a:lnTo>
                    <a:pt x="822" y="206"/>
                  </a:lnTo>
                  <a:lnTo>
                    <a:pt x="818" y="201"/>
                  </a:lnTo>
                  <a:lnTo>
                    <a:pt x="818" y="201"/>
                  </a:lnTo>
                  <a:lnTo>
                    <a:pt x="813" y="197"/>
                  </a:lnTo>
                  <a:lnTo>
                    <a:pt x="807" y="193"/>
                  </a:lnTo>
                  <a:lnTo>
                    <a:pt x="802" y="192"/>
                  </a:lnTo>
                  <a:lnTo>
                    <a:pt x="796" y="191"/>
                  </a:lnTo>
                  <a:lnTo>
                    <a:pt x="790" y="192"/>
                  </a:lnTo>
                  <a:lnTo>
                    <a:pt x="784" y="193"/>
                  </a:lnTo>
                  <a:lnTo>
                    <a:pt x="778" y="197"/>
                  </a:lnTo>
                  <a:lnTo>
                    <a:pt x="773" y="201"/>
                  </a:lnTo>
                  <a:lnTo>
                    <a:pt x="688" y="286"/>
                  </a:lnTo>
                  <a:lnTo>
                    <a:pt x="688" y="286"/>
                  </a:lnTo>
                  <a:lnTo>
                    <a:pt x="672" y="274"/>
                  </a:lnTo>
                  <a:lnTo>
                    <a:pt x="655" y="263"/>
                  </a:lnTo>
                  <a:lnTo>
                    <a:pt x="638" y="254"/>
                  </a:lnTo>
                  <a:lnTo>
                    <a:pt x="620" y="246"/>
                  </a:lnTo>
                  <a:lnTo>
                    <a:pt x="601" y="238"/>
                  </a:lnTo>
                  <a:lnTo>
                    <a:pt x="582" y="233"/>
                  </a:lnTo>
                  <a:lnTo>
                    <a:pt x="562" y="228"/>
                  </a:lnTo>
                  <a:lnTo>
                    <a:pt x="541" y="226"/>
                  </a:lnTo>
                  <a:lnTo>
                    <a:pt x="541" y="32"/>
                  </a:lnTo>
                  <a:lnTo>
                    <a:pt x="541" y="32"/>
                  </a:lnTo>
                  <a:lnTo>
                    <a:pt x="540" y="26"/>
                  </a:lnTo>
                  <a:lnTo>
                    <a:pt x="539" y="21"/>
                  </a:lnTo>
                  <a:lnTo>
                    <a:pt x="536" y="14"/>
                  </a:lnTo>
                  <a:lnTo>
                    <a:pt x="532" y="10"/>
                  </a:lnTo>
                  <a:lnTo>
                    <a:pt x="527" y="6"/>
                  </a:lnTo>
                  <a:lnTo>
                    <a:pt x="522" y="3"/>
                  </a:lnTo>
                  <a:lnTo>
                    <a:pt x="515" y="1"/>
                  </a:lnTo>
                  <a:lnTo>
                    <a:pt x="509" y="0"/>
                  </a:lnTo>
                  <a:lnTo>
                    <a:pt x="509" y="0"/>
                  </a:lnTo>
                  <a:lnTo>
                    <a:pt x="503" y="1"/>
                  </a:lnTo>
                  <a:lnTo>
                    <a:pt x="497" y="3"/>
                  </a:lnTo>
                  <a:lnTo>
                    <a:pt x="492" y="6"/>
                  </a:lnTo>
                  <a:lnTo>
                    <a:pt x="486" y="10"/>
                  </a:lnTo>
                  <a:lnTo>
                    <a:pt x="483" y="14"/>
                  </a:lnTo>
                  <a:lnTo>
                    <a:pt x="480" y="21"/>
                  </a:lnTo>
                  <a:lnTo>
                    <a:pt x="478" y="26"/>
                  </a:lnTo>
                  <a:lnTo>
                    <a:pt x="478" y="32"/>
                  </a:lnTo>
                  <a:lnTo>
                    <a:pt x="478" y="226"/>
                  </a:lnTo>
                  <a:lnTo>
                    <a:pt x="478" y="226"/>
                  </a:lnTo>
                  <a:lnTo>
                    <a:pt x="458" y="228"/>
                  </a:lnTo>
                  <a:lnTo>
                    <a:pt x="437" y="233"/>
                  </a:lnTo>
                  <a:lnTo>
                    <a:pt x="418" y="238"/>
                  </a:lnTo>
                  <a:lnTo>
                    <a:pt x="400" y="246"/>
                  </a:lnTo>
                  <a:lnTo>
                    <a:pt x="381" y="254"/>
                  </a:lnTo>
                  <a:lnTo>
                    <a:pt x="363" y="263"/>
                  </a:lnTo>
                  <a:lnTo>
                    <a:pt x="347" y="274"/>
                  </a:lnTo>
                  <a:lnTo>
                    <a:pt x="331" y="286"/>
                  </a:lnTo>
                  <a:lnTo>
                    <a:pt x="246" y="201"/>
                  </a:lnTo>
                  <a:lnTo>
                    <a:pt x="246" y="201"/>
                  </a:lnTo>
                  <a:lnTo>
                    <a:pt x="241" y="197"/>
                  </a:lnTo>
                  <a:lnTo>
                    <a:pt x="235" y="193"/>
                  </a:lnTo>
                  <a:lnTo>
                    <a:pt x="229" y="192"/>
                  </a:lnTo>
                  <a:lnTo>
                    <a:pt x="224" y="191"/>
                  </a:lnTo>
                  <a:lnTo>
                    <a:pt x="217" y="192"/>
                  </a:lnTo>
                  <a:lnTo>
                    <a:pt x="211" y="193"/>
                  </a:lnTo>
                  <a:lnTo>
                    <a:pt x="205" y="197"/>
                  </a:lnTo>
                  <a:lnTo>
                    <a:pt x="201" y="201"/>
                  </a:lnTo>
                  <a:lnTo>
                    <a:pt x="201" y="201"/>
                  </a:lnTo>
                  <a:lnTo>
                    <a:pt x="197" y="206"/>
                  </a:lnTo>
                  <a:lnTo>
                    <a:pt x="194" y="212"/>
                  </a:lnTo>
                  <a:lnTo>
                    <a:pt x="193" y="217"/>
                  </a:lnTo>
                  <a:lnTo>
                    <a:pt x="191" y="223"/>
                  </a:lnTo>
                  <a:lnTo>
                    <a:pt x="193" y="230"/>
                  </a:lnTo>
                  <a:lnTo>
                    <a:pt x="194" y="235"/>
                  </a:lnTo>
                  <a:lnTo>
                    <a:pt x="197" y="241"/>
                  </a:lnTo>
                  <a:lnTo>
                    <a:pt x="201" y="246"/>
                  </a:lnTo>
                  <a:lnTo>
                    <a:pt x="286" y="331"/>
                  </a:lnTo>
                  <a:lnTo>
                    <a:pt x="286" y="331"/>
                  </a:lnTo>
                  <a:lnTo>
                    <a:pt x="274" y="347"/>
                  </a:lnTo>
                  <a:lnTo>
                    <a:pt x="263" y="364"/>
                  </a:lnTo>
                  <a:lnTo>
                    <a:pt x="254" y="381"/>
                  </a:lnTo>
                  <a:lnTo>
                    <a:pt x="245" y="399"/>
                  </a:lnTo>
                  <a:lnTo>
                    <a:pt x="239" y="418"/>
                  </a:lnTo>
                  <a:lnTo>
                    <a:pt x="232" y="437"/>
                  </a:lnTo>
                  <a:lnTo>
                    <a:pt x="228" y="457"/>
                  </a:lnTo>
                  <a:lnTo>
                    <a:pt x="225" y="478"/>
                  </a:lnTo>
                  <a:lnTo>
                    <a:pt x="33" y="478"/>
                  </a:lnTo>
                  <a:lnTo>
                    <a:pt x="33" y="478"/>
                  </a:lnTo>
                  <a:lnTo>
                    <a:pt x="26" y="479"/>
                  </a:lnTo>
                  <a:lnTo>
                    <a:pt x="20" y="480"/>
                  </a:lnTo>
                  <a:lnTo>
                    <a:pt x="14" y="483"/>
                  </a:lnTo>
                  <a:lnTo>
                    <a:pt x="10" y="487"/>
                  </a:lnTo>
                  <a:lnTo>
                    <a:pt x="6" y="492"/>
                  </a:lnTo>
                  <a:lnTo>
                    <a:pt x="3" y="497"/>
                  </a:lnTo>
                  <a:lnTo>
                    <a:pt x="2" y="503"/>
                  </a:lnTo>
                  <a:lnTo>
                    <a:pt x="0" y="510"/>
                  </a:lnTo>
                  <a:lnTo>
                    <a:pt x="0" y="510"/>
                  </a:lnTo>
                  <a:lnTo>
                    <a:pt x="2" y="516"/>
                  </a:lnTo>
                  <a:lnTo>
                    <a:pt x="3" y="522"/>
                  </a:lnTo>
                  <a:lnTo>
                    <a:pt x="6" y="527"/>
                  </a:lnTo>
                  <a:lnTo>
                    <a:pt x="10" y="532"/>
                  </a:lnTo>
                  <a:lnTo>
                    <a:pt x="14" y="536"/>
                  </a:lnTo>
                  <a:lnTo>
                    <a:pt x="20" y="539"/>
                  </a:lnTo>
                  <a:lnTo>
                    <a:pt x="26" y="541"/>
                  </a:lnTo>
                  <a:lnTo>
                    <a:pt x="33" y="541"/>
                  </a:lnTo>
                  <a:lnTo>
                    <a:pt x="225" y="541"/>
                  </a:lnTo>
                  <a:lnTo>
                    <a:pt x="225" y="541"/>
                  </a:lnTo>
                  <a:lnTo>
                    <a:pt x="228" y="561"/>
                  </a:lnTo>
                  <a:lnTo>
                    <a:pt x="232" y="582"/>
                  </a:lnTo>
                  <a:lnTo>
                    <a:pt x="239" y="601"/>
                  </a:lnTo>
                  <a:lnTo>
                    <a:pt x="245" y="620"/>
                  </a:lnTo>
                  <a:lnTo>
                    <a:pt x="254" y="638"/>
                  </a:lnTo>
                  <a:lnTo>
                    <a:pt x="263" y="656"/>
                  </a:lnTo>
                  <a:lnTo>
                    <a:pt x="274" y="672"/>
                  </a:lnTo>
                  <a:lnTo>
                    <a:pt x="286" y="688"/>
                  </a:lnTo>
                  <a:lnTo>
                    <a:pt x="201" y="774"/>
                  </a:lnTo>
                  <a:lnTo>
                    <a:pt x="201" y="774"/>
                  </a:lnTo>
                  <a:lnTo>
                    <a:pt x="197" y="778"/>
                  </a:lnTo>
                  <a:lnTo>
                    <a:pt x="194" y="783"/>
                  </a:lnTo>
                  <a:lnTo>
                    <a:pt x="193" y="790"/>
                  </a:lnTo>
                  <a:lnTo>
                    <a:pt x="191" y="795"/>
                  </a:lnTo>
                  <a:lnTo>
                    <a:pt x="193" y="802"/>
                  </a:lnTo>
                  <a:lnTo>
                    <a:pt x="194" y="808"/>
                  </a:lnTo>
                  <a:lnTo>
                    <a:pt x="197" y="813"/>
                  </a:lnTo>
                  <a:lnTo>
                    <a:pt x="201" y="818"/>
                  </a:lnTo>
                  <a:lnTo>
                    <a:pt x="201" y="818"/>
                  </a:lnTo>
                  <a:lnTo>
                    <a:pt x="205" y="822"/>
                  </a:lnTo>
                  <a:lnTo>
                    <a:pt x="211" y="825"/>
                  </a:lnTo>
                  <a:lnTo>
                    <a:pt x="217" y="827"/>
                  </a:lnTo>
                  <a:lnTo>
                    <a:pt x="224" y="827"/>
                  </a:lnTo>
                  <a:lnTo>
                    <a:pt x="224" y="827"/>
                  </a:lnTo>
                  <a:lnTo>
                    <a:pt x="229" y="827"/>
                  </a:lnTo>
                  <a:lnTo>
                    <a:pt x="235" y="825"/>
                  </a:lnTo>
                  <a:lnTo>
                    <a:pt x="241" y="822"/>
                  </a:lnTo>
                  <a:lnTo>
                    <a:pt x="246" y="818"/>
                  </a:lnTo>
                  <a:lnTo>
                    <a:pt x="331" y="733"/>
                  </a:lnTo>
                  <a:lnTo>
                    <a:pt x="331" y="733"/>
                  </a:lnTo>
                  <a:lnTo>
                    <a:pt x="347" y="745"/>
                  </a:lnTo>
                  <a:lnTo>
                    <a:pt x="363" y="756"/>
                  </a:lnTo>
                  <a:lnTo>
                    <a:pt x="381" y="765"/>
                  </a:lnTo>
                  <a:lnTo>
                    <a:pt x="400" y="774"/>
                  </a:lnTo>
                  <a:lnTo>
                    <a:pt x="418" y="780"/>
                  </a:lnTo>
                  <a:lnTo>
                    <a:pt x="437" y="787"/>
                  </a:lnTo>
                  <a:lnTo>
                    <a:pt x="458" y="791"/>
                  </a:lnTo>
                  <a:lnTo>
                    <a:pt x="478" y="794"/>
                  </a:lnTo>
                  <a:lnTo>
                    <a:pt x="478" y="986"/>
                  </a:lnTo>
                  <a:lnTo>
                    <a:pt x="478" y="986"/>
                  </a:lnTo>
                  <a:lnTo>
                    <a:pt x="478" y="993"/>
                  </a:lnTo>
                  <a:lnTo>
                    <a:pt x="480" y="999"/>
                  </a:lnTo>
                  <a:lnTo>
                    <a:pt x="483" y="1004"/>
                  </a:lnTo>
                  <a:lnTo>
                    <a:pt x="486" y="1009"/>
                  </a:lnTo>
                  <a:lnTo>
                    <a:pt x="492" y="1013"/>
                  </a:lnTo>
                  <a:lnTo>
                    <a:pt x="497" y="1016"/>
                  </a:lnTo>
                  <a:lnTo>
                    <a:pt x="503" y="1017"/>
                  </a:lnTo>
                  <a:lnTo>
                    <a:pt x="509" y="1018"/>
                  </a:lnTo>
                  <a:lnTo>
                    <a:pt x="509" y="1018"/>
                  </a:lnTo>
                  <a:lnTo>
                    <a:pt x="515" y="1017"/>
                  </a:lnTo>
                  <a:lnTo>
                    <a:pt x="522" y="1016"/>
                  </a:lnTo>
                  <a:lnTo>
                    <a:pt x="527" y="1013"/>
                  </a:lnTo>
                  <a:lnTo>
                    <a:pt x="532" y="1009"/>
                  </a:lnTo>
                  <a:lnTo>
                    <a:pt x="536" y="1004"/>
                  </a:lnTo>
                  <a:lnTo>
                    <a:pt x="539" y="999"/>
                  </a:lnTo>
                  <a:lnTo>
                    <a:pt x="540" y="993"/>
                  </a:lnTo>
                  <a:lnTo>
                    <a:pt x="541" y="986"/>
                  </a:lnTo>
                  <a:lnTo>
                    <a:pt x="541" y="794"/>
                  </a:lnTo>
                  <a:lnTo>
                    <a:pt x="541" y="794"/>
                  </a:lnTo>
                  <a:lnTo>
                    <a:pt x="562" y="791"/>
                  </a:lnTo>
                  <a:lnTo>
                    <a:pt x="582" y="787"/>
                  </a:lnTo>
                  <a:lnTo>
                    <a:pt x="601" y="780"/>
                  </a:lnTo>
                  <a:lnTo>
                    <a:pt x="620" y="774"/>
                  </a:lnTo>
                  <a:lnTo>
                    <a:pt x="638" y="765"/>
                  </a:lnTo>
                  <a:lnTo>
                    <a:pt x="655" y="756"/>
                  </a:lnTo>
                  <a:lnTo>
                    <a:pt x="672" y="745"/>
                  </a:lnTo>
                  <a:lnTo>
                    <a:pt x="688" y="733"/>
                  </a:lnTo>
                  <a:lnTo>
                    <a:pt x="773" y="818"/>
                  </a:lnTo>
                  <a:lnTo>
                    <a:pt x="773" y="818"/>
                  </a:lnTo>
                  <a:lnTo>
                    <a:pt x="778" y="822"/>
                  </a:lnTo>
                  <a:lnTo>
                    <a:pt x="784" y="825"/>
                  </a:lnTo>
                  <a:lnTo>
                    <a:pt x="790" y="827"/>
                  </a:lnTo>
                  <a:lnTo>
                    <a:pt x="796" y="827"/>
                  </a:lnTo>
                  <a:lnTo>
                    <a:pt x="796" y="827"/>
                  </a:lnTo>
                  <a:lnTo>
                    <a:pt x="802" y="827"/>
                  </a:lnTo>
                  <a:lnTo>
                    <a:pt x="807" y="825"/>
                  </a:lnTo>
                  <a:lnTo>
                    <a:pt x="813" y="822"/>
                  </a:lnTo>
                  <a:lnTo>
                    <a:pt x="818" y="818"/>
                  </a:lnTo>
                  <a:lnTo>
                    <a:pt x="818" y="818"/>
                  </a:lnTo>
                  <a:lnTo>
                    <a:pt x="822" y="813"/>
                  </a:lnTo>
                  <a:lnTo>
                    <a:pt x="826" y="808"/>
                  </a:lnTo>
                  <a:lnTo>
                    <a:pt x="827" y="802"/>
                  </a:lnTo>
                  <a:lnTo>
                    <a:pt x="828" y="795"/>
                  </a:lnTo>
                  <a:lnTo>
                    <a:pt x="827" y="790"/>
                  </a:lnTo>
                  <a:lnTo>
                    <a:pt x="826" y="783"/>
                  </a:lnTo>
                  <a:lnTo>
                    <a:pt x="822" y="778"/>
                  </a:lnTo>
                  <a:lnTo>
                    <a:pt x="818" y="774"/>
                  </a:lnTo>
                  <a:lnTo>
                    <a:pt x="733" y="688"/>
                  </a:lnTo>
                  <a:lnTo>
                    <a:pt x="733" y="688"/>
                  </a:lnTo>
                  <a:lnTo>
                    <a:pt x="745" y="672"/>
                  </a:lnTo>
                  <a:lnTo>
                    <a:pt x="756" y="656"/>
                  </a:lnTo>
                  <a:lnTo>
                    <a:pt x="765" y="638"/>
                  </a:lnTo>
                  <a:lnTo>
                    <a:pt x="773" y="620"/>
                  </a:lnTo>
                  <a:lnTo>
                    <a:pt x="780" y="601"/>
                  </a:lnTo>
                  <a:lnTo>
                    <a:pt x="786" y="582"/>
                  </a:lnTo>
                  <a:lnTo>
                    <a:pt x="791" y="561"/>
                  </a:lnTo>
                  <a:lnTo>
                    <a:pt x="793" y="541"/>
                  </a:lnTo>
                  <a:lnTo>
                    <a:pt x="986" y="541"/>
                  </a:lnTo>
                  <a:lnTo>
                    <a:pt x="986" y="541"/>
                  </a:lnTo>
                  <a:lnTo>
                    <a:pt x="993" y="541"/>
                  </a:lnTo>
                  <a:lnTo>
                    <a:pt x="999" y="539"/>
                  </a:lnTo>
                  <a:lnTo>
                    <a:pt x="1005" y="536"/>
                  </a:lnTo>
                  <a:lnTo>
                    <a:pt x="1009" y="532"/>
                  </a:lnTo>
                  <a:lnTo>
                    <a:pt x="1013" y="527"/>
                  </a:lnTo>
                  <a:lnTo>
                    <a:pt x="1015" y="522"/>
                  </a:lnTo>
                  <a:lnTo>
                    <a:pt x="1018" y="516"/>
                  </a:lnTo>
                  <a:lnTo>
                    <a:pt x="1019" y="510"/>
                  </a:lnTo>
                  <a:lnTo>
                    <a:pt x="1019" y="510"/>
                  </a:lnTo>
                  <a:lnTo>
                    <a:pt x="1018" y="503"/>
                  </a:lnTo>
                  <a:lnTo>
                    <a:pt x="1015" y="497"/>
                  </a:lnTo>
                  <a:lnTo>
                    <a:pt x="1013" y="492"/>
                  </a:lnTo>
                  <a:lnTo>
                    <a:pt x="1009" y="487"/>
                  </a:lnTo>
                  <a:lnTo>
                    <a:pt x="1005" y="483"/>
                  </a:lnTo>
                  <a:lnTo>
                    <a:pt x="999" y="480"/>
                  </a:lnTo>
                  <a:lnTo>
                    <a:pt x="993" y="479"/>
                  </a:lnTo>
                  <a:lnTo>
                    <a:pt x="986" y="478"/>
                  </a:lnTo>
                  <a:lnTo>
                    <a:pt x="986" y="478"/>
                  </a:lnTo>
                  <a:close/>
                  <a:moveTo>
                    <a:pt x="509" y="732"/>
                  </a:moveTo>
                  <a:lnTo>
                    <a:pt x="509" y="732"/>
                  </a:lnTo>
                  <a:lnTo>
                    <a:pt x="486" y="731"/>
                  </a:lnTo>
                  <a:lnTo>
                    <a:pt x="465" y="728"/>
                  </a:lnTo>
                  <a:lnTo>
                    <a:pt x="444" y="722"/>
                  </a:lnTo>
                  <a:lnTo>
                    <a:pt x="423" y="715"/>
                  </a:lnTo>
                  <a:lnTo>
                    <a:pt x="404" y="705"/>
                  </a:lnTo>
                  <a:lnTo>
                    <a:pt x="385" y="694"/>
                  </a:lnTo>
                  <a:lnTo>
                    <a:pt x="367" y="682"/>
                  </a:lnTo>
                  <a:lnTo>
                    <a:pt x="352" y="666"/>
                  </a:lnTo>
                  <a:lnTo>
                    <a:pt x="337" y="651"/>
                  </a:lnTo>
                  <a:lnTo>
                    <a:pt x="324" y="634"/>
                  </a:lnTo>
                  <a:lnTo>
                    <a:pt x="314" y="616"/>
                  </a:lnTo>
                  <a:lnTo>
                    <a:pt x="304" y="596"/>
                  </a:lnTo>
                  <a:lnTo>
                    <a:pt x="297" y="575"/>
                  </a:lnTo>
                  <a:lnTo>
                    <a:pt x="291" y="554"/>
                  </a:lnTo>
                  <a:lnTo>
                    <a:pt x="288" y="532"/>
                  </a:lnTo>
                  <a:lnTo>
                    <a:pt x="287" y="510"/>
                  </a:lnTo>
                  <a:lnTo>
                    <a:pt x="287" y="510"/>
                  </a:lnTo>
                  <a:lnTo>
                    <a:pt x="288" y="487"/>
                  </a:lnTo>
                  <a:lnTo>
                    <a:pt x="291" y="465"/>
                  </a:lnTo>
                  <a:lnTo>
                    <a:pt x="297" y="443"/>
                  </a:lnTo>
                  <a:lnTo>
                    <a:pt x="304" y="423"/>
                  </a:lnTo>
                  <a:lnTo>
                    <a:pt x="314" y="404"/>
                  </a:lnTo>
                  <a:lnTo>
                    <a:pt x="324" y="385"/>
                  </a:lnTo>
                  <a:lnTo>
                    <a:pt x="337" y="368"/>
                  </a:lnTo>
                  <a:lnTo>
                    <a:pt x="352" y="352"/>
                  </a:lnTo>
                  <a:lnTo>
                    <a:pt x="367" y="338"/>
                  </a:lnTo>
                  <a:lnTo>
                    <a:pt x="385" y="325"/>
                  </a:lnTo>
                  <a:lnTo>
                    <a:pt x="404" y="313"/>
                  </a:lnTo>
                  <a:lnTo>
                    <a:pt x="423" y="305"/>
                  </a:lnTo>
                  <a:lnTo>
                    <a:pt x="444" y="297"/>
                  </a:lnTo>
                  <a:lnTo>
                    <a:pt x="465" y="291"/>
                  </a:lnTo>
                  <a:lnTo>
                    <a:pt x="486" y="288"/>
                  </a:lnTo>
                  <a:lnTo>
                    <a:pt x="509" y="287"/>
                  </a:lnTo>
                  <a:lnTo>
                    <a:pt x="509" y="287"/>
                  </a:lnTo>
                  <a:lnTo>
                    <a:pt x="533" y="288"/>
                  </a:lnTo>
                  <a:lnTo>
                    <a:pt x="554" y="291"/>
                  </a:lnTo>
                  <a:lnTo>
                    <a:pt x="576" y="297"/>
                  </a:lnTo>
                  <a:lnTo>
                    <a:pt x="596" y="305"/>
                  </a:lnTo>
                  <a:lnTo>
                    <a:pt x="615" y="313"/>
                  </a:lnTo>
                  <a:lnTo>
                    <a:pt x="633" y="325"/>
                  </a:lnTo>
                  <a:lnTo>
                    <a:pt x="651" y="338"/>
                  </a:lnTo>
                  <a:lnTo>
                    <a:pt x="667" y="352"/>
                  </a:lnTo>
                  <a:lnTo>
                    <a:pt x="681" y="368"/>
                  </a:lnTo>
                  <a:lnTo>
                    <a:pt x="694" y="385"/>
                  </a:lnTo>
                  <a:lnTo>
                    <a:pt x="705" y="404"/>
                  </a:lnTo>
                  <a:lnTo>
                    <a:pt x="715" y="423"/>
                  </a:lnTo>
                  <a:lnTo>
                    <a:pt x="723" y="443"/>
                  </a:lnTo>
                  <a:lnTo>
                    <a:pt x="728" y="465"/>
                  </a:lnTo>
                  <a:lnTo>
                    <a:pt x="731" y="487"/>
                  </a:lnTo>
                  <a:lnTo>
                    <a:pt x="732" y="510"/>
                  </a:lnTo>
                  <a:lnTo>
                    <a:pt x="732" y="510"/>
                  </a:lnTo>
                  <a:lnTo>
                    <a:pt x="731" y="532"/>
                  </a:lnTo>
                  <a:lnTo>
                    <a:pt x="728" y="554"/>
                  </a:lnTo>
                  <a:lnTo>
                    <a:pt x="723" y="575"/>
                  </a:lnTo>
                  <a:lnTo>
                    <a:pt x="715" y="596"/>
                  </a:lnTo>
                  <a:lnTo>
                    <a:pt x="705" y="616"/>
                  </a:lnTo>
                  <a:lnTo>
                    <a:pt x="694" y="634"/>
                  </a:lnTo>
                  <a:lnTo>
                    <a:pt x="681" y="651"/>
                  </a:lnTo>
                  <a:lnTo>
                    <a:pt x="667" y="666"/>
                  </a:lnTo>
                  <a:lnTo>
                    <a:pt x="651" y="682"/>
                  </a:lnTo>
                  <a:lnTo>
                    <a:pt x="633" y="694"/>
                  </a:lnTo>
                  <a:lnTo>
                    <a:pt x="615" y="705"/>
                  </a:lnTo>
                  <a:lnTo>
                    <a:pt x="596" y="715"/>
                  </a:lnTo>
                  <a:lnTo>
                    <a:pt x="576" y="722"/>
                  </a:lnTo>
                  <a:lnTo>
                    <a:pt x="554" y="728"/>
                  </a:lnTo>
                  <a:lnTo>
                    <a:pt x="533" y="731"/>
                  </a:lnTo>
                  <a:lnTo>
                    <a:pt x="509" y="732"/>
                  </a:lnTo>
                  <a:lnTo>
                    <a:pt x="509" y="73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2" name="Freeform 20"/>
            <p:cNvSpPr>
              <a:spLocks noEditPoints="1"/>
            </p:cNvSpPr>
            <p:nvPr/>
          </p:nvSpPr>
          <p:spPr bwMode="auto">
            <a:xfrm>
              <a:off x="5214215" y="3272580"/>
              <a:ext cx="292455" cy="292455"/>
            </a:xfrm>
            <a:custGeom>
              <a:avLst/>
              <a:gdLst>
                <a:gd name="T0" fmla="*/ 378 w 1017"/>
                <a:gd name="T1" fmla="*/ 513 h 1018"/>
                <a:gd name="T2" fmla="*/ 349 w 1017"/>
                <a:gd name="T3" fmla="*/ 439 h 1018"/>
                <a:gd name="T4" fmla="*/ 306 w 1017"/>
                <a:gd name="T5" fmla="*/ 416 h 1018"/>
                <a:gd name="T6" fmla="*/ 293 w 1017"/>
                <a:gd name="T7" fmla="*/ 493 h 1018"/>
                <a:gd name="T8" fmla="*/ 398 w 1017"/>
                <a:gd name="T9" fmla="*/ 598 h 1018"/>
                <a:gd name="T10" fmla="*/ 475 w 1017"/>
                <a:gd name="T11" fmla="*/ 586 h 1018"/>
                <a:gd name="T12" fmla="*/ 452 w 1017"/>
                <a:gd name="T13" fmla="*/ 542 h 1018"/>
                <a:gd name="T14" fmla="*/ 814 w 1017"/>
                <a:gd name="T15" fmla="*/ 672 h 1018"/>
                <a:gd name="T16" fmla="*/ 778 w 1017"/>
                <a:gd name="T17" fmla="*/ 776 h 1018"/>
                <a:gd name="T18" fmla="*/ 668 w 1017"/>
                <a:gd name="T19" fmla="*/ 827 h 1018"/>
                <a:gd name="T20" fmla="*/ 637 w 1017"/>
                <a:gd name="T21" fmla="*/ 866 h 1018"/>
                <a:gd name="T22" fmla="*/ 709 w 1017"/>
                <a:gd name="T23" fmla="*/ 886 h 1018"/>
                <a:gd name="T24" fmla="*/ 859 w 1017"/>
                <a:gd name="T25" fmla="*/ 765 h 1018"/>
                <a:gd name="T26" fmla="*/ 861 w 1017"/>
                <a:gd name="T27" fmla="*/ 658 h 1018"/>
                <a:gd name="T28" fmla="*/ 909 w 1017"/>
                <a:gd name="T29" fmla="*/ 337 h 1018"/>
                <a:gd name="T30" fmla="*/ 1017 w 1017"/>
                <a:gd name="T31" fmla="*/ 293 h 1018"/>
                <a:gd name="T32" fmla="*/ 986 w 1017"/>
                <a:gd name="T33" fmla="*/ 256 h 1018"/>
                <a:gd name="T34" fmla="*/ 923 w 1017"/>
                <a:gd name="T35" fmla="*/ 136 h 1018"/>
                <a:gd name="T36" fmla="*/ 899 w 1017"/>
                <a:gd name="T37" fmla="*/ 94 h 1018"/>
                <a:gd name="T38" fmla="*/ 784 w 1017"/>
                <a:gd name="T39" fmla="*/ 110 h 1018"/>
                <a:gd name="T40" fmla="*/ 738 w 1017"/>
                <a:gd name="T41" fmla="*/ 1 h 1018"/>
                <a:gd name="T42" fmla="*/ 700 w 1017"/>
                <a:gd name="T43" fmla="*/ 32 h 1018"/>
                <a:gd name="T44" fmla="*/ 590 w 1017"/>
                <a:gd name="T45" fmla="*/ 96 h 1018"/>
                <a:gd name="T46" fmla="*/ 547 w 1017"/>
                <a:gd name="T47" fmla="*/ 118 h 1018"/>
                <a:gd name="T48" fmla="*/ 559 w 1017"/>
                <a:gd name="T49" fmla="*/ 184 h 1018"/>
                <a:gd name="T50" fmla="*/ 417 w 1017"/>
                <a:gd name="T51" fmla="*/ 161 h 1018"/>
                <a:gd name="T52" fmla="*/ 286 w 1017"/>
                <a:gd name="T53" fmla="*/ 208 h 1018"/>
                <a:gd name="T54" fmla="*/ 193 w 1017"/>
                <a:gd name="T55" fmla="*/ 309 h 1018"/>
                <a:gd name="T56" fmla="*/ 159 w 1017"/>
                <a:gd name="T57" fmla="*/ 445 h 1018"/>
                <a:gd name="T58" fmla="*/ 101 w 1017"/>
                <a:gd name="T59" fmla="*/ 561 h 1018"/>
                <a:gd name="T60" fmla="*/ 3 w 1017"/>
                <a:gd name="T61" fmla="*/ 723 h 1018"/>
                <a:gd name="T62" fmla="*/ 30 w 1017"/>
                <a:gd name="T63" fmla="*/ 885 h 1018"/>
                <a:gd name="T64" fmla="*/ 216 w 1017"/>
                <a:gd name="T65" fmla="*/ 1015 h 1018"/>
                <a:gd name="T66" fmla="*/ 741 w 1017"/>
                <a:gd name="T67" fmla="*/ 1013 h 1018"/>
                <a:gd name="T68" fmla="*/ 883 w 1017"/>
                <a:gd name="T69" fmla="*/ 952 h 1018"/>
                <a:gd name="T70" fmla="*/ 981 w 1017"/>
                <a:gd name="T71" fmla="*/ 837 h 1018"/>
                <a:gd name="T72" fmla="*/ 1017 w 1017"/>
                <a:gd name="T73" fmla="*/ 685 h 1018"/>
                <a:gd name="T74" fmla="*/ 986 w 1017"/>
                <a:gd name="T75" fmla="*/ 542 h 1018"/>
                <a:gd name="T76" fmla="*/ 925 w 1017"/>
                <a:gd name="T77" fmla="*/ 442 h 1018"/>
                <a:gd name="T78" fmla="*/ 756 w 1017"/>
                <a:gd name="T79" fmla="*/ 169 h 1018"/>
                <a:gd name="T80" fmla="*/ 843 w 1017"/>
                <a:gd name="T81" fmla="*/ 239 h 1018"/>
                <a:gd name="T82" fmla="*/ 836 w 1017"/>
                <a:gd name="T83" fmla="*/ 347 h 1018"/>
                <a:gd name="T84" fmla="*/ 708 w 1017"/>
                <a:gd name="T85" fmla="*/ 334 h 1018"/>
                <a:gd name="T86" fmla="*/ 647 w 1017"/>
                <a:gd name="T87" fmla="*/ 201 h 1018"/>
                <a:gd name="T88" fmla="*/ 954 w 1017"/>
                <a:gd name="T89" fmla="*/ 698 h 1018"/>
                <a:gd name="T90" fmla="*/ 843 w 1017"/>
                <a:gd name="T91" fmla="*/ 904 h 1018"/>
                <a:gd name="T92" fmla="*/ 255 w 1017"/>
                <a:gd name="T93" fmla="*/ 955 h 1018"/>
                <a:gd name="T94" fmla="*/ 108 w 1017"/>
                <a:gd name="T95" fmla="*/ 885 h 1018"/>
                <a:gd name="T96" fmla="*/ 67 w 1017"/>
                <a:gd name="T97" fmla="*/ 731 h 1018"/>
                <a:gd name="T98" fmla="*/ 156 w 1017"/>
                <a:gd name="T99" fmla="*/ 601 h 1018"/>
                <a:gd name="T100" fmla="*/ 240 w 1017"/>
                <a:gd name="T101" fmla="*/ 560 h 1018"/>
                <a:gd name="T102" fmla="*/ 222 w 1017"/>
                <a:gd name="T103" fmla="*/ 445 h 1018"/>
                <a:gd name="T104" fmla="*/ 321 w 1017"/>
                <a:gd name="T105" fmla="*/ 261 h 1018"/>
                <a:gd name="T106" fmla="*/ 500 w 1017"/>
                <a:gd name="T107" fmla="*/ 230 h 1018"/>
                <a:gd name="T108" fmla="*/ 640 w 1017"/>
                <a:gd name="T109" fmla="*/ 338 h 1018"/>
                <a:gd name="T110" fmla="*/ 681 w 1017"/>
                <a:gd name="T111" fmla="*/ 412 h 1018"/>
                <a:gd name="T112" fmla="*/ 789 w 1017"/>
                <a:gd name="T113" fmla="*/ 435 h 1018"/>
                <a:gd name="T114" fmla="*/ 891 w 1017"/>
                <a:gd name="T115" fmla="*/ 510 h 1018"/>
                <a:gd name="T116" fmla="*/ 954 w 1017"/>
                <a:gd name="T117" fmla="*/ 68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446" y="541"/>
                  </a:moveTo>
                  <a:lnTo>
                    <a:pt x="446" y="541"/>
                  </a:lnTo>
                  <a:lnTo>
                    <a:pt x="436" y="541"/>
                  </a:lnTo>
                  <a:lnTo>
                    <a:pt x="426" y="540"/>
                  </a:lnTo>
                  <a:lnTo>
                    <a:pt x="417" y="537"/>
                  </a:lnTo>
                  <a:lnTo>
                    <a:pt x="408" y="533"/>
                  </a:lnTo>
                  <a:lnTo>
                    <a:pt x="399" y="530"/>
                  </a:lnTo>
                  <a:lnTo>
                    <a:pt x="392" y="525"/>
                  </a:lnTo>
                  <a:lnTo>
                    <a:pt x="384" y="519"/>
                  </a:lnTo>
                  <a:lnTo>
                    <a:pt x="378" y="513"/>
                  </a:lnTo>
                  <a:lnTo>
                    <a:pt x="372" y="507"/>
                  </a:lnTo>
                  <a:lnTo>
                    <a:pt x="366" y="499"/>
                  </a:lnTo>
                  <a:lnTo>
                    <a:pt x="362" y="492"/>
                  </a:lnTo>
                  <a:lnTo>
                    <a:pt x="358" y="483"/>
                  </a:lnTo>
                  <a:lnTo>
                    <a:pt x="354" y="474"/>
                  </a:lnTo>
                  <a:lnTo>
                    <a:pt x="352" y="465"/>
                  </a:lnTo>
                  <a:lnTo>
                    <a:pt x="350" y="456"/>
                  </a:lnTo>
                  <a:lnTo>
                    <a:pt x="350" y="445"/>
                  </a:lnTo>
                  <a:lnTo>
                    <a:pt x="350" y="445"/>
                  </a:lnTo>
                  <a:lnTo>
                    <a:pt x="349" y="439"/>
                  </a:lnTo>
                  <a:lnTo>
                    <a:pt x="347" y="434"/>
                  </a:lnTo>
                  <a:lnTo>
                    <a:pt x="345" y="428"/>
                  </a:lnTo>
                  <a:lnTo>
                    <a:pt x="340" y="423"/>
                  </a:lnTo>
                  <a:lnTo>
                    <a:pt x="336" y="420"/>
                  </a:lnTo>
                  <a:lnTo>
                    <a:pt x="331" y="416"/>
                  </a:lnTo>
                  <a:lnTo>
                    <a:pt x="324" y="414"/>
                  </a:lnTo>
                  <a:lnTo>
                    <a:pt x="318" y="414"/>
                  </a:lnTo>
                  <a:lnTo>
                    <a:pt x="318" y="414"/>
                  </a:lnTo>
                  <a:lnTo>
                    <a:pt x="311" y="414"/>
                  </a:lnTo>
                  <a:lnTo>
                    <a:pt x="306" y="416"/>
                  </a:lnTo>
                  <a:lnTo>
                    <a:pt x="301" y="420"/>
                  </a:lnTo>
                  <a:lnTo>
                    <a:pt x="295" y="423"/>
                  </a:lnTo>
                  <a:lnTo>
                    <a:pt x="292" y="428"/>
                  </a:lnTo>
                  <a:lnTo>
                    <a:pt x="289" y="434"/>
                  </a:lnTo>
                  <a:lnTo>
                    <a:pt x="287" y="439"/>
                  </a:lnTo>
                  <a:lnTo>
                    <a:pt x="287" y="445"/>
                  </a:lnTo>
                  <a:lnTo>
                    <a:pt x="287" y="445"/>
                  </a:lnTo>
                  <a:lnTo>
                    <a:pt x="287" y="463"/>
                  </a:lnTo>
                  <a:lnTo>
                    <a:pt x="290" y="478"/>
                  </a:lnTo>
                  <a:lnTo>
                    <a:pt x="293" y="493"/>
                  </a:lnTo>
                  <a:lnTo>
                    <a:pt x="299" y="508"/>
                  </a:lnTo>
                  <a:lnTo>
                    <a:pt x="305" y="522"/>
                  </a:lnTo>
                  <a:lnTo>
                    <a:pt x="314" y="535"/>
                  </a:lnTo>
                  <a:lnTo>
                    <a:pt x="322" y="547"/>
                  </a:lnTo>
                  <a:lnTo>
                    <a:pt x="333" y="558"/>
                  </a:lnTo>
                  <a:lnTo>
                    <a:pt x="345" y="569"/>
                  </a:lnTo>
                  <a:lnTo>
                    <a:pt x="356" y="577"/>
                  </a:lnTo>
                  <a:lnTo>
                    <a:pt x="369" y="586"/>
                  </a:lnTo>
                  <a:lnTo>
                    <a:pt x="383" y="592"/>
                  </a:lnTo>
                  <a:lnTo>
                    <a:pt x="398" y="598"/>
                  </a:lnTo>
                  <a:lnTo>
                    <a:pt x="413" y="602"/>
                  </a:lnTo>
                  <a:lnTo>
                    <a:pt x="429" y="604"/>
                  </a:lnTo>
                  <a:lnTo>
                    <a:pt x="446" y="605"/>
                  </a:lnTo>
                  <a:lnTo>
                    <a:pt x="446" y="605"/>
                  </a:lnTo>
                  <a:lnTo>
                    <a:pt x="452" y="604"/>
                  </a:lnTo>
                  <a:lnTo>
                    <a:pt x="457" y="602"/>
                  </a:lnTo>
                  <a:lnTo>
                    <a:pt x="463" y="600"/>
                  </a:lnTo>
                  <a:lnTo>
                    <a:pt x="468" y="596"/>
                  </a:lnTo>
                  <a:lnTo>
                    <a:pt x="471" y="591"/>
                  </a:lnTo>
                  <a:lnTo>
                    <a:pt x="475" y="586"/>
                  </a:lnTo>
                  <a:lnTo>
                    <a:pt x="477" y="580"/>
                  </a:lnTo>
                  <a:lnTo>
                    <a:pt x="477" y="573"/>
                  </a:lnTo>
                  <a:lnTo>
                    <a:pt x="477" y="573"/>
                  </a:lnTo>
                  <a:lnTo>
                    <a:pt x="477" y="567"/>
                  </a:lnTo>
                  <a:lnTo>
                    <a:pt x="475" y="560"/>
                  </a:lnTo>
                  <a:lnTo>
                    <a:pt x="471" y="555"/>
                  </a:lnTo>
                  <a:lnTo>
                    <a:pt x="468" y="551"/>
                  </a:lnTo>
                  <a:lnTo>
                    <a:pt x="463" y="546"/>
                  </a:lnTo>
                  <a:lnTo>
                    <a:pt x="457" y="544"/>
                  </a:lnTo>
                  <a:lnTo>
                    <a:pt x="452" y="542"/>
                  </a:lnTo>
                  <a:lnTo>
                    <a:pt x="446" y="541"/>
                  </a:lnTo>
                  <a:lnTo>
                    <a:pt x="446" y="541"/>
                  </a:lnTo>
                  <a:close/>
                  <a:moveTo>
                    <a:pt x="843" y="653"/>
                  </a:moveTo>
                  <a:lnTo>
                    <a:pt x="843" y="653"/>
                  </a:lnTo>
                  <a:lnTo>
                    <a:pt x="836" y="654"/>
                  </a:lnTo>
                  <a:lnTo>
                    <a:pt x="831" y="655"/>
                  </a:lnTo>
                  <a:lnTo>
                    <a:pt x="825" y="658"/>
                  </a:lnTo>
                  <a:lnTo>
                    <a:pt x="820" y="662"/>
                  </a:lnTo>
                  <a:lnTo>
                    <a:pt x="817" y="666"/>
                  </a:lnTo>
                  <a:lnTo>
                    <a:pt x="814" y="672"/>
                  </a:lnTo>
                  <a:lnTo>
                    <a:pt x="811" y="678"/>
                  </a:lnTo>
                  <a:lnTo>
                    <a:pt x="811" y="685"/>
                  </a:lnTo>
                  <a:lnTo>
                    <a:pt x="811" y="685"/>
                  </a:lnTo>
                  <a:lnTo>
                    <a:pt x="810" y="699"/>
                  </a:lnTo>
                  <a:lnTo>
                    <a:pt x="808" y="714"/>
                  </a:lnTo>
                  <a:lnTo>
                    <a:pt x="805" y="727"/>
                  </a:lnTo>
                  <a:lnTo>
                    <a:pt x="800" y="741"/>
                  </a:lnTo>
                  <a:lnTo>
                    <a:pt x="794" y="752"/>
                  </a:lnTo>
                  <a:lnTo>
                    <a:pt x="787" y="764"/>
                  </a:lnTo>
                  <a:lnTo>
                    <a:pt x="778" y="776"/>
                  </a:lnTo>
                  <a:lnTo>
                    <a:pt x="770" y="786"/>
                  </a:lnTo>
                  <a:lnTo>
                    <a:pt x="759" y="795"/>
                  </a:lnTo>
                  <a:lnTo>
                    <a:pt x="748" y="803"/>
                  </a:lnTo>
                  <a:lnTo>
                    <a:pt x="736" y="810"/>
                  </a:lnTo>
                  <a:lnTo>
                    <a:pt x="723" y="817"/>
                  </a:lnTo>
                  <a:lnTo>
                    <a:pt x="711" y="821"/>
                  </a:lnTo>
                  <a:lnTo>
                    <a:pt x="697" y="824"/>
                  </a:lnTo>
                  <a:lnTo>
                    <a:pt x="683" y="826"/>
                  </a:lnTo>
                  <a:lnTo>
                    <a:pt x="668" y="827"/>
                  </a:lnTo>
                  <a:lnTo>
                    <a:pt x="668" y="827"/>
                  </a:lnTo>
                  <a:lnTo>
                    <a:pt x="661" y="828"/>
                  </a:lnTo>
                  <a:lnTo>
                    <a:pt x="656" y="830"/>
                  </a:lnTo>
                  <a:lnTo>
                    <a:pt x="650" y="833"/>
                  </a:lnTo>
                  <a:lnTo>
                    <a:pt x="645" y="837"/>
                  </a:lnTo>
                  <a:lnTo>
                    <a:pt x="642" y="841"/>
                  </a:lnTo>
                  <a:lnTo>
                    <a:pt x="639" y="847"/>
                  </a:lnTo>
                  <a:lnTo>
                    <a:pt x="637" y="853"/>
                  </a:lnTo>
                  <a:lnTo>
                    <a:pt x="637" y="860"/>
                  </a:lnTo>
                  <a:lnTo>
                    <a:pt x="637" y="860"/>
                  </a:lnTo>
                  <a:lnTo>
                    <a:pt x="637" y="866"/>
                  </a:lnTo>
                  <a:lnTo>
                    <a:pt x="639" y="871"/>
                  </a:lnTo>
                  <a:lnTo>
                    <a:pt x="642" y="877"/>
                  </a:lnTo>
                  <a:lnTo>
                    <a:pt x="645" y="882"/>
                  </a:lnTo>
                  <a:lnTo>
                    <a:pt x="650" y="885"/>
                  </a:lnTo>
                  <a:lnTo>
                    <a:pt x="656" y="889"/>
                  </a:lnTo>
                  <a:lnTo>
                    <a:pt x="661" y="891"/>
                  </a:lnTo>
                  <a:lnTo>
                    <a:pt x="668" y="891"/>
                  </a:lnTo>
                  <a:lnTo>
                    <a:pt x="668" y="891"/>
                  </a:lnTo>
                  <a:lnTo>
                    <a:pt x="689" y="890"/>
                  </a:lnTo>
                  <a:lnTo>
                    <a:pt x="709" y="886"/>
                  </a:lnTo>
                  <a:lnTo>
                    <a:pt x="729" y="882"/>
                  </a:lnTo>
                  <a:lnTo>
                    <a:pt x="748" y="875"/>
                  </a:lnTo>
                  <a:lnTo>
                    <a:pt x="766" y="866"/>
                  </a:lnTo>
                  <a:lnTo>
                    <a:pt x="784" y="855"/>
                  </a:lnTo>
                  <a:lnTo>
                    <a:pt x="800" y="844"/>
                  </a:lnTo>
                  <a:lnTo>
                    <a:pt x="814" y="831"/>
                  </a:lnTo>
                  <a:lnTo>
                    <a:pt x="828" y="816"/>
                  </a:lnTo>
                  <a:lnTo>
                    <a:pt x="839" y="800"/>
                  </a:lnTo>
                  <a:lnTo>
                    <a:pt x="850" y="783"/>
                  </a:lnTo>
                  <a:lnTo>
                    <a:pt x="859" y="765"/>
                  </a:lnTo>
                  <a:lnTo>
                    <a:pt x="865" y="746"/>
                  </a:lnTo>
                  <a:lnTo>
                    <a:pt x="870" y="727"/>
                  </a:lnTo>
                  <a:lnTo>
                    <a:pt x="874" y="705"/>
                  </a:lnTo>
                  <a:lnTo>
                    <a:pt x="875" y="685"/>
                  </a:lnTo>
                  <a:lnTo>
                    <a:pt x="875" y="685"/>
                  </a:lnTo>
                  <a:lnTo>
                    <a:pt x="874" y="678"/>
                  </a:lnTo>
                  <a:lnTo>
                    <a:pt x="873" y="672"/>
                  </a:lnTo>
                  <a:lnTo>
                    <a:pt x="869" y="666"/>
                  </a:lnTo>
                  <a:lnTo>
                    <a:pt x="865" y="662"/>
                  </a:lnTo>
                  <a:lnTo>
                    <a:pt x="861" y="658"/>
                  </a:lnTo>
                  <a:lnTo>
                    <a:pt x="855" y="655"/>
                  </a:lnTo>
                  <a:lnTo>
                    <a:pt x="849" y="654"/>
                  </a:lnTo>
                  <a:lnTo>
                    <a:pt x="843" y="653"/>
                  </a:lnTo>
                  <a:lnTo>
                    <a:pt x="843" y="653"/>
                  </a:lnTo>
                  <a:close/>
                  <a:moveTo>
                    <a:pt x="917" y="418"/>
                  </a:moveTo>
                  <a:lnTo>
                    <a:pt x="887" y="388"/>
                  </a:lnTo>
                  <a:lnTo>
                    <a:pt x="887" y="388"/>
                  </a:lnTo>
                  <a:lnTo>
                    <a:pt x="895" y="371"/>
                  </a:lnTo>
                  <a:lnTo>
                    <a:pt x="903" y="354"/>
                  </a:lnTo>
                  <a:lnTo>
                    <a:pt x="909" y="337"/>
                  </a:lnTo>
                  <a:lnTo>
                    <a:pt x="913" y="319"/>
                  </a:lnTo>
                  <a:lnTo>
                    <a:pt x="986" y="319"/>
                  </a:lnTo>
                  <a:lnTo>
                    <a:pt x="986" y="319"/>
                  </a:lnTo>
                  <a:lnTo>
                    <a:pt x="993" y="318"/>
                  </a:lnTo>
                  <a:lnTo>
                    <a:pt x="998" y="317"/>
                  </a:lnTo>
                  <a:lnTo>
                    <a:pt x="1003" y="313"/>
                  </a:lnTo>
                  <a:lnTo>
                    <a:pt x="1009" y="309"/>
                  </a:lnTo>
                  <a:lnTo>
                    <a:pt x="1012" y="305"/>
                  </a:lnTo>
                  <a:lnTo>
                    <a:pt x="1015" y="300"/>
                  </a:lnTo>
                  <a:lnTo>
                    <a:pt x="1017" y="293"/>
                  </a:lnTo>
                  <a:lnTo>
                    <a:pt x="1017" y="287"/>
                  </a:lnTo>
                  <a:lnTo>
                    <a:pt x="1017" y="287"/>
                  </a:lnTo>
                  <a:lnTo>
                    <a:pt x="1017" y="280"/>
                  </a:lnTo>
                  <a:lnTo>
                    <a:pt x="1015" y="275"/>
                  </a:lnTo>
                  <a:lnTo>
                    <a:pt x="1012" y="270"/>
                  </a:lnTo>
                  <a:lnTo>
                    <a:pt x="1009" y="264"/>
                  </a:lnTo>
                  <a:lnTo>
                    <a:pt x="1003" y="261"/>
                  </a:lnTo>
                  <a:lnTo>
                    <a:pt x="998" y="258"/>
                  </a:lnTo>
                  <a:lnTo>
                    <a:pt x="993" y="256"/>
                  </a:lnTo>
                  <a:lnTo>
                    <a:pt x="986" y="256"/>
                  </a:lnTo>
                  <a:lnTo>
                    <a:pt x="913" y="256"/>
                  </a:lnTo>
                  <a:lnTo>
                    <a:pt x="913" y="256"/>
                  </a:lnTo>
                  <a:lnTo>
                    <a:pt x="908" y="235"/>
                  </a:lnTo>
                  <a:lnTo>
                    <a:pt x="902" y="216"/>
                  </a:lnTo>
                  <a:lnTo>
                    <a:pt x="893" y="198"/>
                  </a:lnTo>
                  <a:lnTo>
                    <a:pt x="882" y="182"/>
                  </a:lnTo>
                  <a:lnTo>
                    <a:pt x="917" y="147"/>
                  </a:lnTo>
                  <a:lnTo>
                    <a:pt x="917" y="147"/>
                  </a:lnTo>
                  <a:lnTo>
                    <a:pt x="920" y="142"/>
                  </a:lnTo>
                  <a:lnTo>
                    <a:pt x="923" y="136"/>
                  </a:lnTo>
                  <a:lnTo>
                    <a:pt x="925" y="131"/>
                  </a:lnTo>
                  <a:lnTo>
                    <a:pt x="925" y="125"/>
                  </a:lnTo>
                  <a:lnTo>
                    <a:pt x="925" y="118"/>
                  </a:lnTo>
                  <a:lnTo>
                    <a:pt x="923" y="113"/>
                  </a:lnTo>
                  <a:lnTo>
                    <a:pt x="921" y="107"/>
                  </a:lnTo>
                  <a:lnTo>
                    <a:pt x="917" y="102"/>
                  </a:lnTo>
                  <a:lnTo>
                    <a:pt x="917" y="102"/>
                  </a:lnTo>
                  <a:lnTo>
                    <a:pt x="911" y="98"/>
                  </a:lnTo>
                  <a:lnTo>
                    <a:pt x="906" y="96"/>
                  </a:lnTo>
                  <a:lnTo>
                    <a:pt x="899" y="94"/>
                  </a:lnTo>
                  <a:lnTo>
                    <a:pt x="894" y="92"/>
                  </a:lnTo>
                  <a:lnTo>
                    <a:pt x="888" y="94"/>
                  </a:lnTo>
                  <a:lnTo>
                    <a:pt x="882" y="96"/>
                  </a:lnTo>
                  <a:lnTo>
                    <a:pt x="876" y="98"/>
                  </a:lnTo>
                  <a:lnTo>
                    <a:pt x="872" y="102"/>
                  </a:lnTo>
                  <a:lnTo>
                    <a:pt x="837" y="136"/>
                  </a:lnTo>
                  <a:lnTo>
                    <a:pt x="837" y="136"/>
                  </a:lnTo>
                  <a:lnTo>
                    <a:pt x="820" y="126"/>
                  </a:lnTo>
                  <a:lnTo>
                    <a:pt x="803" y="117"/>
                  </a:lnTo>
                  <a:lnTo>
                    <a:pt x="784" y="110"/>
                  </a:lnTo>
                  <a:lnTo>
                    <a:pt x="763" y="105"/>
                  </a:lnTo>
                  <a:lnTo>
                    <a:pt x="763" y="32"/>
                  </a:lnTo>
                  <a:lnTo>
                    <a:pt x="763" y="32"/>
                  </a:lnTo>
                  <a:lnTo>
                    <a:pt x="763" y="26"/>
                  </a:lnTo>
                  <a:lnTo>
                    <a:pt x="761" y="21"/>
                  </a:lnTo>
                  <a:lnTo>
                    <a:pt x="758" y="14"/>
                  </a:lnTo>
                  <a:lnTo>
                    <a:pt x="753" y="10"/>
                  </a:lnTo>
                  <a:lnTo>
                    <a:pt x="749" y="6"/>
                  </a:lnTo>
                  <a:lnTo>
                    <a:pt x="744" y="3"/>
                  </a:lnTo>
                  <a:lnTo>
                    <a:pt x="738" y="1"/>
                  </a:lnTo>
                  <a:lnTo>
                    <a:pt x="732" y="0"/>
                  </a:lnTo>
                  <a:lnTo>
                    <a:pt x="732" y="0"/>
                  </a:lnTo>
                  <a:lnTo>
                    <a:pt x="726" y="1"/>
                  </a:lnTo>
                  <a:lnTo>
                    <a:pt x="719" y="3"/>
                  </a:lnTo>
                  <a:lnTo>
                    <a:pt x="714" y="6"/>
                  </a:lnTo>
                  <a:lnTo>
                    <a:pt x="709" y="10"/>
                  </a:lnTo>
                  <a:lnTo>
                    <a:pt x="705" y="14"/>
                  </a:lnTo>
                  <a:lnTo>
                    <a:pt x="702" y="21"/>
                  </a:lnTo>
                  <a:lnTo>
                    <a:pt x="700" y="26"/>
                  </a:lnTo>
                  <a:lnTo>
                    <a:pt x="700" y="32"/>
                  </a:lnTo>
                  <a:lnTo>
                    <a:pt x="700" y="105"/>
                  </a:lnTo>
                  <a:lnTo>
                    <a:pt x="700" y="105"/>
                  </a:lnTo>
                  <a:lnTo>
                    <a:pt x="682" y="110"/>
                  </a:lnTo>
                  <a:lnTo>
                    <a:pt x="664" y="116"/>
                  </a:lnTo>
                  <a:lnTo>
                    <a:pt x="647" y="124"/>
                  </a:lnTo>
                  <a:lnTo>
                    <a:pt x="631" y="132"/>
                  </a:lnTo>
                  <a:lnTo>
                    <a:pt x="601" y="102"/>
                  </a:lnTo>
                  <a:lnTo>
                    <a:pt x="601" y="102"/>
                  </a:lnTo>
                  <a:lnTo>
                    <a:pt x="597" y="98"/>
                  </a:lnTo>
                  <a:lnTo>
                    <a:pt x="590" y="96"/>
                  </a:lnTo>
                  <a:lnTo>
                    <a:pt x="585" y="94"/>
                  </a:lnTo>
                  <a:lnTo>
                    <a:pt x="579" y="92"/>
                  </a:lnTo>
                  <a:lnTo>
                    <a:pt x="573" y="94"/>
                  </a:lnTo>
                  <a:lnTo>
                    <a:pt x="567" y="96"/>
                  </a:lnTo>
                  <a:lnTo>
                    <a:pt x="561" y="98"/>
                  </a:lnTo>
                  <a:lnTo>
                    <a:pt x="556" y="102"/>
                  </a:lnTo>
                  <a:lnTo>
                    <a:pt x="556" y="102"/>
                  </a:lnTo>
                  <a:lnTo>
                    <a:pt x="553" y="107"/>
                  </a:lnTo>
                  <a:lnTo>
                    <a:pt x="550" y="113"/>
                  </a:lnTo>
                  <a:lnTo>
                    <a:pt x="547" y="118"/>
                  </a:lnTo>
                  <a:lnTo>
                    <a:pt x="547" y="125"/>
                  </a:lnTo>
                  <a:lnTo>
                    <a:pt x="547" y="131"/>
                  </a:lnTo>
                  <a:lnTo>
                    <a:pt x="550" y="136"/>
                  </a:lnTo>
                  <a:lnTo>
                    <a:pt x="552" y="142"/>
                  </a:lnTo>
                  <a:lnTo>
                    <a:pt x="556" y="147"/>
                  </a:lnTo>
                  <a:lnTo>
                    <a:pt x="585" y="175"/>
                  </a:lnTo>
                  <a:lnTo>
                    <a:pt x="585" y="175"/>
                  </a:lnTo>
                  <a:lnTo>
                    <a:pt x="574" y="190"/>
                  </a:lnTo>
                  <a:lnTo>
                    <a:pt x="574" y="190"/>
                  </a:lnTo>
                  <a:lnTo>
                    <a:pt x="559" y="184"/>
                  </a:lnTo>
                  <a:lnTo>
                    <a:pt x="544" y="177"/>
                  </a:lnTo>
                  <a:lnTo>
                    <a:pt x="529" y="172"/>
                  </a:lnTo>
                  <a:lnTo>
                    <a:pt x="513" y="168"/>
                  </a:lnTo>
                  <a:lnTo>
                    <a:pt x="496" y="164"/>
                  </a:lnTo>
                  <a:lnTo>
                    <a:pt x="480" y="162"/>
                  </a:lnTo>
                  <a:lnTo>
                    <a:pt x="463" y="160"/>
                  </a:lnTo>
                  <a:lnTo>
                    <a:pt x="446" y="160"/>
                  </a:lnTo>
                  <a:lnTo>
                    <a:pt x="446" y="160"/>
                  </a:lnTo>
                  <a:lnTo>
                    <a:pt x="431" y="160"/>
                  </a:lnTo>
                  <a:lnTo>
                    <a:pt x="417" y="161"/>
                  </a:lnTo>
                  <a:lnTo>
                    <a:pt x="402" y="163"/>
                  </a:lnTo>
                  <a:lnTo>
                    <a:pt x="388" y="165"/>
                  </a:lnTo>
                  <a:lnTo>
                    <a:pt x="374" y="169"/>
                  </a:lnTo>
                  <a:lnTo>
                    <a:pt x="361" y="173"/>
                  </a:lnTo>
                  <a:lnTo>
                    <a:pt x="347" y="177"/>
                  </a:lnTo>
                  <a:lnTo>
                    <a:pt x="334" y="183"/>
                  </a:lnTo>
                  <a:lnTo>
                    <a:pt x="321" y="188"/>
                  </a:lnTo>
                  <a:lnTo>
                    <a:pt x="309" y="194"/>
                  </a:lnTo>
                  <a:lnTo>
                    <a:pt x="297" y="201"/>
                  </a:lnTo>
                  <a:lnTo>
                    <a:pt x="286" y="208"/>
                  </a:lnTo>
                  <a:lnTo>
                    <a:pt x="274" y="217"/>
                  </a:lnTo>
                  <a:lnTo>
                    <a:pt x="263" y="226"/>
                  </a:lnTo>
                  <a:lnTo>
                    <a:pt x="252" y="234"/>
                  </a:lnTo>
                  <a:lnTo>
                    <a:pt x="243" y="244"/>
                  </a:lnTo>
                  <a:lnTo>
                    <a:pt x="233" y="253"/>
                  </a:lnTo>
                  <a:lnTo>
                    <a:pt x="225" y="264"/>
                  </a:lnTo>
                  <a:lnTo>
                    <a:pt x="216" y="275"/>
                  </a:lnTo>
                  <a:lnTo>
                    <a:pt x="208" y="286"/>
                  </a:lnTo>
                  <a:lnTo>
                    <a:pt x="201" y="297"/>
                  </a:lnTo>
                  <a:lnTo>
                    <a:pt x="193" y="309"/>
                  </a:lnTo>
                  <a:lnTo>
                    <a:pt x="187" y="322"/>
                  </a:lnTo>
                  <a:lnTo>
                    <a:pt x="182" y="335"/>
                  </a:lnTo>
                  <a:lnTo>
                    <a:pt x="176" y="348"/>
                  </a:lnTo>
                  <a:lnTo>
                    <a:pt x="172" y="361"/>
                  </a:lnTo>
                  <a:lnTo>
                    <a:pt x="168" y="375"/>
                  </a:lnTo>
                  <a:lnTo>
                    <a:pt x="164" y="389"/>
                  </a:lnTo>
                  <a:lnTo>
                    <a:pt x="162" y="403"/>
                  </a:lnTo>
                  <a:lnTo>
                    <a:pt x="160" y="416"/>
                  </a:lnTo>
                  <a:lnTo>
                    <a:pt x="159" y="432"/>
                  </a:lnTo>
                  <a:lnTo>
                    <a:pt x="159" y="445"/>
                  </a:lnTo>
                  <a:lnTo>
                    <a:pt x="159" y="445"/>
                  </a:lnTo>
                  <a:lnTo>
                    <a:pt x="160" y="466"/>
                  </a:lnTo>
                  <a:lnTo>
                    <a:pt x="161" y="485"/>
                  </a:lnTo>
                  <a:lnTo>
                    <a:pt x="166" y="504"/>
                  </a:lnTo>
                  <a:lnTo>
                    <a:pt x="170" y="524"/>
                  </a:lnTo>
                  <a:lnTo>
                    <a:pt x="170" y="524"/>
                  </a:lnTo>
                  <a:lnTo>
                    <a:pt x="152" y="531"/>
                  </a:lnTo>
                  <a:lnTo>
                    <a:pt x="133" y="540"/>
                  </a:lnTo>
                  <a:lnTo>
                    <a:pt x="117" y="550"/>
                  </a:lnTo>
                  <a:lnTo>
                    <a:pt x="101" y="561"/>
                  </a:lnTo>
                  <a:lnTo>
                    <a:pt x="86" y="573"/>
                  </a:lnTo>
                  <a:lnTo>
                    <a:pt x="72" y="587"/>
                  </a:lnTo>
                  <a:lnTo>
                    <a:pt x="59" y="601"/>
                  </a:lnTo>
                  <a:lnTo>
                    <a:pt x="47" y="616"/>
                  </a:lnTo>
                  <a:lnTo>
                    <a:pt x="37" y="632"/>
                  </a:lnTo>
                  <a:lnTo>
                    <a:pt x="27" y="649"/>
                  </a:lnTo>
                  <a:lnTo>
                    <a:pt x="20" y="668"/>
                  </a:lnTo>
                  <a:lnTo>
                    <a:pt x="12" y="686"/>
                  </a:lnTo>
                  <a:lnTo>
                    <a:pt x="7" y="704"/>
                  </a:lnTo>
                  <a:lnTo>
                    <a:pt x="3" y="723"/>
                  </a:lnTo>
                  <a:lnTo>
                    <a:pt x="1" y="744"/>
                  </a:lnTo>
                  <a:lnTo>
                    <a:pt x="0" y="764"/>
                  </a:lnTo>
                  <a:lnTo>
                    <a:pt x="0" y="764"/>
                  </a:lnTo>
                  <a:lnTo>
                    <a:pt x="0" y="777"/>
                  </a:lnTo>
                  <a:lnTo>
                    <a:pt x="1" y="790"/>
                  </a:lnTo>
                  <a:lnTo>
                    <a:pt x="2" y="803"/>
                  </a:lnTo>
                  <a:lnTo>
                    <a:pt x="6" y="816"/>
                  </a:lnTo>
                  <a:lnTo>
                    <a:pt x="11" y="839"/>
                  </a:lnTo>
                  <a:lnTo>
                    <a:pt x="20" y="863"/>
                  </a:lnTo>
                  <a:lnTo>
                    <a:pt x="30" y="885"/>
                  </a:lnTo>
                  <a:lnTo>
                    <a:pt x="43" y="906"/>
                  </a:lnTo>
                  <a:lnTo>
                    <a:pt x="58" y="926"/>
                  </a:lnTo>
                  <a:lnTo>
                    <a:pt x="74" y="943"/>
                  </a:lnTo>
                  <a:lnTo>
                    <a:pt x="93" y="960"/>
                  </a:lnTo>
                  <a:lnTo>
                    <a:pt x="112" y="974"/>
                  </a:lnTo>
                  <a:lnTo>
                    <a:pt x="133" y="987"/>
                  </a:lnTo>
                  <a:lnTo>
                    <a:pt x="156" y="998"/>
                  </a:lnTo>
                  <a:lnTo>
                    <a:pt x="178" y="1007"/>
                  </a:lnTo>
                  <a:lnTo>
                    <a:pt x="203" y="1013"/>
                  </a:lnTo>
                  <a:lnTo>
                    <a:pt x="216" y="1015"/>
                  </a:lnTo>
                  <a:lnTo>
                    <a:pt x="229" y="1017"/>
                  </a:lnTo>
                  <a:lnTo>
                    <a:pt x="242" y="1018"/>
                  </a:lnTo>
                  <a:lnTo>
                    <a:pt x="255" y="1018"/>
                  </a:lnTo>
                  <a:lnTo>
                    <a:pt x="700" y="1018"/>
                  </a:lnTo>
                  <a:lnTo>
                    <a:pt x="700" y="1018"/>
                  </a:lnTo>
                  <a:lnTo>
                    <a:pt x="704" y="1018"/>
                  </a:lnTo>
                  <a:lnTo>
                    <a:pt x="708" y="1017"/>
                  </a:lnTo>
                  <a:lnTo>
                    <a:pt x="708" y="1017"/>
                  </a:lnTo>
                  <a:lnTo>
                    <a:pt x="725" y="1015"/>
                  </a:lnTo>
                  <a:lnTo>
                    <a:pt x="741" y="1013"/>
                  </a:lnTo>
                  <a:lnTo>
                    <a:pt x="757" y="1010"/>
                  </a:lnTo>
                  <a:lnTo>
                    <a:pt x="772" y="1007"/>
                  </a:lnTo>
                  <a:lnTo>
                    <a:pt x="787" y="1002"/>
                  </a:lnTo>
                  <a:lnTo>
                    <a:pt x="802" y="997"/>
                  </a:lnTo>
                  <a:lnTo>
                    <a:pt x="816" y="991"/>
                  </a:lnTo>
                  <a:lnTo>
                    <a:pt x="831" y="984"/>
                  </a:lnTo>
                  <a:lnTo>
                    <a:pt x="844" y="978"/>
                  </a:lnTo>
                  <a:lnTo>
                    <a:pt x="858" y="969"/>
                  </a:lnTo>
                  <a:lnTo>
                    <a:pt x="870" y="962"/>
                  </a:lnTo>
                  <a:lnTo>
                    <a:pt x="883" y="952"/>
                  </a:lnTo>
                  <a:lnTo>
                    <a:pt x="895" y="943"/>
                  </a:lnTo>
                  <a:lnTo>
                    <a:pt x="907" y="933"/>
                  </a:lnTo>
                  <a:lnTo>
                    <a:pt x="918" y="923"/>
                  </a:lnTo>
                  <a:lnTo>
                    <a:pt x="928" y="911"/>
                  </a:lnTo>
                  <a:lnTo>
                    <a:pt x="938" y="900"/>
                  </a:lnTo>
                  <a:lnTo>
                    <a:pt x="948" y="889"/>
                  </a:lnTo>
                  <a:lnTo>
                    <a:pt x="957" y="876"/>
                  </a:lnTo>
                  <a:lnTo>
                    <a:pt x="966" y="863"/>
                  </a:lnTo>
                  <a:lnTo>
                    <a:pt x="973" y="850"/>
                  </a:lnTo>
                  <a:lnTo>
                    <a:pt x="981" y="837"/>
                  </a:lnTo>
                  <a:lnTo>
                    <a:pt x="987" y="823"/>
                  </a:lnTo>
                  <a:lnTo>
                    <a:pt x="994" y="808"/>
                  </a:lnTo>
                  <a:lnTo>
                    <a:pt x="999" y="794"/>
                  </a:lnTo>
                  <a:lnTo>
                    <a:pt x="1005" y="779"/>
                  </a:lnTo>
                  <a:lnTo>
                    <a:pt x="1008" y="764"/>
                  </a:lnTo>
                  <a:lnTo>
                    <a:pt x="1012" y="748"/>
                  </a:lnTo>
                  <a:lnTo>
                    <a:pt x="1014" y="733"/>
                  </a:lnTo>
                  <a:lnTo>
                    <a:pt x="1016" y="717"/>
                  </a:lnTo>
                  <a:lnTo>
                    <a:pt x="1017" y="701"/>
                  </a:lnTo>
                  <a:lnTo>
                    <a:pt x="1017" y="685"/>
                  </a:lnTo>
                  <a:lnTo>
                    <a:pt x="1017" y="685"/>
                  </a:lnTo>
                  <a:lnTo>
                    <a:pt x="1017" y="668"/>
                  </a:lnTo>
                  <a:lnTo>
                    <a:pt x="1016" y="650"/>
                  </a:lnTo>
                  <a:lnTo>
                    <a:pt x="1014" y="634"/>
                  </a:lnTo>
                  <a:lnTo>
                    <a:pt x="1011" y="618"/>
                  </a:lnTo>
                  <a:lnTo>
                    <a:pt x="1008" y="602"/>
                  </a:lnTo>
                  <a:lnTo>
                    <a:pt x="1003" y="586"/>
                  </a:lnTo>
                  <a:lnTo>
                    <a:pt x="998" y="571"/>
                  </a:lnTo>
                  <a:lnTo>
                    <a:pt x="993" y="556"/>
                  </a:lnTo>
                  <a:lnTo>
                    <a:pt x="986" y="542"/>
                  </a:lnTo>
                  <a:lnTo>
                    <a:pt x="979" y="527"/>
                  </a:lnTo>
                  <a:lnTo>
                    <a:pt x="971" y="513"/>
                  </a:lnTo>
                  <a:lnTo>
                    <a:pt x="963" y="500"/>
                  </a:lnTo>
                  <a:lnTo>
                    <a:pt x="954" y="487"/>
                  </a:lnTo>
                  <a:lnTo>
                    <a:pt x="944" y="474"/>
                  </a:lnTo>
                  <a:lnTo>
                    <a:pt x="934" y="463"/>
                  </a:lnTo>
                  <a:lnTo>
                    <a:pt x="923" y="451"/>
                  </a:lnTo>
                  <a:lnTo>
                    <a:pt x="923" y="451"/>
                  </a:lnTo>
                  <a:lnTo>
                    <a:pt x="924" y="447"/>
                  </a:lnTo>
                  <a:lnTo>
                    <a:pt x="925" y="442"/>
                  </a:lnTo>
                  <a:lnTo>
                    <a:pt x="925" y="434"/>
                  </a:lnTo>
                  <a:lnTo>
                    <a:pt x="924" y="429"/>
                  </a:lnTo>
                  <a:lnTo>
                    <a:pt x="922" y="425"/>
                  </a:lnTo>
                  <a:lnTo>
                    <a:pt x="920" y="421"/>
                  </a:lnTo>
                  <a:lnTo>
                    <a:pt x="917" y="418"/>
                  </a:lnTo>
                  <a:lnTo>
                    <a:pt x="917" y="418"/>
                  </a:lnTo>
                  <a:close/>
                  <a:moveTo>
                    <a:pt x="732" y="167"/>
                  </a:moveTo>
                  <a:lnTo>
                    <a:pt x="732" y="167"/>
                  </a:lnTo>
                  <a:lnTo>
                    <a:pt x="744" y="167"/>
                  </a:lnTo>
                  <a:lnTo>
                    <a:pt x="756" y="169"/>
                  </a:lnTo>
                  <a:lnTo>
                    <a:pt x="767" y="172"/>
                  </a:lnTo>
                  <a:lnTo>
                    <a:pt x="778" y="175"/>
                  </a:lnTo>
                  <a:lnTo>
                    <a:pt x="789" y="180"/>
                  </a:lnTo>
                  <a:lnTo>
                    <a:pt x="799" y="187"/>
                  </a:lnTo>
                  <a:lnTo>
                    <a:pt x="808" y="193"/>
                  </a:lnTo>
                  <a:lnTo>
                    <a:pt x="817" y="202"/>
                  </a:lnTo>
                  <a:lnTo>
                    <a:pt x="824" y="210"/>
                  </a:lnTo>
                  <a:lnTo>
                    <a:pt x="832" y="219"/>
                  </a:lnTo>
                  <a:lnTo>
                    <a:pt x="838" y="230"/>
                  </a:lnTo>
                  <a:lnTo>
                    <a:pt x="843" y="239"/>
                  </a:lnTo>
                  <a:lnTo>
                    <a:pt x="847" y="251"/>
                  </a:lnTo>
                  <a:lnTo>
                    <a:pt x="850" y="263"/>
                  </a:lnTo>
                  <a:lnTo>
                    <a:pt x="852" y="275"/>
                  </a:lnTo>
                  <a:lnTo>
                    <a:pt x="852" y="287"/>
                  </a:lnTo>
                  <a:lnTo>
                    <a:pt x="852" y="287"/>
                  </a:lnTo>
                  <a:lnTo>
                    <a:pt x="852" y="300"/>
                  </a:lnTo>
                  <a:lnTo>
                    <a:pt x="850" y="312"/>
                  </a:lnTo>
                  <a:lnTo>
                    <a:pt x="847" y="324"/>
                  </a:lnTo>
                  <a:lnTo>
                    <a:pt x="841" y="336"/>
                  </a:lnTo>
                  <a:lnTo>
                    <a:pt x="836" y="347"/>
                  </a:lnTo>
                  <a:lnTo>
                    <a:pt x="830" y="357"/>
                  </a:lnTo>
                  <a:lnTo>
                    <a:pt x="821" y="367"/>
                  </a:lnTo>
                  <a:lnTo>
                    <a:pt x="813" y="377"/>
                  </a:lnTo>
                  <a:lnTo>
                    <a:pt x="813" y="377"/>
                  </a:lnTo>
                  <a:lnTo>
                    <a:pt x="790" y="368"/>
                  </a:lnTo>
                  <a:lnTo>
                    <a:pt x="765" y="361"/>
                  </a:lnTo>
                  <a:lnTo>
                    <a:pt x="741" y="355"/>
                  </a:lnTo>
                  <a:lnTo>
                    <a:pt x="716" y="352"/>
                  </a:lnTo>
                  <a:lnTo>
                    <a:pt x="716" y="352"/>
                  </a:lnTo>
                  <a:lnTo>
                    <a:pt x="708" y="334"/>
                  </a:lnTo>
                  <a:lnTo>
                    <a:pt x="700" y="316"/>
                  </a:lnTo>
                  <a:lnTo>
                    <a:pt x="690" y="298"/>
                  </a:lnTo>
                  <a:lnTo>
                    <a:pt x="679" y="282"/>
                  </a:lnTo>
                  <a:lnTo>
                    <a:pt x="669" y="266"/>
                  </a:lnTo>
                  <a:lnTo>
                    <a:pt x="656" y="252"/>
                  </a:lnTo>
                  <a:lnTo>
                    <a:pt x="642" y="238"/>
                  </a:lnTo>
                  <a:lnTo>
                    <a:pt x="628" y="226"/>
                  </a:lnTo>
                  <a:lnTo>
                    <a:pt x="628" y="226"/>
                  </a:lnTo>
                  <a:lnTo>
                    <a:pt x="637" y="213"/>
                  </a:lnTo>
                  <a:lnTo>
                    <a:pt x="647" y="201"/>
                  </a:lnTo>
                  <a:lnTo>
                    <a:pt x="659" y="191"/>
                  </a:lnTo>
                  <a:lnTo>
                    <a:pt x="672" y="183"/>
                  </a:lnTo>
                  <a:lnTo>
                    <a:pt x="686" y="175"/>
                  </a:lnTo>
                  <a:lnTo>
                    <a:pt x="700" y="170"/>
                  </a:lnTo>
                  <a:lnTo>
                    <a:pt x="716" y="168"/>
                  </a:lnTo>
                  <a:lnTo>
                    <a:pt x="732" y="167"/>
                  </a:lnTo>
                  <a:lnTo>
                    <a:pt x="732" y="167"/>
                  </a:lnTo>
                  <a:close/>
                  <a:moveTo>
                    <a:pt x="954" y="685"/>
                  </a:moveTo>
                  <a:lnTo>
                    <a:pt x="954" y="685"/>
                  </a:lnTo>
                  <a:lnTo>
                    <a:pt x="954" y="698"/>
                  </a:lnTo>
                  <a:lnTo>
                    <a:pt x="953" y="712"/>
                  </a:lnTo>
                  <a:lnTo>
                    <a:pt x="949" y="737"/>
                  </a:lnTo>
                  <a:lnTo>
                    <a:pt x="942" y="762"/>
                  </a:lnTo>
                  <a:lnTo>
                    <a:pt x="935" y="786"/>
                  </a:lnTo>
                  <a:lnTo>
                    <a:pt x="924" y="809"/>
                  </a:lnTo>
                  <a:lnTo>
                    <a:pt x="911" y="831"/>
                  </a:lnTo>
                  <a:lnTo>
                    <a:pt x="896" y="851"/>
                  </a:lnTo>
                  <a:lnTo>
                    <a:pt x="880" y="870"/>
                  </a:lnTo>
                  <a:lnTo>
                    <a:pt x="862" y="888"/>
                  </a:lnTo>
                  <a:lnTo>
                    <a:pt x="843" y="904"/>
                  </a:lnTo>
                  <a:lnTo>
                    <a:pt x="821" y="918"/>
                  </a:lnTo>
                  <a:lnTo>
                    <a:pt x="799" y="929"/>
                  </a:lnTo>
                  <a:lnTo>
                    <a:pt x="775" y="939"/>
                  </a:lnTo>
                  <a:lnTo>
                    <a:pt x="750" y="947"/>
                  </a:lnTo>
                  <a:lnTo>
                    <a:pt x="725" y="952"/>
                  </a:lnTo>
                  <a:lnTo>
                    <a:pt x="712" y="953"/>
                  </a:lnTo>
                  <a:lnTo>
                    <a:pt x="698" y="954"/>
                  </a:lnTo>
                  <a:lnTo>
                    <a:pt x="698" y="954"/>
                  </a:lnTo>
                  <a:lnTo>
                    <a:pt x="692" y="955"/>
                  </a:lnTo>
                  <a:lnTo>
                    <a:pt x="255" y="955"/>
                  </a:lnTo>
                  <a:lnTo>
                    <a:pt x="255" y="955"/>
                  </a:lnTo>
                  <a:lnTo>
                    <a:pt x="235" y="954"/>
                  </a:lnTo>
                  <a:lnTo>
                    <a:pt x="216" y="951"/>
                  </a:lnTo>
                  <a:lnTo>
                    <a:pt x="198" y="947"/>
                  </a:lnTo>
                  <a:lnTo>
                    <a:pt x="181" y="940"/>
                  </a:lnTo>
                  <a:lnTo>
                    <a:pt x="163" y="931"/>
                  </a:lnTo>
                  <a:lnTo>
                    <a:pt x="148" y="922"/>
                  </a:lnTo>
                  <a:lnTo>
                    <a:pt x="133" y="911"/>
                  </a:lnTo>
                  <a:lnTo>
                    <a:pt x="119" y="899"/>
                  </a:lnTo>
                  <a:lnTo>
                    <a:pt x="108" y="885"/>
                  </a:lnTo>
                  <a:lnTo>
                    <a:pt x="96" y="870"/>
                  </a:lnTo>
                  <a:lnTo>
                    <a:pt x="87" y="855"/>
                  </a:lnTo>
                  <a:lnTo>
                    <a:pt x="79" y="838"/>
                  </a:lnTo>
                  <a:lnTo>
                    <a:pt x="72" y="821"/>
                  </a:lnTo>
                  <a:lnTo>
                    <a:pt x="68" y="803"/>
                  </a:lnTo>
                  <a:lnTo>
                    <a:pt x="65" y="783"/>
                  </a:lnTo>
                  <a:lnTo>
                    <a:pt x="64" y="764"/>
                  </a:lnTo>
                  <a:lnTo>
                    <a:pt x="64" y="764"/>
                  </a:lnTo>
                  <a:lnTo>
                    <a:pt x="65" y="747"/>
                  </a:lnTo>
                  <a:lnTo>
                    <a:pt x="67" y="731"/>
                  </a:lnTo>
                  <a:lnTo>
                    <a:pt x="70" y="715"/>
                  </a:lnTo>
                  <a:lnTo>
                    <a:pt x="75" y="699"/>
                  </a:lnTo>
                  <a:lnTo>
                    <a:pt x="82" y="684"/>
                  </a:lnTo>
                  <a:lnTo>
                    <a:pt x="88" y="670"/>
                  </a:lnTo>
                  <a:lnTo>
                    <a:pt x="97" y="656"/>
                  </a:lnTo>
                  <a:lnTo>
                    <a:pt x="108" y="643"/>
                  </a:lnTo>
                  <a:lnTo>
                    <a:pt x="118" y="631"/>
                  </a:lnTo>
                  <a:lnTo>
                    <a:pt x="129" y="619"/>
                  </a:lnTo>
                  <a:lnTo>
                    <a:pt x="142" y="610"/>
                  </a:lnTo>
                  <a:lnTo>
                    <a:pt x="156" y="601"/>
                  </a:lnTo>
                  <a:lnTo>
                    <a:pt x="170" y="592"/>
                  </a:lnTo>
                  <a:lnTo>
                    <a:pt x="185" y="586"/>
                  </a:lnTo>
                  <a:lnTo>
                    <a:pt x="201" y="581"/>
                  </a:lnTo>
                  <a:lnTo>
                    <a:pt x="217" y="576"/>
                  </a:lnTo>
                  <a:lnTo>
                    <a:pt x="217" y="576"/>
                  </a:lnTo>
                  <a:lnTo>
                    <a:pt x="225" y="574"/>
                  </a:lnTo>
                  <a:lnTo>
                    <a:pt x="230" y="571"/>
                  </a:lnTo>
                  <a:lnTo>
                    <a:pt x="235" y="567"/>
                  </a:lnTo>
                  <a:lnTo>
                    <a:pt x="240" y="560"/>
                  </a:lnTo>
                  <a:lnTo>
                    <a:pt x="240" y="560"/>
                  </a:lnTo>
                  <a:lnTo>
                    <a:pt x="242" y="554"/>
                  </a:lnTo>
                  <a:lnTo>
                    <a:pt x="243" y="547"/>
                  </a:lnTo>
                  <a:lnTo>
                    <a:pt x="243" y="540"/>
                  </a:lnTo>
                  <a:lnTo>
                    <a:pt x="241" y="533"/>
                  </a:lnTo>
                  <a:lnTo>
                    <a:pt x="241" y="533"/>
                  </a:lnTo>
                  <a:lnTo>
                    <a:pt x="233" y="512"/>
                  </a:lnTo>
                  <a:lnTo>
                    <a:pt x="227" y="491"/>
                  </a:lnTo>
                  <a:lnTo>
                    <a:pt x="223" y="468"/>
                  </a:lnTo>
                  <a:lnTo>
                    <a:pt x="222" y="445"/>
                  </a:lnTo>
                  <a:lnTo>
                    <a:pt x="222" y="445"/>
                  </a:lnTo>
                  <a:lnTo>
                    <a:pt x="223" y="423"/>
                  </a:lnTo>
                  <a:lnTo>
                    <a:pt x="227" y="401"/>
                  </a:lnTo>
                  <a:lnTo>
                    <a:pt x="233" y="380"/>
                  </a:lnTo>
                  <a:lnTo>
                    <a:pt x="241" y="360"/>
                  </a:lnTo>
                  <a:lnTo>
                    <a:pt x="249" y="340"/>
                  </a:lnTo>
                  <a:lnTo>
                    <a:pt x="261" y="321"/>
                  </a:lnTo>
                  <a:lnTo>
                    <a:pt x="274" y="305"/>
                  </a:lnTo>
                  <a:lnTo>
                    <a:pt x="288" y="289"/>
                  </a:lnTo>
                  <a:lnTo>
                    <a:pt x="304" y="274"/>
                  </a:lnTo>
                  <a:lnTo>
                    <a:pt x="321" y="261"/>
                  </a:lnTo>
                  <a:lnTo>
                    <a:pt x="339" y="250"/>
                  </a:lnTo>
                  <a:lnTo>
                    <a:pt x="359" y="241"/>
                  </a:lnTo>
                  <a:lnTo>
                    <a:pt x="379" y="233"/>
                  </a:lnTo>
                  <a:lnTo>
                    <a:pt x="400" y="228"/>
                  </a:lnTo>
                  <a:lnTo>
                    <a:pt x="423" y="224"/>
                  </a:lnTo>
                  <a:lnTo>
                    <a:pt x="446" y="223"/>
                  </a:lnTo>
                  <a:lnTo>
                    <a:pt x="446" y="223"/>
                  </a:lnTo>
                  <a:lnTo>
                    <a:pt x="464" y="224"/>
                  </a:lnTo>
                  <a:lnTo>
                    <a:pt x="483" y="227"/>
                  </a:lnTo>
                  <a:lnTo>
                    <a:pt x="500" y="230"/>
                  </a:lnTo>
                  <a:lnTo>
                    <a:pt x="519" y="235"/>
                  </a:lnTo>
                  <a:lnTo>
                    <a:pt x="536" y="243"/>
                  </a:lnTo>
                  <a:lnTo>
                    <a:pt x="552" y="250"/>
                  </a:lnTo>
                  <a:lnTo>
                    <a:pt x="567" y="260"/>
                  </a:lnTo>
                  <a:lnTo>
                    <a:pt x="582" y="270"/>
                  </a:lnTo>
                  <a:lnTo>
                    <a:pt x="596" y="281"/>
                  </a:lnTo>
                  <a:lnTo>
                    <a:pt x="609" y="294"/>
                  </a:lnTo>
                  <a:lnTo>
                    <a:pt x="620" y="308"/>
                  </a:lnTo>
                  <a:lnTo>
                    <a:pt x="631" y="323"/>
                  </a:lnTo>
                  <a:lnTo>
                    <a:pt x="640" y="338"/>
                  </a:lnTo>
                  <a:lnTo>
                    <a:pt x="648" y="355"/>
                  </a:lnTo>
                  <a:lnTo>
                    <a:pt x="655" y="373"/>
                  </a:lnTo>
                  <a:lnTo>
                    <a:pt x="660" y="391"/>
                  </a:lnTo>
                  <a:lnTo>
                    <a:pt x="660" y="391"/>
                  </a:lnTo>
                  <a:lnTo>
                    <a:pt x="662" y="395"/>
                  </a:lnTo>
                  <a:lnTo>
                    <a:pt x="664" y="400"/>
                  </a:lnTo>
                  <a:lnTo>
                    <a:pt x="668" y="404"/>
                  </a:lnTo>
                  <a:lnTo>
                    <a:pt x="672" y="408"/>
                  </a:lnTo>
                  <a:lnTo>
                    <a:pt x="676" y="410"/>
                  </a:lnTo>
                  <a:lnTo>
                    <a:pt x="681" y="412"/>
                  </a:lnTo>
                  <a:lnTo>
                    <a:pt x="686" y="414"/>
                  </a:lnTo>
                  <a:lnTo>
                    <a:pt x="690" y="414"/>
                  </a:lnTo>
                  <a:lnTo>
                    <a:pt x="690" y="414"/>
                  </a:lnTo>
                  <a:lnTo>
                    <a:pt x="705" y="415"/>
                  </a:lnTo>
                  <a:lnTo>
                    <a:pt x="720" y="416"/>
                  </a:lnTo>
                  <a:lnTo>
                    <a:pt x="734" y="419"/>
                  </a:lnTo>
                  <a:lnTo>
                    <a:pt x="748" y="422"/>
                  </a:lnTo>
                  <a:lnTo>
                    <a:pt x="762" y="426"/>
                  </a:lnTo>
                  <a:lnTo>
                    <a:pt x="775" y="430"/>
                  </a:lnTo>
                  <a:lnTo>
                    <a:pt x="789" y="435"/>
                  </a:lnTo>
                  <a:lnTo>
                    <a:pt x="801" y="441"/>
                  </a:lnTo>
                  <a:lnTo>
                    <a:pt x="801" y="441"/>
                  </a:lnTo>
                  <a:lnTo>
                    <a:pt x="804" y="442"/>
                  </a:lnTo>
                  <a:lnTo>
                    <a:pt x="804" y="442"/>
                  </a:lnTo>
                  <a:lnTo>
                    <a:pt x="820" y="451"/>
                  </a:lnTo>
                  <a:lnTo>
                    <a:pt x="836" y="460"/>
                  </a:lnTo>
                  <a:lnTo>
                    <a:pt x="851" y="472"/>
                  </a:lnTo>
                  <a:lnTo>
                    <a:pt x="865" y="484"/>
                  </a:lnTo>
                  <a:lnTo>
                    <a:pt x="878" y="496"/>
                  </a:lnTo>
                  <a:lnTo>
                    <a:pt x="891" y="510"/>
                  </a:lnTo>
                  <a:lnTo>
                    <a:pt x="903" y="525"/>
                  </a:lnTo>
                  <a:lnTo>
                    <a:pt x="912" y="540"/>
                  </a:lnTo>
                  <a:lnTo>
                    <a:pt x="922" y="556"/>
                  </a:lnTo>
                  <a:lnTo>
                    <a:pt x="931" y="572"/>
                  </a:lnTo>
                  <a:lnTo>
                    <a:pt x="937" y="589"/>
                  </a:lnTo>
                  <a:lnTo>
                    <a:pt x="943" y="607"/>
                  </a:lnTo>
                  <a:lnTo>
                    <a:pt x="948" y="626"/>
                  </a:lnTo>
                  <a:lnTo>
                    <a:pt x="951" y="645"/>
                  </a:lnTo>
                  <a:lnTo>
                    <a:pt x="953" y="664"/>
                  </a:lnTo>
                  <a:lnTo>
                    <a:pt x="954" y="685"/>
                  </a:lnTo>
                  <a:lnTo>
                    <a:pt x="954" y="68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3" name="Freeform 21"/>
            <p:cNvSpPr>
              <a:spLocks noEditPoints="1"/>
            </p:cNvSpPr>
            <p:nvPr/>
          </p:nvSpPr>
          <p:spPr bwMode="auto">
            <a:xfrm>
              <a:off x="4710159" y="1522149"/>
              <a:ext cx="292455" cy="292455"/>
            </a:xfrm>
            <a:custGeom>
              <a:avLst/>
              <a:gdLst>
                <a:gd name="T0" fmla="*/ 463 w 1017"/>
                <a:gd name="T1" fmla="*/ 839 h 1018"/>
                <a:gd name="T2" fmla="*/ 420 w 1017"/>
                <a:gd name="T3" fmla="*/ 885 h 1018"/>
                <a:gd name="T4" fmla="*/ 415 w 1017"/>
                <a:gd name="T5" fmla="*/ 942 h 1018"/>
                <a:gd name="T6" fmla="*/ 447 w 1017"/>
                <a:gd name="T7" fmla="*/ 996 h 1018"/>
                <a:gd name="T8" fmla="*/ 508 w 1017"/>
                <a:gd name="T9" fmla="*/ 1018 h 1018"/>
                <a:gd name="T10" fmla="*/ 562 w 1017"/>
                <a:gd name="T11" fmla="*/ 1001 h 1018"/>
                <a:gd name="T12" fmla="*/ 600 w 1017"/>
                <a:gd name="T13" fmla="*/ 951 h 1018"/>
                <a:gd name="T14" fmla="*/ 600 w 1017"/>
                <a:gd name="T15" fmla="*/ 894 h 1018"/>
                <a:gd name="T16" fmla="*/ 562 w 1017"/>
                <a:gd name="T17" fmla="*/ 844 h 1018"/>
                <a:gd name="T18" fmla="*/ 508 w 1017"/>
                <a:gd name="T19" fmla="*/ 828 h 1018"/>
                <a:gd name="T20" fmla="*/ 482 w 1017"/>
                <a:gd name="T21" fmla="*/ 940 h 1018"/>
                <a:gd name="T22" fmla="*/ 482 w 1017"/>
                <a:gd name="T23" fmla="*/ 905 h 1018"/>
                <a:gd name="T24" fmla="*/ 515 w 1017"/>
                <a:gd name="T25" fmla="*/ 892 h 1018"/>
                <a:gd name="T26" fmla="*/ 541 w 1017"/>
                <a:gd name="T27" fmla="*/ 923 h 1018"/>
                <a:gd name="T28" fmla="*/ 520 w 1017"/>
                <a:gd name="T29" fmla="*/ 952 h 1018"/>
                <a:gd name="T30" fmla="*/ 946 w 1017"/>
                <a:gd name="T31" fmla="*/ 111 h 1018"/>
                <a:gd name="T32" fmla="*/ 735 w 1017"/>
                <a:gd name="T33" fmla="*/ 28 h 1018"/>
                <a:gd name="T34" fmla="*/ 508 w 1017"/>
                <a:gd name="T35" fmla="*/ 0 h 1018"/>
                <a:gd name="T36" fmla="*/ 314 w 1017"/>
                <a:gd name="T37" fmla="*/ 21 h 1018"/>
                <a:gd name="T38" fmla="*/ 100 w 1017"/>
                <a:gd name="T39" fmla="*/ 96 h 1018"/>
                <a:gd name="T40" fmla="*/ 2 w 1017"/>
                <a:gd name="T41" fmla="*/ 158 h 1018"/>
                <a:gd name="T42" fmla="*/ 8 w 1017"/>
                <a:gd name="T43" fmla="*/ 193 h 1018"/>
                <a:gd name="T44" fmla="*/ 48 w 1017"/>
                <a:gd name="T45" fmla="*/ 198 h 1018"/>
                <a:gd name="T46" fmla="*/ 211 w 1017"/>
                <a:gd name="T47" fmla="*/ 117 h 1018"/>
                <a:gd name="T48" fmla="*/ 417 w 1017"/>
                <a:gd name="T49" fmla="*/ 69 h 1018"/>
                <a:gd name="T50" fmla="*/ 600 w 1017"/>
                <a:gd name="T51" fmla="*/ 69 h 1018"/>
                <a:gd name="T52" fmla="*/ 806 w 1017"/>
                <a:gd name="T53" fmla="*/ 117 h 1018"/>
                <a:gd name="T54" fmla="*/ 969 w 1017"/>
                <a:gd name="T55" fmla="*/ 198 h 1018"/>
                <a:gd name="T56" fmla="*/ 1007 w 1017"/>
                <a:gd name="T57" fmla="*/ 194 h 1018"/>
                <a:gd name="T58" fmla="*/ 1015 w 1017"/>
                <a:gd name="T59" fmla="*/ 158 h 1018"/>
                <a:gd name="T60" fmla="*/ 673 w 1017"/>
                <a:gd name="T61" fmla="*/ 614 h 1018"/>
                <a:gd name="T62" fmla="*/ 508 w 1017"/>
                <a:gd name="T63" fmla="*/ 574 h 1018"/>
                <a:gd name="T64" fmla="*/ 344 w 1017"/>
                <a:gd name="T65" fmla="*/ 614 h 1018"/>
                <a:gd name="T66" fmla="*/ 308 w 1017"/>
                <a:gd name="T67" fmla="*/ 653 h 1018"/>
                <a:gd name="T68" fmla="*/ 327 w 1017"/>
                <a:gd name="T69" fmla="*/ 683 h 1018"/>
                <a:gd name="T70" fmla="*/ 374 w 1017"/>
                <a:gd name="T71" fmla="*/ 670 h 1018"/>
                <a:gd name="T72" fmla="*/ 508 w 1017"/>
                <a:gd name="T73" fmla="*/ 638 h 1018"/>
                <a:gd name="T74" fmla="*/ 643 w 1017"/>
                <a:gd name="T75" fmla="*/ 670 h 1018"/>
                <a:gd name="T76" fmla="*/ 684 w 1017"/>
                <a:gd name="T77" fmla="*/ 684 h 1018"/>
                <a:gd name="T78" fmla="*/ 708 w 1017"/>
                <a:gd name="T79" fmla="*/ 653 h 1018"/>
                <a:gd name="T80" fmla="*/ 845 w 1017"/>
                <a:gd name="T81" fmla="*/ 383 h 1018"/>
                <a:gd name="T82" fmla="*/ 726 w 1017"/>
                <a:gd name="T83" fmla="*/ 325 h 1018"/>
                <a:gd name="T84" fmla="*/ 575 w 1017"/>
                <a:gd name="T85" fmla="*/ 290 h 1018"/>
                <a:gd name="T86" fmla="*/ 442 w 1017"/>
                <a:gd name="T87" fmla="*/ 290 h 1018"/>
                <a:gd name="T88" fmla="*/ 291 w 1017"/>
                <a:gd name="T89" fmla="*/ 325 h 1018"/>
                <a:gd name="T90" fmla="*/ 172 w 1017"/>
                <a:gd name="T91" fmla="*/ 383 h 1018"/>
                <a:gd name="T92" fmla="*/ 159 w 1017"/>
                <a:gd name="T93" fmla="*/ 422 h 1018"/>
                <a:gd name="T94" fmla="*/ 188 w 1017"/>
                <a:gd name="T95" fmla="*/ 442 h 1018"/>
                <a:gd name="T96" fmla="*/ 257 w 1017"/>
                <a:gd name="T97" fmla="*/ 408 h 1018"/>
                <a:gd name="T98" fmla="*/ 389 w 1017"/>
                <a:gd name="T99" fmla="*/ 363 h 1018"/>
                <a:gd name="T100" fmla="*/ 508 w 1017"/>
                <a:gd name="T101" fmla="*/ 350 h 1018"/>
                <a:gd name="T102" fmla="*/ 647 w 1017"/>
                <a:gd name="T103" fmla="*/ 367 h 1018"/>
                <a:gd name="T104" fmla="*/ 777 w 1017"/>
                <a:gd name="T105" fmla="*/ 418 h 1018"/>
                <a:gd name="T106" fmla="*/ 828 w 1017"/>
                <a:gd name="T107" fmla="*/ 442 h 1018"/>
                <a:gd name="T108" fmla="*/ 859 w 1017"/>
                <a:gd name="T109" fmla="*/ 416 h 1018"/>
                <a:gd name="T110" fmla="*/ 845 w 1017"/>
                <a:gd name="T111" fmla="*/ 3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7" h="1018">
                  <a:moveTo>
                    <a:pt x="508" y="828"/>
                  </a:moveTo>
                  <a:lnTo>
                    <a:pt x="508" y="828"/>
                  </a:lnTo>
                  <a:lnTo>
                    <a:pt x="499" y="828"/>
                  </a:lnTo>
                  <a:lnTo>
                    <a:pt x="489" y="830"/>
                  </a:lnTo>
                  <a:lnTo>
                    <a:pt x="479" y="832"/>
                  </a:lnTo>
                  <a:lnTo>
                    <a:pt x="471" y="835"/>
                  </a:lnTo>
                  <a:lnTo>
                    <a:pt x="463" y="839"/>
                  </a:lnTo>
                  <a:lnTo>
                    <a:pt x="455" y="844"/>
                  </a:lnTo>
                  <a:lnTo>
                    <a:pt x="447" y="849"/>
                  </a:lnTo>
                  <a:lnTo>
                    <a:pt x="441" y="855"/>
                  </a:lnTo>
                  <a:lnTo>
                    <a:pt x="434" y="862"/>
                  </a:lnTo>
                  <a:lnTo>
                    <a:pt x="429" y="869"/>
                  </a:lnTo>
                  <a:lnTo>
                    <a:pt x="425" y="877"/>
                  </a:lnTo>
                  <a:lnTo>
                    <a:pt x="420" y="885"/>
                  </a:lnTo>
                  <a:lnTo>
                    <a:pt x="417" y="894"/>
                  </a:lnTo>
                  <a:lnTo>
                    <a:pt x="415" y="904"/>
                  </a:lnTo>
                  <a:lnTo>
                    <a:pt x="413" y="913"/>
                  </a:lnTo>
                  <a:lnTo>
                    <a:pt x="413" y="923"/>
                  </a:lnTo>
                  <a:lnTo>
                    <a:pt x="413" y="923"/>
                  </a:lnTo>
                  <a:lnTo>
                    <a:pt x="413" y="933"/>
                  </a:lnTo>
                  <a:lnTo>
                    <a:pt x="415" y="942"/>
                  </a:lnTo>
                  <a:lnTo>
                    <a:pt x="417" y="951"/>
                  </a:lnTo>
                  <a:lnTo>
                    <a:pt x="420" y="959"/>
                  </a:lnTo>
                  <a:lnTo>
                    <a:pt x="425" y="968"/>
                  </a:lnTo>
                  <a:lnTo>
                    <a:pt x="429" y="976"/>
                  </a:lnTo>
                  <a:lnTo>
                    <a:pt x="434" y="983"/>
                  </a:lnTo>
                  <a:lnTo>
                    <a:pt x="441" y="991"/>
                  </a:lnTo>
                  <a:lnTo>
                    <a:pt x="447" y="996"/>
                  </a:lnTo>
                  <a:lnTo>
                    <a:pt x="455" y="1001"/>
                  </a:lnTo>
                  <a:lnTo>
                    <a:pt x="463" y="1007"/>
                  </a:lnTo>
                  <a:lnTo>
                    <a:pt x="471" y="1011"/>
                  </a:lnTo>
                  <a:lnTo>
                    <a:pt x="479" y="1014"/>
                  </a:lnTo>
                  <a:lnTo>
                    <a:pt x="489" y="1016"/>
                  </a:lnTo>
                  <a:lnTo>
                    <a:pt x="499" y="1017"/>
                  </a:lnTo>
                  <a:lnTo>
                    <a:pt x="508" y="1018"/>
                  </a:lnTo>
                  <a:lnTo>
                    <a:pt x="508" y="1018"/>
                  </a:lnTo>
                  <a:lnTo>
                    <a:pt x="518" y="1017"/>
                  </a:lnTo>
                  <a:lnTo>
                    <a:pt x="528" y="1016"/>
                  </a:lnTo>
                  <a:lnTo>
                    <a:pt x="536" y="1014"/>
                  </a:lnTo>
                  <a:lnTo>
                    <a:pt x="545" y="1011"/>
                  </a:lnTo>
                  <a:lnTo>
                    <a:pt x="554" y="1007"/>
                  </a:lnTo>
                  <a:lnTo>
                    <a:pt x="562" y="1001"/>
                  </a:lnTo>
                  <a:lnTo>
                    <a:pt x="569" y="996"/>
                  </a:lnTo>
                  <a:lnTo>
                    <a:pt x="576" y="991"/>
                  </a:lnTo>
                  <a:lnTo>
                    <a:pt x="582" y="983"/>
                  </a:lnTo>
                  <a:lnTo>
                    <a:pt x="588" y="976"/>
                  </a:lnTo>
                  <a:lnTo>
                    <a:pt x="592" y="968"/>
                  </a:lnTo>
                  <a:lnTo>
                    <a:pt x="596" y="959"/>
                  </a:lnTo>
                  <a:lnTo>
                    <a:pt x="600" y="951"/>
                  </a:lnTo>
                  <a:lnTo>
                    <a:pt x="602" y="942"/>
                  </a:lnTo>
                  <a:lnTo>
                    <a:pt x="603" y="933"/>
                  </a:lnTo>
                  <a:lnTo>
                    <a:pt x="604" y="923"/>
                  </a:lnTo>
                  <a:lnTo>
                    <a:pt x="604" y="923"/>
                  </a:lnTo>
                  <a:lnTo>
                    <a:pt x="603" y="913"/>
                  </a:lnTo>
                  <a:lnTo>
                    <a:pt x="602" y="904"/>
                  </a:lnTo>
                  <a:lnTo>
                    <a:pt x="600" y="894"/>
                  </a:lnTo>
                  <a:lnTo>
                    <a:pt x="596" y="885"/>
                  </a:lnTo>
                  <a:lnTo>
                    <a:pt x="592" y="877"/>
                  </a:lnTo>
                  <a:lnTo>
                    <a:pt x="588" y="869"/>
                  </a:lnTo>
                  <a:lnTo>
                    <a:pt x="582" y="862"/>
                  </a:lnTo>
                  <a:lnTo>
                    <a:pt x="576" y="855"/>
                  </a:lnTo>
                  <a:lnTo>
                    <a:pt x="569" y="849"/>
                  </a:lnTo>
                  <a:lnTo>
                    <a:pt x="562" y="844"/>
                  </a:lnTo>
                  <a:lnTo>
                    <a:pt x="554" y="839"/>
                  </a:lnTo>
                  <a:lnTo>
                    <a:pt x="545" y="835"/>
                  </a:lnTo>
                  <a:lnTo>
                    <a:pt x="536" y="832"/>
                  </a:lnTo>
                  <a:lnTo>
                    <a:pt x="528" y="830"/>
                  </a:lnTo>
                  <a:lnTo>
                    <a:pt x="518" y="828"/>
                  </a:lnTo>
                  <a:lnTo>
                    <a:pt x="508" y="828"/>
                  </a:lnTo>
                  <a:lnTo>
                    <a:pt x="508" y="828"/>
                  </a:lnTo>
                  <a:close/>
                  <a:moveTo>
                    <a:pt x="508" y="954"/>
                  </a:moveTo>
                  <a:lnTo>
                    <a:pt x="508" y="954"/>
                  </a:lnTo>
                  <a:lnTo>
                    <a:pt x="502" y="954"/>
                  </a:lnTo>
                  <a:lnTo>
                    <a:pt x="496" y="952"/>
                  </a:lnTo>
                  <a:lnTo>
                    <a:pt x="490" y="949"/>
                  </a:lnTo>
                  <a:lnTo>
                    <a:pt x="486" y="946"/>
                  </a:lnTo>
                  <a:lnTo>
                    <a:pt x="482" y="940"/>
                  </a:lnTo>
                  <a:lnTo>
                    <a:pt x="479" y="935"/>
                  </a:lnTo>
                  <a:lnTo>
                    <a:pt x="477" y="929"/>
                  </a:lnTo>
                  <a:lnTo>
                    <a:pt x="476" y="923"/>
                  </a:lnTo>
                  <a:lnTo>
                    <a:pt x="476" y="923"/>
                  </a:lnTo>
                  <a:lnTo>
                    <a:pt x="477" y="917"/>
                  </a:lnTo>
                  <a:lnTo>
                    <a:pt x="479" y="910"/>
                  </a:lnTo>
                  <a:lnTo>
                    <a:pt x="482" y="905"/>
                  </a:lnTo>
                  <a:lnTo>
                    <a:pt x="486" y="900"/>
                  </a:lnTo>
                  <a:lnTo>
                    <a:pt x="490" y="896"/>
                  </a:lnTo>
                  <a:lnTo>
                    <a:pt x="496" y="893"/>
                  </a:lnTo>
                  <a:lnTo>
                    <a:pt x="502" y="892"/>
                  </a:lnTo>
                  <a:lnTo>
                    <a:pt x="508" y="891"/>
                  </a:lnTo>
                  <a:lnTo>
                    <a:pt x="508" y="891"/>
                  </a:lnTo>
                  <a:lnTo>
                    <a:pt x="515" y="892"/>
                  </a:lnTo>
                  <a:lnTo>
                    <a:pt x="520" y="893"/>
                  </a:lnTo>
                  <a:lnTo>
                    <a:pt x="526" y="896"/>
                  </a:lnTo>
                  <a:lnTo>
                    <a:pt x="531" y="900"/>
                  </a:lnTo>
                  <a:lnTo>
                    <a:pt x="534" y="905"/>
                  </a:lnTo>
                  <a:lnTo>
                    <a:pt x="537" y="910"/>
                  </a:lnTo>
                  <a:lnTo>
                    <a:pt x="540" y="917"/>
                  </a:lnTo>
                  <a:lnTo>
                    <a:pt x="541" y="923"/>
                  </a:lnTo>
                  <a:lnTo>
                    <a:pt x="541" y="923"/>
                  </a:lnTo>
                  <a:lnTo>
                    <a:pt x="540" y="929"/>
                  </a:lnTo>
                  <a:lnTo>
                    <a:pt x="537" y="935"/>
                  </a:lnTo>
                  <a:lnTo>
                    <a:pt x="534" y="940"/>
                  </a:lnTo>
                  <a:lnTo>
                    <a:pt x="531" y="946"/>
                  </a:lnTo>
                  <a:lnTo>
                    <a:pt x="526" y="949"/>
                  </a:lnTo>
                  <a:lnTo>
                    <a:pt x="520" y="952"/>
                  </a:lnTo>
                  <a:lnTo>
                    <a:pt x="515" y="954"/>
                  </a:lnTo>
                  <a:lnTo>
                    <a:pt x="508" y="954"/>
                  </a:lnTo>
                  <a:lnTo>
                    <a:pt x="508" y="954"/>
                  </a:lnTo>
                  <a:close/>
                  <a:moveTo>
                    <a:pt x="1002" y="144"/>
                  </a:moveTo>
                  <a:lnTo>
                    <a:pt x="1002" y="144"/>
                  </a:lnTo>
                  <a:lnTo>
                    <a:pt x="974" y="127"/>
                  </a:lnTo>
                  <a:lnTo>
                    <a:pt x="946" y="111"/>
                  </a:lnTo>
                  <a:lnTo>
                    <a:pt x="917" y="96"/>
                  </a:lnTo>
                  <a:lnTo>
                    <a:pt x="887" y="82"/>
                  </a:lnTo>
                  <a:lnTo>
                    <a:pt x="858" y="69"/>
                  </a:lnTo>
                  <a:lnTo>
                    <a:pt x="827" y="57"/>
                  </a:lnTo>
                  <a:lnTo>
                    <a:pt x="797" y="46"/>
                  </a:lnTo>
                  <a:lnTo>
                    <a:pt x="766" y="37"/>
                  </a:lnTo>
                  <a:lnTo>
                    <a:pt x="735" y="28"/>
                  </a:lnTo>
                  <a:lnTo>
                    <a:pt x="703" y="21"/>
                  </a:lnTo>
                  <a:lnTo>
                    <a:pt x="670" y="14"/>
                  </a:lnTo>
                  <a:lnTo>
                    <a:pt x="638" y="10"/>
                  </a:lnTo>
                  <a:lnTo>
                    <a:pt x="606" y="6"/>
                  </a:lnTo>
                  <a:lnTo>
                    <a:pt x="574" y="2"/>
                  </a:lnTo>
                  <a:lnTo>
                    <a:pt x="542" y="1"/>
                  </a:lnTo>
                  <a:lnTo>
                    <a:pt x="508" y="0"/>
                  </a:lnTo>
                  <a:lnTo>
                    <a:pt x="508" y="0"/>
                  </a:lnTo>
                  <a:lnTo>
                    <a:pt x="475" y="1"/>
                  </a:lnTo>
                  <a:lnTo>
                    <a:pt x="443" y="2"/>
                  </a:lnTo>
                  <a:lnTo>
                    <a:pt x="410" y="6"/>
                  </a:lnTo>
                  <a:lnTo>
                    <a:pt x="378" y="10"/>
                  </a:lnTo>
                  <a:lnTo>
                    <a:pt x="345" y="14"/>
                  </a:lnTo>
                  <a:lnTo>
                    <a:pt x="314" y="21"/>
                  </a:lnTo>
                  <a:lnTo>
                    <a:pt x="282" y="28"/>
                  </a:lnTo>
                  <a:lnTo>
                    <a:pt x="251" y="37"/>
                  </a:lnTo>
                  <a:lnTo>
                    <a:pt x="220" y="46"/>
                  </a:lnTo>
                  <a:lnTo>
                    <a:pt x="190" y="57"/>
                  </a:lnTo>
                  <a:lnTo>
                    <a:pt x="159" y="69"/>
                  </a:lnTo>
                  <a:lnTo>
                    <a:pt x="129" y="82"/>
                  </a:lnTo>
                  <a:lnTo>
                    <a:pt x="100" y="96"/>
                  </a:lnTo>
                  <a:lnTo>
                    <a:pt x="71" y="111"/>
                  </a:lnTo>
                  <a:lnTo>
                    <a:pt x="42" y="127"/>
                  </a:lnTo>
                  <a:lnTo>
                    <a:pt x="14" y="144"/>
                  </a:lnTo>
                  <a:lnTo>
                    <a:pt x="14" y="144"/>
                  </a:lnTo>
                  <a:lnTo>
                    <a:pt x="10" y="148"/>
                  </a:lnTo>
                  <a:lnTo>
                    <a:pt x="5" y="153"/>
                  </a:lnTo>
                  <a:lnTo>
                    <a:pt x="2" y="158"/>
                  </a:lnTo>
                  <a:lnTo>
                    <a:pt x="0" y="164"/>
                  </a:lnTo>
                  <a:lnTo>
                    <a:pt x="0" y="170"/>
                  </a:lnTo>
                  <a:lnTo>
                    <a:pt x="0" y="176"/>
                  </a:lnTo>
                  <a:lnTo>
                    <a:pt x="2" y="183"/>
                  </a:lnTo>
                  <a:lnTo>
                    <a:pt x="4" y="188"/>
                  </a:lnTo>
                  <a:lnTo>
                    <a:pt x="4" y="188"/>
                  </a:lnTo>
                  <a:lnTo>
                    <a:pt x="8" y="193"/>
                  </a:lnTo>
                  <a:lnTo>
                    <a:pt x="13" y="197"/>
                  </a:lnTo>
                  <a:lnTo>
                    <a:pt x="18" y="200"/>
                  </a:lnTo>
                  <a:lnTo>
                    <a:pt x="25" y="202"/>
                  </a:lnTo>
                  <a:lnTo>
                    <a:pt x="30" y="203"/>
                  </a:lnTo>
                  <a:lnTo>
                    <a:pt x="36" y="202"/>
                  </a:lnTo>
                  <a:lnTo>
                    <a:pt x="43" y="201"/>
                  </a:lnTo>
                  <a:lnTo>
                    <a:pt x="48" y="198"/>
                  </a:lnTo>
                  <a:lnTo>
                    <a:pt x="48" y="198"/>
                  </a:lnTo>
                  <a:lnTo>
                    <a:pt x="74" y="182"/>
                  </a:lnTo>
                  <a:lnTo>
                    <a:pt x="101" y="167"/>
                  </a:lnTo>
                  <a:lnTo>
                    <a:pt x="128" y="153"/>
                  </a:lnTo>
                  <a:lnTo>
                    <a:pt x="155" y="140"/>
                  </a:lnTo>
                  <a:lnTo>
                    <a:pt x="183" y="128"/>
                  </a:lnTo>
                  <a:lnTo>
                    <a:pt x="211" y="117"/>
                  </a:lnTo>
                  <a:lnTo>
                    <a:pt x="240" y="107"/>
                  </a:lnTo>
                  <a:lnTo>
                    <a:pt x="269" y="98"/>
                  </a:lnTo>
                  <a:lnTo>
                    <a:pt x="298" y="90"/>
                  </a:lnTo>
                  <a:lnTo>
                    <a:pt x="327" y="83"/>
                  </a:lnTo>
                  <a:lnTo>
                    <a:pt x="357" y="78"/>
                  </a:lnTo>
                  <a:lnTo>
                    <a:pt x="387" y="72"/>
                  </a:lnTo>
                  <a:lnTo>
                    <a:pt x="417" y="69"/>
                  </a:lnTo>
                  <a:lnTo>
                    <a:pt x="447" y="66"/>
                  </a:lnTo>
                  <a:lnTo>
                    <a:pt x="477" y="65"/>
                  </a:lnTo>
                  <a:lnTo>
                    <a:pt x="508" y="64"/>
                  </a:lnTo>
                  <a:lnTo>
                    <a:pt x="508" y="64"/>
                  </a:lnTo>
                  <a:lnTo>
                    <a:pt x="539" y="65"/>
                  </a:lnTo>
                  <a:lnTo>
                    <a:pt x="570" y="66"/>
                  </a:lnTo>
                  <a:lnTo>
                    <a:pt x="600" y="69"/>
                  </a:lnTo>
                  <a:lnTo>
                    <a:pt x="630" y="72"/>
                  </a:lnTo>
                  <a:lnTo>
                    <a:pt x="660" y="78"/>
                  </a:lnTo>
                  <a:lnTo>
                    <a:pt x="690" y="83"/>
                  </a:lnTo>
                  <a:lnTo>
                    <a:pt x="719" y="90"/>
                  </a:lnTo>
                  <a:lnTo>
                    <a:pt x="748" y="98"/>
                  </a:lnTo>
                  <a:lnTo>
                    <a:pt x="777" y="107"/>
                  </a:lnTo>
                  <a:lnTo>
                    <a:pt x="806" y="117"/>
                  </a:lnTo>
                  <a:lnTo>
                    <a:pt x="834" y="128"/>
                  </a:lnTo>
                  <a:lnTo>
                    <a:pt x="861" y="140"/>
                  </a:lnTo>
                  <a:lnTo>
                    <a:pt x="888" y="153"/>
                  </a:lnTo>
                  <a:lnTo>
                    <a:pt x="916" y="167"/>
                  </a:lnTo>
                  <a:lnTo>
                    <a:pt x="942" y="182"/>
                  </a:lnTo>
                  <a:lnTo>
                    <a:pt x="969" y="198"/>
                  </a:lnTo>
                  <a:lnTo>
                    <a:pt x="969" y="198"/>
                  </a:lnTo>
                  <a:lnTo>
                    <a:pt x="972" y="200"/>
                  </a:lnTo>
                  <a:lnTo>
                    <a:pt x="976" y="202"/>
                  </a:lnTo>
                  <a:lnTo>
                    <a:pt x="986" y="203"/>
                  </a:lnTo>
                  <a:lnTo>
                    <a:pt x="986" y="203"/>
                  </a:lnTo>
                  <a:lnTo>
                    <a:pt x="993" y="202"/>
                  </a:lnTo>
                  <a:lnTo>
                    <a:pt x="1001" y="199"/>
                  </a:lnTo>
                  <a:lnTo>
                    <a:pt x="1007" y="194"/>
                  </a:lnTo>
                  <a:lnTo>
                    <a:pt x="1013" y="188"/>
                  </a:lnTo>
                  <a:lnTo>
                    <a:pt x="1013" y="188"/>
                  </a:lnTo>
                  <a:lnTo>
                    <a:pt x="1015" y="183"/>
                  </a:lnTo>
                  <a:lnTo>
                    <a:pt x="1017" y="176"/>
                  </a:lnTo>
                  <a:lnTo>
                    <a:pt x="1017" y="170"/>
                  </a:lnTo>
                  <a:lnTo>
                    <a:pt x="1016" y="164"/>
                  </a:lnTo>
                  <a:lnTo>
                    <a:pt x="1015" y="158"/>
                  </a:lnTo>
                  <a:lnTo>
                    <a:pt x="1012" y="153"/>
                  </a:lnTo>
                  <a:lnTo>
                    <a:pt x="1007" y="148"/>
                  </a:lnTo>
                  <a:lnTo>
                    <a:pt x="1002" y="144"/>
                  </a:lnTo>
                  <a:lnTo>
                    <a:pt x="1002" y="144"/>
                  </a:lnTo>
                  <a:close/>
                  <a:moveTo>
                    <a:pt x="694" y="626"/>
                  </a:moveTo>
                  <a:lnTo>
                    <a:pt x="694" y="626"/>
                  </a:lnTo>
                  <a:lnTo>
                    <a:pt x="673" y="614"/>
                  </a:lnTo>
                  <a:lnTo>
                    <a:pt x="650" y="603"/>
                  </a:lnTo>
                  <a:lnTo>
                    <a:pt x="628" y="595"/>
                  </a:lnTo>
                  <a:lnTo>
                    <a:pt x="604" y="587"/>
                  </a:lnTo>
                  <a:lnTo>
                    <a:pt x="580" y="581"/>
                  </a:lnTo>
                  <a:lnTo>
                    <a:pt x="557" y="578"/>
                  </a:lnTo>
                  <a:lnTo>
                    <a:pt x="533" y="574"/>
                  </a:lnTo>
                  <a:lnTo>
                    <a:pt x="508" y="574"/>
                  </a:lnTo>
                  <a:lnTo>
                    <a:pt x="484" y="574"/>
                  </a:lnTo>
                  <a:lnTo>
                    <a:pt x="460" y="578"/>
                  </a:lnTo>
                  <a:lnTo>
                    <a:pt x="436" y="581"/>
                  </a:lnTo>
                  <a:lnTo>
                    <a:pt x="412" y="587"/>
                  </a:lnTo>
                  <a:lnTo>
                    <a:pt x="389" y="595"/>
                  </a:lnTo>
                  <a:lnTo>
                    <a:pt x="367" y="603"/>
                  </a:lnTo>
                  <a:lnTo>
                    <a:pt x="344" y="614"/>
                  </a:lnTo>
                  <a:lnTo>
                    <a:pt x="323" y="626"/>
                  </a:lnTo>
                  <a:lnTo>
                    <a:pt x="323" y="626"/>
                  </a:lnTo>
                  <a:lnTo>
                    <a:pt x="317" y="630"/>
                  </a:lnTo>
                  <a:lnTo>
                    <a:pt x="314" y="635"/>
                  </a:lnTo>
                  <a:lnTo>
                    <a:pt x="311" y="641"/>
                  </a:lnTo>
                  <a:lnTo>
                    <a:pt x="309" y="646"/>
                  </a:lnTo>
                  <a:lnTo>
                    <a:pt x="308" y="653"/>
                  </a:lnTo>
                  <a:lnTo>
                    <a:pt x="309" y="658"/>
                  </a:lnTo>
                  <a:lnTo>
                    <a:pt x="310" y="664"/>
                  </a:lnTo>
                  <a:lnTo>
                    <a:pt x="313" y="670"/>
                  </a:lnTo>
                  <a:lnTo>
                    <a:pt x="313" y="670"/>
                  </a:lnTo>
                  <a:lnTo>
                    <a:pt x="317" y="675"/>
                  </a:lnTo>
                  <a:lnTo>
                    <a:pt x="322" y="679"/>
                  </a:lnTo>
                  <a:lnTo>
                    <a:pt x="327" y="683"/>
                  </a:lnTo>
                  <a:lnTo>
                    <a:pt x="332" y="684"/>
                  </a:lnTo>
                  <a:lnTo>
                    <a:pt x="339" y="685"/>
                  </a:lnTo>
                  <a:lnTo>
                    <a:pt x="345" y="685"/>
                  </a:lnTo>
                  <a:lnTo>
                    <a:pt x="351" y="683"/>
                  </a:lnTo>
                  <a:lnTo>
                    <a:pt x="357" y="681"/>
                  </a:lnTo>
                  <a:lnTo>
                    <a:pt x="357" y="681"/>
                  </a:lnTo>
                  <a:lnTo>
                    <a:pt x="374" y="670"/>
                  </a:lnTo>
                  <a:lnTo>
                    <a:pt x="393" y="661"/>
                  </a:lnTo>
                  <a:lnTo>
                    <a:pt x="411" y="654"/>
                  </a:lnTo>
                  <a:lnTo>
                    <a:pt x="430" y="648"/>
                  </a:lnTo>
                  <a:lnTo>
                    <a:pt x="449" y="643"/>
                  </a:lnTo>
                  <a:lnTo>
                    <a:pt x="469" y="640"/>
                  </a:lnTo>
                  <a:lnTo>
                    <a:pt x="488" y="638"/>
                  </a:lnTo>
                  <a:lnTo>
                    <a:pt x="508" y="638"/>
                  </a:lnTo>
                  <a:lnTo>
                    <a:pt x="528" y="638"/>
                  </a:lnTo>
                  <a:lnTo>
                    <a:pt x="548" y="640"/>
                  </a:lnTo>
                  <a:lnTo>
                    <a:pt x="567" y="643"/>
                  </a:lnTo>
                  <a:lnTo>
                    <a:pt x="587" y="648"/>
                  </a:lnTo>
                  <a:lnTo>
                    <a:pt x="606" y="654"/>
                  </a:lnTo>
                  <a:lnTo>
                    <a:pt x="624" y="661"/>
                  </a:lnTo>
                  <a:lnTo>
                    <a:pt x="643" y="670"/>
                  </a:lnTo>
                  <a:lnTo>
                    <a:pt x="660" y="681"/>
                  </a:lnTo>
                  <a:lnTo>
                    <a:pt x="660" y="681"/>
                  </a:lnTo>
                  <a:lnTo>
                    <a:pt x="664" y="683"/>
                  </a:lnTo>
                  <a:lnTo>
                    <a:pt x="668" y="684"/>
                  </a:lnTo>
                  <a:lnTo>
                    <a:pt x="677" y="685"/>
                  </a:lnTo>
                  <a:lnTo>
                    <a:pt x="677" y="685"/>
                  </a:lnTo>
                  <a:lnTo>
                    <a:pt x="684" y="684"/>
                  </a:lnTo>
                  <a:lnTo>
                    <a:pt x="692" y="682"/>
                  </a:lnTo>
                  <a:lnTo>
                    <a:pt x="698" y="676"/>
                  </a:lnTo>
                  <a:lnTo>
                    <a:pt x="704" y="670"/>
                  </a:lnTo>
                  <a:lnTo>
                    <a:pt x="704" y="670"/>
                  </a:lnTo>
                  <a:lnTo>
                    <a:pt x="707" y="664"/>
                  </a:lnTo>
                  <a:lnTo>
                    <a:pt x="708" y="658"/>
                  </a:lnTo>
                  <a:lnTo>
                    <a:pt x="708" y="653"/>
                  </a:lnTo>
                  <a:lnTo>
                    <a:pt x="708" y="646"/>
                  </a:lnTo>
                  <a:lnTo>
                    <a:pt x="706" y="641"/>
                  </a:lnTo>
                  <a:lnTo>
                    <a:pt x="703" y="635"/>
                  </a:lnTo>
                  <a:lnTo>
                    <a:pt x="698" y="630"/>
                  </a:lnTo>
                  <a:lnTo>
                    <a:pt x="694" y="626"/>
                  </a:lnTo>
                  <a:lnTo>
                    <a:pt x="694" y="626"/>
                  </a:lnTo>
                  <a:close/>
                  <a:moveTo>
                    <a:pt x="845" y="383"/>
                  </a:moveTo>
                  <a:lnTo>
                    <a:pt x="845" y="383"/>
                  </a:lnTo>
                  <a:lnTo>
                    <a:pt x="826" y="373"/>
                  </a:lnTo>
                  <a:lnTo>
                    <a:pt x="807" y="362"/>
                  </a:lnTo>
                  <a:lnTo>
                    <a:pt x="787" y="351"/>
                  </a:lnTo>
                  <a:lnTo>
                    <a:pt x="767" y="341"/>
                  </a:lnTo>
                  <a:lnTo>
                    <a:pt x="747" y="333"/>
                  </a:lnTo>
                  <a:lnTo>
                    <a:pt x="726" y="325"/>
                  </a:lnTo>
                  <a:lnTo>
                    <a:pt x="705" y="318"/>
                  </a:lnTo>
                  <a:lnTo>
                    <a:pt x="683" y="311"/>
                  </a:lnTo>
                  <a:lnTo>
                    <a:pt x="662" y="306"/>
                  </a:lnTo>
                  <a:lnTo>
                    <a:pt x="640" y="301"/>
                  </a:lnTo>
                  <a:lnTo>
                    <a:pt x="619" y="296"/>
                  </a:lnTo>
                  <a:lnTo>
                    <a:pt x="598" y="293"/>
                  </a:lnTo>
                  <a:lnTo>
                    <a:pt x="575" y="290"/>
                  </a:lnTo>
                  <a:lnTo>
                    <a:pt x="552" y="288"/>
                  </a:lnTo>
                  <a:lnTo>
                    <a:pt x="531" y="287"/>
                  </a:lnTo>
                  <a:lnTo>
                    <a:pt x="508" y="287"/>
                  </a:lnTo>
                  <a:lnTo>
                    <a:pt x="508" y="287"/>
                  </a:lnTo>
                  <a:lnTo>
                    <a:pt x="486" y="287"/>
                  </a:lnTo>
                  <a:lnTo>
                    <a:pt x="463" y="288"/>
                  </a:lnTo>
                  <a:lnTo>
                    <a:pt x="442" y="290"/>
                  </a:lnTo>
                  <a:lnTo>
                    <a:pt x="419" y="293"/>
                  </a:lnTo>
                  <a:lnTo>
                    <a:pt x="398" y="296"/>
                  </a:lnTo>
                  <a:lnTo>
                    <a:pt x="376" y="301"/>
                  </a:lnTo>
                  <a:lnTo>
                    <a:pt x="354" y="306"/>
                  </a:lnTo>
                  <a:lnTo>
                    <a:pt x="334" y="311"/>
                  </a:lnTo>
                  <a:lnTo>
                    <a:pt x="312" y="318"/>
                  </a:lnTo>
                  <a:lnTo>
                    <a:pt x="291" y="325"/>
                  </a:lnTo>
                  <a:lnTo>
                    <a:pt x="270" y="333"/>
                  </a:lnTo>
                  <a:lnTo>
                    <a:pt x="250" y="341"/>
                  </a:lnTo>
                  <a:lnTo>
                    <a:pt x="229" y="351"/>
                  </a:lnTo>
                  <a:lnTo>
                    <a:pt x="210" y="362"/>
                  </a:lnTo>
                  <a:lnTo>
                    <a:pt x="191" y="373"/>
                  </a:lnTo>
                  <a:lnTo>
                    <a:pt x="172" y="383"/>
                  </a:lnTo>
                  <a:lnTo>
                    <a:pt x="172" y="383"/>
                  </a:lnTo>
                  <a:lnTo>
                    <a:pt x="166" y="388"/>
                  </a:lnTo>
                  <a:lnTo>
                    <a:pt x="162" y="393"/>
                  </a:lnTo>
                  <a:lnTo>
                    <a:pt x="160" y="398"/>
                  </a:lnTo>
                  <a:lnTo>
                    <a:pt x="158" y="404"/>
                  </a:lnTo>
                  <a:lnTo>
                    <a:pt x="157" y="410"/>
                  </a:lnTo>
                  <a:lnTo>
                    <a:pt x="157" y="416"/>
                  </a:lnTo>
                  <a:lnTo>
                    <a:pt x="159" y="422"/>
                  </a:lnTo>
                  <a:lnTo>
                    <a:pt x="162" y="427"/>
                  </a:lnTo>
                  <a:lnTo>
                    <a:pt x="162" y="427"/>
                  </a:lnTo>
                  <a:lnTo>
                    <a:pt x="165" y="433"/>
                  </a:lnTo>
                  <a:lnTo>
                    <a:pt x="170" y="437"/>
                  </a:lnTo>
                  <a:lnTo>
                    <a:pt x="176" y="440"/>
                  </a:lnTo>
                  <a:lnTo>
                    <a:pt x="181" y="441"/>
                  </a:lnTo>
                  <a:lnTo>
                    <a:pt x="188" y="442"/>
                  </a:lnTo>
                  <a:lnTo>
                    <a:pt x="193" y="442"/>
                  </a:lnTo>
                  <a:lnTo>
                    <a:pt x="199" y="440"/>
                  </a:lnTo>
                  <a:lnTo>
                    <a:pt x="205" y="438"/>
                  </a:lnTo>
                  <a:lnTo>
                    <a:pt x="205" y="438"/>
                  </a:lnTo>
                  <a:lnTo>
                    <a:pt x="222" y="427"/>
                  </a:lnTo>
                  <a:lnTo>
                    <a:pt x="240" y="418"/>
                  </a:lnTo>
                  <a:lnTo>
                    <a:pt x="257" y="408"/>
                  </a:lnTo>
                  <a:lnTo>
                    <a:pt x="276" y="399"/>
                  </a:lnTo>
                  <a:lnTo>
                    <a:pt x="294" y="392"/>
                  </a:lnTo>
                  <a:lnTo>
                    <a:pt x="313" y="384"/>
                  </a:lnTo>
                  <a:lnTo>
                    <a:pt x="331" y="378"/>
                  </a:lnTo>
                  <a:lnTo>
                    <a:pt x="351" y="373"/>
                  </a:lnTo>
                  <a:lnTo>
                    <a:pt x="370" y="367"/>
                  </a:lnTo>
                  <a:lnTo>
                    <a:pt x="389" y="363"/>
                  </a:lnTo>
                  <a:lnTo>
                    <a:pt x="409" y="359"/>
                  </a:lnTo>
                  <a:lnTo>
                    <a:pt x="428" y="355"/>
                  </a:lnTo>
                  <a:lnTo>
                    <a:pt x="448" y="353"/>
                  </a:lnTo>
                  <a:lnTo>
                    <a:pt x="469" y="351"/>
                  </a:lnTo>
                  <a:lnTo>
                    <a:pt x="488" y="350"/>
                  </a:lnTo>
                  <a:lnTo>
                    <a:pt x="508" y="350"/>
                  </a:lnTo>
                  <a:lnTo>
                    <a:pt x="508" y="350"/>
                  </a:lnTo>
                  <a:lnTo>
                    <a:pt x="529" y="350"/>
                  </a:lnTo>
                  <a:lnTo>
                    <a:pt x="548" y="351"/>
                  </a:lnTo>
                  <a:lnTo>
                    <a:pt x="569" y="353"/>
                  </a:lnTo>
                  <a:lnTo>
                    <a:pt x="588" y="355"/>
                  </a:lnTo>
                  <a:lnTo>
                    <a:pt x="608" y="359"/>
                  </a:lnTo>
                  <a:lnTo>
                    <a:pt x="628" y="363"/>
                  </a:lnTo>
                  <a:lnTo>
                    <a:pt x="647" y="367"/>
                  </a:lnTo>
                  <a:lnTo>
                    <a:pt x="666" y="373"/>
                  </a:lnTo>
                  <a:lnTo>
                    <a:pt x="686" y="378"/>
                  </a:lnTo>
                  <a:lnTo>
                    <a:pt x="704" y="384"/>
                  </a:lnTo>
                  <a:lnTo>
                    <a:pt x="722" y="392"/>
                  </a:lnTo>
                  <a:lnTo>
                    <a:pt x="741" y="399"/>
                  </a:lnTo>
                  <a:lnTo>
                    <a:pt x="758" y="408"/>
                  </a:lnTo>
                  <a:lnTo>
                    <a:pt x="777" y="418"/>
                  </a:lnTo>
                  <a:lnTo>
                    <a:pt x="794" y="427"/>
                  </a:lnTo>
                  <a:lnTo>
                    <a:pt x="811" y="438"/>
                  </a:lnTo>
                  <a:lnTo>
                    <a:pt x="811" y="438"/>
                  </a:lnTo>
                  <a:lnTo>
                    <a:pt x="815" y="440"/>
                  </a:lnTo>
                  <a:lnTo>
                    <a:pt x="820" y="441"/>
                  </a:lnTo>
                  <a:lnTo>
                    <a:pt x="828" y="442"/>
                  </a:lnTo>
                  <a:lnTo>
                    <a:pt x="828" y="442"/>
                  </a:lnTo>
                  <a:lnTo>
                    <a:pt x="836" y="441"/>
                  </a:lnTo>
                  <a:lnTo>
                    <a:pt x="843" y="439"/>
                  </a:lnTo>
                  <a:lnTo>
                    <a:pt x="850" y="434"/>
                  </a:lnTo>
                  <a:lnTo>
                    <a:pt x="855" y="427"/>
                  </a:lnTo>
                  <a:lnTo>
                    <a:pt x="855" y="427"/>
                  </a:lnTo>
                  <a:lnTo>
                    <a:pt x="858" y="422"/>
                  </a:lnTo>
                  <a:lnTo>
                    <a:pt x="859" y="416"/>
                  </a:lnTo>
                  <a:lnTo>
                    <a:pt x="860" y="410"/>
                  </a:lnTo>
                  <a:lnTo>
                    <a:pt x="859" y="404"/>
                  </a:lnTo>
                  <a:lnTo>
                    <a:pt x="857" y="398"/>
                  </a:lnTo>
                  <a:lnTo>
                    <a:pt x="854" y="393"/>
                  </a:lnTo>
                  <a:lnTo>
                    <a:pt x="851" y="388"/>
                  </a:lnTo>
                  <a:lnTo>
                    <a:pt x="845" y="383"/>
                  </a:lnTo>
                  <a:lnTo>
                    <a:pt x="845" y="383"/>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4" name="Freeform 22"/>
            <p:cNvSpPr>
              <a:spLocks noEditPoints="1"/>
            </p:cNvSpPr>
            <p:nvPr/>
          </p:nvSpPr>
          <p:spPr bwMode="auto">
            <a:xfrm>
              <a:off x="5214215" y="2689103"/>
              <a:ext cx="292455" cy="292455"/>
            </a:xfrm>
            <a:custGeom>
              <a:avLst/>
              <a:gdLst>
                <a:gd name="T0" fmla="*/ 975 w 1017"/>
                <a:gd name="T1" fmla="*/ 2 h 1018"/>
                <a:gd name="T2" fmla="*/ 0 w 1017"/>
                <a:gd name="T3" fmla="*/ 986 h 1018"/>
                <a:gd name="T4" fmla="*/ 26 w 1017"/>
                <a:gd name="T5" fmla="*/ 1017 h 1018"/>
                <a:gd name="T6" fmla="*/ 1009 w 1017"/>
                <a:gd name="T7" fmla="*/ 55 h 1018"/>
                <a:gd name="T8" fmla="*/ 1009 w 1017"/>
                <a:gd name="T9" fmla="*/ 10 h 1018"/>
                <a:gd name="T10" fmla="*/ 737 w 1017"/>
                <a:gd name="T11" fmla="*/ 378 h 1018"/>
                <a:gd name="T12" fmla="*/ 712 w 1017"/>
                <a:gd name="T13" fmla="*/ 409 h 1018"/>
                <a:gd name="T14" fmla="*/ 919 w 1017"/>
                <a:gd name="T15" fmla="*/ 634 h 1018"/>
                <a:gd name="T16" fmla="*/ 908 w 1017"/>
                <a:gd name="T17" fmla="*/ 685 h 1018"/>
                <a:gd name="T18" fmla="*/ 873 w 1017"/>
                <a:gd name="T19" fmla="*/ 699 h 1018"/>
                <a:gd name="T20" fmla="*/ 851 w 1017"/>
                <a:gd name="T21" fmla="*/ 694 h 1018"/>
                <a:gd name="T22" fmla="*/ 649 w 1017"/>
                <a:gd name="T23" fmla="*/ 495 h 1018"/>
                <a:gd name="T24" fmla="*/ 609 w 1017"/>
                <a:gd name="T25" fmla="*/ 499 h 1018"/>
                <a:gd name="T26" fmla="*/ 609 w 1017"/>
                <a:gd name="T27" fmla="*/ 544 h 1018"/>
                <a:gd name="T28" fmla="*/ 444 w 1017"/>
                <a:gd name="T29" fmla="*/ 689 h 1018"/>
                <a:gd name="T30" fmla="*/ 405 w 1017"/>
                <a:gd name="T31" fmla="*/ 708 h 1018"/>
                <a:gd name="T32" fmla="*/ 418 w 1017"/>
                <a:gd name="T33" fmla="*/ 746 h 1018"/>
                <a:gd name="T34" fmla="*/ 515 w 1017"/>
                <a:gd name="T35" fmla="*/ 764 h 1018"/>
                <a:gd name="T36" fmla="*/ 541 w 1017"/>
                <a:gd name="T37" fmla="*/ 795 h 1018"/>
                <a:gd name="T38" fmla="*/ 431 w 1017"/>
                <a:gd name="T39" fmla="*/ 917 h 1018"/>
                <a:gd name="T40" fmla="*/ 316 w 1017"/>
                <a:gd name="T41" fmla="*/ 838 h 1018"/>
                <a:gd name="T42" fmla="*/ 275 w 1017"/>
                <a:gd name="T43" fmla="*/ 834 h 1018"/>
                <a:gd name="T44" fmla="*/ 263 w 1017"/>
                <a:gd name="T45" fmla="*/ 872 h 1018"/>
                <a:gd name="T46" fmla="*/ 377 w 1017"/>
                <a:gd name="T47" fmla="*/ 978 h 1018"/>
                <a:gd name="T48" fmla="*/ 441 w 1017"/>
                <a:gd name="T49" fmla="*/ 982 h 1018"/>
                <a:gd name="T50" fmla="*/ 583 w 1017"/>
                <a:gd name="T51" fmla="*/ 856 h 1018"/>
                <a:gd name="T52" fmla="*/ 604 w 1017"/>
                <a:gd name="T53" fmla="*/ 795 h 1018"/>
                <a:gd name="T54" fmla="*/ 891 w 1017"/>
                <a:gd name="T55" fmla="*/ 762 h 1018"/>
                <a:gd name="T56" fmla="*/ 961 w 1017"/>
                <a:gd name="T57" fmla="*/ 723 h 1018"/>
                <a:gd name="T58" fmla="*/ 986 w 1017"/>
                <a:gd name="T59" fmla="*/ 652 h 1018"/>
                <a:gd name="T60" fmla="*/ 953 w 1017"/>
                <a:gd name="T61" fmla="*/ 574 h 1018"/>
                <a:gd name="T62" fmla="*/ 158 w 1017"/>
                <a:gd name="T63" fmla="*/ 757 h 1018"/>
                <a:gd name="T64" fmla="*/ 189 w 1017"/>
                <a:gd name="T65" fmla="*/ 732 h 1018"/>
                <a:gd name="T66" fmla="*/ 101 w 1017"/>
                <a:gd name="T67" fmla="*/ 622 h 1018"/>
                <a:gd name="T68" fmla="*/ 104 w 1017"/>
                <a:gd name="T69" fmla="*/ 582 h 1018"/>
                <a:gd name="T70" fmla="*/ 234 w 1017"/>
                <a:gd name="T71" fmla="*/ 479 h 1018"/>
                <a:gd name="T72" fmla="*/ 255 w 1017"/>
                <a:gd name="T73" fmla="*/ 510 h 1018"/>
                <a:gd name="T74" fmla="*/ 275 w 1017"/>
                <a:gd name="T75" fmla="*/ 604 h 1018"/>
                <a:gd name="T76" fmla="*/ 295 w 1017"/>
                <a:gd name="T77" fmla="*/ 615 h 1018"/>
                <a:gd name="T78" fmla="*/ 316 w 1017"/>
                <a:gd name="T79" fmla="*/ 610 h 1018"/>
                <a:gd name="T80" fmla="*/ 330 w 1017"/>
                <a:gd name="T81" fmla="*/ 573 h 1018"/>
                <a:gd name="T82" fmla="*/ 479 w 1017"/>
                <a:gd name="T83" fmla="*/ 413 h 1018"/>
                <a:gd name="T84" fmla="*/ 519 w 1017"/>
                <a:gd name="T85" fmla="*/ 409 h 1018"/>
                <a:gd name="T86" fmla="*/ 523 w 1017"/>
                <a:gd name="T87" fmla="*/ 369 h 1018"/>
                <a:gd name="T88" fmla="*/ 318 w 1017"/>
                <a:gd name="T89" fmla="*/ 144 h 1018"/>
                <a:gd name="T90" fmla="*/ 356 w 1017"/>
                <a:gd name="T91" fmla="*/ 96 h 1018"/>
                <a:gd name="T92" fmla="*/ 586 w 1017"/>
                <a:gd name="T93" fmla="*/ 297 h 1018"/>
                <a:gd name="T94" fmla="*/ 627 w 1017"/>
                <a:gd name="T95" fmla="*/ 300 h 1018"/>
                <a:gd name="T96" fmla="*/ 639 w 1017"/>
                <a:gd name="T97" fmla="*/ 262 h 1018"/>
                <a:gd name="T98" fmla="*/ 408 w 1017"/>
                <a:gd name="T99" fmla="*/ 41 h 1018"/>
                <a:gd name="T100" fmla="*/ 323 w 1017"/>
                <a:gd name="T101" fmla="*/ 41 h 1018"/>
                <a:gd name="T102" fmla="*/ 267 w 1017"/>
                <a:gd name="T103" fmla="*/ 91 h 1018"/>
                <a:gd name="T104" fmla="*/ 242 w 1017"/>
                <a:gd name="T105" fmla="*/ 416 h 1018"/>
                <a:gd name="T106" fmla="*/ 59 w 1017"/>
                <a:gd name="T107" fmla="*/ 537 h 1018"/>
                <a:gd name="T108" fmla="*/ 32 w 1017"/>
                <a:gd name="T109" fmla="*/ 595 h 1018"/>
                <a:gd name="T110" fmla="*/ 47 w 1017"/>
                <a:gd name="T111" fmla="*/ 65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7" h="1018">
                  <a:moveTo>
                    <a:pt x="1009" y="10"/>
                  </a:moveTo>
                  <a:lnTo>
                    <a:pt x="1009" y="10"/>
                  </a:lnTo>
                  <a:lnTo>
                    <a:pt x="1003" y="5"/>
                  </a:lnTo>
                  <a:lnTo>
                    <a:pt x="998" y="2"/>
                  </a:lnTo>
                  <a:lnTo>
                    <a:pt x="992" y="1"/>
                  </a:lnTo>
                  <a:lnTo>
                    <a:pt x="986" y="0"/>
                  </a:lnTo>
                  <a:lnTo>
                    <a:pt x="980" y="1"/>
                  </a:lnTo>
                  <a:lnTo>
                    <a:pt x="975" y="2"/>
                  </a:lnTo>
                  <a:lnTo>
                    <a:pt x="968" y="5"/>
                  </a:lnTo>
                  <a:lnTo>
                    <a:pt x="964" y="10"/>
                  </a:lnTo>
                  <a:lnTo>
                    <a:pt x="9" y="963"/>
                  </a:lnTo>
                  <a:lnTo>
                    <a:pt x="9" y="963"/>
                  </a:lnTo>
                  <a:lnTo>
                    <a:pt x="6" y="969"/>
                  </a:lnTo>
                  <a:lnTo>
                    <a:pt x="2" y="974"/>
                  </a:lnTo>
                  <a:lnTo>
                    <a:pt x="0" y="981"/>
                  </a:lnTo>
                  <a:lnTo>
                    <a:pt x="0" y="986"/>
                  </a:lnTo>
                  <a:lnTo>
                    <a:pt x="0" y="992"/>
                  </a:lnTo>
                  <a:lnTo>
                    <a:pt x="2" y="998"/>
                  </a:lnTo>
                  <a:lnTo>
                    <a:pt x="6" y="1004"/>
                  </a:lnTo>
                  <a:lnTo>
                    <a:pt x="9" y="1008"/>
                  </a:lnTo>
                  <a:lnTo>
                    <a:pt x="9" y="1008"/>
                  </a:lnTo>
                  <a:lnTo>
                    <a:pt x="14" y="1013"/>
                  </a:lnTo>
                  <a:lnTo>
                    <a:pt x="20" y="1016"/>
                  </a:lnTo>
                  <a:lnTo>
                    <a:pt x="26" y="1017"/>
                  </a:lnTo>
                  <a:lnTo>
                    <a:pt x="31" y="1018"/>
                  </a:lnTo>
                  <a:lnTo>
                    <a:pt x="31" y="1018"/>
                  </a:lnTo>
                  <a:lnTo>
                    <a:pt x="38" y="1017"/>
                  </a:lnTo>
                  <a:lnTo>
                    <a:pt x="44" y="1016"/>
                  </a:lnTo>
                  <a:lnTo>
                    <a:pt x="50" y="1013"/>
                  </a:lnTo>
                  <a:lnTo>
                    <a:pt x="54" y="1008"/>
                  </a:lnTo>
                  <a:lnTo>
                    <a:pt x="1009" y="55"/>
                  </a:lnTo>
                  <a:lnTo>
                    <a:pt x="1009" y="55"/>
                  </a:lnTo>
                  <a:lnTo>
                    <a:pt x="1012" y="49"/>
                  </a:lnTo>
                  <a:lnTo>
                    <a:pt x="1015" y="44"/>
                  </a:lnTo>
                  <a:lnTo>
                    <a:pt x="1017" y="39"/>
                  </a:lnTo>
                  <a:lnTo>
                    <a:pt x="1017" y="32"/>
                  </a:lnTo>
                  <a:lnTo>
                    <a:pt x="1017" y="26"/>
                  </a:lnTo>
                  <a:lnTo>
                    <a:pt x="1015" y="20"/>
                  </a:lnTo>
                  <a:lnTo>
                    <a:pt x="1012" y="15"/>
                  </a:lnTo>
                  <a:lnTo>
                    <a:pt x="1009" y="10"/>
                  </a:lnTo>
                  <a:lnTo>
                    <a:pt x="1009" y="10"/>
                  </a:lnTo>
                  <a:close/>
                  <a:moveTo>
                    <a:pt x="766" y="386"/>
                  </a:moveTo>
                  <a:lnTo>
                    <a:pt x="766" y="386"/>
                  </a:lnTo>
                  <a:lnTo>
                    <a:pt x="761" y="383"/>
                  </a:lnTo>
                  <a:lnTo>
                    <a:pt x="756" y="380"/>
                  </a:lnTo>
                  <a:lnTo>
                    <a:pt x="750" y="378"/>
                  </a:lnTo>
                  <a:lnTo>
                    <a:pt x="744" y="378"/>
                  </a:lnTo>
                  <a:lnTo>
                    <a:pt x="737" y="378"/>
                  </a:lnTo>
                  <a:lnTo>
                    <a:pt x="732" y="380"/>
                  </a:lnTo>
                  <a:lnTo>
                    <a:pt x="727" y="383"/>
                  </a:lnTo>
                  <a:lnTo>
                    <a:pt x="721" y="386"/>
                  </a:lnTo>
                  <a:lnTo>
                    <a:pt x="721" y="386"/>
                  </a:lnTo>
                  <a:lnTo>
                    <a:pt x="717" y="392"/>
                  </a:lnTo>
                  <a:lnTo>
                    <a:pt x="715" y="397"/>
                  </a:lnTo>
                  <a:lnTo>
                    <a:pt x="713" y="403"/>
                  </a:lnTo>
                  <a:lnTo>
                    <a:pt x="712" y="409"/>
                  </a:lnTo>
                  <a:lnTo>
                    <a:pt x="713" y="415"/>
                  </a:lnTo>
                  <a:lnTo>
                    <a:pt x="715" y="420"/>
                  </a:lnTo>
                  <a:lnTo>
                    <a:pt x="717" y="427"/>
                  </a:lnTo>
                  <a:lnTo>
                    <a:pt x="721" y="431"/>
                  </a:lnTo>
                  <a:lnTo>
                    <a:pt x="908" y="619"/>
                  </a:lnTo>
                  <a:lnTo>
                    <a:pt x="908" y="619"/>
                  </a:lnTo>
                  <a:lnTo>
                    <a:pt x="914" y="625"/>
                  </a:lnTo>
                  <a:lnTo>
                    <a:pt x="919" y="634"/>
                  </a:lnTo>
                  <a:lnTo>
                    <a:pt x="922" y="643"/>
                  </a:lnTo>
                  <a:lnTo>
                    <a:pt x="922" y="652"/>
                  </a:lnTo>
                  <a:lnTo>
                    <a:pt x="922" y="652"/>
                  </a:lnTo>
                  <a:lnTo>
                    <a:pt x="922" y="662"/>
                  </a:lnTo>
                  <a:lnTo>
                    <a:pt x="919" y="670"/>
                  </a:lnTo>
                  <a:lnTo>
                    <a:pt x="914" y="679"/>
                  </a:lnTo>
                  <a:lnTo>
                    <a:pt x="908" y="685"/>
                  </a:lnTo>
                  <a:lnTo>
                    <a:pt x="908" y="685"/>
                  </a:lnTo>
                  <a:lnTo>
                    <a:pt x="904" y="691"/>
                  </a:lnTo>
                  <a:lnTo>
                    <a:pt x="897" y="694"/>
                  </a:lnTo>
                  <a:lnTo>
                    <a:pt x="892" y="697"/>
                  </a:lnTo>
                  <a:lnTo>
                    <a:pt x="885" y="698"/>
                  </a:lnTo>
                  <a:lnTo>
                    <a:pt x="885" y="698"/>
                  </a:lnTo>
                  <a:lnTo>
                    <a:pt x="882" y="699"/>
                  </a:lnTo>
                  <a:lnTo>
                    <a:pt x="882" y="699"/>
                  </a:lnTo>
                  <a:lnTo>
                    <a:pt x="873" y="699"/>
                  </a:lnTo>
                  <a:lnTo>
                    <a:pt x="873" y="699"/>
                  </a:lnTo>
                  <a:lnTo>
                    <a:pt x="870" y="699"/>
                  </a:lnTo>
                  <a:lnTo>
                    <a:pt x="870" y="699"/>
                  </a:lnTo>
                  <a:lnTo>
                    <a:pt x="862" y="698"/>
                  </a:lnTo>
                  <a:lnTo>
                    <a:pt x="862" y="698"/>
                  </a:lnTo>
                  <a:lnTo>
                    <a:pt x="859" y="697"/>
                  </a:lnTo>
                  <a:lnTo>
                    <a:pt x="859" y="697"/>
                  </a:lnTo>
                  <a:lnTo>
                    <a:pt x="851" y="694"/>
                  </a:lnTo>
                  <a:lnTo>
                    <a:pt x="851" y="694"/>
                  </a:lnTo>
                  <a:lnTo>
                    <a:pt x="849" y="693"/>
                  </a:lnTo>
                  <a:lnTo>
                    <a:pt x="849" y="693"/>
                  </a:lnTo>
                  <a:lnTo>
                    <a:pt x="845" y="690"/>
                  </a:lnTo>
                  <a:lnTo>
                    <a:pt x="840" y="685"/>
                  </a:lnTo>
                  <a:lnTo>
                    <a:pt x="654" y="499"/>
                  </a:lnTo>
                  <a:lnTo>
                    <a:pt x="654" y="499"/>
                  </a:lnTo>
                  <a:lnTo>
                    <a:pt x="649" y="495"/>
                  </a:lnTo>
                  <a:lnTo>
                    <a:pt x="643" y="492"/>
                  </a:lnTo>
                  <a:lnTo>
                    <a:pt x="638" y="490"/>
                  </a:lnTo>
                  <a:lnTo>
                    <a:pt x="631" y="489"/>
                  </a:lnTo>
                  <a:lnTo>
                    <a:pt x="626" y="490"/>
                  </a:lnTo>
                  <a:lnTo>
                    <a:pt x="619" y="492"/>
                  </a:lnTo>
                  <a:lnTo>
                    <a:pt x="614" y="495"/>
                  </a:lnTo>
                  <a:lnTo>
                    <a:pt x="609" y="499"/>
                  </a:lnTo>
                  <a:lnTo>
                    <a:pt x="609" y="499"/>
                  </a:lnTo>
                  <a:lnTo>
                    <a:pt x="604" y="504"/>
                  </a:lnTo>
                  <a:lnTo>
                    <a:pt x="602" y="510"/>
                  </a:lnTo>
                  <a:lnTo>
                    <a:pt x="600" y="515"/>
                  </a:lnTo>
                  <a:lnTo>
                    <a:pt x="600" y="521"/>
                  </a:lnTo>
                  <a:lnTo>
                    <a:pt x="600" y="528"/>
                  </a:lnTo>
                  <a:lnTo>
                    <a:pt x="602" y="533"/>
                  </a:lnTo>
                  <a:lnTo>
                    <a:pt x="604" y="539"/>
                  </a:lnTo>
                  <a:lnTo>
                    <a:pt x="609" y="544"/>
                  </a:lnTo>
                  <a:lnTo>
                    <a:pt x="765" y="699"/>
                  </a:lnTo>
                  <a:lnTo>
                    <a:pt x="509" y="699"/>
                  </a:lnTo>
                  <a:lnTo>
                    <a:pt x="509" y="699"/>
                  </a:lnTo>
                  <a:lnTo>
                    <a:pt x="493" y="699"/>
                  </a:lnTo>
                  <a:lnTo>
                    <a:pt x="477" y="697"/>
                  </a:lnTo>
                  <a:lnTo>
                    <a:pt x="461" y="694"/>
                  </a:lnTo>
                  <a:lnTo>
                    <a:pt x="444" y="689"/>
                  </a:lnTo>
                  <a:lnTo>
                    <a:pt x="444" y="689"/>
                  </a:lnTo>
                  <a:lnTo>
                    <a:pt x="439" y="688"/>
                  </a:lnTo>
                  <a:lnTo>
                    <a:pt x="433" y="687"/>
                  </a:lnTo>
                  <a:lnTo>
                    <a:pt x="426" y="688"/>
                  </a:lnTo>
                  <a:lnTo>
                    <a:pt x="421" y="690"/>
                  </a:lnTo>
                  <a:lnTo>
                    <a:pt x="416" y="693"/>
                  </a:lnTo>
                  <a:lnTo>
                    <a:pt x="411" y="697"/>
                  </a:lnTo>
                  <a:lnTo>
                    <a:pt x="407" y="702"/>
                  </a:lnTo>
                  <a:lnTo>
                    <a:pt x="405" y="708"/>
                  </a:lnTo>
                  <a:lnTo>
                    <a:pt x="405" y="708"/>
                  </a:lnTo>
                  <a:lnTo>
                    <a:pt x="403" y="714"/>
                  </a:lnTo>
                  <a:lnTo>
                    <a:pt x="403" y="721"/>
                  </a:lnTo>
                  <a:lnTo>
                    <a:pt x="404" y="726"/>
                  </a:lnTo>
                  <a:lnTo>
                    <a:pt x="406" y="733"/>
                  </a:lnTo>
                  <a:lnTo>
                    <a:pt x="409" y="737"/>
                  </a:lnTo>
                  <a:lnTo>
                    <a:pt x="412" y="742"/>
                  </a:lnTo>
                  <a:lnTo>
                    <a:pt x="418" y="746"/>
                  </a:lnTo>
                  <a:lnTo>
                    <a:pt x="424" y="749"/>
                  </a:lnTo>
                  <a:lnTo>
                    <a:pt x="424" y="749"/>
                  </a:lnTo>
                  <a:lnTo>
                    <a:pt x="444" y="755"/>
                  </a:lnTo>
                  <a:lnTo>
                    <a:pt x="466" y="760"/>
                  </a:lnTo>
                  <a:lnTo>
                    <a:pt x="487" y="763"/>
                  </a:lnTo>
                  <a:lnTo>
                    <a:pt x="509" y="764"/>
                  </a:lnTo>
                  <a:lnTo>
                    <a:pt x="509" y="764"/>
                  </a:lnTo>
                  <a:lnTo>
                    <a:pt x="515" y="764"/>
                  </a:lnTo>
                  <a:lnTo>
                    <a:pt x="521" y="766"/>
                  </a:lnTo>
                  <a:lnTo>
                    <a:pt x="526" y="769"/>
                  </a:lnTo>
                  <a:lnTo>
                    <a:pt x="531" y="772"/>
                  </a:lnTo>
                  <a:lnTo>
                    <a:pt x="531" y="772"/>
                  </a:lnTo>
                  <a:lnTo>
                    <a:pt x="536" y="778"/>
                  </a:lnTo>
                  <a:lnTo>
                    <a:pt x="538" y="783"/>
                  </a:lnTo>
                  <a:lnTo>
                    <a:pt x="540" y="790"/>
                  </a:lnTo>
                  <a:lnTo>
                    <a:pt x="541" y="795"/>
                  </a:lnTo>
                  <a:lnTo>
                    <a:pt x="541" y="795"/>
                  </a:lnTo>
                  <a:lnTo>
                    <a:pt x="540" y="801"/>
                  </a:lnTo>
                  <a:lnTo>
                    <a:pt x="538" y="808"/>
                  </a:lnTo>
                  <a:lnTo>
                    <a:pt x="536" y="813"/>
                  </a:lnTo>
                  <a:lnTo>
                    <a:pt x="531" y="817"/>
                  </a:lnTo>
                  <a:lnTo>
                    <a:pt x="436" y="913"/>
                  </a:lnTo>
                  <a:lnTo>
                    <a:pt x="436" y="913"/>
                  </a:lnTo>
                  <a:lnTo>
                    <a:pt x="431" y="917"/>
                  </a:lnTo>
                  <a:lnTo>
                    <a:pt x="425" y="920"/>
                  </a:lnTo>
                  <a:lnTo>
                    <a:pt x="420" y="922"/>
                  </a:lnTo>
                  <a:lnTo>
                    <a:pt x="413" y="923"/>
                  </a:lnTo>
                  <a:lnTo>
                    <a:pt x="407" y="922"/>
                  </a:lnTo>
                  <a:lnTo>
                    <a:pt x="402" y="920"/>
                  </a:lnTo>
                  <a:lnTo>
                    <a:pt x="396" y="917"/>
                  </a:lnTo>
                  <a:lnTo>
                    <a:pt x="391" y="913"/>
                  </a:lnTo>
                  <a:lnTo>
                    <a:pt x="316" y="838"/>
                  </a:lnTo>
                  <a:lnTo>
                    <a:pt x="316" y="838"/>
                  </a:lnTo>
                  <a:lnTo>
                    <a:pt x="310" y="834"/>
                  </a:lnTo>
                  <a:lnTo>
                    <a:pt x="305" y="830"/>
                  </a:lnTo>
                  <a:lnTo>
                    <a:pt x="299" y="829"/>
                  </a:lnTo>
                  <a:lnTo>
                    <a:pt x="293" y="828"/>
                  </a:lnTo>
                  <a:lnTo>
                    <a:pt x="287" y="829"/>
                  </a:lnTo>
                  <a:lnTo>
                    <a:pt x="281" y="830"/>
                  </a:lnTo>
                  <a:lnTo>
                    <a:pt x="275" y="834"/>
                  </a:lnTo>
                  <a:lnTo>
                    <a:pt x="271" y="838"/>
                  </a:lnTo>
                  <a:lnTo>
                    <a:pt x="271" y="838"/>
                  </a:lnTo>
                  <a:lnTo>
                    <a:pt x="266" y="842"/>
                  </a:lnTo>
                  <a:lnTo>
                    <a:pt x="263" y="849"/>
                  </a:lnTo>
                  <a:lnTo>
                    <a:pt x="262" y="854"/>
                  </a:lnTo>
                  <a:lnTo>
                    <a:pt x="261" y="860"/>
                  </a:lnTo>
                  <a:lnTo>
                    <a:pt x="262" y="866"/>
                  </a:lnTo>
                  <a:lnTo>
                    <a:pt x="263" y="872"/>
                  </a:lnTo>
                  <a:lnTo>
                    <a:pt x="266" y="878"/>
                  </a:lnTo>
                  <a:lnTo>
                    <a:pt x="271" y="883"/>
                  </a:lnTo>
                  <a:lnTo>
                    <a:pt x="346" y="958"/>
                  </a:lnTo>
                  <a:lnTo>
                    <a:pt x="346" y="958"/>
                  </a:lnTo>
                  <a:lnTo>
                    <a:pt x="353" y="964"/>
                  </a:lnTo>
                  <a:lnTo>
                    <a:pt x="361" y="970"/>
                  </a:lnTo>
                  <a:lnTo>
                    <a:pt x="368" y="975"/>
                  </a:lnTo>
                  <a:lnTo>
                    <a:pt x="377" y="978"/>
                  </a:lnTo>
                  <a:lnTo>
                    <a:pt x="385" y="982"/>
                  </a:lnTo>
                  <a:lnTo>
                    <a:pt x="395" y="985"/>
                  </a:lnTo>
                  <a:lnTo>
                    <a:pt x="404" y="986"/>
                  </a:lnTo>
                  <a:lnTo>
                    <a:pt x="413" y="986"/>
                  </a:lnTo>
                  <a:lnTo>
                    <a:pt x="413" y="986"/>
                  </a:lnTo>
                  <a:lnTo>
                    <a:pt x="423" y="986"/>
                  </a:lnTo>
                  <a:lnTo>
                    <a:pt x="433" y="985"/>
                  </a:lnTo>
                  <a:lnTo>
                    <a:pt x="441" y="982"/>
                  </a:lnTo>
                  <a:lnTo>
                    <a:pt x="450" y="978"/>
                  </a:lnTo>
                  <a:lnTo>
                    <a:pt x="458" y="975"/>
                  </a:lnTo>
                  <a:lnTo>
                    <a:pt x="466" y="970"/>
                  </a:lnTo>
                  <a:lnTo>
                    <a:pt x="473" y="964"/>
                  </a:lnTo>
                  <a:lnTo>
                    <a:pt x="481" y="958"/>
                  </a:lnTo>
                  <a:lnTo>
                    <a:pt x="576" y="863"/>
                  </a:lnTo>
                  <a:lnTo>
                    <a:pt x="576" y="863"/>
                  </a:lnTo>
                  <a:lnTo>
                    <a:pt x="583" y="856"/>
                  </a:lnTo>
                  <a:lnTo>
                    <a:pt x="588" y="849"/>
                  </a:lnTo>
                  <a:lnTo>
                    <a:pt x="594" y="840"/>
                  </a:lnTo>
                  <a:lnTo>
                    <a:pt x="597" y="831"/>
                  </a:lnTo>
                  <a:lnTo>
                    <a:pt x="600" y="823"/>
                  </a:lnTo>
                  <a:lnTo>
                    <a:pt x="602" y="814"/>
                  </a:lnTo>
                  <a:lnTo>
                    <a:pt x="604" y="805"/>
                  </a:lnTo>
                  <a:lnTo>
                    <a:pt x="604" y="795"/>
                  </a:lnTo>
                  <a:lnTo>
                    <a:pt x="604" y="795"/>
                  </a:lnTo>
                  <a:lnTo>
                    <a:pt x="604" y="787"/>
                  </a:lnTo>
                  <a:lnTo>
                    <a:pt x="603" y="779"/>
                  </a:lnTo>
                  <a:lnTo>
                    <a:pt x="599" y="764"/>
                  </a:lnTo>
                  <a:lnTo>
                    <a:pt x="875" y="764"/>
                  </a:lnTo>
                  <a:lnTo>
                    <a:pt x="875" y="764"/>
                  </a:lnTo>
                  <a:lnTo>
                    <a:pt x="883" y="763"/>
                  </a:lnTo>
                  <a:lnTo>
                    <a:pt x="891" y="762"/>
                  </a:lnTo>
                  <a:lnTo>
                    <a:pt x="891" y="762"/>
                  </a:lnTo>
                  <a:lnTo>
                    <a:pt x="896" y="762"/>
                  </a:lnTo>
                  <a:lnTo>
                    <a:pt x="896" y="762"/>
                  </a:lnTo>
                  <a:lnTo>
                    <a:pt x="912" y="757"/>
                  </a:lnTo>
                  <a:lnTo>
                    <a:pt x="927" y="751"/>
                  </a:lnTo>
                  <a:lnTo>
                    <a:pt x="941" y="741"/>
                  </a:lnTo>
                  <a:lnTo>
                    <a:pt x="953" y="731"/>
                  </a:lnTo>
                  <a:lnTo>
                    <a:pt x="953" y="731"/>
                  </a:lnTo>
                  <a:lnTo>
                    <a:pt x="961" y="723"/>
                  </a:lnTo>
                  <a:lnTo>
                    <a:pt x="967" y="713"/>
                  </a:lnTo>
                  <a:lnTo>
                    <a:pt x="973" y="705"/>
                  </a:lnTo>
                  <a:lnTo>
                    <a:pt x="978" y="695"/>
                  </a:lnTo>
                  <a:lnTo>
                    <a:pt x="981" y="684"/>
                  </a:lnTo>
                  <a:lnTo>
                    <a:pt x="984" y="674"/>
                  </a:lnTo>
                  <a:lnTo>
                    <a:pt x="985" y="663"/>
                  </a:lnTo>
                  <a:lnTo>
                    <a:pt x="986" y="652"/>
                  </a:lnTo>
                  <a:lnTo>
                    <a:pt x="986" y="652"/>
                  </a:lnTo>
                  <a:lnTo>
                    <a:pt x="985" y="642"/>
                  </a:lnTo>
                  <a:lnTo>
                    <a:pt x="984" y="631"/>
                  </a:lnTo>
                  <a:lnTo>
                    <a:pt x="981" y="620"/>
                  </a:lnTo>
                  <a:lnTo>
                    <a:pt x="978" y="609"/>
                  </a:lnTo>
                  <a:lnTo>
                    <a:pt x="973" y="600"/>
                  </a:lnTo>
                  <a:lnTo>
                    <a:pt x="967" y="590"/>
                  </a:lnTo>
                  <a:lnTo>
                    <a:pt x="961" y="581"/>
                  </a:lnTo>
                  <a:lnTo>
                    <a:pt x="953" y="574"/>
                  </a:lnTo>
                  <a:lnTo>
                    <a:pt x="766" y="386"/>
                  </a:lnTo>
                  <a:close/>
                  <a:moveTo>
                    <a:pt x="135" y="748"/>
                  </a:moveTo>
                  <a:lnTo>
                    <a:pt x="135" y="748"/>
                  </a:lnTo>
                  <a:lnTo>
                    <a:pt x="141" y="752"/>
                  </a:lnTo>
                  <a:lnTo>
                    <a:pt x="146" y="754"/>
                  </a:lnTo>
                  <a:lnTo>
                    <a:pt x="152" y="756"/>
                  </a:lnTo>
                  <a:lnTo>
                    <a:pt x="158" y="757"/>
                  </a:lnTo>
                  <a:lnTo>
                    <a:pt x="158" y="757"/>
                  </a:lnTo>
                  <a:lnTo>
                    <a:pt x="164" y="756"/>
                  </a:lnTo>
                  <a:lnTo>
                    <a:pt x="170" y="754"/>
                  </a:lnTo>
                  <a:lnTo>
                    <a:pt x="175" y="752"/>
                  </a:lnTo>
                  <a:lnTo>
                    <a:pt x="181" y="748"/>
                  </a:lnTo>
                  <a:lnTo>
                    <a:pt x="181" y="748"/>
                  </a:lnTo>
                  <a:lnTo>
                    <a:pt x="185" y="742"/>
                  </a:lnTo>
                  <a:lnTo>
                    <a:pt x="187" y="737"/>
                  </a:lnTo>
                  <a:lnTo>
                    <a:pt x="189" y="732"/>
                  </a:lnTo>
                  <a:lnTo>
                    <a:pt x="190" y="725"/>
                  </a:lnTo>
                  <a:lnTo>
                    <a:pt x="189" y="719"/>
                  </a:lnTo>
                  <a:lnTo>
                    <a:pt x="187" y="713"/>
                  </a:lnTo>
                  <a:lnTo>
                    <a:pt x="185" y="708"/>
                  </a:lnTo>
                  <a:lnTo>
                    <a:pt x="181" y="703"/>
                  </a:lnTo>
                  <a:lnTo>
                    <a:pt x="104" y="626"/>
                  </a:lnTo>
                  <a:lnTo>
                    <a:pt x="104" y="626"/>
                  </a:lnTo>
                  <a:lnTo>
                    <a:pt x="101" y="622"/>
                  </a:lnTo>
                  <a:lnTo>
                    <a:pt x="98" y="617"/>
                  </a:lnTo>
                  <a:lnTo>
                    <a:pt x="96" y="610"/>
                  </a:lnTo>
                  <a:lnTo>
                    <a:pt x="96" y="605"/>
                  </a:lnTo>
                  <a:lnTo>
                    <a:pt x="96" y="605"/>
                  </a:lnTo>
                  <a:lnTo>
                    <a:pt x="96" y="599"/>
                  </a:lnTo>
                  <a:lnTo>
                    <a:pt x="98" y="592"/>
                  </a:lnTo>
                  <a:lnTo>
                    <a:pt x="101" y="587"/>
                  </a:lnTo>
                  <a:lnTo>
                    <a:pt x="104" y="582"/>
                  </a:lnTo>
                  <a:lnTo>
                    <a:pt x="200" y="487"/>
                  </a:lnTo>
                  <a:lnTo>
                    <a:pt x="200" y="487"/>
                  </a:lnTo>
                  <a:lnTo>
                    <a:pt x="205" y="483"/>
                  </a:lnTo>
                  <a:lnTo>
                    <a:pt x="211" y="479"/>
                  </a:lnTo>
                  <a:lnTo>
                    <a:pt x="217" y="478"/>
                  </a:lnTo>
                  <a:lnTo>
                    <a:pt x="222" y="477"/>
                  </a:lnTo>
                  <a:lnTo>
                    <a:pt x="229" y="478"/>
                  </a:lnTo>
                  <a:lnTo>
                    <a:pt x="234" y="479"/>
                  </a:lnTo>
                  <a:lnTo>
                    <a:pt x="241" y="483"/>
                  </a:lnTo>
                  <a:lnTo>
                    <a:pt x="245" y="487"/>
                  </a:lnTo>
                  <a:lnTo>
                    <a:pt x="245" y="487"/>
                  </a:lnTo>
                  <a:lnTo>
                    <a:pt x="249" y="491"/>
                  </a:lnTo>
                  <a:lnTo>
                    <a:pt x="252" y="497"/>
                  </a:lnTo>
                  <a:lnTo>
                    <a:pt x="253" y="503"/>
                  </a:lnTo>
                  <a:lnTo>
                    <a:pt x="255" y="510"/>
                  </a:lnTo>
                  <a:lnTo>
                    <a:pt x="255" y="510"/>
                  </a:lnTo>
                  <a:lnTo>
                    <a:pt x="256" y="531"/>
                  </a:lnTo>
                  <a:lnTo>
                    <a:pt x="258" y="552"/>
                  </a:lnTo>
                  <a:lnTo>
                    <a:pt x="263" y="573"/>
                  </a:lnTo>
                  <a:lnTo>
                    <a:pt x="270" y="594"/>
                  </a:lnTo>
                  <a:lnTo>
                    <a:pt x="270" y="594"/>
                  </a:lnTo>
                  <a:lnTo>
                    <a:pt x="272" y="600"/>
                  </a:lnTo>
                  <a:lnTo>
                    <a:pt x="275" y="604"/>
                  </a:lnTo>
                  <a:lnTo>
                    <a:pt x="275" y="604"/>
                  </a:lnTo>
                  <a:lnTo>
                    <a:pt x="278" y="606"/>
                  </a:lnTo>
                  <a:lnTo>
                    <a:pt x="278" y="606"/>
                  </a:lnTo>
                  <a:lnTo>
                    <a:pt x="285" y="611"/>
                  </a:lnTo>
                  <a:lnTo>
                    <a:pt x="285" y="611"/>
                  </a:lnTo>
                  <a:lnTo>
                    <a:pt x="288" y="613"/>
                  </a:lnTo>
                  <a:lnTo>
                    <a:pt x="288" y="613"/>
                  </a:lnTo>
                  <a:lnTo>
                    <a:pt x="295" y="615"/>
                  </a:lnTo>
                  <a:lnTo>
                    <a:pt x="295" y="615"/>
                  </a:lnTo>
                  <a:lnTo>
                    <a:pt x="299" y="616"/>
                  </a:lnTo>
                  <a:lnTo>
                    <a:pt x="299" y="616"/>
                  </a:lnTo>
                  <a:lnTo>
                    <a:pt x="300" y="616"/>
                  </a:lnTo>
                  <a:lnTo>
                    <a:pt x="300" y="616"/>
                  </a:lnTo>
                  <a:lnTo>
                    <a:pt x="305" y="615"/>
                  </a:lnTo>
                  <a:lnTo>
                    <a:pt x="310" y="614"/>
                  </a:lnTo>
                  <a:lnTo>
                    <a:pt x="310" y="614"/>
                  </a:lnTo>
                  <a:lnTo>
                    <a:pt x="316" y="610"/>
                  </a:lnTo>
                  <a:lnTo>
                    <a:pt x="321" y="607"/>
                  </a:lnTo>
                  <a:lnTo>
                    <a:pt x="325" y="603"/>
                  </a:lnTo>
                  <a:lnTo>
                    <a:pt x="329" y="598"/>
                  </a:lnTo>
                  <a:lnTo>
                    <a:pt x="330" y="591"/>
                  </a:lnTo>
                  <a:lnTo>
                    <a:pt x="331" y="586"/>
                  </a:lnTo>
                  <a:lnTo>
                    <a:pt x="331" y="579"/>
                  </a:lnTo>
                  <a:lnTo>
                    <a:pt x="330" y="573"/>
                  </a:lnTo>
                  <a:lnTo>
                    <a:pt x="330" y="573"/>
                  </a:lnTo>
                  <a:lnTo>
                    <a:pt x="324" y="557"/>
                  </a:lnTo>
                  <a:lnTo>
                    <a:pt x="321" y="541"/>
                  </a:lnTo>
                  <a:lnTo>
                    <a:pt x="319" y="525"/>
                  </a:lnTo>
                  <a:lnTo>
                    <a:pt x="318" y="508"/>
                  </a:lnTo>
                  <a:lnTo>
                    <a:pt x="318" y="253"/>
                  </a:lnTo>
                  <a:lnTo>
                    <a:pt x="475" y="409"/>
                  </a:lnTo>
                  <a:lnTo>
                    <a:pt x="475" y="409"/>
                  </a:lnTo>
                  <a:lnTo>
                    <a:pt x="479" y="413"/>
                  </a:lnTo>
                  <a:lnTo>
                    <a:pt x="484" y="416"/>
                  </a:lnTo>
                  <a:lnTo>
                    <a:pt x="491" y="417"/>
                  </a:lnTo>
                  <a:lnTo>
                    <a:pt x="497" y="418"/>
                  </a:lnTo>
                  <a:lnTo>
                    <a:pt x="497" y="418"/>
                  </a:lnTo>
                  <a:lnTo>
                    <a:pt x="502" y="417"/>
                  </a:lnTo>
                  <a:lnTo>
                    <a:pt x="509" y="416"/>
                  </a:lnTo>
                  <a:lnTo>
                    <a:pt x="514" y="413"/>
                  </a:lnTo>
                  <a:lnTo>
                    <a:pt x="519" y="409"/>
                  </a:lnTo>
                  <a:lnTo>
                    <a:pt x="519" y="409"/>
                  </a:lnTo>
                  <a:lnTo>
                    <a:pt x="523" y="404"/>
                  </a:lnTo>
                  <a:lnTo>
                    <a:pt x="526" y="399"/>
                  </a:lnTo>
                  <a:lnTo>
                    <a:pt x="528" y="393"/>
                  </a:lnTo>
                  <a:lnTo>
                    <a:pt x="528" y="386"/>
                  </a:lnTo>
                  <a:lnTo>
                    <a:pt x="528" y="381"/>
                  </a:lnTo>
                  <a:lnTo>
                    <a:pt x="526" y="374"/>
                  </a:lnTo>
                  <a:lnTo>
                    <a:pt x="523" y="369"/>
                  </a:lnTo>
                  <a:lnTo>
                    <a:pt x="519" y="364"/>
                  </a:lnTo>
                  <a:lnTo>
                    <a:pt x="332" y="177"/>
                  </a:lnTo>
                  <a:lnTo>
                    <a:pt x="332" y="177"/>
                  </a:lnTo>
                  <a:lnTo>
                    <a:pt x="326" y="169"/>
                  </a:lnTo>
                  <a:lnTo>
                    <a:pt x="322" y="162"/>
                  </a:lnTo>
                  <a:lnTo>
                    <a:pt x="319" y="152"/>
                  </a:lnTo>
                  <a:lnTo>
                    <a:pt x="318" y="144"/>
                  </a:lnTo>
                  <a:lnTo>
                    <a:pt x="318" y="144"/>
                  </a:lnTo>
                  <a:lnTo>
                    <a:pt x="319" y="134"/>
                  </a:lnTo>
                  <a:lnTo>
                    <a:pt x="322" y="125"/>
                  </a:lnTo>
                  <a:lnTo>
                    <a:pt x="326" y="117"/>
                  </a:lnTo>
                  <a:lnTo>
                    <a:pt x="332" y="109"/>
                  </a:lnTo>
                  <a:lnTo>
                    <a:pt x="332" y="109"/>
                  </a:lnTo>
                  <a:lnTo>
                    <a:pt x="339" y="104"/>
                  </a:lnTo>
                  <a:lnTo>
                    <a:pt x="348" y="100"/>
                  </a:lnTo>
                  <a:lnTo>
                    <a:pt x="356" y="96"/>
                  </a:lnTo>
                  <a:lnTo>
                    <a:pt x="366" y="96"/>
                  </a:lnTo>
                  <a:lnTo>
                    <a:pt x="375" y="96"/>
                  </a:lnTo>
                  <a:lnTo>
                    <a:pt x="384" y="100"/>
                  </a:lnTo>
                  <a:lnTo>
                    <a:pt x="392" y="104"/>
                  </a:lnTo>
                  <a:lnTo>
                    <a:pt x="399" y="109"/>
                  </a:lnTo>
                  <a:lnTo>
                    <a:pt x="399" y="109"/>
                  </a:lnTo>
                  <a:lnTo>
                    <a:pt x="400" y="110"/>
                  </a:lnTo>
                  <a:lnTo>
                    <a:pt x="586" y="297"/>
                  </a:lnTo>
                  <a:lnTo>
                    <a:pt x="586" y="297"/>
                  </a:lnTo>
                  <a:lnTo>
                    <a:pt x="591" y="300"/>
                  </a:lnTo>
                  <a:lnTo>
                    <a:pt x="597" y="304"/>
                  </a:lnTo>
                  <a:lnTo>
                    <a:pt x="603" y="306"/>
                  </a:lnTo>
                  <a:lnTo>
                    <a:pt x="609" y="306"/>
                  </a:lnTo>
                  <a:lnTo>
                    <a:pt x="615" y="306"/>
                  </a:lnTo>
                  <a:lnTo>
                    <a:pt x="620" y="304"/>
                  </a:lnTo>
                  <a:lnTo>
                    <a:pt x="627" y="300"/>
                  </a:lnTo>
                  <a:lnTo>
                    <a:pt x="631" y="297"/>
                  </a:lnTo>
                  <a:lnTo>
                    <a:pt x="631" y="297"/>
                  </a:lnTo>
                  <a:lnTo>
                    <a:pt x="635" y="292"/>
                  </a:lnTo>
                  <a:lnTo>
                    <a:pt x="639" y="286"/>
                  </a:lnTo>
                  <a:lnTo>
                    <a:pt x="640" y="280"/>
                  </a:lnTo>
                  <a:lnTo>
                    <a:pt x="641" y="275"/>
                  </a:lnTo>
                  <a:lnTo>
                    <a:pt x="640" y="268"/>
                  </a:lnTo>
                  <a:lnTo>
                    <a:pt x="639" y="262"/>
                  </a:lnTo>
                  <a:lnTo>
                    <a:pt x="635" y="256"/>
                  </a:lnTo>
                  <a:lnTo>
                    <a:pt x="631" y="252"/>
                  </a:lnTo>
                  <a:lnTo>
                    <a:pt x="444" y="64"/>
                  </a:lnTo>
                  <a:lnTo>
                    <a:pt x="444" y="64"/>
                  </a:lnTo>
                  <a:lnTo>
                    <a:pt x="436" y="57"/>
                  </a:lnTo>
                  <a:lnTo>
                    <a:pt x="427" y="51"/>
                  </a:lnTo>
                  <a:lnTo>
                    <a:pt x="418" y="45"/>
                  </a:lnTo>
                  <a:lnTo>
                    <a:pt x="408" y="41"/>
                  </a:lnTo>
                  <a:lnTo>
                    <a:pt x="398" y="37"/>
                  </a:lnTo>
                  <a:lnTo>
                    <a:pt x="388" y="35"/>
                  </a:lnTo>
                  <a:lnTo>
                    <a:pt x="377" y="33"/>
                  </a:lnTo>
                  <a:lnTo>
                    <a:pt x="366" y="33"/>
                  </a:lnTo>
                  <a:lnTo>
                    <a:pt x="355" y="33"/>
                  </a:lnTo>
                  <a:lnTo>
                    <a:pt x="345" y="35"/>
                  </a:lnTo>
                  <a:lnTo>
                    <a:pt x="334" y="37"/>
                  </a:lnTo>
                  <a:lnTo>
                    <a:pt x="323" y="41"/>
                  </a:lnTo>
                  <a:lnTo>
                    <a:pt x="314" y="45"/>
                  </a:lnTo>
                  <a:lnTo>
                    <a:pt x="304" y="50"/>
                  </a:lnTo>
                  <a:lnTo>
                    <a:pt x="295" y="57"/>
                  </a:lnTo>
                  <a:lnTo>
                    <a:pt x="287" y="64"/>
                  </a:lnTo>
                  <a:lnTo>
                    <a:pt x="287" y="64"/>
                  </a:lnTo>
                  <a:lnTo>
                    <a:pt x="279" y="73"/>
                  </a:lnTo>
                  <a:lnTo>
                    <a:pt x="273" y="81"/>
                  </a:lnTo>
                  <a:lnTo>
                    <a:pt x="267" y="91"/>
                  </a:lnTo>
                  <a:lnTo>
                    <a:pt x="263" y="101"/>
                  </a:lnTo>
                  <a:lnTo>
                    <a:pt x="259" y="110"/>
                  </a:lnTo>
                  <a:lnTo>
                    <a:pt x="257" y="121"/>
                  </a:lnTo>
                  <a:lnTo>
                    <a:pt x="255" y="132"/>
                  </a:lnTo>
                  <a:lnTo>
                    <a:pt x="255" y="144"/>
                  </a:lnTo>
                  <a:lnTo>
                    <a:pt x="255" y="420"/>
                  </a:lnTo>
                  <a:lnTo>
                    <a:pt x="255" y="420"/>
                  </a:lnTo>
                  <a:lnTo>
                    <a:pt x="242" y="416"/>
                  </a:lnTo>
                  <a:lnTo>
                    <a:pt x="229" y="415"/>
                  </a:lnTo>
                  <a:lnTo>
                    <a:pt x="215" y="415"/>
                  </a:lnTo>
                  <a:lnTo>
                    <a:pt x="202" y="417"/>
                  </a:lnTo>
                  <a:lnTo>
                    <a:pt x="189" y="420"/>
                  </a:lnTo>
                  <a:lnTo>
                    <a:pt x="177" y="426"/>
                  </a:lnTo>
                  <a:lnTo>
                    <a:pt x="166" y="432"/>
                  </a:lnTo>
                  <a:lnTo>
                    <a:pt x="155" y="442"/>
                  </a:lnTo>
                  <a:lnTo>
                    <a:pt x="59" y="537"/>
                  </a:lnTo>
                  <a:lnTo>
                    <a:pt x="59" y="537"/>
                  </a:lnTo>
                  <a:lnTo>
                    <a:pt x="54" y="544"/>
                  </a:lnTo>
                  <a:lnTo>
                    <a:pt x="47" y="551"/>
                  </a:lnTo>
                  <a:lnTo>
                    <a:pt x="43" y="560"/>
                  </a:lnTo>
                  <a:lnTo>
                    <a:pt x="39" y="567"/>
                  </a:lnTo>
                  <a:lnTo>
                    <a:pt x="36" y="577"/>
                  </a:lnTo>
                  <a:lnTo>
                    <a:pt x="34" y="586"/>
                  </a:lnTo>
                  <a:lnTo>
                    <a:pt x="32" y="595"/>
                  </a:lnTo>
                  <a:lnTo>
                    <a:pt x="31" y="605"/>
                  </a:lnTo>
                  <a:lnTo>
                    <a:pt x="31" y="605"/>
                  </a:lnTo>
                  <a:lnTo>
                    <a:pt x="32" y="614"/>
                  </a:lnTo>
                  <a:lnTo>
                    <a:pt x="34" y="623"/>
                  </a:lnTo>
                  <a:lnTo>
                    <a:pt x="36" y="632"/>
                  </a:lnTo>
                  <a:lnTo>
                    <a:pt x="39" y="642"/>
                  </a:lnTo>
                  <a:lnTo>
                    <a:pt x="43" y="649"/>
                  </a:lnTo>
                  <a:lnTo>
                    <a:pt x="47" y="658"/>
                  </a:lnTo>
                  <a:lnTo>
                    <a:pt x="54" y="665"/>
                  </a:lnTo>
                  <a:lnTo>
                    <a:pt x="59" y="672"/>
                  </a:lnTo>
                  <a:lnTo>
                    <a:pt x="135" y="74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5" name="Freeform 23"/>
            <p:cNvSpPr>
              <a:spLocks noEditPoints="1"/>
            </p:cNvSpPr>
            <p:nvPr/>
          </p:nvSpPr>
          <p:spPr bwMode="auto">
            <a:xfrm>
              <a:off x="4710159" y="2105626"/>
              <a:ext cx="292455" cy="292455"/>
            </a:xfrm>
            <a:custGeom>
              <a:avLst/>
              <a:gdLst>
                <a:gd name="T0" fmla="*/ 724 w 1017"/>
                <a:gd name="T1" fmla="*/ 3 h 1018"/>
                <a:gd name="T2" fmla="*/ 621 w 1017"/>
                <a:gd name="T3" fmla="*/ 44 h 1018"/>
                <a:gd name="T4" fmla="*/ 540 w 1017"/>
                <a:gd name="T5" fmla="*/ 133 h 1018"/>
                <a:gd name="T6" fmla="*/ 510 w 1017"/>
                <a:gd name="T7" fmla="*/ 228 h 1018"/>
                <a:gd name="T8" fmla="*/ 95 w 1017"/>
                <a:gd name="T9" fmla="*/ 445 h 1018"/>
                <a:gd name="T10" fmla="*/ 49 w 1017"/>
                <a:gd name="T11" fmla="*/ 457 h 1018"/>
                <a:gd name="T12" fmla="*/ 16 w 1017"/>
                <a:gd name="T13" fmla="*/ 487 h 1018"/>
                <a:gd name="T14" fmla="*/ 0 w 1017"/>
                <a:gd name="T15" fmla="*/ 531 h 1018"/>
                <a:gd name="T16" fmla="*/ 1 w 1017"/>
                <a:gd name="T17" fmla="*/ 942 h 1018"/>
                <a:gd name="T18" fmla="*/ 21 w 1017"/>
                <a:gd name="T19" fmla="*/ 982 h 1018"/>
                <a:gd name="T20" fmla="*/ 58 w 1017"/>
                <a:gd name="T21" fmla="*/ 1010 h 1018"/>
                <a:gd name="T22" fmla="*/ 604 w 1017"/>
                <a:gd name="T23" fmla="*/ 1018 h 1018"/>
                <a:gd name="T24" fmla="*/ 640 w 1017"/>
                <a:gd name="T25" fmla="*/ 1010 h 1018"/>
                <a:gd name="T26" fmla="*/ 677 w 1017"/>
                <a:gd name="T27" fmla="*/ 982 h 1018"/>
                <a:gd name="T28" fmla="*/ 697 w 1017"/>
                <a:gd name="T29" fmla="*/ 942 h 1018"/>
                <a:gd name="T30" fmla="*/ 698 w 1017"/>
                <a:gd name="T31" fmla="*/ 531 h 1018"/>
                <a:gd name="T32" fmla="*/ 683 w 1017"/>
                <a:gd name="T33" fmla="*/ 487 h 1018"/>
                <a:gd name="T34" fmla="*/ 649 w 1017"/>
                <a:gd name="T35" fmla="*/ 457 h 1018"/>
                <a:gd name="T36" fmla="*/ 604 w 1017"/>
                <a:gd name="T37" fmla="*/ 445 h 1018"/>
                <a:gd name="T38" fmla="*/ 576 w 1017"/>
                <a:gd name="T39" fmla="*/ 216 h 1018"/>
                <a:gd name="T40" fmla="*/ 616 w 1017"/>
                <a:gd name="T41" fmla="*/ 133 h 1018"/>
                <a:gd name="T42" fmla="*/ 689 w 1017"/>
                <a:gd name="T43" fmla="*/ 78 h 1018"/>
                <a:gd name="T44" fmla="*/ 763 w 1017"/>
                <a:gd name="T45" fmla="*/ 63 h 1018"/>
                <a:gd name="T46" fmla="*/ 854 w 1017"/>
                <a:gd name="T47" fmla="*/ 87 h 1018"/>
                <a:gd name="T48" fmla="*/ 920 w 1017"/>
                <a:gd name="T49" fmla="*/ 148 h 1018"/>
                <a:gd name="T50" fmla="*/ 953 w 1017"/>
                <a:gd name="T51" fmla="*/ 235 h 1018"/>
                <a:gd name="T52" fmla="*/ 956 w 1017"/>
                <a:gd name="T53" fmla="*/ 458 h 1018"/>
                <a:gd name="T54" fmla="*/ 979 w 1017"/>
                <a:gd name="T55" fmla="*/ 476 h 1018"/>
                <a:gd name="T56" fmla="*/ 1003 w 1017"/>
                <a:gd name="T57" fmla="*/ 472 h 1018"/>
                <a:gd name="T58" fmla="*/ 1017 w 1017"/>
                <a:gd name="T59" fmla="*/ 445 h 1018"/>
                <a:gd name="T60" fmla="*/ 1014 w 1017"/>
                <a:gd name="T61" fmla="*/ 215 h 1018"/>
                <a:gd name="T62" fmla="*/ 974 w 1017"/>
                <a:gd name="T63" fmla="*/ 112 h 1018"/>
                <a:gd name="T64" fmla="*/ 884 w 1017"/>
                <a:gd name="T65" fmla="*/ 31 h 1018"/>
                <a:gd name="T66" fmla="*/ 789 w 1017"/>
                <a:gd name="T67" fmla="*/ 1 h 1018"/>
                <a:gd name="T68" fmla="*/ 604 w 1017"/>
                <a:gd name="T69" fmla="*/ 508 h 1018"/>
                <a:gd name="T70" fmla="*/ 630 w 1017"/>
                <a:gd name="T71" fmla="*/ 523 h 1018"/>
                <a:gd name="T72" fmla="*/ 635 w 1017"/>
                <a:gd name="T73" fmla="*/ 922 h 1018"/>
                <a:gd name="T74" fmla="*/ 621 w 1017"/>
                <a:gd name="T75" fmla="*/ 948 h 1018"/>
                <a:gd name="T76" fmla="*/ 95 w 1017"/>
                <a:gd name="T77" fmla="*/ 953 h 1018"/>
                <a:gd name="T78" fmla="*/ 69 w 1017"/>
                <a:gd name="T79" fmla="*/ 939 h 1018"/>
                <a:gd name="T80" fmla="*/ 63 w 1017"/>
                <a:gd name="T81" fmla="*/ 540 h 1018"/>
                <a:gd name="T82" fmla="*/ 77 w 1017"/>
                <a:gd name="T83" fmla="*/ 515 h 1018"/>
                <a:gd name="T84" fmla="*/ 350 w 1017"/>
                <a:gd name="T85" fmla="*/ 827 h 1018"/>
                <a:gd name="T86" fmla="*/ 385 w 1017"/>
                <a:gd name="T87" fmla="*/ 816 h 1018"/>
                <a:gd name="T88" fmla="*/ 413 w 1017"/>
                <a:gd name="T89" fmla="*/ 770 h 1018"/>
                <a:gd name="T90" fmla="*/ 408 w 1017"/>
                <a:gd name="T91" fmla="*/ 739 h 1018"/>
                <a:gd name="T92" fmla="*/ 381 w 1017"/>
                <a:gd name="T93" fmla="*/ 709 h 1018"/>
                <a:gd name="T94" fmla="*/ 375 w 1017"/>
                <a:gd name="T95" fmla="*/ 618 h 1018"/>
                <a:gd name="T96" fmla="*/ 350 w 1017"/>
                <a:gd name="T97" fmla="*/ 604 h 1018"/>
                <a:gd name="T98" fmla="*/ 327 w 1017"/>
                <a:gd name="T99" fmla="*/ 613 h 1018"/>
                <a:gd name="T100" fmla="*/ 317 w 1017"/>
                <a:gd name="T101" fmla="*/ 709 h 1018"/>
                <a:gd name="T102" fmla="*/ 295 w 1017"/>
                <a:gd name="T103" fmla="*/ 731 h 1018"/>
                <a:gd name="T104" fmla="*/ 285 w 1017"/>
                <a:gd name="T105" fmla="*/ 764 h 1018"/>
                <a:gd name="T106" fmla="*/ 305 w 1017"/>
                <a:gd name="T107" fmla="*/ 809 h 1018"/>
                <a:gd name="T108" fmla="*/ 350 w 1017"/>
                <a:gd name="T109" fmla="*/ 82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7" h="1018">
                  <a:moveTo>
                    <a:pt x="763" y="0"/>
                  </a:moveTo>
                  <a:lnTo>
                    <a:pt x="763" y="0"/>
                  </a:lnTo>
                  <a:lnTo>
                    <a:pt x="750" y="0"/>
                  </a:lnTo>
                  <a:lnTo>
                    <a:pt x="737" y="1"/>
                  </a:lnTo>
                  <a:lnTo>
                    <a:pt x="724" y="3"/>
                  </a:lnTo>
                  <a:lnTo>
                    <a:pt x="711" y="5"/>
                  </a:lnTo>
                  <a:lnTo>
                    <a:pt x="688" y="11"/>
                  </a:lnTo>
                  <a:lnTo>
                    <a:pt x="664" y="20"/>
                  </a:lnTo>
                  <a:lnTo>
                    <a:pt x="642" y="31"/>
                  </a:lnTo>
                  <a:lnTo>
                    <a:pt x="621" y="44"/>
                  </a:lnTo>
                  <a:lnTo>
                    <a:pt x="601" y="58"/>
                  </a:lnTo>
                  <a:lnTo>
                    <a:pt x="582" y="75"/>
                  </a:lnTo>
                  <a:lnTo>
                    <a:pt x="566" y="93"/>
                  </a:lnTo>
                  <a:lnTo>
                    <a:pt x="551" y="112"/>
                  </a:lnTo>
                  <a:lnTo>
                    <a:pt x="540" y="133"/>
                  </a:lnTo>
                  <a:lnTo>
                    <a:pt x="529" y="155"/>
                  </a:lnTo>
                  <a:lnTo>
                    <a:pt x="520" y="179"/>
                  </a:lnTo>
                  <a:lnTo>
                    <a:pt x="514" y="203"/>
                  </a:lnTo>
                  <a:lnTo>
                    <a:pt x="512" y="215"/>
                  </a:lnTo>
                  <a:lnTo>
                    <a:pt x="510" y="228"/>
                  </a:lnTo>
                  <a:lnTo>
                    <a:pt x="508" y="241"/>
                  </a:lnTo>
                  <a:lnTo>
                    <a:pt x="508" y="254"/>
                  </a:lnTo>
                  <a:lnTo>
                    <a:pt x="508" y="445"/>
                  </a:lnTo>
                  <a:lnTo>
                    <a:pt x="95" y="445"/>
                  </a:lnTo>
                  <a:lnTo>
                    <a:pt x="95" y="445"/>
                  </a:lnTo>
                  <a:lnTo>
                    <a:pt x="85" y="446"/>
                  </a:lnTo>
                  <a:lnTo>
                    <a:pt x="76" y="447"/>
                  </a:lnTo>
                  <a:lnTo>
                    <a:pt x="66" y="449"/>
                  </a:lnTo>
                  <a:lnTo>
                    <a:pt x="58" y="452"/>
                  </a:lnTo>
                  <a:lnTo>
                    <a:pt x="49" y="457"/>
                  </a:lnTo>
                  <a:lnTo>
                    <a:pt x="42" y="461"/>
                  </a:lnTo>
                  <a:lnTo>
                    <a:pt x="34" y="467"/>
                  </a:lnTo>
                  <a:lnTo>
                    <a:pt x="28" y="473"/>
                  </a:lnTo>
                  <a:lnTo>
                    <a:pt x="21" y="480"/>
                  </a:lnTo>
                  <a:lnTo>
                    <a:pt x="16" y="487"/>
                  </a:lnTo>
                  <a:lnTo>
                    <a:pt x="11" y="495"/>
                  </a:lnTo>
                  <a:lnTo>
                    <a:pt x="7" y="504"/>
                  </a:lnTo>
                  <a:lnTo>
                    <a:pt x="4" y="512"/>
                  </a:lnTo>
                  <a:lnTo>
                    <a:pt x="1" y="521"/>
                  </a:lnTo>
                  <a:lnTo>
                    <a:pt x="0" y="531"/>
                  </a:lnTo>
                  <a:lnTo>
                    <a:pt x="0" y="540"/>
                  </a:lnTo>
                  <a:lnTo>
                    <a:pt x="0" y="922"/>
                  </a:lnTo>
                  <a:lnTo>
                    <a:pt x="0" y="922"/>
                  </a:lnTo>
                  <a:lnTo>
                    <a:pt x="0" y="932"/>
                  </a:lnTo>
                  <a:lnTo>
                    <a:pt x="1" y="942"/>
                  </a:lnTo>
                  <a:lnTo>
                    <a:pt x="4" y="950"/>
                  </a:lnTo>
                  <a:lnTo>
                    <a:pt x="7" y="959"/>
                  </a:lnTo>
                  <a:lnTo>
                    <a:pt x="11" y="967"/>
                  </a:lnTo>
                  <a:lnTo>
                    <a:pt x="16" y="976"/>
                  </a:lnTo>
                  <a:lnTo>
                    <a:pt x="21" y="982"/>
                  </a:lnTo>
                  <a:lnTo>
                    <a:pt x="28" y="990"/>
                  </a:lnTo>
                  <a:lnTo>
                    <a:pt x="34" y="995"/>
                  </a:lnTo>
                  <a:lnTo>
                    <a:pt x="42" y="1002"/>
                  </a:lnTo>
                  <a:lnTo>
                    <a:pt x="49" y="1006"/>
                  </a:lnTo>
                  <a:lnTo>
                    <a:pt x="58" y="1010"/>
                  </a:lnTo>
                  <a:lnTo>
                    <a:pt x="66" y="1014"/>
                  </a:lnTo>
                  <a:lnTo>
                    <a:pt x="76" y="1016"/>
                  </a:lnTo>
                  <a:lnTo>
                    <a:pt x="85" y="1017"/>
                  </a:lnTo>
                  <a:lnTo>
                    <a:pt x="95" y="1018"/>
                  </a:lnTo>
                  <a:lnTo>
                    <a:pt x="604" y="1018"/>
                  </a:lnTo>
                  <a:lnTo>
                    <a:pt x="604" y="1018"/>
                  </a:lnTo>
                  <a:lnTo>
                    <a:pt x="614" y="1017"/>
                  </a:lnTo>
                  <a:lnTo>
                    <a:pt x="623" y="1016"/>
                  </a:lnTo>
                  <a:lnTo>
                    <a:pt x="632" y="1014"/>
                  </a:lnTo>
                  <a:lnTo>
                    <a:pt x="640" y="1010"/>
                  </a:lnTo>
                  <a:lnTo>
                    <a:pt x="649" y="1006"/>
                  </a:lnTo>
                  <a:lnTo>
                    <a:pt x="658" y="1002"/>
                  </a:lnTo>
                  <a:lnTo>
                    <a:pt x="664" y="995"/>
                  </a:lnTo>
                  <a:lnTo>
                    <a:pt x="672" y="990"/>
                  </a:lnTo>
                  <a:lnTo>
                    <a:pt x="677" y="982"/>
                  </a:lnTo>
                  <a:lnTo>
                    <a:pt x="683" y="976"/>
                  </a:lnTo>
                  <a:lnTo>
                    <a:pt x="688" y="967"/>
                  </a:lnTo>
                  <a:lnTo>
                    <a:pt x="692" y="959"/>
                  </a:lnTo>
                  <a:lnTo>
                    <a:pt x="695" y="950"/>
                  </a:lnTo>
                  <a:lnTo>
                    <a:pt x="697" y="942"/>
                  </a:lnTo>
                  <a:lnTo>
                    <a:pt x="698" y="932"/>
                  </a:lnTo>
                  <a:lnTo>
                    <a:pt x="699" y="922"/>
                  </a:lnTo>
                  <a:lnTo>
                    <a:pt x="699" y="540"/>
                  </a:lnTo>
                  <a:lnTo>
                    <a:pt x="699" y="540"/>
                  </a:lnTo>
                  <a:lnTo>
                    <a:pt x="698" y="531"/>
                  </a:lnTo>
                  <a:lnTo>
                    <a:pt x="697" y="521"/>
                  </a:lnTo>
                  <a:lnTo>
                    <a:pt x="695" y="512"/>
                  </a:lnTo>
                  <a:lnTo>
                    <a:pt x="692" y="504"/>
                  </a:lnTo>
                  <a:lnTo>
                    <a:pt x="688" y="495"/>
                  </a:lnTo>
                  <a:lnTo>
                    <a:pt x="683" y="487"/>
                  </a:lnTo>
                  <a:lnTo>
                    <a:pt x="677" y="480"/>
                  </a:lnTo>
                  <a:lnTo>
                    <a:pt x="672" y="473"/>
                  </a:lnTo>
                  <a:lnTo>
                    <a:pt x="664" y="467"/>
                  </a:lnTo>
                  <a:lnTo>
                    <a:pt x="658" y="461"/>
                  </a:lnTo>
                  <a:lnTo>
                    <a:pt x="649" y="457"/>
                  </a:lnTo>
                  <a:lnTo>
                    <a:pt x="640" y="452"/>
                  </a:lnTo>
                  <a:lnTo>
                    <a:pt x="632" y="449"/>
                  </a:lnTo>
                  <a:lnTo>
                    <a:pt x="623" y="447"/>
                  </a:lnTo>
                  <a:lnTo>
                    <a:pt x="614" y="446"/>
                  </a:lnTo>
                  <a:lnTo>
                    <a:pt x="604" y="445"/>
                  </a:lnTo>
                  <a:lnTo>
                    <a:pt x="572" y="445"/>
                  </a:lnTo>
                  <a:lnTo>
                    <a:pt x="572" y="254"/>
                  </a:lnTo>
                  <a:lnTo>
                    <a:pt x="572" y="254"/>
                  </a:lnTo>
                  <a:lnTo>
                    <a:pt x="573" y="235"/>
                  </a:lnTo>
                  <a:lnTo>
                    <a:pt x="576" y="216"/>
                  </a:lnTo>
                  <a:lnTo>
                    <a:pt x="580" y="197"/>
                  </a:lnTo>
                  <a:lnTo>
                    <a:pt x="587" y="180"/>
                  </a:lnTo>
                  <a:lnTo>
                    <a:pt x="595" y="164"/>
                  </a:lnTo>
                  <a:lnTo>
                    <a:pt x="605" y="148"/>
                  </a:lnTo>
                  <a:lnTo>
                    <a:pt x="616" y="133"/>
                  </a:lnTo>
                  <a:lnTo>
                    <a:pt x="628" y="120"/>
                  </a:lnTo>
                  <a:lnTo>
                    <a:pt x="642" y="107"/>
                  </a:lnTo>
                  <a:lnTo>
                    <a:pt x="657" y="96"/>
                  </a:lnTo>
                  <a:lnTo>
                    <a:pt x="672" y="87"/>
                  </a:lnTo>
                  <a:lnTo>
                    <a:pt x="689" y="78"/>
                  </a:lnTo>
                  <a:lnTo>
                    <a:pt x="706" y="71"/>
                  </a:lnTo>
                  <a:lnTo>
                    <a:pt x="724" y="67"/>
                  </a:lnTo>
                  <a:lnTo>
                    <a:pt x="743" y="64"/>
                  </a:lnTo>
                  <a:lnTo>
                    <a:pt x="763" y="63"/>
                  </a:lnTo>
                  <a:lnTo>
                    <a:pt x="763" y="63"/>
                  </a:lnTo>
                  <a:lnTo>
                    <a:pt x="782" y="64"/>
                  </a:lnTo>
                  <a:lnTo>
                    <a:pt x="801" y="67"/>
                  </a:lnTo>
                  <a:lnTo>
                    <a:pt x="820" y="71"/>
                  </a:lnTo>
                  <a:lnTo>
                    <a:pt x="837" y="78"/>
                  </a:lnTo>
                  <a:lnTo>
                    <a:pt x="854" y="87"/>
                  </a:lnTo>
                  <a:lnTo>
                    <a:pt x="869" y="96"/>
                  </a:lnTo>
                  <a:lnTo>
                    <a:pt x="884" y="107"/>
                  </a:lnTo>
                  <a:lnTo>
                    <a:pt x="898" y="120"/>
                  </a:lnTo>
                  <a:lnTo>
                    <a:pt x="910" y="133"/>
                  </a:lnTo>
                  <a:lnTo>
                    <a:pt x="920" y="148"/>
                  </a:lnTo>
                  <a:lnTo>
                    <a:pt x="930" y="164"/>
                  </a:lnTo>
                  <a:lnTo>
                    <a:pt x="939" y="180"/>
                  </a:lnTo>
                  <a:lnTo>
                    <a:pt x="945" y="197"/>
                  </a:lnTo>
                  <a:lnTo>
                    <a:pt x="949" y="216"/>
                  </a:lnTo>
                  <a:lnTo>
                    <a:pt x="953" y="235"/>
                  </a:lnTo>
                  <a:lnTo>
                    <a:pt x="954" y="254"/>
                  </a:lnTo>
                  <a:lnTo>
                    <a:pt x="954" y="445"/>
                  </a:lnTo>
                  <a:lnTo>
                    <a:pt x="954" y="445"/>
                  </a:lnTo>
                  <a:lnTo>
                    <a:pt x="955" y="451"/>
                  </a:lnTo>
                  <a:lnTo>
                    <a:pt x="956" y="458"/>
                  </a:lnTo>
                  <a:lnTo>
                    <a:pt x="959" y="463"/>
                  </a:lnTo>
                  <a:lnTo>
                    <a:pt x="963" y="467"/>
                  </a:lnTo>
                  <a:lnTo>
                    <a:pt x="968" y="472"/>
                  </a:lnTo>
                  <a:lnTo>
                    <a:pt x="973" y="474"/>
                  </a:lnTo>
                  <a:lnTo>
                    <a:pt x="979" y="476"/>
                  </a:lnTo>
                  <a:lnTo>
                    <a:pt x="986" y="477"/>
                  </a:lnTo>
                  <a:lnTo>
                    <a:pt x="986" y="477"/>
                  </a:lnTo>
                  <a:lnTo>
                    <a:pt x="992" y="476"/>
                  </a:lnTo>
                  <a:lnTo>
                    <a:pt x="998" y="474"/>
                  </a:lnTo>
                  <a:lnTo>
                    <a:pt x="1003" y="472"/>
                  </a:lnTo>
                  <a:lnTo>
                    <a:pt x="1008" y="467"/>
                  </a:lnTo>
                  <a:lnTo>
                    <a:pt x="1012" y="463"/>
                  </a:lnTo>
                  <a:lnTo>
                    <a:pt x="1015" y="458"/>
                  </a:lnTo>
                  <a:lnTo>
                    <a:pt x="1017" y="451"/>
                  </a:lnTo>
                  <a:lnTo>
                    <a:pt x="1017" y="445"/>
                  </a:lnTo>
                  <a:lnTo>
                    <a:pt x="1017" y="254"/>
                  </a:lnTo>
                  <a:lnTo>
                    <a:pt x="1017" y="254"/>
                  </a:lnTo>
                  <a:lnTo>
                    <a:pt x="1017" y="241"/>
                  </a:lnTo>
                  <a:lnTo>
                    <a:pt x="1016" y="228"/>
                  </a:lnTo>
                  <a:lnTo>
                    <a:pt x="1014" y="215"/>
                  </a:lnTo>
                  <a:lnTo>
                    <a:pt x="1012" y="203"/>
                  </a:lnTo>
                  <a:lnTo>
                    <a:pt x="1006" y="179"/>
                  </a:lnTo>
                  <a:lnTo>
                    <a:pt x="998" y="155"/>
                  </a:lnTo>
                  <a:lnTo>
                    <a:pt x="987" y="133"/>
                  </a:lnTo>
                  <a:lnTo>
                    <a:pt x="974" y="112"/>
                  </a:lnTo>
                  <a:lnTo>
                    <a:pt x="959" y="93"/>
                  </a:lnTo>
                  <a:lnTo>
                    <a:pt x="943" y="75"/>
                  </a:lnTo>
                  <a:lnTo>
                    <a:pt x="925" y="58"/>
                  </a:lnTo>
                  <a:lnTo>
                    <a:pt x="905" y="44"/>
                  </a:lnTo>
                  <a:lnTo>
                    <a:pt x="884" y="31"/>
                  </a:lnTo>
                  <a:lnTo>
                    <a:pt x="861" y="20"/>
                  </a:lnTo>
                  <a:lnTo>
                    <a:pt x="838" y="11"/>
                  </a:lnTo>
                  <a:lnTo>
                    <a:pt x="814" y="5"/>
                  </a:lnTo>
                  <a:lnTo>
                    <a:pt x="801" y="3"/>
                  </a:lnTo>
                  <a:lnTo>
                    <a:pt x="789" y="1"/>
                  </a:lnTo>
                  <a:lnTo>
                    <a:pt x="776" y="0"/>
                  </a:lnTo>
                  <a:lnTo>
                    <a:pt x="763" y="0"/>
                  </a:lnTo>
                  <a:lnTo>
                    <a:pt x="763" y="0"/>
                  </a:lnTo>
                  <a:close/>
                  <a:moveTo>
                    <a:pt x="604" y="508"/>
                  </a:moveTo>
                  <a:lnTo>
                    <a:pt x="604" y="508"/>
                  </a:lnTo>
                  <a:lnTo>
                    <a:pt x="610" y="509"/>
                  </a:lnTo>
                  <a:lnTo>
                    <a:pt x="616" y="511"/>
                  </a:lnTo>
                  <a:lnTo>
                    <a:pt x="621" y="515"/>
                  </a:lnTo>
                  <a:lnTo>
                    <a:pt x="626" y="518"/>
                  </a:lnTo>
                  <a:lnTo>
                    <a:pt x="630" y="523"/>
                  </a:lnTo>
                  <a:lnTo>
                    <a:pt x="633" y="529"/>
                  </a:lnTo>
                  <a:lnTo>
                    <a:pt x="635" y="534"/>
                  </a:lnTo>
                  <a:lnTo>
                    <a:pt x="635" y="540"/>
                  </a:lnTo>
                  <a:lnTo>
                    <a:pt x="635" y="922"/>
                  </a:lnTo>
                  <a:lnTo>
                    <a:pt x="635" y="922"/>
                  </a:lnTo>
                  <a:lnTo>
                    <a:pt x="635" y="929"/>
                  </a:lnTo>
                  <a:lnTo>
                    <a:pt x="633" y="934"/>
                  </a:lnTo>
                  <a:lnTo>
                    <a:pt x="630" y="939"/>
                  </a:lnTo>
                  <a:lnTo>
                    <a:pt x="626" y="945"/>
                  </a:lnTo>
                  <a:lnTo>
                    <a:pt x="621" y="948"/>
                  </a:lnTo>
                  <a:lnTo>
                    <a:pt x="616" y="951"/>
                  </a:lnTo>
                  <a:lnTo>
                    <a:pt x="610" y="953"/>
                  </a:lnTo>
                  <a:lnTo>
                    <a:pt x="604" y="953"/>
                  </a:lnTo>
                  <a:lnTo>
                    <a:pt x="95" y="953"/>
                  </a:lnTo>
                  <a:lnTo>
                    <a:pt x="95" y="953"/>
                  </a:lnTo>
                  <a:lnTo>
                    <a:pt x="89" y="953"/>
                  </a:lnTo>
                  <a:lnTo>
                    <a:pt x="83" y="951"/>
                  </a:lnTo>
                  <a:lnTo>
                    <a:pt x="77" y="948"/>
                  </a:lnTo>
                  <a:lnTo>
                    <a:pt x="73" y="945"/>
                  </a:lnTo>
                  <a:lnTo>
                    <a:pt x="69" y="939"/>
                  </a:lnTo>
                  <a:lnTo>
                    <a:pt x="65" y="934"/>
                  </a:lnTo>
                  <a:lnTo>
                    <a:pt x="64" y="929"/>
                  </a:lnTo>
                  <a:lnTo>
                    <a:pt x="63" y="922"/>
                  </a:lnTo>
                  <a:lnTo>
                    <a:pt x="63" y="540"/>
                  </a:lnTo>
                  <a:lnTo>
                    <a:pt x="63" y="540"/>
                  </a:lnTo>
                  <a:lnTo>
                    <a:pt x="64" y="534"/>
                  </a:lnTo>
                  <a:lnTo>
                    <a:pt x="65" y="529"/>
                  </a:lnTo>
                  <a:lnTo>
                    <a:pt x="69" y="523"/>
                  </a:lnTo>
                  <a:lnTo>
                    <a:pt x="73" y="518"/>
                  </a:lnTo>
                  <a:lnTo>
                    <a:pt x="77" y="515"/>
                  </a:lnTo>
                  <a:lnTo>
                    <a:pt x="83" y="511"/>
                  </a:lnTo>
                  <a:lnTo>
                    <a:pt x="89" y="509"/>
                  </a:lnTo>
                  <a:lnTo>
                    <a:pt x="95" y="508"/>
                  </a:lnTo>
                  <a:lnTo>
                    <a:pt x="604" y="508"/>
                  </a:lnTo>
                  <a:close/>
                  <a:moveTo>
                    <a:pt x="350" y="827"/>
                  </a:moveTo>
                  <a:lnTo>
                    <a:pt x="350" y="827"/>
                  </a:lnTo>
                  <a:lnTo>
                    <a:pt x="356" y="827"/>
                  </a:lnTo>
                  <a:lnTo>
                    <a:pt x="363" y="826"/>
                  </a:lnTo>
                  <a:lnTo>
                    <a:pt x="374" y="821"/>
                  </a:lnTo>
                  <a:lnTo>
                    <a:pt x="385" y="816"/>
                  </a:lnTo>
                  <a:lnTo>
                    <a:pt x="395" y="809"/>
                  </a:lnTo>
                  <a:lnTo>
                    <a:pt x="402" y="799"/>
                  </a:lnTo>
                  <a:lnTo>
                    <a:pt x="408" y="788"/>
                  </a:lnTo>
                  <a:lnTo>
                    <a:pt x="412" y="776"/>
                  </a:lnTo>
                  <a:lnTo>
                    <a:pt x="413" y="770"/>
                  </a:lnTo>
                  <a:lnTo>
                    <a:pt x="413" y="764"/>
                  </a:lnTo>
                  <a:lnTo>
                    <a:pt x="413" y="764"/>
                  </a:lnTo>
                  <a:lnTo>
                    <a:pt x="412" y="755"/>
                  </a:lnTo>
                  <a:lnTo>
                    <a:pt x="411" y="746"/>
                  </a:lnTo>
                  <a:lnTo>
                    <a:pt x="408" y="739"/>
                  </a:lnTo>
                  <a:lnTo>
                    <a:pt x="404" y="731"/>
                  </a:lnTo>
                  <a:lnTo>
                    <a:pt x="399" y="724"/>
                  </a:lnTo>
                  <a:lnTo>
                    <a:pt x="394" y="718"/>
                  </a:lnTo>
                  <a:lnTo>
                    <a:pt x="388" y="713"/>
                  </a:lnTo>
                  <a:lnTo>
                    <a:pt x="381" y="709"/>
                  </a:lnTo>
                  <a:lnTo>
                    <a:pt x="381" y="636"/>
                  </a:lnTo>
                  <a:lnTo>
                    <a:pt x="381" y="636"/>
                  </a:lnTo>
                  <a:lnTo>
                    <a:pt x="381" y="629"/>
                  </a:lnTo>
                  <a:lnTo>
                    <a:pt x="379" y="623"/>
                  </a:lnTo>
                  <a:lnTo>
                    <a:pt x="375" y="618"/>
                  </a:lnTo>
                  <a:lnTo>
                    <a:pt x="372" y="613"/>
                  </a:lnTo>
                  <a:lnTo>
                    <a:pt x="367" y="609"/>
                  </a:lnTo>
                  <a:lnTo>
                    <a:pt x="361" y="607"/>
                  </a:lnTo>
                  <a:lnTo>
                    <a:pt x="356" y="605"/>
                  </a:lnTo>
                  <a:lnTo>
                    <a:pt x="350" y="604"/>
                  </a:lnTo>
                  <a:lnTo>
                    <a:pt x="350" y="604"/>
                  </a:lnTo>
                  <a:lnTo>
                    <a:pt x="343" y="605"/>
                  </a:lnTo>
                  <a:lnTo>
                    <a:pt x="337" y="607"/>
                  </a:lnTo>
                  <a:lnTo>
                    <a:pt x="331" y="609"/>
                  </a:lnTo>
                  <a:lnTo>
                    <a:pt x="327" y="613"/>
                  </a:lnTo>
                  <a:lnTo>
                    <a:pt x="323" y="618"/>
                  </a:lnTo>
                  <a:lnTo>
                    <a:pt x="320" y="623"/>
                  </a:lnTo>
                  <a:lnTo>
                    <a:pt x="319" y="629"/>
                  </a:lnTo>
                  <a:lnTo>
                    <a:pt x="317" y="636"/>
                  </a:lnTo>
                  <a:lnTo>
                    <a:pt x="317" y="709"/>
                  </a:lnTo>
                  <a:lnTo>
                    <a:pt x="317" y="709"/>
                  </a:lnTo>
                  <a:lnTo>
                    <a:pt x="311" y="713"/>
                  </a:lnTo>
                  <a:lnTo>
                    <a:pt x="305" y="718"/>
                  </a:lnTo>
                  <a:lnTo>
                    <a:pt x="299" y="724"/>
                  </a:lnTo>
                  <a:lnTo>
                    <a:pt x="295" y="731"/>
                  </a:lnTo>
                  <a:lnTo>
                    <a:pt x="291" y="739"/>
                  </a:lnTo>
                  <a:lnTo>
                    <a:pt x="289" y="746"/>
                  </a:lnTo>
                  <a:lnTo>
                    <a:pt x="286" y="755"/>
                  </a:lnTo>
                  <a:lnTo>
                    <a:pt x="285" y="764"/>
                  </a:lnTo>
                  <a:lnTo>
                    <a:pt x="285" y="764"/>
                  </a:lnTo>
                  <a:lnTo>
                    <a:pt x="286" y="770"/>
                  </a:lnTo>
                  <a:lnTo>
                    <a:pt x="287" y="776"/>
                  </a:lnTo>
                  <a:lnTo>
                    <a:pt x="291" y="788"/>
                  </a:lnTo>
                  <a:lnTo>
                    <a:pt x="297" y="799"/>
                  </a:lnTo>
                  <a:lnTo>
                    <a:pt x="305" y="809"/>
                  </a:lnTo>
                  <a:lnTo>
                    <a:pt x="314" y="816"/>
                  </a:lnTo>
                  <a:lnTo>
                    <a:pt x="325" y="821"/>
                  </a:lnTo>
                  <a:lnTo>
                    <a:pt x="337" y="826"/>
                  </a:lnTo>
                  <a:lnTo>
                    <a:pt x="343" y="827"/>
                  </a:lnTo>
                  <a:lnTo>
                    <a:pt x="350" y="827"/>
                  </a:lnTo>
                  <a:lnTo>
                    <a:pt x="350" y="827"/>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6" name="Freeform 24"/>
            <p:cNvSpPr>
              <a:spLocks noEditPoints="1"/>
            </p:cNvSpPr>
            <p:nvPr/>
          </p:nvSpPr>
          <p:spPr bwMode="auto">
            <a:xfrm>
              <a:off x="6726383" y="2105626"/>
              <a:ext cx="291022" cy="292455"/>
            </a:xfrm>
            <a:custGeom>
              <a:avLst/>
              <a:gdLst>
                <a:gd name="T0" fmla="*/ 62 w 1019"/>
                <a:gd name="T1" fmla="*/ 4 h 1018"/>
                <a:gd name="T2" fmla="*/ 21 w 1019"/>
                <a:gd name="T3" fmla="*/ 33 h 1018"/>
                <a:gd name="T4" fmla="*/ 2 w 1019"/>
                <a:gd name="T5" fmla="*/ 82 h 1018"/>
                <a:gd name="T6" fmla="*/ 5 w 1019"/>
                <a:gd name="T7" fmla="*/ 953 h 1018"/>
                <a:gd name="T8" fmla="*/ 33 w 1019"/>
                <a:gd name="T9" fmla="*/ 996 h 1018"/>
                <a:gd name="T10" fmla="*/ 79 w 1019"/>
                <a:gd name="T11" fmla="*/ 1017 h 1018"/>
                <a:gd name="T12" fmla="*/ 956 w 1019"/>
                <a:gd name="T13" fmla="*/ 1014 h 1018"/>
                <a:gd name="T14" fmla="*/ 998 w 1019"/>
                <a:gd name="T15" fmla="*/ 985 h 1018"/>
                <a:gd name="T16" fmla="*/ 1018 w 1019"/>
                <a:gd name="T17" fmla="*/ 935 h 1018"/>
                <a:gd name="T18" fmla="*/ 1014 w 1019"/>
                <a:gd name="T19" fmla="*/ 64 h 1018"/>
                <a:gd name="T20" fmla="*/ 986 w 1019"/>
                <a:gd name="T21" fmla="*/ 21 h 1018"/>
                <a:gd name="T22" fmla="*/ 939 w 1019"/>
                <a:gd name="T23" fmla="*/ 1 h 1018"/>
                <a:gd name="T24" fmla="*/ 953 w 1019"/>
                <a:gd name="T25" fmla="*/ 937 h 1018"/>
                <a:gd name="T26" fmla="*/ 931 w 1019"/>
                <a:gd name="T27" fmla="*/ 953 h 1018"/>
                <a:gd name="T28" fmla="*/ 71 w 1019"/>
                <a:gd name="T29" fmla="*/ 946 h 1018"/>
                <a:gd name="T30" fmla="*/ 64 w 1019"/>
                <a:gd name="T31" fmla="*/ 91 h 1018"/>
                <a:gd name="T32" fmla="*/ 79 w 1019"/>
                <a:gd name="T33" fmla="*/ 66 h 1018"/>
                <a:gd name="T34" fmla="*/ 940 w 1019"/>
                <a:gd name="T35" fmla="*/ 66 h 1018"/>
                <a:gd name="T36" fmla="*/ 954 w 1019"/>
                <a:gd name="T37" fmla="*/ 91 h 1018"/>
                <a:gd name="T38" fmla="*/ 345 w 1019"/>
                <a:gd name="T39" fmla="*/ 260 h 1018"/>
                <a:gd name="T40" fmla="*/ 284 w 1019"/>
                <a:gd name="T41" fmla="*/ 301 h 1018"/>
                <a:gd name="T42" fmla="*/ 256 w 1019"/>
                <a:gd name="T43" fmla="*/ 369 h 1018"/>
                <a:gd name="T44" fmla="*/ 265 w 1019"/>
                <a:gd name="T45" fmla="*/ 431 h 1018"/>
                <a:gd name="T46" fmla="*/ 312 w 1019"/>
                <a:gd name="T47" fmla="*/ 487 h 1018"/>
                <a:gd name="T48" fmla="*/ 382 w 1019"/>
                <a:gd name="T49" fmla="*/ 508 h 1018"/>
                <a:gd name="T50" fmla="*/ 443 w 1019"/>
                <a:gd name="T51" fmla="*/ 493 h 1018"/>
                <a:gd name="T52" fmla="*/ 494 w 1019"/>
                <a:gd name="T53" fmla="*/ 442 h 1018"/>
                <a:gd name="T54" fmla="*/ 509 w 1019"/>
                <a:gd name="T55" fmla="*/ 382 h 1018"/>
                <a:gd name="T56" fmla="*/ 488 w 1019"/>
                <a:gd name="T57" fmla="*/ 311 h 1018"/>
                <a:gd name="T58" fmla="*/ 432 w 1019"/>
                <a:gd name="T59" fmla="*/ 265 h 1018"/>
                <a:gd name="T60" fmla="*/ 382 w 1019"/>
                <a:gd name="T61" fmla="*/ 445 h 1018"/>
                <a:gd name="T62" fmla="*/ 337 w 1019"/>
                <a:gd name="T63" fmla="*/ 427 h 1018"/>
                <a:gd name="T64" fmla="*/ 319 w 1019"/>
                <a:gd name="T65" fmla="*/ 382 h 1018"/>
                <a:gd name="T66" fmla="*/ 347 w 1019"/>
                <a:gd name="T67" fmla="*/ 329 h 1018"/>
                <a:gd name="T68" fmla="*/ 389 w 1019"/>
                <a:gd name="T69" fmla="*/ 318 h 1018"/>
                <a:gd name="T70" fmla="*/ 440 w 1019"/>
                <a:gd name="T71" fmla="*/ 357 h 1018"/>
                <a:gd name="T72" fmla="*/ 445 w 1019"/>
                <a:gd name="T73" fmla="*/ 394 h 1018"/>
                <a:gd name="T74" fmla="*/ 395 w 1019"/>
                <a:gd name="T75" fmla="*/ 444 h 1018"/>
                <a:gd name="T76" fmla="*/ 159 w 1019"/>
                <a:gd name="T77" fmla="*/ 127 h 1018"/>
                <a:gd name="T78" fmla="*/ 130 w 1019"/>
                <a:gd name="T79" fmla="*/ 147 h 1018"/>
                <a:gd name="T80" fmla="*/ 130 w 1019"/>
                <a:gd name="T81" fmla="*/ 808 h 1018"/>
                <a:gd name="T82" fmla="*/ 159 w 1019"/>
                <a:gd name="T83" fmla="*/ 827 h 1018"/>
                <a:gd name="T84" fmla="*/ 881 w 1019"/>
                <a:gd name="T85" fmla="*/ 817 h 1018"/>
                <a:gd name="T86" fmla="*/ 891 w 1019"/>
                <a:gd name="T87" fmla="*/ 158 h 1018"/>
                <a:gd name="T88" fmla="*/ 872 w 1019"/>
                <a:gd name="T89" fmla="*/ 129 h 1018"/>
                <a:gd name="T90" fmla="*/ 215 w 1019"/>
                <a:gd name="T91" fmla="*/ 762 h 1018"/>
                <a:gd name="T92" fmla="*/ 349 w 1019"/>
                <a:gd name="T93" fmla="*/ 626 h 1018"/>
                <a:gd name="T94" fmla="*/ 506 w 1019"/>
                <a:gd name="T95" fmla="*/ 764 h 1018"/>
                <a:gd name="T96" fmla="*/ 822 w 1019"/>
                <a:gd name="T97" fmla="*/ 750 h 1018"/>
                <a:gd name="T98" fmla="*/ 595 w 1019"/>
                <a:gd name="T99" fmla="*/ 764 h 1018"/>
                <a:gd name="T100" fmla="*/ 671 w 1019"/>
                <a:gd name="T101" fmla="*/ 477 h 1018"/>
                <a:gd name="T102" fmla="*/ 828 w 1019"/>
                <a:gd name="T103" fmla="*/ 614 h 1018"/>
                <a:gd name="T104" fmla="*/ 730 w 1019"/>
                <a:gd name="T105" fmla="*/ 429 h 1018"/>
                <a:gd name="T106" fmla="*/ 677 w 1019"/>
                <a:gd name="T107" fmla="*/ 414 h 1018"/>
                <a:gd name="T108" fmla="*/ 625 w 1019"/>
                <a:gd name="T109" fmla="*/ 429 h 1018"/>
                <a:gd name="T110" fmla="*/ 416 w 1019"/>
                <a:gd name="T111" fmla="*/ 583 h 1018"/>
                <a:gd name="T112" fmla="*/ 364 w 1019"/>
                <a:gd name="T113" fmla="*/ 563 h 1018"/>
                <a:gd name="T114" fmla="*/ 311 w 1019"/>
                <a:gd name="T115" fmla="*/ 574 h 1018"/>
                <a:gd name="T116" fmla="*/ 191 w 1019"/>
                <a:gd name="T117" fmla="*/ 223 h 1018"/>
                <a:gd name="T118" fmla="*/ 211 w 1019"/>
                <a:gd name="T119" fmla="*/ 193 h 1018"/>
                <a:gd name="T120" fmla="*/ 808 w 1019"/>
                <a:gd name="T121" fmla="*/ 193 h 1018"/>
                <a:gd name="T122" fmla="*/ 828 w 1019"/>
                <a:gd name="T123" fmla="*/ 22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9" h="1018">
                  <a:moveTo>
                    <a:pt x="931" y="0"/>
                  </a:moveTo>
                  <a:lnTo>
                    <a:pt x="88" y="0"/>
                  </a:lnTo>
                  <a:lnTo>
                    <a:pt x="88" y="0"/>
                  </a:lnTo>
                  <a:lnTo>
                    <a:pt x="79" y="1"/>
                  </a:lnTo>
                  <a:lnTo>
                    <a:pt x="70" y="2"/>
                  </a:lnTo>
                  <a:lnTo>
                    <a:pt x="62" y="4"/>
                  </a:lnTo>
                  <a:lnTo>
                    <a:pt x="54" y="7"/>
                  </a:lnTo>
                  <a:lnTo>
                    <a:pt x="47" y="10"/>
                  </a:lnTo>
                  <a:lnTo>
                    <a:pt x="39" y="16"/>
                  </a:lnTo>
                  <a:lnTo>
                    <a:pt x="33" y="21"/>
                  </a:lnTo>
                  <a:lnTo>
                    <a:pt x="26" y="26"/>
                  </a:lnTo>
                  <a:lnTo>
                    <a:pt x="21" y="33"/>
                  </a:lnTo>
                  <a:lnTo>
                    <a:pt x="15" y="40"/>
                  </a:lnTo>
                  <a:lnTo>
                    <a:pt x="11" y="48"/>
                  </a:lnTo>
                  <a:lnTo>
                    <a:pt x="8" y="55"/>
                  </a:lnTo>
                  <a:lnTo>
                    <a:pt x="5" y="64"/>
                  </a:lnTo>
                  <a:lnTo>
                    <a:pt x="3" y="73"/>
                  </a:lnTo>
                  <a:lnTo>
                    <a:pt x="2" y="82"/>
                  </a:lnTo>
                  <a:lnTo>
                    <a:pt x="0" y="91"/>
                  </a:lnTo>
                  <a:lnTo>
                    <a:pt x="0" y="927"/>
                  </a:lnTo>
                  <a:lnTo>
                    <a:pt x="0" y="927"/>
                  </a:lnTo>
                  <a:lnTo>
                    <a:pt x="2" y="935"/>
                  </a:lnTo>
                  <a:lnTo>
                    <a:pt x="3" y="945"/>
                  </a:lnTo>
                  <a:lnTo>
                    <a:pt x="5" y="953"/>
                  </a:lnTo>
                  <a:lnTo>
                    <a:pt x="8" y="962"/>
                  </a:lnTo>
                  <a:lnTo>
                    <a:pt x="11" y="970"/>
                  </a:lnTo>
                  <a:lnTo>
                    <a:pt x="15" y="977"/>
                  </a:lnTo>
                  <a:lnTo>
                    <a:pt x="21" y="985"/>
                  </a:lnTo>
                  <a:lnTo>
                    <a:pt x="26" y="991"/>
                  </a:lnTo>
                  <a:lnTo>
                    <a:pt x="33" y="996"/>
                  </a:lnTo>
                  <a:lnTo>
                    <a:pt x="39" y="1002"/>
                  </a:lnTo>
                  <a:lnTo>
                    <a:pt x="47" y="1006"/>
                  </a:lnTo>
                  <a:lnTo>
                    <a:pt x="54" y="1010"/>
                  </a:lnTo>
                  <a:lnTo>
                    <a:pt x="62" y="1014"/>
                  </a:lnTo>
                  <a:lnTo>
                    <a:pt x="70" y="1016"/>
                  </a:lnTo>
                  <a:lnTo>
                    <a:pt x="79" y="1017"/>
                  </a:lnTo>
                  <a:lnTo>
                    <a:pt x="88" y="1018"/>
                  </a:lnTo>
                  <a:lnTo>
                    <a:pt x="931" y="1018"/>
                  </a:lnTo>
                  <a:lnTo>
                    <a:pt x="931" y="1018"/>
                  </a:lnTo>
                  <a:lnTo>
                    <a:pt x="939" y="1017"/>
                  </a:lnTo>
                  <a:lnTo>
                    <a:pt x="949" y="1016"/>
                  </a:lnTo>
                  <a:lnTo>
                    <a:pt x="956" y="1014"/>
                  </a:lnTo>
                  <a:lnTo>
                    <a:pt x="965" y="1010"/>
                  </a:lnTo>
                  <a:lnTo>
                    <a:pt x="973" y="1006"/>
                  </a:lnTo>
                  <a:lnTo>
                    <a:pt x="980" y="1002"/>
                  </a:lnTo>
                  <a:lnTo>
                    <a:pt x="986" y="996"/>
                  </a:lnTo>
                  <a:lnTo>
                    <a:pt x="993" y="991"/>
                  </a:lnTo>
                  <a:lnTo>
                    <a:pt x="998" y="985"/>
                  </a:lnTo>
                  <a:lnTo>
                    <a:pt x="1004" y="977"/>
                  </a:lnTo>
                  <a:lnTo>
                    <a:pt x="1008" y="970"/>
                  </a:lnTo>
                  <a:lnTo>
                    <a:pt x="1011" y="962"/>
                  </a:lnTo>
                  <a:lnTo>
                    <a:pt x="1014" y="953"/>
                  </a:lnTo>
                  <a:lnTo>
                    <a:pt x="1017" y="945"/>
                  </a:lnTo>
                  <a:lnTo>
                    <a:pt x="1018" y="935"/>
                  </a:lnTo>
                  <a:lnTo>
                    <a:pt x="1019" y="927"/>
                  </a:lnTo>
                  <a:lnTo>
                    <a:pt x="1019" y="91"/>
                  </a:lnTo>
                  <a:lnTo>
                    <a:pt x="1019" y="91"/>
                  </a:lnTo>
                  <a:lnTo>
                    <a:pt x="1018" y="82"/>
                  </a:lnTo>
                  <a:lnTo>
                    <a:pt x="1017" y="73"/>
                  </a:lnTo>
                  <a:lnTo>
                    <a:pt x="1014" y="64"/>
                  </a:lnTo>
                  <a:lnTo>
                    <a:pt x="1011" y="55"/>
                  </a:lnTo>
                  <a:lnTo>
                    <a:pt x="1008" y="48"/>
                  </a:lnTo>
                  <a:lnTo>
                    <a:pt x="1004" y="40"/>
                  </a:lnTo>
                  <a:lnTo>
                    <a:pt x="998" y="33"/>
                  </a:lnTo>
                  <a:lnTo>
                    <a:pt x="993" y="26"/>
                  </a:lnTo>
                  <a:lnTo>
                    <a:pt x="986" y="21"/>
                  </a:lnTo>
                  <a:lnTo>
                    <a:pt x="980" y="16"/>
                  </a:lnTo>
                  <a:lnTo>
                    <a:pt x="973" y="10"/>
                  </a:lnTo>
                  <a:lnTo>
                    <a:pt x="965" y="7"/>
                  </a:lnTo>
                  <a:lnTo>
                    <a:pt x="956" y="4"/>
                  </a:lnTo>
                  <a:lnTo>
                    <a:pt x="949" y="2"/>
                  </a:lnTo>
                  <a:lnTo>
                    <a:pt x="939" y="1"/>
                  </a:lnTo>
                  <a:lnTo>
                    <a:pt x="931" y="0"/>
                  </a:lnTo>
                  <a:lnTo>
                    <a:pt x="931" y="0"/>
                  </a:lnTo>
                  <a:close/>
                  <a:moveTo>
                    <a:pt x="954" y="927"/>
                  </a:moveTo>
                  <a:lnTo>
                    <a:pt x="954" y="927"/>
                  </a:lnTo>
                  <a:lnTo>
                    <a:pt x="954" y="932"/>
                  </a:lnTo>
                  <a:lnTo>
                    <a:pt x="953" y="937"/>
                  </a:lnTo>
                  <a:lnTo>
                    <a:pt x="951" y="942"/>
                  </a:lnTo>
                  <a:lnTo>
                    <a:pt x="948" y="946"/>
                  </a:lnTo>
                  <a:lnTo>
                    <a:pt x="945" y="949"/>
                  </a:lnTo>
                  <a:lnTo>
                    <a:pt x="940" y="951"/>
                  </a:lnTo>
                  <a:lnTo>
                    <a:pt x="936" y="953"/>
                  </a:lnTo>
                  <a:lnTo>
                    <a:pt x="931" y="953"/>
                  </a:lnTo>
                  <a:lnTo>
                    <a:pt x="88" y="953"/>
                  </a:lnTo>
                  <a:lnTo>
                    <a:pt x="88" y="953"/>
                  </a:lnTo>
                  <a:lnTo>
                    <a:pt x="83" y="953"/>
                  </a:lnTo>
                  <a:lnTo>
                    <a:pt x="79" y="951"/>
                  </a:lnTo>
                  <a:lnTo>
                    <a:pt x="74" y="949"/>
                  </a:lnTo>
                  <a:lnTo>
                    <a:pt x="71" y="946"/>
                  </a:lnTo>
                  <a:lnTo>
                    <a:pt x="68" y="942"/>
                  </a:lnTo>
                  <a:lnTo>
                    <a:pt x="66" y="937"/>
                  </a:lnTo>
                  <a:lnTo>
                    <a:pt x="65" y="932"/>
                  </a:lnTo>
                  <a:lnTo>
                    <a:pt x="64" y="927"/>
                  </a:lnTo>
                  <a:lnTo>
                    <a:pt x="64" y="91"/>
                  </a:lnTo>
                  <a:lnTo>
                    <a:pt x="64" y="91"/>
                  </a:lnTo>
                  <a:lnTo>
                    <a:pt x="65" y="85"/>
                  </a:lnTo>
                  <a:lnTo>
                    <a:pt x="66" y="80"/>
                  </a:lnTo>
                  <a:lnTo>
                    <a:pt x="68" y="76"/>
                  </a:lnTo>
                  <a:lnTo>
                    <a:pt x="71" y="71"/>
                  </a:lnTo>
                  <a:lnTo>
                    <a:pt x="74" y="68"/>
                  </a:lnTo>
                  <a:lnTo>
                    <a:pt x="79" y="66"/>
                  </a:lnTo>
                  <a:lnTo>
                    <a:pt x="83" y="64"/>
                  </a:lnTo>
                  <a:lnTo>
                    <a:pt x="88" y="63"/>
                  </a:lnTo>
                  <a:lnTo>
                    <a:pt x="931" y="63"/>
                  </a:lnTo>
                  <a:lnTo>
                    <a:pt x="931" y="63"/>
                  </a:lnTo>
                  <a:lnTo>
                    <a:pt x="936" y="64"/>
                  </a:lnTo>
                  <a:lnTo>
                    <a:pt x="940" y="66"/>
                  </a:lnTo>
                  <a:lnTo>
                    <a:pt x="945" y="68"/>
                  </a:lnTo>
                  <a:lnTo>
                    <a:pt x="948" y="71"/>
                  </a:lnTo>
                  <a:lnTo>
                    <a:pt x="951" y="76"/>
                  </a:lnTo>
                  <a:lnTo>
                    <a:pt x="953" y="80"/>
                  </a:lnTo>
                  <a:lnTo>
                    <a:pt x="954" y="85"/>
                  </a:lnTo>
                  <a:lnTo>
                    <a:pt x="954" y="91"/>
                  </a:lnTo>
                  <a:lnTo>
                    <a:pt x="954" y="927"/>
                  </a:lnTo>
                  <a:close/>
                  <a:moveTo>
                    <a:pt x="382" y="254"/>
                  </a:moveTo>
                  <a:lnTo>
                    <a:pt x="382" y="254"/>
                  </a:lnTo>
                  <a:lnTo>
                    <a:pt x="370" y="255"/>
                  </a:lnTo>
                  <a:lnTo>
                    <a:pt x="357" y="257"/>
                  </a:lnTo>
                  <a:lnTo>
                    <a:pt x="345" y="260"/>
                  </a:lnTo>
                  <a:lnTo>
                    <a:pt x="333" y="265"/>
                  </a:lnTo>
                  <a:lnTo>
                    <a:pt x="321" y="270"/>
                  </a:lnTo>
                  <a:lnTo>
                    <a:pt x="312" y="276"/>
                  </a:lnTo>
                  <a:lnTo>
                    <a:pt x="301" y="283"/>
                  </a:lnTo>
                  <a:lnTo>
                    <a:pt x="292" y="291"/>
                  </a:lnTo>
                  <a:lnTo>
                    <a:pt x="284" y="301"/>
                  </a:lnTo>
                  <a:lnTo>
                    <a:pt x="277" y="311"/>
                  </a:lnTo>
                  <a:lnTo>
                    <a:pt x="271" y="320"/>
                  </a:lnTo>
                  <a:lnTo>
                    <a:pt x="265" y="332"/>
                  </a:lnTo>
                  <a:lnTo>
                    <a:pt x="261" y="344"/>
                  </a:lnTo>
                  <a:lnTo>
                    <a:pt x="258" y="356"/>
                  </a:lnTo>
                  <a:lnTo>
                    <a:pt x="256" y="369"/>
                  </a:lnTo>
                  <a:lnTo>
                    <a:pt x="255" y="382"/>
                  </a:lnTo>
                  <a:lnTo>
                    <a:pt x="255" y="382"/>
                  </a:lnTo>
                  <a:lnTo>
                    <a:pt x="256" y="394"/>
                  </a:lnTo>
                  <a:lnTo>
                    <a:pt x="258" y="407"/>
                  </a:lnTo>
                  <a:lnTo>
                    <a:pt x="261" y="419"/>
                  </a:lnTo>
                  <a:lnTo>
                    <a:pt x="265" y="431"/>
                  </a:lnTo>
                  <a:lnTo>
                    <a:pt x="271" y="442"/>
                  </a:lnTo>
                  <a:lnTo>
                    <a:pt x="277" y="452"/>
                  </a:lnTo>
                  <a:lnTo>
                    <a:pt x="284" y="462"/>
                  </a:lnTo>
                  <a:lnTo>
                    <a:pt x="292" y="472"/>
                  </a:lnTo>
                  <a:lnTo>
                    <a:pt x="301" y="479"/>
                  </a:lnTo>
                  <a:lnTo>
                    <a:pt x="312" y="487"/>
                  </a:lnTo>
                  <a:lnTo>
                    <a:pt x="321" y="493"/>
                  </a:lnTo>
                  <a:lnTo>
                    <a:pt x="333" y="499"/>
                  </a:lnTo>
                  <a:lnTo>
                    <a:pt x="345" y="503"/>
                  </a:lnTo>
                  <a:lnTo>
                    <a:pt x="357" y="506"/>
                  </a:lnTo>
                  <a:lnTo>
                    <a:pt x="370" y="508"/>
                  </a:lnTo>
                  <a:lnTo>
                    <a:pt x="382" y="508"/>
                  </a:lnTo>
                  <a:lnTo>
                    <a:pt x="382" y="508"/>
                  </a:lnTo>
                  <a:lnTo>
                    <a:pt x="395" y="508"/>
                  </a:lnTo>
                  <a:lnTo>
                    <a:pt x="408" y="506"/>
                  </a:lnTo>
                  <a:lnTo>
                    <a:pt x="420" y="503"/>
                  </a:lnTo>
                  <a:lnTo>
                    <a:pt x="432" y="499"/>
                  </a:lnTo>
                  <a:lnTo>
                    <a:pt x="443" y="493"/>
                  </a:lnTo>
                  <a:lnTo>
                    <a:pt x="453" y="487"/>
                  </a:lnTo>
                  <a:lnTo>
                    <a:pt x="463" y="479"/>
                  </a:lnTo>
                  <a:lnTo>
                    <a:pt x="473" y="472"/>
                  </a:lnTo>
                  <a:lnTo>
                    <a:pt x="480" y="462"/>
                  </a:lnTo>
                  <a:lnTo>
                    <a:pt x="488" y="452"/>
                  </a:lnTo>
                  <a:lnTo>
                    <a:pt x="494" y="442"/>
                  </a:lnTo>
                  <a:lnTo>
                    <a:pt x="499" y="431"/>
                  </a:lnTo>
                  <a:lnTo>
                    <a:pt x="504" y="419"/>
                  </a:lnTo>
                  <a:lnTo>
                    <a:pt x="507" y="407"/>
                  </a:lnTo>
                  <a:lnTo>
                    <a:pt x="509" y="394"/>
                  </a:lnTo>
                  <a:lnTo>
                    <a:pt x="509" y="382"/>
                  </a:lnTo>
                  <a:lnTo>
                    <a:pt x="509" y="382"/>
                  </a:lnTo>
                  <a:lnTo>
                    <a:pt x="509" y="369"/>
                  </a:lnTo>
                  <a:lnTo>
                    <a:pt x="507" y="356"/>
                  </a:lnTo>
                  <a:lnTo>
                    <a:pt x="504" y="344"/>
                  </a:lnTo>
                  <a:lnTo>
                    <a:pt x="499" y="332"/>
                  </a:lnTo>
                  <a:lnTo>
                    <a:pt x="494" y="320"/>
                  </a:lnTo>
                  <a:lnTo>
                    <a:pt x="488" y="311"/>
                  </a:lnTo>
                  <a:lnTo>
                    <a:pt x="480" y="301"/>
                  </a:lnTo>
                  <a:lnTo>
                    <a:pt x="473" y="291"/>
                  </a:lnTo>
                  <a:lnTo>
                    <a:pt x="463" y="283"/>
                  </a:lnTo>
                  <a:lnTo>
                    <a:pt x="453" y="276"/>
                  </a:lnTo>
                  <a:lnTo>
                    <a:pt x="443" y="270"/>
                  </a:lnTo>
                  <a:lnTo>
                    <a:pt x="432" y="265"/>
                  </a:lnTo>
                  <a:lnTo>
                    <a:pt x="420" y="260"/>
                  </a:lnTo>
                  <a:lnTo>
                    <a:pt x="408" y="257"/>
                  </a:lnTo>
                  <a:lnTo>
                    <a:pt x="395" y="255"/>
                  </a:lnTo>
                  <a:lnTo>
                    <a:pt x="382" y="254"/>
                  </a:lnTo>
                  <a:lnTo>
                    <a:pt x="382" y="254"/>
                  </a:lnTo>
                  <a:close/>
                  <a:moveTo>
                    <a:pt x="382" y="445"/>
                  </a:moveTo>
                  <a:lnTo>
                    <a:pt x="382" y="445"/>
                  </a:lnTo>
                  <a:lnTo>
                    <a:pt x="376" y="445"/>
                  </a:lnTo>
                  <a:lnTo>
                    <a:pt x="370" y="444"/>
                  </a:lnTo>
                  <a:lnTo>
                    <a:pt x="358" y="441"/>
                  </a:lnTo>
                  <a:lnTo>
                    <a:pt x="347" y="434"/>
                  </a:lnTo>
                  <a:lnTo>
                    <a:pt x="337" y="427"/>
                  </a:lnTo>
                  <a:lnTo>
                    <a:pt x="330" y="417"/>
                  </a:lnTo>
                  <a:lnTo>
                    <a:pt x="323" y="406"/>
                  </a:lnTo>
                  <a:lnTo>
                    <a:pt x="320" y="394"/>
                  </a:lnTo>
                  <a:lnTo>
                    <a:pt x="319" y="388"/>
                  </a:lnTo>
                  <a:lnTo>
                    <a:pt x="319" y="382"/>
                  </a:lnTo>
                  <a:lnTo>
                    <a:pt x="319" y="382"/>
                  </a:lnTo>
                  <a:lnTo>
                    <a:pt x="319" y="375"/>
                  </a:lnTo>
                  <a:lnTo>
                    <a:pt x="320" y="369"/>
                  </a:lnTo>
                  <a:lnTo>
                    <a:pt x="323" y="357"/>
                  </a:lnTo>
                  <a:lnTo>
                    <a:pt x="330" y="346"/>
                  </a:lnTo>
                  <a:lnTo>
                    <a:pt x="337" y="336"/>
                  </a:lnTo>
                  <a:lnTo>
                    <a:pt x="347" y="329"/>
                  </a:lnTo>
                  <a:lnTo>
                    <a:pt x="358" y="323"/>
                  </a:lnTo>
                  <a:lnTo>
                    <a:pt x="370" y="319"/>
                  </a:lnTo>
                  <a:lnTo>
                    <a:pt x="376" y="318"/>
                  </a:lnTo>
                  <a:lnTo>
                    <a:pt x="382" y="318"/>
                  </a:lnTo>
                  <a:lnTo>
                    <a:pt x="382" y="318"/>
                  </a:lnTo>
                  <a:lnTo>
                    <a:pt x="389" y="318"/>
                  </a:lnTo>
                  <a:lnTo>
                    <a:pt x="395" y="319"/>
                  </a:lnTo>
                  <a:lnTo>
                    <a:pt x="407" y="323"/>
                  </a:lnTo>
                  <a:lnTo>
                    <a:pt x="418" y="329"/>
                  </a:lnTo>
                  <a:lnTo>
                    <a:pt x="427" y="336"/>
                  </a:lnTo>
                  <a:lnTo>
                    <a:pt x="435" y="346"/>
                  </a:lnTo>
                  <a:lnTo>
                    <a:pt x="440" y="357"/>
                  </a:lnTo>
                  <a:lnTo>
                    <a:pt x="445" y="369"/>
                  </a:lnTo>
                  <a:lnTo>
                    <a:pt x="446" y="375"/>
                  </a:lnTo>
                  <a:lnTo>
                    <a:pt x="446" y="382"/>
                  </a:lnTo>
                  <a:lnTo>
                    <a:pt x="446" y="382"/>
                  </a:lnTo>
                  <a:lnTo>
                    <a:pt x="446" y="388"/>
                  </a:lnTo>
                  <a:lnTo>
                    <a:pt x="445" y="394"/>
                  </a:lnTo>
                  <a:lnTo>
                    <a:pt x="440" y="406"/>
                  </a:lnTo>
                  <a:lnTo>
                    <a:pt x="435" y="417"/>
                  </a:lnTo>
                  <a:lnTo>
                    <a:pt x="427" y="427"/>
                  </a:lnTo>
                  <a:lnTo>
                    <a:pt x="418" y="434"/>
                  </a:lnTo>
                  <a:lnTo>
                    <a:pt x="407" y="441"/>
                  </a:lnTo>
                  <a:lnTo>
                    <a:pt x="395" y="444"/>
                  </a:lnTo>
                  <a:lnTo>
                    <a:pt x="389" y="445"/>
                  </a:lnTo>
                  <a:lnTo>
                    <a:pt x="382" y="445"/>
                  </a:lnTo>
                  <a:lnTo>
                    <a:pt x="382" y="445"/>
                  </a:lnTo>
                  <a:close/>
                  <a:moveTo>
                    <a:pt x="859" y="127"/>
                  </a:moveTo>
                  <a:lnTo>
                    <a:pt x="159" y="127"/>
                  </a:lnTo>
                  <a:lnTo>
                    <a:pt x="159" y="127"/>
                  </a:lnTo>
                  <a:lnTo>
                    <a:pt x="153" y="127"/>
                  </a:lnTo>
                  <a:lnTo>
                    <a:pt x="147" y="129"/>
                  </a:lnTo>
                  <a:lnTo>
                    <a:pt x="142" y="133"/>
                  </a:lnTo>
                  <a:lnTo>
                    <a:pt x="137" y="136"/>
                  </a:lnTo>
                  <a:lnTo>
                    <a:pt x="133" y="141"/>
                  </a:lnTo>
                  <a:lnTo>
                    <a:pt x="130" y="147"/>
                  </a:lnTo>
                  <a:lnTo>
                    <a:pt x="128" y="152"/>
                  </a:lnTo>
                  <a:lnTo>
                    <a:pt x="128" y="158"/>
                  </a:lnTo>
                  <a:lnTo>
                    <a:pt x="128" y="795"/>
                  </a:lnTo>
                  <a:lnTo>
                    <a:pt x="128" y="795"/>
                  </a:lnTo>
                  <a:lnTo>
                    <a:pt x="128" y="801"/>
                  </a:lnTo>
                  <a:lnTo>
                    <a:pt x="130" y="808"/>
                  </a:lnTo>
                  <a:lnTo>
                    <a:pt x="133" y="813"/>
                  </a:lnTo>
                  <a:lnTo>
                    <a:pt x="137" y="817"/>
                  </a:lnTo>
                  <a:lnTo>
                    <a:pt x="142" y="821"/>
                  </a:lnTo>
                  <a:lnTo>
                    <a:pt x="147" y="825"/>
                  </a:lnTo>
                  <a:lnTo>
                    <a:pt x="153" y="826"/>
                  </a:lnTo>
                  <a:lnTo>
                    <a:pt x="159" y="827"/>
                  </a:lnTo>
                  <a:lnTo>
                    <a:pt x="859" y="827"/>
                  </a:lnTo>
                  <a:lnTo>
                    <a:pt x="859" y="827"/>
                  </a:lnTo>
                  <a:lnTo>
                    <a:pt x="865" y="826"/>
                  </a:lnTo>
                  <a:lnTo>
                    <a:pt x="872" y="825"/>
                  </a:lnTo>
                  <a:lnTo>
                    <a:pt x="877" y="821"/>
                  </a:lnTo>
                  <a:lnTo>
                    <a:pt x="881" y="817"/>
                  </a:lnTo>
                  <a:lnTo>
                    <a:pt x="886" y="813"/>
                  </a:lnTo>
                  <a:lnTo>
                    <a:pt x="889" y="808"/>
                  </a:lnTo>
                  <a:lnTo>
                    <a:pt x="890" y="801"/>
                  </a:lnTo>
                  <a:lnTo>
                    <a:pt x="891" y="795"/>
                  </a:lnTo>
                  <a:lnTo>
                    <a:pt x="891" y="158"/>
                  </a:lnTo>
                  <a:lnTo>
                    <a:pt x="891" y="158"/>
                  </a:lnTo>
                  <a:lnTo>
                    <a:pt x="890" y="152"/>
                  </a:lnTo>
                  <a:lnTo>
                    <a:pt x="889" y="147"/>
                  </a:lnTo>
                  <a:lnTo>
                    <a:pt x="886" y="141"/>
                  </a:lnTo>
                  <a:lnTo>
                    <a:pt x="881" y="136"/>
                  </a:lnTo>
                  <a:lnTo>
                    <a:pt x="877" y="133"/>
                  </a:lnTo>
                  <a:lnTo>
                    <a:pt x="872" y="129"/>
                  </a:lnTo>
                  <a:lnTo>
                    <a:pt x="865" y="127"/>
                  </a:lnTo>
                  <a:lnTo>
                    <a:pt x="859" y="127"/>
                  </a:lnTo>
                  <a:lnTo>
                    <a:pt x="859" y="127"/>
                  </a:lnTo>
                  <a:close/>
                  <a:moveTo>
                    <a:pt x="224" y="764"/>
                  </a:moveTo>
                  <a:lnTo>
                    <a:pt x="224" y="764"/>
                  </a:lnTo>
                  <a:lnTo>
                    <a:pt x="215" y="762"/>
                  </a:lnTo>
                  <a:lnTo>
                    <a:pt x="209" y="759"/>
                  </a:lnTo>
                  <a:lnTo>
                    <a:pt x="332" y="635"/>
                  </a:lnTo>
                  <a:lnTo>
                    <a:pt x="332" y="635"/>
                  </a:lnTo>
                  <a:lnTo>
                    <a:pt x="337" y="632"/>
                  </a:lnTo>
                  <a:lnTo>
                    <a:pt x="343" y="628"/>
                  </a:lnTo>
                  <a:lnTo>
                    <a:pt x="349" y="626"/>
                  </a:lnTo>
                  <a:lnTo>
                    <a:pt x="355" y="626"/>
                  </a:lnTo>
                  <a:lnTo>
                    <a:pt x="361" y="626"/>
                  </a:lnTo>
                  <a:lnTo>
                    <a:pt x="367" y="628"/>
                  </a:lnTo>
                  <a:lnTo>
                    <a:pt x="373" y="632"/>
                  </a:lnTo>
                  <a:lnTo>
                    <a:pt x="377" y="635"/>
                  </a:lnTo>
                  <a:lnTo>
                    <a:pt x="506" y="764"/>
                  </a:lnTo>
                  <a:lnTo>
                    <a:pt x="224" y="764"/>
                  </a:lnTo>
                  <a:close/>
                  <a:moveTo>
                    <a:pt x="828" y="731"/>
                  </a:moveTo>
                  <a:lnTo>
                    <a:pt x="828" y="731"/>
                  </a:lnTo>
                  <a:lnTo>
                    <a:pt x="827" y="738"/>
                  </a:lnTo>
                  <a:lnTo>
                    <a:pt x="824" y="743"/>
                  </a:lnTo>
                  <a:lnTo>
                    <a:pt x="822" y="750"/>
                  </a:lnTo>
                  <a:lnTo>
                    <a:pt x="818" y="754"/>
                  </a:lnTo>
                  <a:lnTo>
                    <a:pt x="814" y="758"/>
                  </a:lnTo>
                  <a:lnTo>
                    <a:pt x="808" y="760"/>
                  </a:lnTo>
                  <a:lnTo>
                    <a:pt x="802" y="762"/>
                  </a:lnTo>
                  <a:lnTo>
                    <a:pt x="796" y="764"/>
                  </a:lnTo>
                  <a:lnTo>
                    <a:pt x="595" y="764"/>
                  </a:lnTo>
                  <a:lnTo>
                    <a:pt x="486" y="654"/>
                  </a:lnTo>
                  <a:lnTo>
                    <a:pt x="655" y="487"/>
                  </a:lnTo>
                  <a:lnTo>
                    <a:pt x="655" y="487"/>
                  </a:lnTo>
                  <a:lnTo>
                    <a:pt x="659" y="482"/>
                  </a:lnTo>
                  <a:lnTo>
                    <a:pt x="665" y="479"/>
                  </a:lnTo>
                  <a:lnTo>
                    <a:pt x="671" y="477"/>
                  </a:lnTo>
                  <a:lnTo>
                    <a:pt x="677" y="477"/>
                  </a:lnTo>
                  <a:lnTo>
                    <a:pt x="683" y="477"/>
                  </a:lnTo>
                  <a:lnTo>
                    <a:pt x="689" y="479"/>
                  </a:lnTo>
                  <a:lnTo>
                    <a:pt x="695" y="482"/>
                  </a:lnTo>
                  <a:lnTo>
                    <a:pt x="700" y="487"/>
                  </a:lnTo>
                  <a:lnTo>
                    <a:pt x="828" y="614"/>
                  </a:lnTo>
                  <a:lnTo>
                    <a:pt x="828" y="731"/>
                  </a:lnTo>
                  <a:close/>
                  <a:moveTo>
                    <a:pt x="828" y="524"/>
                  </a:moveTo>
                  <a:lnTo>
                    <a:pt x="745" y="442"/>
                  </a:lnTo>
                  <a:lnTo>
                    <a:pt x="745" y="442"/>
                  </a:lnTo>
                  <a:lnTo>
                    <a:pt x="738" y="434"/>
                  </a:lnTo>
                  <a:lnTo>
                    <a:pt x="730" y="429"/>
                  </a:lnTo>
                  <a:lnTo>
                    <a:pt x="721" y="424"/>
                  </a:lnTo>
                  <a:lnTo>
                    <a:pt x="713" y="420"/>
                  </a:lnTo>
                  <a:lnTo>
                    <a:pt x="704" y="417"/>
                  </a:lnTo>
                  <a:lnTo>
                    <a:pt x="696" y="415"/>
                  </a:lnTo>
                  <a:lnTo>
                    <a:pt x="686" y="414"/>
                  </a:lnTo>
                  <a:lnTo>
                    <a:pt x="677" y="414"/>
                  </a:lnTo>
                  <a:lnTo>
                    <a:pt x="668" y="414"/>
                  </a:lnTo>
                  <a:lnTo>
                    <a:pt x="659" y="415"/>
                  </a:lnTo>
                  <a:lnTo>
                    <a:pt x="650" y="417"/>
                  </a:lnTo>
                  <a:lnTo>
                    <a:pt x="641" y="420"/>
                  </a:lnTo>
                  <a:lnTo>
                    <a:pt x="632" y="424"/>
                  </a:lnTo>
                  <a:lnTo>
                    <a:pt x="625" y="429"/>
                  </a:lnTo>
                  <a:lnTo>
                    <a:pt x="617" y="434"/>
                  </a:lnTo>
                  <a:lnTo>
                    <a:pt x="610" y="442"/>
                  </a:lnTo>
                  <a:lnTo>
                    <a:pt x="441" y="609"/>
                  </a:lnTo>
                  <a:lnTo>
                    <a:pt x="422" y="590"/>
                  </a:lnTo>
                  <a:lnTo>
                    <a:pt x="422" y="590"/>
                  </a:lnTo>
                  <a:lnTo>
                    <a:pt x="416" y="583"/>
                  </a:lnTo>
                  <a:lnTo>
                    <a:pt x="407" y="578"/>
                  </a:lnTo>
                  <a:lnTo>
                    <a:pt x="400" y="574"/>
                  </a:lnTo>
                  <a:lnTo>
                    <a:pt x="391" y="569"/>
                  </a:lnTo>
                  <a:lnTo>
                    <a:pt x="382" y="566"/>
                  </a:lnTo>
                  <a:lnTo>
                    <a:pt x="373" y="564"/>
                  </a:lnTo>
                  <a:lnTo>
                    <a:pt x="364" y="563"/>
                  </a:lnTo>
                  <a:lnTo>
                    <a:pt x="355" y="563"/>
                  </a:lnTo>
                  <a:lnTo>
                    <a:pt x="346" y="563"/>
                  </a:lnTo>
                  <a:lnTo>
                    <a:pt x="336" y="564"/>
                  </a:lnTo>
                  <a:lnTo>
                    <a:pt x="328" y="566"/>
                  </a:lnTo>
                  <a:lnTo>
                    <a:pt x="319" y="569"/>
                  </a:lnTo>
                  <a:lnTo>
                    <a:pt x="311" y="574"/>
                  </a:lnTo>
                  <a:lnTo>
                    <a:pt x="302" y="578"/>
                  </a:lnTo>
                  <a:lnTo>
                    <a:pt x="294" y="583"/>
                  </a:lnTo>
                  <a:lnTo>
                    <a:pt x="288" y="590"/>
                  </a:lnTo>
                  <a:lnTo>
                    <a:pt x="191" y="686"/>
                  </a:lnTo>
                  <a:lnTo>
                    <a:pt x="191" y="223"/>
                  </a:lnTo>
                  <a:lnTo>
                    <a:pt x="191" y="223"/>
                  </a:lnTo>
                  <a:lnTo>
                    <a:pt x="193" y="216"/>
                  </a:lnTo>
                  <a:lnTo>
                    <a:pt x="194" y="210"/>
                  </a:lnTo>
                  <a:lnTo>
                    <a:pt x="197" y="205"/>
                  </a:lnTo>
                  <a:lnTo>
                    <a:pt x="201" y="200"/>
                  </a:lnTo>
                  <a:lnTo>
                    <a:pt x="205" y="196"/>
                  </a:lnTo>
                  <a:lnTo>
                    <a:pt x="211" y="193"/>
                  </a:lnTo>
                  <a:lnTo>
                    <a:pt x="217" y="192"/>
                  </a:lnTo>
                  <a:lnTo>
                    <a:pt x="224" y="191"/>
                  </a:lnTo>
                  <a:lnTo>
                    <a:pt x="796" y="191"/>
                  </a:lnTo>
                  <a:lnTo>
                    <a:pt x="796" y="191"/>
                  </a:lnTo>
                  <a:lnTo>
                    <a:pt x="802" y="192"/>
                  </a:lnTo>
                  <a:lnTo>
                    <a:pt x="808" y="193"/>
                  </a:lnTo>
                  <a:lnTo>
                    <a:pt x="814" y="196"/>
                  </a:lnTo>
                  <a:lnTo>
                    <a:pt x="818" y="200"/>
                  </a:lnTo>
                  <a:lnTo>
                    <a:pt x="822" y="205"/>
                  </a:lnTo>
                  <a:lnTo>
                    <a:pt x="824" y="210"/>
                  </a:lnTo>
                  <a:lnTo>
                    <a:pt x="827" y="216"/>
                  </a:lnTo>
                  <a:lnTo>
                    <a:pt x="828" y="223"/>
                  </a:lnTo>
                  <a:lnTo>
                    <a:pt x="828" y="52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7" name="Freeform 25"/>
            <p:cNvSpPr>
              <a:spLocks noEditPoints="1"/>
            </p:cNvSpPr>
            <p:nvPr/>
          </p:nvSpPr>
          <p:spPr bwMode="auto">
            <a:xfrm>
              <a:off x="4710159" y="2689103"/>
              <a:ext cx="292455" cy="292455"/>
            </a:xfrm>
            <a:custGeom>
              <a:avLst/>
              <a:gdLst>
                <a:gd name="T0" fmla="*/ 479 w 1017"/>
                <a:gd name="T1" fmla="*/ 19 h 1018"/>
                <a:gd name="T2" fmla="*/ 490 w 1017"/>
                <a:gd name="T3" fmla="*/ 59 h 1018"/>
                <a:gd name="T4" fmla="*/ 598 w 1017"/>
                <a:gd name="T5" fmla="*/ 73 h 1018"/>
                <a:gd name="T6" fmla="*/ 757 w 1017"/>
                <a:gd name="T7" fmla="*/ 140 h 1018"/>
                <a:gd name="T8" fmla="*/ 878 w 1017"/>
                <a:gd name="T9" fmla="*/ 261 h 1018"/>
                <a:gd name="T10" fmla="*/ 944 w 1017"/>
                <a:gd name="T11" fmla="*/ 419 h 1018"/>
                <a:gd name="T12" fmla="*/ 959 w 1017"/>
                <a:gd name="T13" fmla="*/ 527 h 1018"/>
                <a:gd name="T14" fmla="*/ 998 w 1017"/>
                <a:gd name="T15" fmla="*/ 539 h 1018"/>
                <a:gd name="T16" fmla="*/ 1017 w 1017"/>
                <a:gd name="T17" fmla="*/ 483 h 1018"/>
                <a:gd name="T18" fmla="*/ 967 w 1017"/>
                <a:gd name="T19" fmla="*/ 289 h 1018"/>
                <a:gd name="T20" fmla="*/ 851 w 1017"/>
                <a:gd name="T21" fmla="*/ 133 h 1018"/>
                <a:gd name="T22" fmla="*/ 683 w 1017"/>
                <a:gd name="T23" fmla="*/ 31 h 1018"/>
                <a:gd name="T24" fmla="*/ 508 w 1017"/>
                <a:gd name="T25" fmla="*/ 0 h 1018"/>
                <a:gd name="T26" fmla="*/ 817 w 1017"/>
                <a:gd name="T27" fmla="*/ 428 h 1018"/>
                <a:gd name="T28" fmla="*/ 849 w 1017"/>
                <a:gd name="T29" fmla="*/ 420 h 1018"/>
                <a:gd name="T30" fmla="*/ 848 w 1017"/>
                <a:gd name="T31" fmla="*/ 367 h 1018"/>
                <a:gd name="T32" fmla="*/ 751 w 1017"/>
                <a:gd name="T33" fmla="*/ 237 h 1018"/>
                <a:gd name="T34" fmla="*/ 632 w 1017"/>
                <a:gd name="T35" fmla="*/ 162 h 1018"/>
                <a:gd name="T36" fmla="*/ 590 w 1017"/>
                <a:gd name="T37" fmla="*/ 179 h 1018"/>
                <a:gd name="T38" fmla="*/ 602 w 1017"/>
                <a:gd name="T39" fmla="*/ 218 h 1018"/>
                <a:gd name="T40" fmla="*/ 695 w 1017"/>
                <a:gd name="T41" fmla="*/ 273 h 1018"/>
                <a:gd name="T42" fmla="*/ 782 w 1017"/>
                <a:gd name="T43" fmla="*/ 379 h 1018"/>
                <a:gd name="T44" fmla="*/ 922 w 1017"/>
                <a:gd name="T45" fmla="*/ 605 h 1018"/>
                <a:gd name="T46" fmla="*/ 383 w 1017"/>
                <a:gd name="T47" fmla="*/ 76 h 1018"/>
                <a:gd name="T48" fmla="*/ 300 w 1017"/>
                <a:gd name="T49" fmla="*/ 69 h 1018"/>
                <a:gd name="T50" fmla="*/ 241 w 1017"/>
                <a:gd name="T51" fmla="*/ 114 h 1018"/>
                <a:gd name="T52" fmla="*/ 222 w 1017"/>
                <a:gd name="T53" fmla="*/ 451 h 1018"/>
                <a:gd name="T54" fmla="*/ 123 w 1017"/>
                <a:gd name="T55" fmla="*/ 473 h 1018"/>
                <a:gd name="T56" fmla="*/ 1 w 1017"/>
                <a:gd name="T57" fmla="*/ 618 h 1018"/>
                <a:gd name="T58" fmla="*/ 11 w 1017"/>
                <a:gd name="T59" fmla="*/ 681 h 1018"/>
                <a:gd name="T60" fmla="*/ 336 w 1017"/>
                <a:gd name="T61" fmla="*/ 1006 h 1018"/>
                <a:gd name="T62" fmla="*/ 400 w 1017"/>
                <a:gd name="T63" fmla="*/ 1016 h 1018"/>
                <a:gd name="T64" fmla="*/ 544 w 1017"/>
                <a:gd name="T65" fmla="*/ 895 h 1018"/>
                <a:gd name="T66" fmla="*/ 572 w 1017"/>
                <a:gd name="T67" fmla="*/ 827 h 1018"/>
                <a:gd name="T68" fmla="*/ 858 w 1017"/>
                <a:gd name="T69" fmla="*/ 794 h 1018"/>
                <a:gd name="T70" fmla="*/ 919 w 1017"/>
                <a:gd name="T71" fmla="*/ 764 h 1018"/>
                <a:gd name="T72" fmla="*/ 937 w 1017"/>
                <a:gd name="T73" fmla="*/ 743 h 1018"/>
                <a:gd name="T74" fmla="*/ 944 w 1017"/>
                <a:gd name="T75" fmla="*/ 638 h 1018"/>
                <a:gd name="T76" fmla="*/ 399 w 1017"/>
                <a:gd name="T77" fmla="*/ 949 h 1018"/>
                <a:gd name="T78" fmla="*/ 73 w 1017"/>
                <a:gd name="T79" fmla="*/ 659 h 1018"/>
                <a:gd name="T80" fmla="*/ 65 w 1017"/>
                <a:gd name="T81" fmla="*/ 624 h 1018"/>
                <a:gd name="T82" fmla="*/ 190 w 1017"/>
                <a:gd name="T83" fmla="*/ 510 h 1018"/>
                <a:gd name="T84" fmla="*/ 220 w 1017"/>
                <a:gd name="T85" fmla="*/ 529 h 1018"/>
                <a:gd name="T86" fmla="*/ 225 w 1017"/>
                <a:gd name="T87" fmla="*/ 579 h 1018"/>
                <a:gd name="T88" fmla="*/ 315 w 1017"/>
                <a:gd name="T89" fmla="*/ 737 h 1018"/>
                <a:gd name="T90" fmla="*/ 463 w 1017"/>
                <a:gd name="T91" fmla="*/ 795 h 1018"/>
                <a:gd name="T92" fmla="*/ 503 w 1017"/>
                <a:gd name="T93" fmla="*/ 810 h 1018"/>
                <a:gd name="T94" fmla="*/ 499 w 1017"/>
                <a:gd name="T95" fmla="*/ 850 h 1018"/>
                <a:gd name="T96" fmla="*/ 386 w 1017"/>
                <a:gd name="T97" fmla="*/ 709 h 1018"/>
                <a:gd name="T98" fmla="*/ 294 w 1017"/>
                <a:gd name="T99" fmla="*/ 598 h 1018"/>
                <a:gd name="T100" fmla="*/ 876 w 1017"/>
                <a:gd name="T101" fmla="*/ 718 h 1018"/>
                <a:gd name="T102" fmla="*/ 824 w 1017"/>
                <a:gd name="T103" fmla="*/ 728 h 1018"/>
                <a:gd name="T104" fmla="*/ 285 w 1017"/>
                <a:gd name="T105" fmla="*/ 175 h 1018"/>
                <a:gd name="T106" fmla="*/ 315 w 1017"/>
                <a:gd name="T107" fmla="*/ 132 h 1018"/>
                <a:gd name="T108" fmla="*/ 367 w 1017"/>
                <a:gd name="T109" fmla="*/ 142 h 1018"/>
                <a:gd name="T110" fmla="*/ 882 w 1017"/>
                <a:gd name="T111" fmla="*/ 658 h 1018"/>
                <a:gd name="T112" fmla="*/ 889 w 1017"/>
                <a:gd name="T113" fmla="*/ 69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7" h="1018">
                  <a:moveTo>
                    <a:pt x="508" y="0"/>
                  </a:moveTo>
                  <a:lnTo>
                    <a:pt x="508" y="0"/>
                  </a:lnTo>
                  <a:lnTo>
                    <a:pt x="502" y="1"/>
                  </a:lnTo>
                  <a:lnTo>
                    <a:pt x="496" y="3"/>
                  </a:lnTo>
                  <a:lnTo>
                    <a:pt x="490" y="5"/>
                  </a:lnTo>
                  <a:lnTo>
                    <a:pt x="486" y="10"/>
                  </a:lnTo>
                  <a:lnTo>
                    <a:pt x="482" y="14"/>
                  </a:lnTo>
                  <a:lnTo>
                    <a:pt x="479" y="19"/>
                  </a:lnTo>
                  <a:lnTo>
                    <a:pt x="477" y="26"/>
                  </a:lnTo>
                  <a:lnTo>
                    <a:pt x="476" y="32"/>
                  </a:lnTo>
                  <a:lnTo>
                    <a:pt x="476" y="32"/>
                  </a:lnTo>
                  <a:lnTo>
                    <a:pt x="477" y="39"/>
                  </a:lnTo>
                  <a:lnTo>
                    <a:pt x="479" y="44"/>
                  </a:lnTo>
                  <a:lnTo>
                    <a:pt x="482" y="50"/>
                  </a:lnTo>
                  <a:lnTo>
                    <a:pt x="486" y="55"/>
                  </a:lnTo>
                  <a:lnTo>
                    <a:pt x="490" y="59"/>
                  </a:lnTo>
                  <a:lnTo>
                    <a:pt x="496" y="61"/>
                  </a:lnTo>
                  <a:lnTo>
                    <a:pt x="502" y="63"/>
                  </a:lnTo>
                  <a:lnTo>
                    <a:pt x="508" y="64"/>
                  </a:lnTo>
                  <a:lnTo>
                    <a:pt x="508" y="64"/>
                  </a:lnTo>
                  <a:lnTo>
                    <a:pt x="531" y="64"/>
                  </a:lnTo>
                  <a:lnTo>
                    <a:pt x="554" y="66"/>
                  </a:lnTo>
                  <a:lnTo>
                    <a:pt x="576" y="69"/>
                  </a:lnTo>
                  <a:lnTo>
                    <a:pt x="598" y="73"/>
                  </a:lnTo>
                  <a:lnTo>
                    <a:pt x="620" y="78"/>
                  </a:lnTo>
                  <a:lnTo>
                    <a:pt x="640" y="84"/>
                  </a:lnTo>
                  <a:lnTo>
                    <a:pt x="661" y="91"/>
                  </a:lnTo>
                  <a:lnTo>
                    <a:pt x="681" y="99"/>
                  </a:lnTo>
                  <a:lnTo>
                    <a:pt x="702" y="108"/>
                  </a:lnTo>
                  <a:lnTo>
                    <a:pt x="721" y="118"/>
                  </a:lnTo>
                  <a:lnTo>
                    <a:pt x="739" y="129"/>
                  </a:lnTo>
                  <a:lnTo>
                    <a:pt x="757" y="140"/>
                  </a:lnTo>
                  <a:lnTo>
                    <a:pt x="775" y="152"/>
                  </a:lnTo>
                  <a:lnTo>
                    <a:pt x="792" y="165"/>
                  </a:lnTo>
                  <a:lnTo>
                    <a:pt x="808" y="180"/>
                  </a:lnTo>
                  <a:lnTo>
                    <a:pt x="823" y="194"/>
                  </a:lnTo>
                  <a:lnTo>
                    <a:pt x="838" y="210"/>
                  </a:lnTo>
                  <a:lnTo>
                    <a:pt x="852" y="226"/>
                  </a:lnTo>
                  <a:lnTo>
                    <a:pt x="865" y="242"/>
                  </a:lnTo>
                  <a:lnTo>
                    <a:pt x="878" y="261"/>
                  </a:lnTo>
                  <a:lnTo>
                    <a:pt x="889" y="279"/>
                  </a:lnTo>
                  <a:lnTo>
                    <a:pt x="900" y="297"/>
                  </a:lnTo>
                  <a:lnTo>
                    <a:pt x="910" y="316"/>
                  </a:lnTo>
                  <a:lnTo>
                    <a:pt x="918" y="336"/>
                  </a:lnTo>
                  <a:lnTo>
                    <a:pt x="927" y="356"/>
                  </a:lnTo>
                  <a:lnTo>
                    <a:pt x="933" y="376"/>
                  </a:lnTo>
                  <a:lnTo>
                    <a:pt x="940" y="398"/>
                  </a:lnTo>
                  <a:lnTo>
                    <a:pt x="944" y="419"/>
                  </a:lnTo>
                  <a:lnTo>
                    <a:pt x="948" y="441"/>
                  </a:lnTo>
                  <a:lnTo>
                    <a:pt x="952" y="463"/>
                  </a:lnTo>
                  <a:lnTo>
                    <a:pt x="953" y="486"/>
                  </a:lnTo>
                  <a:lnTo>
                    <a:pt x="954" y="510"/>
                  </a:lnTo>
                  <a:lnTo>
                    <a:pt x="954" y="510"/>
                  </a:lnTo>
                  <a:lnTo>
                    <a:pt x="955" y="516"/>
                  </a:lnTo>
                  <a:lnTo>
                    <a:pt x="956" y="521"/>
                  </a:lnTo>
                  <a:lnTo>
                    <a:pt x="959" y="527"/>
                  </a:lnTo>
                  <a:lnTo>
                    <a:pt x="963" y="532"/>
                  </a:lnTo>
                  <a:lnTo>
                    <a:pt x="968" y="535"/>
                  </a:lnTo>
                  <a:lnTo>
                    <a:pt x="973" y="539"/>
                  </a:lnTo>
                  <a:lnTo>
                    <a:pt x="979" y="541"/>
                  </a:lnTo>
                  <a:lnTo>
                    <a:pt x="986" y="541"/>
                  </a:lnTo>
                  <a:lnTo>
                    <a:pt x="986" y="541"/>
                  </a:lnTo>
                  <a:lnTo>
                    <a:pt x="992" y="541"/>
                  </a:lnTo>
                  <a:lnTo>
                    <a:pt x="998" y="539"/>
                  </a:lnTo>
                  <a:lnTo>
                    <a:pt x="1003" y="535"/>
                  </a:lnTo>
                  <a:lnTo>
                    <a:pt x="1008" y="532"/>
                  </a:lnTo>
                  <a:lnTo>
                    <a:pt x="1012" y="527"/>
                  </a:lnTo>
                  <a:lnTo>
                    <a:pt x="1015" y="521"/>
                  </a:lnTo>
                  <a:lnTo>
                    <a:pt x="1017" y="516"/>
                  </a:lnTo>
                  <a:lnTo>
                    <a:pt x="1017" y="510"/>
                  </a:lnTo>
                  <a:lnTo>
                    <a:pt x="1017" y="510"/>
                  </a:lnTo>
                  <a:lnTo>
                    <a:pt x="1017" y="483"/>
                  </a:lnTo>
                  <a:lnTo>
                    <a:pt x="1015" y="457"/>
                  </a:lnTo>
                  <a:lnTo>
                    <a:pt x="1012" y="431"/>
                  </a:lnTo>
                  <a:lnTo>
                    <a:pt x="1007" y="407"/>
                  </a:lnTo>
                  <a:lnTo>
                    <a:pt x="1001" y="382"/>
                  </a:lnTo>
                  <a:lnTo>
                    <a:pt x="995" y="358"/>
                  </a:lnTo>
                  <a:lnTo>
                    <a:pt x="986" y="335"/>
                  </a:lnTo>
                  <a:lnTo>
                    <a:pt x="977" y="311"/>
                  </a:lnTo>
                  <a:lnTo>
                    <a:pt x="967" y="289"/>
                  </a:lnTo>
                  <a:lnTo>
                    <a:pt x="956" y="267"/>
                  </a:lnTo>
                  <a:lnTo>
                    <a:pt x="943" y="246"/>
                  </a:lnTo>
                  <a:lnTo>
                    <a:pt x="930" y="225"/>
                  </a:lnTo>
                  <a:lnTo>
                    <a:pt x="916" y="205"/>
                  </a:lnTo>
                  <a:lnTo>
                    <a:pt x="901" y="186"/>
                  </a:lnTo>
                  <a:lnTo>
                    <a:pt x="885" y="167"/>
                  </a:lnTo>
                  <a:lnTo>
                    <a:pt x="868" y="149"/>
                  </a:lnTo>
                  <a:lnTo>
                    <a:pt x="851" y="133"/>
                  </a:lnTo>
                  <a:lnTo>
                    <a:pt x="831" y="117"/>
                  </a:lnTo>
                  <a:lnTo>
                    <a:pt x="812" y="102"/>
                  </a:lnTo>
                  <a:lnTo>
                    <a:pt x="793" y="87"/>
                  </a:lnTo>
                  <a:lnTo>
                    <a:pt x="772" y="74"/>
                  </a:lnTo>
                  <a:lnTo>
                    <a:pt x="751" y="62"/>
                  </a:lnTo>
                  <a:lnTo>
                    <a:pt x="728" y="50"/>
                  </a:lnTo>
                  <a:lnTo>
                    <a:pt x="706" y="41"/>
                  </a:lnTo>
                  <a:lnTo>
                    <a:pt x="683" y="31"/>
                  </a:lnTo>
                  <a:lnTo>
                    <a:pt x="660" y="24"/>
                  </a:lnTo>
                  <a:lnTo>
                    <a:pt x="635" y="16"/>
                  </a:lnTo>
                  <a:lnTo>
                    <a:pt x="610" y="11"/>
                  </a:lnTo>
                  <a:lnTo>
                    <a:pt x="586" y="6"/>
                  </a:lnTo>
                  <a:lnTo>
                    <a:pt x="560" y="3"/>
                  </a:lnTo>
                  <a:lnTo>
                    <a:pt x="534" y="1"/>
                  </a:lnTo>
                  <a:lnTo>
                    <a:pt x="508" y="0"/>
                  </a:lnTo>
                  <a:lnTo>
                    <a:pt x="508" y="0"/>
                  </a:lnTo>
                  <a:close/>
                  <a:moveTo>
                    <a:pt x="797" y="410"/>
                  </a:moveTo>
                  <a:lnTo>
                    <a:pt x="797" y="410"/>
                  </a:lnTo>
                  <a:lnTo>
                    <a:pt x="799" y="414"/>
                  </a:lnTo>
                  <a:lnTo>
                    <a:pt x="802" y="418"/>
                  </a:lnTo>
                  <a:lnTo>
                    <a:pt x="806" y="422"/>
                  </a:lnTo>
                  <a:lnTo>
                    <a:pt x="809" y="424"/>
                  </a:lnTo>
                  <a:lnTo>
                    <a:pt x="813" y="427"/>
                  </a:lnTo>
                  <a:lnTo>
                    <a:pt x="817" y="428"/>
                  </a:lnTo>
                  <a:lnTo>
                    <a:pt x="822" y="429"/>
                  </a:lnTo>
                  <a:lnTo>
                    <a:pt x="826" y="429"/>
                  </a:lnTo>
                  <a:lnTo>
                    <a:pt x="826" y="429"/>
                  </a:lnTo>
                  <a:lnTo>
                    <a:pt x="832" y="429"/>
                  </a:lnTo>
                  <a:lnTo>
                    <a:pt x="839" y="427"/>
                  </a:lnTo>
                  <a:lnTo>
                    <a:pt x="839" y="427"/>
                  </a:lnTo>
                  <a:lnTo>
                    <a:pt x="844" y="424"/>
                  </a:lnTo>
                  <a:lnTo>
                    <a:pt x="849" y="420"/>
                  </a:lnTo>
                  <a:lnTo>
                    <a:pt x="853" y="415"/>
                  </a:lnTo>
                  <a:lnTo>
                    <a:pt x="856" y="410"/>
                  </a:lnTo>
                  <a:lnTo>
                    <a:pt x="857" y="404"/>
                  </a:lnTo>
                  <a:lnTo>
                    <a:pt x="858" y="398"/>
                  </a:lnTo>
                  <a:lnTo>
                    <a:pt x="857" y="392"/>
                  </a:lnTo>
                  <a:lnTo>
                    <a:pt x="856" y="385"/>
                  </a:lnTo>
                  <a:lnTo>
                    <a:pt x="856" y="385"/>
                  </a:lnTo>
                  <a:lnTo>
                    <a:pt x="848" y="367"/>
                  </a:lnTo>
                  <a:lnTo>
                    <a:pt x="838" y="349"/>
                  </a:lnTo>
                  <a:lnTo>
                    <a:pt x="828" y="331"/>
                  </a:lnTo>
                  <a:lnTo>
                    <a:pt x="817" y="314"/>
                  </a:lnTo>
                  <a:lnTo>
                    <a:pt x="806" y="297"/>
                  </a:lnTo>
                  <a:lnTo>
                    <a:pt x="793" y="281"/>
                  </a:lnTo>
                  <a:lnTo>
                    <a:pt x="780" y="266"/>
                  </a:lnTo>
                  <a:lnTo>
                    <a:pt x="766" y="252"/>
                  </a:lnTo>
                  <a:lnTo>
                    <a:pt x="751" y="237"/>
                  </a:lnTo>
                  <a:lnTo>
                    <a:pt x="736" y="224"/>
                  </a:lnTo>
                  <a:lnTo>
                    <a:pt x="720" y="212"/>
                  </a:lnTo>
                  <a:lnTo>
                    <a:pt x="704" y="201"/>
                  </a:lnTo>
                  <a:lnTo>
                    <a:pt x="687" y="189"/>
                  </a:lnTo>
                  <a:lnTo>
                    <a:pt x="668" y="179"/>
                  </a:lnTo>
                  <a:lnTo>
                    <a:pt x="651" y="169"/>
                  </a:lnTo>
                  <a:lnTo>
                    <a:pt x="632" y="162"/>
                  </a:lnTo>
                  <a:lnTo>
                    <a:pt x="632" y="162"/>
                  </a:lnTo>
                  <a:lnTo>
                    <a:pt x="625" y="160"/>
                  </a:lnTo>
                  <a:lnTo>
                    <a:pt x="620" y="160"/>
                  </a:lnTo>
                  <a:lnTo>
                    <a:pt x="614" y="160"/>
                  </a:lnTo>
                  <a:lnTo>
                    <a:pt x="608" y="162"/>
                  </a:lnTo>
                  <a:lnTo>
                    <a:pt x="602" y="164"/>
                  </a:lnTo>
                  <a:lnTo>
                    <a:pt x="598" y="168"/>
                  </a:lnTo>
                  <a:lnTo>
                    <a:pt x="593" y="174"/>
                  </a:lnTo>
                  <a:lnTo>
                    <a:pt x="590" y="179"/>
                  </a:lnTo>
                  <a:lnTo>
                    <a:pt x="590" y="179"/>
                  </a:lnTo>
                  <a:lnTo>
                    <a:pt x="589" y="186"/>
                  </a:lnTo>
                  <a:lnTo>
                    <a:pt x="588" y="191"/>
                  </a:lnTo>
                  <a:lnTo>
                    <a:pt x="589" y="197"/>
                  </a:lnTo>
                  <a:lnTo>
                    <a:pt x="590" y="203"/>
                  </a:lnTo>
                  <a:lnTo>
                    <a:pt x="593" y="209"/>
                  </a:lnTo>
                  <a:lnTo>
                    <a:pt x="598" y="213"/>
                  </a:lnTo>
                  <a:lnTo>
                    <a:pt x="602" y="218"/>
                  </a:lnTo>
                  <a:lnTo>
                    <a:pt x="607" y="221"/>
                  </a:lnTo>
                  <a:lnTo>
                    <a:pt x="607" y="221"/>
                  </a:lnTo>
                  <a:lnTo>
                    <a:pt x="623" y="227"/>
                  </a:lnTo>
                  <a:lnTo>
                    <a:pt x="638" y="235"/>
                  </a:lnTo>
                  <a:lnTo>
                    <a:pt x="653" y="243"/>
                  </a:lnTo>
                  <a:lnTo>
                    <a:pt x="668" y="253"/>
                  </a:lnTo>
                  <a:lnTo>
                    <a:pt x="682" y="263"/>
                  </a:lnTo>
                  <a:lnTo>
                    <a:pt x="695" y="273"/>
                  </a:lnTo>
                  <a:lnTo>
                    <a:pt x="709" y="284"/>
                  </a:lnTo>
                  <a:lnTo>
                    <a:pt x="721" y="296"/>
                  </a:lnTo>
                  <a:lnTo>
                    <a:pt x="733" y="309"/>
                  </a:lnTo>
                  <a:lnTo>
                    <a:pt x="745" y="322"/>
                  </a:lnTo>
                  <a:lnTo>
                    <a:pt x="754" y="336"/>
                  </a:lnTo>
                  <a:lnTo>
                    <a:pt x="765" y="350"/>
                  </a:lnTo>
                  <a:lnTo>
                    <a:pt x="773" y="364"/>
                  </a:lnTo>
                  <a:lnTo>
                    <a:pt x="782" y="379"/>
                  </a:lnTo>
                  <a:lnTo>
                    <a:pt x="790" y="394"/>
                  </a:lnTo>
                  <a:lnTo>
                    <a:pt x="797" y="410"/>
                  </a:lnTo>
                  <a:lnTo>
                    <a:pt x="797" y="410"/>
                  </a:lnTo>
                  <a:close/>
                  <a:moveTo>
                    <a:pt x="935" y="622"/>
                  </a:moveTo>
                  <a:lnTo>
                    <a:pt x="935" y="622"/>
                  </a:lnTo>
                  <a:lnTo>
                    <a:pt x="929" y="614"/>
                  </a:lnTo>
                  <a:lnTo>
                    <a:pt x="922" y="605"/>
                  </a:lnTo>
                  <a:lnTo>
                    <a:pt x="922" y="605"/>
                  </a:lnTo>
                  <a:lnTo>
                    <a:pt x="920" y="605"/>
                  </a:lnTo>
                  <a:lnTo>
                    <a:pt x="412" y="96"/>
                  </a:lnTo>
                  <a:lnTo>
                    <a:pt x="412" y="96"/>
                  </a:lnTo>
                  <a:lnTo>
                    <a:pt x="410" y="94"/>
                  </a:lnTo>
                  <a:lnTo>
                    <a:pt x="410" y="94"/>
                  </a:lnTo>
                  <a:lnTo>
                    <a:pt x="401" y="87"/>
                  </a:lnTo>
                  <a:lnTo>
                    <a:pt x="393" y="81"/>
                  </a:lnTo>
                  <a:lnTo>
                    <a:pt x="383" y="76"/>
                  </a:lnTo>
                  <a:lnTo>
                    <a:pt x="373" y="72"/>
                  </a:lnTo>
                  <a:lnTo>
                    <a:pt x="364" y="69"/>
                  </a:lnTo>
                  <a:lnTo>
                    <a:pt x="353" y="65"/>
                  </a:lnTo>
                  <a:lnTo>
                    <a:pt x="342" y="64"/>
                  </a:lnTo>
                  <a:lnTo>
                    <a:pt x="331" y="64"/>
                  </a:lnTo>
                  <a:lnTo>
                    <a:pt x="322" y="64"/>
                  </a:lnTo>
                  <a:lnTo>
                    <a:pt x="311" y="66"/>
                  </a:lnTo>
                  <a:lnTo>
                    <a:pt x="300" y="69"/>
                  </a:lnTo>
                  <a:lnTo>
                    <a:pt x="291" y="73"/>
                  </a:lnTo>
                  <a:lnTo>
                    <a:pt x="281" y="77"/>
                  </a:lnTo>
                  <a:lnTo>
                    <a:pt x="271" y="83"/>
                  </a:lnTo>
                  <a:lnTo>
                    <a:pt x="263" y="89"/>
                  </a:lnTo>
                  <a:lnTo>
                    <a:pt x="255" y="96"/>
                  </a:lnTo>
                  <a:lnTo>
                    <a:pt x="255" y="96"/>
                  </a:lnTo>
                  <a:lnTo>
                    <a:pt x="248" y="105"/>
                  </a:lnTo>
                  <a:lnTo>
                    <a:pt x="241" y="114"/>
                  </a:lnTo>
                  <a:lnTo>
                    <a:pt x="235" y="122"/>
                  </a:lnTo>
                  <a:lnTo>
                    <a:pt x="231" y="133"/>
                  </a:lnTo>
                  <a:lnTo>
                    <a:pt x="227" y="143"/>
                  </a:lnTo>
                  <a:lnTo>
                    <a:pt x="224" y="153"/>
                  </a:lnTo>
                  <a:lnTo>
                    <a:pt x="223" y="164"/>
                  </a:lnTo>
                  <a:lnTo>
                    <a:pt x="222" y="175"/>
                  </a:lnTo>
                  <a:lnTo>
                    <a:pt x="222" y="451"/>
                  </a:lnTo>
                  <a:lnTo>
                    <a:pt x="222" y="451"/>
                  </a:lnTo>
                  <a:lnTo>
                    <a:pt x="209" y="447"/>
                  </a:lnTo>
                  <a:lnTo>
                    <a:pt x="196" y="446"/>
                  </a:lnTo>
                  <a:lnTo>
                    <a:pt x="182" y="446"/>
                  </a:lnTo>
                  <a:lnTo>
                    <a:pt x="169" y="448"/>
                  </a:lnTo>
                  <a:lnTo>
                    <a:pt x="157" y="452"/>
                  </a:lnTo>
                  <a:lnTo>
                    <a:pt x="145" y="457"/>
                  </a:lnTo>
                  <a:lnTo>
                    <a:pt x="133" y="464"/>
                  </a:lnTo>
                  <a:lnTo>
                    <a:pt x="123" y="473"/>
                  </a:lnTo>
                  <a:lnTo>
                    <a:pt x="28" y="569"/>
                  </a:lnTo>
                  <a:lnTo>
                    <a:pt x="28" y="569"/>
                  </a:lnTo>
                  <a:lnTo>
                    <a:pt x="21" y="576"/>
                  </a:lnTo>
                  <a:lnTo>
                    <a:pt x="16" y="584"/>
                  </a:lnTo>
                  <a:lnTo>
                    <a:pt x="11" y="591"/>
                  </a:lnTo>
                  <a:lnTo>
                    <a:pt x="6" y="600"/>
                  </a:lnTo>
                  <a:lnTo>
                    <a:pt x="3" y="608"/>
                  </a:lnTo>
                  <a:lnTo>
                    <a:pt x="1" y="618"/>
                  </a:lnTo>
                  <a:lnTo>
                    <a:pt x="0" y="626"/>
                  </a:lnTo>
                  <a:lnTo>
                    <a:pt x="0" y="636"/>
                  </a:lnTo>
                  <a:lnTo>
                    <a:pt x="0" y="636"/>
                  </a:lnTo>
                  <a:lnTo>
                    <a:pt x="0" y="646"/>
                  </a:lnTo>
                  <a:lnTo>
                    <a:pt x="1" y="655"/>
                  </a:lnTo>
                  <a:lnTo>
                    <a:pt x="3" y="664"/>
                  </a:lnTo>
                  <a:lnTo>
                    <a:pt x="6" y="673"/>
                  </a:lnTo>
                  <a:lnTo>
                    <a:pt x="11" y="681"/>
                  </a:lnTo>
                  <a:lnTo>
                    <a:pt x="16" y="689"/>
                  </a:lnTo>
                  <a:lnTo>
                    <a:pt x="21" y="696"/>
                  </a:lnTo>
                  <a:lnTo>
                    <a:pt x="28" y="704"/>
                  </a:lnTo>
                  <a:lnTo>
                    <a:pt x="313" y="990"/>
                  </a:lnTo>
                  <a:lnTo>
                    <a:pt x="313" y="990"/>
                  </a:lnTo>
                  <a:lnTo>
                    <a:pt x="321" y="997"/>
                  </a:lnTo>
                  <a:lnTo>
                    <a:pt x="328" y="1002"/>
                  </a:lnTo>
                  <a:lnTo>
                    <a:pt x="336" y="1006"/>
                  </a:lnTo>
                  <a:lnTo>
                    <a:pt x="344" y="1011"/>
                  </a:lnTo>
                  <a:lnTo>
                    <a:pt x="353" y="1014"/>
                  </a:lnTo>
                  <a:lnTo>
                    <a:pt x="363" y="1016"/>
                  </a:lnTo>
                  <a:lnTo>
                    <a:pt x="372" y="1017"/>
                  </a:lnTo>
                  <a:lnTo>
                    <a:pt x="381" y="1018"/>
                  </a:lnTo>
                  <a:lnTo>
                    <a:pt x="381" y="1018"/>
                  </a:lnTo>
                  <a:lnTo>
                    <a:pt x="390" y="1017"/>
                  </a:lnTo>
                  <a:lnTo>
                    <a:pt x="400" y="1016"/>
                  </a:lnTo>
                  <a:lnTo>
                    <a:pt x="409" y="1014"/>
                  </a:lnTo>
                  <a:lnTo>
                    <a:pt x="417" y="1011"/>
                  </a:lnTo>
                  <a:lnTo>
                    <a:pt x="426" y="1006"/>
                  </a:lnTo>
                  <a:lnTo>
                    <a:pt x="434" y="1002"/>
                  </a:lnTo>
                  <a:lnTo>
                    <a:pt x="442" y="997"/>
                  </a:lnTo>
                  <a:lnTo>
                    <a:pt x="448" y="990"/>
                  </a:lnTo>
                  <a:lnTo>
                    <a:pt x="544" y="895"/>
                  </a:lnTo>
                  <a:lnTo>
                    <a:pt x="544" y="895"/>
                  </a:lnTo>
                  <a:lnTo>
                    <a:pt x="550" y="887"/>
                  </a:lnTo>
                  <a:lnTo>
                    <a:pt x="556" y="880"/>
                  </a:lnTo>
                  <a:lnTo>
                    <a:pt x="561" y="872"/>
                  </a:lnTo>
                  <a:lnTo>
                    <a:pt x="564" y="864"/>
                  </a:lnTo>
                  <a:lnTo>
                    <a:pt x="567" y="855"/>
                  </a:lnTo>
                  <a:lnTo>
                    <a:pt x="570" y="845"/>
                  </a:lnTo>
                  <a:lnTo>
                    <a:pt x="572" y="837"/>
                  </a:lnTo>
                  <a:lnTo>
                    <a:pt x="572" y="827"/>
                  </a:lnTo>
                  <a:lnTo>
                    <a:pt x="572" y="827"/>
                  </a:lnTo>
                  <a:lnTo>
                    <a:pt x="572" y="819"/>
                  </a:lnTo>
                  <a:lnTo>
                    <a:pt x="571" y="811"/>
                  </a:lnTo>
                  <a:lnTo>
                    <a:pt x="569" y="804"/>
                  </a:lnTo>
                  <a:lnTo>
                    <a:pt x="566" y="795"/>
                  </a:lnTo>
                  <a:lnTo>
                    <a:pt x="842" y="795"/>
                  </a:lnTo>
                  <a:lnTo>
                    <a:pt x="842" y="795"/>
                  </a:lnTo>
                  <a:lnTo>
                    <a:pt x="858" y="794"/>
                  </a:lnTo>
                  <a:lnTo>
                    <a:pt x="873" y="791"/>
                  </a:lnTo>
                  <a:lnTo>
                    <a:pt x="888" y="785"/>
                  </a:lnTo>
                  <a:lnTo>
                    <a:pt x="902" y="778"/>
                  </a:lnTo>
                  <a:lnTo>
                    <a:pt x="902" y="778"/>
                  </a:lnTo>
                  <a:lnTo>
                    <a:pt x="903" y="777"/>
                  </a:lnTo>
                  <a:lnTo>
                    <a:pt x="903" y="777"/>
                  </a:lnTo>
                  <a:lnTo>
                    <a:pt x="912" y="771"/>
                  </a:lnTo>
                  <a:lnTo>
                    <a:pt x="919" y="764"/>
                  </a:lnTo>
                  <a:lnTo>
                    <a:pt x="919" y="764"/>
                  </a:lnTo>
                  <a:lnTo>
                    <a:pt x="922" y="763"/>
                  </a:lnTo>
                  <a:lnTo>
                    <a:pt x="922" y="763"/>
                  </a:lnTo>
                  <a:lnTo>
                    <a:pt x="929" y="754"/>
                  </a:lnTo>
                  <a:lnTo>
                    <a:pt x="935" y="746"/>
                  </a:lnTo>
                  <a:lnTo>
                    <a:pt x="935" y="746"/>
                  </a:lnTo>
                  <a:lnTo>
                    <a:pt x="937" y="743"/>
                  </a:lnTo>
                  <a:lnTo>
                    <a:pt x="937" y="743"/>
                  </a:lnTo>
                  <a:lnTo>
                    <a:pt x="944" y="729"/>
                  </a:lnTo>
                  <a:lnTo>
                    <a:pt x="949" y="716"/>
                  </a:lnTo>
                  <a:lnTo>
                    <a:pt x="953" y="699"/>
                  </a:lnTo>
                  <a:lnTo>
                    <a:pt x="954" y="684"/>
                  </a:lnTo>
                  <a:lnTo>
                    <a:pt x="954" y="684"/>
                  </a:lnTo>
                  <a:lnTo>
                    <a:pt x="953" y="668"/>
                  </a:lnTo>
                  <a:lnTo>
                    <a:pt x="949" y="653"/>
                  </a:lnTo>
                  <a:lnTo>
                    <a:pt x="944" y="638"/>
                  </a:lnTo>
                  <a:lnTo>
                    <a:pt x="937" y="624"/>
                  </a:lnTo>
                  <a:lnTo>
                    <a:pt x="937" y="624"/>
                  </a:lnTo>
                  <a:lnTo>
                    <a:pt x="935" y="622"/>
                  </a:lnTo>
                  <a:lnTo>
                    <a:pt x="935" y="622"/>
                  </a:lnTo>
                  <a:close/>
                  <a:moveTo>
                    <a:pt x="499" y="850"/>
                  </a:moveTo>
                  <a:lnTo>
                    <a:pt x="403" y="945"/>
                  </a:lnTo>
                  <a:lnTo>
                    <a:pt x="403" y="945"/>
                  </a:lnTo>
                  <a:lnTo>
                    <a:pt x="399" y="949"/>
                  </a:lnTo>
                  <a:lnTo>
                    <a:pt x="394" y="952"/>
                  </a:lnTo>
                  <a:lnTo>
                    <a:pt x="387" y="954"/>
                  </a:lnTo>
                  <a:lnTo>
                    <a:pt x="381" y="954"/>
                  </a:lnTo>
                  <a:lnTo>
                    <a:pt x="375" y="954"/>
                  </a:lnTo>
                  <a:lnTo>
                    <a:pt x="369" y="952"/>
                  </a:lnTo>
                  <a:lnTo>
                    <a:pt x="364" y="949"/>
                  </a:lnTo>
                  <a:lnTo>
                    <a:pt x="358" y="945"/>
                  </a:lnTo>
                  <a:lnTo>
                    <a:pt x="73" y="659"/>
                  </a:lnTo>
                  <a:lnTo>
                    <a:pt x="73" y="659"/>
                  </a:lnTo>
                  <a:lnTo>
                    <a:pt x="69" y="654"/>
                  </a:lnTo>
                  <a:lnTo>
                    <a:pt x="65" y="649"/>
                  </a:lnTo>
                  <a:lnTo>
                    <a:pt x="63" y="643"/>
                  </a:lnTo>
                  <a:lnTo>
                    <a:pt x="63" y="636"/>
                  </a:lnTo>
                  <a:lnTo>
                    <a:pt x="63" y="636"/>
                  </a:lnTo>
                  <a:lnTo>
                    <a:pt x="63" y="630"/>
                  </a:lnTo>
                  <a:lnTo>
                    <a:pt x="65" y="624"/>
                  </a:lnTo>
                  <a:lnTo>
                    <a:pt x="69" y="619"/>
                  </a:lnTo>
                  <a:lnTo>
                    <a:pt x="73" y="614"/>
                  </a:lnTo>
                  <a:lnTo>
                    <a:pt x="168" y="518"/>
                  </a:lnTo>
                  <a:lnTo>
                    <a:pt x="168" y="518"/>
                  </a:lnTo>
                  <a:lnTo>
                    <a:pt x="173" y="515"/>
                  </a:lnTo>
                  <a:lnTo>
                    <a:pt x="178" y="512"/>
                  </a:lnTo>
                  <a:lnTo>
                    <a:pt x="184" y="510"/>
                  </a:lnTo>
                  <a:lnTo>
                    <a:pt x="190" y="510"/>
                  </a:lnTo>
                  <a:lnTo>
                    <a:pt x="190" y="510"/>
                  </a:lnTo>
                  <a:lnTo>
                    <a:pt x="196" y="510"/>
                  </a:lnTo>
                  <a:lnTo>
                    <a:pt x="203" y="512"/>
                  </a:lnTo>
                  <a:lnTo>
                    <a:pt x="208" y="515"/>
                  </a:lnTo>
                  <a:lnTo>
                    <a:pt x="212" y="518"/>
                  </a:lnTo>
                  <a:lnTo>
                    <a:pt x="212" y="518"/>
                  </a:lnTo>
                  <a:lnTo>
                    <a:pt x="217" y="523"/>
                  </a:lnTo>
                  <a:lnTo>
                    <a:pt x="220" y="529"/>
                  </a:lnTo>
                  <a:lnTo>
                    <a:pt x="222" y="534"/>
                  </a:lnTo>
                  <a:lnTo>
                    <a:pt x="222" y="541"/>
                  </a:lnTo>
                  <a:lnTo>
                    <a:pt x="222" y="541"/>
                  </a:lnTo>
                  <a:lnTo>
                    <a:pt x="222" y="541"/>
                  </a:lnTo>
                  <a:lnTo>
                    <a:pt x="222" y="541"/>
                  </a:lnTo>
                  <a:lnTo>
                    <a:pt x="222" y="554"/>
                  </a:lnTo>
                  <a:lnTo>
                    <a:pt x="223" y="566"/>
                  </a:lnTo>
                  <a:lnTo>
                    <a:pt x="225" y="579"/>
                  </a:lnTo>
                  <a:lnTo>
                    <a:pt x="227" y="592"/>
                  </a:lnTo>
                  <a:lnTo>
                    <a:pt x="234" y="617"/>
                  </a:lnTo>
                  <a:lnTo>
                    <a:pt x="242" y="639"/>
                  </a:lnTo>
                  <a:lnTo>
                    <a:pt x="253" y="662"/>
                  </a:lnTo>
                  <a:lnTo>
                    <a:pt x="266" y="683"/>
                  </a:lnTo>
                  <a:lnTo>
                    <a:pt x="280" y="703"/>
                  </a:lnTo>
                  <a:lnTo>
                    <a:pt x="297" y="721"/>
                  </a:lnTo>
                  <a:lnTo>
                    <a:pt x="315" y="737"/>
                  </a:lnTo>
                  <a:lnTo>
                    <a:pt x="335" y="752"/>
                  </a:lnTo>
                  <a:lnTo>
                    <a:pt x="355" y="765"/>
                  </a:lnTo>
                  <a:lnTo>
                    <a:pt x="378" y="776"/>
                  </a:lnTo>
                  <a:lnTo>
                    <a:pt x="401" y="784"/>
                  </a:lnTo>
                  <a:lnTo>
                    <a:pt x="426" y="791"/>
                  </a:lnTo>
                  <a:lnTo>
                    <a:pt x="438" y="793"/>
                  </a:lnTo>
                  <a:lnTo>
                    <a:pt x="451" y="794"/>
                  </a:lnTo>
                  <a:lnTo>
                    <a:pt x="463" y="795"/>
                  </a:lnTo>
                  <a:lnTo>
                    <a:pt x="476" y="795"/>
                  </a:lnTo>
                  <a:lnTo>
                    <a:pt x="476" y="795"/>
                  </a:lnTo>
                  <a:lnTo>
                    <a:pt x="483" y="796"/>
                  </a:lnTo>
                  <a:lnTo>
                    <a:pt x="489" y="798"/>
                  </a:lnTo>
                  <a:lnTo>
                    <a:pt x="495" y="800"/>
                  </a:lnTo>
                  <a:lnTo>
                    <a:pt x="499" y="805"/>
                  </a:lnTo>
                  <a:lnTo>
                    <a:pt x="499" y="805"/>
                  </a:lnTo>
                  <a:lnTo>
                    <a:pt x="503" y="810"/>
                  </a:lnTo>
                  <a:lnTo>
                    <a:pt x="506" y="815"/>
                  </a:lnTo>
                  <a:lnTo>
                    <a:pt x="507" y="821"/>
                  </a:lnTo>
                  <a:lnTo>
                    <a:pt x="508" y="827"/>
                  </a:lnTo>
                  <a:lnTo>
                    <a:pt x="508" y="827"/>
                  </a:lnTo>
                  <a:lnTo>
                    <a:pt x="507" y="834"/>
                  </a:lnTo>
                  <a:lnTo>
                    <a:pt x="506" y="839"/>
                  </a:lnTo>
                  <a:lnTo>
                    <a:pt x="503" y="844"/>
                  </a:lnTo>
                  <a:lnTo>
                    <a:pt x="499" y="850"/>
                  </a:lnTo>
                  <a:lnTo>
                    <a:pt x="499" y="850"/>
                  </a:lnTo>
                  <a:close/>
                  <a:moveTo>
                    <a:pt x="476" y="732"/>
                  </a:moveTo>
                  <a:lnTo>
                    <a:pt x="476" y="732"/>
                  </a:lnTo>
                  <a:lnTo>
                    <a:pt x="457" y="731"/>
                  </a:lnTo>
                  <a:lnTo>
                    <a:pt x="438" y="727"/>
                  </a:lnTo>
                  <a:lnTo>
                    <a:pt x="419" y="723"/>
                  </a:lnTo>
                  <a:lnTo>
                    <a:pt x="402" y="717"/>
                  </a:lnTo>
                  <a:lnTo>
                    <a:pt x="386" y="709"/>
                  </a:lnTo>
                  <a:lnTo>
                    <a:pt x="370" y="699"/>
                  </a:lnTo>
                  <a:lnTo>
                    <a:pt x="355" y="688"/>
                  </a:lnTo>
                  <a:lnTo>
                    <a:pt x="342" y="676"/>
                  </a:lnTo>
                  <a:lnTo>
                    <a:pt x="329" y="662"/>
                  </a:lnTo>
                  <a:lnTo>
                    <a:pt x="319" y="648"/>
                  </a:lnTo>
                  <a:lnTo>
                    <a:pt x="309" y="632"/>
                  </a:lnTo>
                  <a:lnTo>
                    <a:pt x="300" y="615"/>
                  </a:lnTo>
                  <a:lnTo>
                    <a:pt x="294" y="598"/>
                  </a:lnTo>
                  <a:lnTo>
                    <a:pt x="290" y="579"/>
                  </a:lnTo>
                  <a:lnTo>
                    <a:pt x="286" y="560"/>
                  </a:lnTo>
                  <a:lnTo>
                    <a:pt x="285" y="541"/>
                  </a:lnTo>
                  <a:lnTo>
                    <a:pt x="285" y="285"/>
                  </a:lnTo>
                  <a:lnTo>
                    <a:pt x="733" y="732"/>
                  </a:lnTo>
                  <a:lnTo>
                    <a:pt x="476" y="732"/>
                  </a:lnTo>
                  <a:close/>
                  <a:moveTo>
                    <a:pt x="876" y="718"/>
                  </a:moveTo>
                  <a:lnTo>
                    <a:pt x="876" y="718"/>
                  </a:lnTo>
                  <a:lnTo>
                    <a:pt x="876" y="718"/>
                  </a:lnTo>
                  <a:lnTo>
                    <a:pt x="876" y="718"/>
                  </a:lnTo>
                  <a:lnTo>
                    <a:pt x="869" y="724"/>
                  </a:lnTo>
                  <a:lnTo>
                    <a:pt x="860" y="728"/>
                  </a:lnTo>
                  <a:lnTo>
                    <a:pt x="852" y="731"/>
                  </a:lnTo>
                  <a:lnTo>
                    <a:pt x="842" y="732"/>
                  </a:lnTo>
                  <a:lnTo>
                    <a:pt x="834" y="731"/>
                  </a:lnTo>
                  <a:lnTo>
                    <a:pt x="824" y="728"/>
                  </a:lnTo>
                  <a:lnTo>
                    <a:pt x="816" y="724"/>
                  </a:lnTo>
                  <a:lnTo>
                    <a:pt x="809" y="718"/>
                  </a:lnTo>
                  <a:lnTo>
                    <a:pt x="299" y="209"/>
                  </a:lnTo>
                  <a:lnTo>
                    <a:pt x="299" y="209"/>
                  </a:lnTo>
                  <a:lnTo>
                    <a:pt x="294" y="202"/>
                  </a:lnTo>
                  <a:lnTo>
                    <a:pt x="290" y="193"/>
                  </a:lnTo>
                  <a:lnTo>
                    <a:pt x="286" y="184"/>
                  </a:lnTo>
                  <a:lnTo>
                    <a:pt x="285" y="175"/>
                  </a:lnTo>
                  <a:lnTo>
                    <a:pt x="285" y="175"/>
                  </a:lnTo>
                  <a:lnTo>
                    <a:pt x="286" y="166"/>
                  </a:lnTo>
                  <a:lnTo>
                    <a:pt x="290" y="157"/>
                  </a:lnTo>
                  <a:lnTo>
                    <a:pt x="294" y="149"/>
                  </a:lnTo>
                  <a:lnTo>
                    <a:pt x="299" y="142"/>
                  </a:lnTo>
                  <a:lnTo>
                    <a:pt x="299" y="142"/>
                  </a:lnTo>
                  <a:lnTo>
                    <a:pt x="307" y="136"/>
                  </a:lnTo>
                  <a:lnTo>
                    <a:pt x="315" y="132"/>
                  </a:lnTo>
                  <a:lnTo>
                    <a:pt x="324" y="129"/>
                  </a:lnTo>
                  <a:lnTo>
                    <a:pt x="332" y="128"/>
                  </a:lnTo>
                  <a:lnTo>
                    <a:pt x="341" y="129"/>
                  </a:lnTo>
                  <a:lnTo>
                    <a:pt x="351" y="131"/>
                  </a:lnTo>
                  <a:lnTo>
                    <a:pt x="358" y="135"/>
                  </a:lnTo>
                  <a:lnTo>
                    <a:pt x="366" y="140"/>
                  </a:lnTo>
                  <a:lnTo>
                    <a:pt x="366" y="140"/>
                  </a:lnTo>
                  <a:lnTo>
                    <a:pt x="367" y="142"/>
                  </a:lnTo>
                  <a:lnTo>
                    <a:pt x="367" y="142"/>
                  </a:lnTo>
                  <a:lnTo>
                    <a:pt x="367" y="142"/>
                  </a:lnTo>
                  <a:lnTo>
                    <a:pt x="876" y="650"/>
                  </a:lnTo>
                  <a:lnTo>
                    <a:pt x="876" y="650"/>
                  </a:lnTo>
                  <a:lnTo>
                    <a:pt x="876" y="650"/>
                  </a:lnTo>
                  <a:lnTo>
                    <a:pt x="876" y="650"/>
                  </a:lnTo>
                  <a:lnTo>
                    <a:pt x="876" y="650"/>
                  </a:lnTo>
                  <a:lnTo>
                    <a:pt x="882" y="658"/>
                  </a:lnTo>
                  <a:lnTo>
                    <a:pt x="886" y="666"/>
                  </a:lnTo>
                  <a:lnTo>
                    <a:pt x="886" y="666"/>
                  </a:lnTo>
                  <a:lnTo>
                    <a:pt x="886" y="666"/>
                  </a:lnTo>
                  <a:lnTo>
                    <a:pt x="886" y="666"/>
                  </a:lnTo>
                  <a:lnTo>
                    <a:pt x="888" y="673"/>
                  </a:lnTo>
                  <a:lnTo>
                    <a:pt x="889" y="679"/>
                  </a:lnTo>
                  <a:lnTo>
                    <a:pt x="890" y="687"/>
                  </a:lnTo>
                  <a:lnTo>
                    <a:pt x="889" y="693"/>
                  </a:lnTo>
                  <a:lnTo>
                    <a:pt x="887" y="699"/>
                  </a:lnTo>
                  <a:lnTo>
                    <a:pt x="884" y="706"/>
                  </a:lnTo>
                  <a:lnTo>
                    <a:pt x="881" y="712"/>
                  </a:lnTo>
                  <a:lnTo>
                    <a:pt x="876" y="718"/>
                  </a:lnTo>
                  <a:lnTo>
                    <a:pt x="876" y="71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8" name="Freeform 26"/>
            <p:cNvSpPr>
              <a:spLocks noEditPoints="1"/>
            </p:cNvSpPr>
            <p:nvPr/>
          </p:nvSpPr>
          <p:spPr bwMode="auto">
            <a:xfrm>
              <a:off x="7734495" y="2105626"/>
              <a:ext cx="291022" cy="292455"/>
            </a:xfrm>
            <a:custGeom>
              <a:avLst/>
              <a:gdLst>
                <a:gd name="T0" fmla="*/ 868 w 1018"/>
                <a:gd name="T1" fmla="*/ 197 h 1017"/>
                <a:gd name="T2" fmla="*/ 632 w 1018"/>
                <a:gd name="T3" fmla="*/ 289 h 1017"/>
                <a:gd name="T4" fmla="*/ 579 w 1018"/>
                <a:gd name="T5" fmla="*/ 229 h 1017"/>
                <a:gd name="T6" fmla="*/ 420 w 1018"/>
                <a:gd name="T7" fmla="*/ 226 h 1017"/>
                <a:gd name="T8" fmla="*/ 237 w 1018"/>
                <a:gd name="T9" fmla="*/ 103 h 1017"/>
                <a:gd name="T10" fmla="*/ 199 w 1018"/>
                <a:gd name="T11" fmla="*/ 18 h 1017"/>
                <a:gd name="T12" fmla="*/ 114 w 1018"/>
                <a:gd name="T13" fmla="*/ 14 h 1017"/>
                <a:gd name="T14" fmla="*/ 1 w 1018"/>
                <a:gd name="T15" fmla="*/ 166 h 1017"/>
                <a:gd name="T16" fmla="*/ 87 w 1018"/>
                <a:gd name="T17" fmla="*/ 239 h 1017"/>
                <a:gd name="T18" fmla="*/ 86 w 1018"/>
                <a:gd name="T19" fmla="*/ 349 h 1017"/>
                <a:gd name="T20" fmla="*/ 17 w 1018"/>
                <a:gd name="T21" fmla="*/ 391 h 1017"/>
                <a:gd name="T22" fmla="*/ 1 w 1018"/>
                <a:gd name="T23" fmla="*/ 900 h 1017"/>
                <a:gd name="T24" fmla="*/ 43 w 1018"/>
                <a:gd name="T25" fmla="*/ 970 h 1017"/>
                <a:gd name="T26" fmla="*/ 551 w 1018"/>
                <a:gd name="T27" fmla="*/ 985 h 1017"/>
                <a:gd name="T28" fmla="*/ 620 w 1018"/>
                <a:gd name="T29" fmla="*/ 944 h 1017"/>
                <a:gd name="T30" fmla="*/ 829 w 1018"/>
                <a:gd name="T31" fmla="*/ 985 h 1017"/>
                <a:gd name="T32" fmla="*/ 868 w 1018"/>
                <a:gd name="T33" fmla="*/ 1010 h 1017"/>
                <a:gd name="T34" fmla="*/ 907 w 1018"/>
                <a:gd name="T35" fmla="*/ 1017 h 1017"/>
                <a:gd name="T36" fmla="*/ 947 w 1018"/>
                <a:gd name="T37" fmla="*/ 1009 h 1017"/>
                <a:gd name="T38" fmla="*/ 986 w 1018"/>
                <a:gd name="T39" fmla="*/ 985 h 1017"/>
                <a:gd name="T40" fmla="*/ 1011 w 1018"/>
                <a:gd name="T41" fmla="*/ 946 h 1017"/>
                <a:gd name="T42" fmla="*/ 1017 w 1018"/>
                <a:gd name="T43" fmla="*/ 290 h 1017"/>
                <a:gd name="T44" fmla="*/ 969 w 1018"/>
                <a:gd name="T45" fmla="*/ 209 h 1017"/>
                <a:gd name="T46" fmla="*/ 87 w 1018"/>
                <a:gd name="T47" fmla="*/ 176 h 1017"/>
                <a:gd name="T48" fmla="*/ 199 w 1018"/>
                <a:gd name="T49" fmla="*/ 153 h 1017"/>
                <a:gd name="T50" fmla="*/ 336 w 1018"/>
                <a:gd name="T51" fmla="*/ 344 h 1017"/>
                <a:gd name="T52" fmla="*/ 571 w 1018"/>
                <a:gd name="T53" fmla="*/ 902 h 1017"/>
                <a:gd name="T54" fmla="*/ 89 w 1018"/>
                <a:gd name="T55" fmla="*/ 921 h 1017"/>
                <a:gd name="T56" fmla="*/ 65 w 1018"/>
                <a:gd name="T57" fmla="*/ 445 h 1017"/>
                <a:gd name="T58" fmla="*/ 319 w 1018"/>
                <a:gd name="T59" fmla="*/ 413 h 1017"/>
                <a:gd name="T60" fmla="*/ 386 w 1018"/>
                <a:gd name="T61" fmla="*/ 385 h 1017"/>
                <a:gd name="T62" fmla="*/ 414 w 1018"/>
                <a:gd name="T63" fmla="*/ 317 h 1017"/>
                <a:gd name="T64" fmla="*/ 541 w 1018"/>
                <a:gd name="T65" fmla="*/ 286 h 1017"/>
                <a:gd name="T66" fmla="*/ 573 w 1018"/>
                <a:gd name="T67" fmla="*/ 317 h 1017"/>
                <a:gd name="T68" fmla="*/ 954 w 1018"/>
                <a:gd name="T69" fmla="*/ 916 h 1017"/>
                <a:gd name="T70" fmla="*/ 938 w 1018"/>
                <a:gd name="T71" fmla="*/ 942 h 1017"/>
                <a:gd name="T72" fmla="*/ 907 w 1018"/>
                <a:gd name="T73" fmla="*/ 953 h 1017"/>
                <a:gd name="T74" fmla="*/ 878 w 1018"/>
                <a:gd name="T75" fmla="*/ 944 h 1017"/>
                <a:gd name="T76" fmla="*/ 860 w 1018"/>
                <a:gd name="T77" fmla="*/ 912 h 1017"/>
                <a:gd name="T78" fmla="*/ 890 w 1018"/>
                <a:gd name="T79" fmla="*/ 257 h 1017"/>
                <a:gd name="T80" fmla="*/ 934 w 1018"/>
                <a:gd name="T81" fmla="*/ 262 h 1017"/>
                <a:gd name="T82" fmla="*/ 374 w 1018"/>
                <a:gd name="T83" fmla="*/ 636 h 1017"/>
                <a:gd name="T84" fmla="*/ 312 w 1018"/>
                <a:gd name="T85" fmla="*/ 655 h 1017"/>
                <a:gd name="T86" fmla="*/ 245 w 1018"/>
                <a:gd name="T87" fmla="*/ 636 h 1017"/>
                <a:gd name="T88" fmla="*/ 176 w 1018"/>
                <a:gd name="T89" fmla="*/ 678 h 1017"/>
                <a:gd name="T90" fmla="*/ 161 w 1018"/>
                <a:gd name="T91" fmla="*/ 751 h 1017"/>
                <a:gd name="T92" fmla="*/ 209 w 1018"/>
                <a:gd name="T93" fmla="*/ 815 h 1017"/>
                <a:gd name="T94" fmla="*/ 281 w 1018"/>
                <a:gd name="T95" fmla="*/ 823 h 1017"/>
                <a:gd name="T96" fmla="*/ 339 w 1018"/>
                <a:gd name="T97" fmla="*/ 816 h 1017"/>
                <a:gd name="T98" fmla="*/ 410 w 1018"/>
                <a:gd name="T99" fmla="*/ 823 h 1017"/>
                <a:gd name="T100" fmla="*/ 470 w 1018"/>
                <a:gd name="T101" fmla="*/ 768 h 1017"/>
                <a:gd name="T102" fmla="*/ 470 w 1018"/>
                <a:gd name="T103" fmla="*/ 694 h 1017"/>
                <a:gd name="T104" fmla="*/ 410 w 1018"/>
                <a:gd name="T105" fmla="*/ 640 h 1017"/>
                <a:gd name="T106" fmla="*/ 237 w 1018"/>
                <a:gd name="T107" fmla="*/ 757 h 1017"/>
                <a:gd name="T108" fmla="*/ 229 w 1018"/>
                <a:gd name="T109" fmla="*/ 713 h 1017"/>
                <a:gd name="T110" fmla="*/ 273 w 1018"/>
                <a:gd name="T111" fmla="*/ 705 h 1017"/>
                <a:gd name="T112" fmla="*/ 281 w 1018"/>
                <a:gd name="T113" fmla="*/ 748 h 1017"/>
                <a:gd name="T114" fmla="*/ 376 w 1018"/>
                <a:gd name="T115" fmla="*/ 762 h 1017"/>
                <a:gd name="T116" fmla="*/ 351 w 1018"/>
                <a:gd name="T117" fmla="*/ 725 h 1017"/>
                <a:gd name="T118" fmla="*/ 389 w 1018"/>
                <a:gd name="T119" fmla="*/ 700 h 1017"/>
                <a:gd name="T120" fmla="*/ 413 w 1018"/>
                <a:gd name="T121" fmla="*/ 73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7">
                  <a:moveTo>
                    <a:pt x="907" y="191"/>
                  </a:moveTo>
                  <a:lnTo>
                    <a:pt x="907" y="191"/>
                  </a:lnTo>
                  <a:lnTo>
                    <a:pt x="907" y="191"/>
                  </a:lnTo>
                  <a:lnTo>
                    <a:pt x="896" y="191"/>
                  </a:lnTo>
                  <a:lnTo>
                    <a:pt x="884" y="193"/>
                  </a:lnTo>
                  <a:lnTo>
                    <a:pt x="884" y="193"/>
                  </a:lnTo>
                  <a:lnTo>
                    <a:pt x="883" y="193"/>
                  </a:lnTo>
                  <a:lnTo>
                    <a:pt x="883" y="193"/>
                  </a:lnTo>
                  <a:lnTo>
                    <a:pt x="868" y="197"/>
                  </a:lnTo>
                  <a:lnTo>
                    <a:pt x="854" y="203"/>
                  </a:lnTo>
                  <a:lnTo>
                    <a:pt x="841" y="212"/>
                  </a:lnTo>
                  <a:lnTo>
                    <a:pt x="829" y="223"/>
                  </a:lnTo>
                  <a:lnTo>
                    <a:pt x="636" y="403"/>
                  </a:lnTo>
                  <a:lnTo>
                    <a:pt x="636" y="317"/>
                  </a:lnTo>
                  <a:lnTo>
                    <a:pt x="636" y="317"/>
                  </a:lnTo>
                  <a:lnTo>
                    <a:pt x="636" y="308"/>
                  </a:lnTo>
                  <a:lnTo>
                    <a:pt x="634" y="298"/>
                  </a:lnTo>
                  <a:lnTo>
                    <a:pt x="632" y="289"/>
                  </a:lnTo>
                  <a:lnTo>
                    <a:pt x="629" y="281"/>
                  </a:lnTo>
                  <a:lnTo>
                    <a:pt x="625" y="272"/>
                  </a:lnTo>
                  <a:lnTo>
                    <a:pt x="620" y="265"/>
                  </a:lnTo>
                  <a:lnTo>
                    <a:pt x="615" y="257"/>
                  </a:lnTo>
                  <a:lnTo>
                    <a:pt x="609" y="250"/>
                  </a:lnTo>
                  <a:lnTo>
                    <a:pt x="602" y="244"/>
                  </a:lnTo>
                  <a:lnTo>
                    <a:pt x="595" y="239"/>
                  </a:lnTo>
                  <a:lnTo>
                    <a:pt x="587" y="233"/>
                  </a:lnTo>
                  <a:lnTo>
                    <a:pt x="579" y="229"/>
                  </a:lnTo>
                  <a:lnTo>
                    <a:pt x="570" y="226"/>
                  </a:lnTo>
                  <a:lnTo>
                    <a:pt x="560" y="224"/>
                  </a:lnTo>
                  <a:lnTo>
                    <a:pt x="551" y="223"/>
                  </a:lnTo>
                  <a:lnTo>
                    <a:pt x="541" y="222"/>
                  </a:lnTo>
                  <a:lnTo>
                    <a:pt x="446" y="222"/>
                  </a:lnTo>
                  <a:lnTo>
                    <a:pt x="446" y="222"/>
                  </a:lnTo>
                  <a:lnTo>
                    <a:pt x="437" y="223"/>
                  </a:lnTo>
                  <a:lnTo>
                    <a:pt x="428" y="224"/>
                  </a:lnTo>
                  <a:lnTo>
                    <a:pt x="420" y="226"/>
                  </a:lnTo>
                  <a:lnTo>
                    <a:pt x="411" y="229"/>
                  </a:lnTo>
                  <a:lnTo>
                    <a:pt x="404" y="232"/>
                  </a:lnTo>
                  <a:lnTo>
                    <a:pt x="396" y="237"/>
                  </a:lnTo>
                  <a:lnTo>
                    <a:pt x="390" y="241"/>
                  </a:lnTo>
                  <a:lnTo>
                    <a:pt x="382" y="246"/>
                  </a:lnTo>
                  <a:lnTo>
                    <a:pt x="241" y="105"/>
                  </a:lnTo>
                  <a:lnTo>
                    <a:pt x="241" y="105"/>
                  </a:lnTo>
                  <a:lnTo>
                    <a:pt x="237" y="103"/>
                  </a:lnTo>
                  <a:lnTo>
                    <a:pt x="237" y="103"/>
                  </a:lnTo>
                  <a:lnTo>
                    <a:pt x="239" y="94"/>
                  </a:lnTo>
                  <a:lnTo>
                    <a:pt x="241" y="85"/>
                  </a:lnTo>
                  <a:lnTo>
                    <a:pt x="241" y="85"/>
                  </a:lnTo>
                  <a:lnTo>
                    <a:pt x="239" y="73"/>
                  </a:lnTo>
                  <a:lnTo>
                    <a:pt x="235" y="61"/>
                  </a:lnTo>
                  <a:lnTo>
                    <a:pt x="230" y="50"/>
                  </a:lnTo>
                  <a:lnTo>
                    <a:pt x="221" y="40"/>
                  </a:lnTo>
                  <a:lnTo>
                    <a:pt x="199" y="18"/>
                  </a:lnTo>
                  <a:lnTo>
                    <a:pt x="199" y="18"/>
                  </a:lnTo>
                  <a:lnTo>
                    <a:pt x="194" y="14"/>
                  </a:lnTo>
                  <a:lnTo>
                    <a:pt x="189" y="10"/>
                  </a:lnTo>
                  <a:lnTo>
                    <a:pt x="178" y="5"/>
                  </a:lnTo>
                  <a:lnTo>
                    <a:pt x="167" y="2"/>
                  </a:lnTo>
                  <a:lnTo>
                    <a:pt x="154" y="0"/>
                  </a:lnTo>
                  <a:lnTo>
                    <a:pt x="142" y="2"/>
                  </a:lnTo>
                  <a:lnTo>
                    <a:pt x="130" y="5"/>
                  </a:lnTo>
                  <a:lnTo>
                    <a:pt x="119" y="10"/>
                  </a:lnTo>
                  <a:lnTo>
                    <a:pt x="114" y="14"/>
                  </a:lnTo>
                  <a:lnTo>
                    <a:pt x="110" y="18"/>
                  </a:lnTo>
                  <a:lnTo>
                    <a:pt x="20" y="108"/>
                  </a:lnTo>
                  <a:lnTo>
                    <a:pt x="20" y="108"/>
                  </a:lnTo>
                  <a:lnTo>
                    <a:pt x="11" y="118"/>
                  </a:lnTo>
                  <a:lnTo>
                    <a:pt x="6" y="128"/>
                  </a:lnTo>
                  <a:lnTo>
                    <a:pt x="1" y="140"/>
                  </a:lnTo>
                  <a:lnTo>
                    <a:pt x="0" y="153"/>
                  </a:lnTo>
                  <a:lnTo>
                    <a:pt x="0" y="153"/>
                  </a:lnTo>
                  <a:lnTo>
                    <a:pt x="1" y="166"/>
                  </a:lnTo>
                  <a:lnTo>
                    <a:pt x="6" y="178"/>
                  </a:lnTo>
                  <a:lnTo>
                    <a:pt x="11" y="188"/>
                  </a:lnTo>
                  <a:lnTo>
                    <a:pt x="20" y="198"/>
                  </a:lnTo>
                  <a:lnTo>
                    <a:pt x="42" y="221"/>
                  </a:lnTo>
                  <a:lnTo>
                    <a:pt x="42" y="221"/>
                  </a:lnTo>
                  <a:lnTo>
                    <a:pt x="52" y="228"/>
                  </a:lnTo>
                  <a:lnTo>
                    <a:pt x="62" y="235"/>
                  </a:lnTo>
                  <a:lnTo>
                    <a:pt x="74" y="238"/>
                  </a:lnTo>
                  <a:lnTo>
                    <a:pt x="87" y="239"/>
                  </a:lnTo>
                  <a:lnTo>
                    <a:pt x="87" y="239"/>
                  </a:lnTo>
                  <a:lnTo>
                    <a:pt x="96" y="239"/>
                  </a:lnTo>
                  <a:lnTo>
                    <a:pt x="103" y="237"/>
                  </a:lnTo>
                  <a:lnTo>
                    <a:pt x="103" y="237"/>
                  </a:lnTo>
                  <a:lnTo>
                    <a:pt x="105" y="239"/>
                  </a:lnTo>
                  <a:lnTo>
                    <a:pt x="216" y="349"/>
                  </a:lnTo>
                  <a:lnTo>
                    <a:pt x="96" y="349"/>
                  </a:lnTo>
                  <a:lnTo>
                    <a:pt x="96" y="349"/>
                  </a:lnTo>
                  <a:lnTo>
                    <a:pt x="86" y="349"/>
                  </a:lnTo>
                  <a:lnTo>
                    <a:pt x="76" y="352"/>
                  </a:lnTo>
                  <a:lnTo>
                    <a:pt x="68" y="354"/>
                  </a:lnTo>
                  <a:lnTo>
                    <a:pt x="59" y="357"/>
                  </a:lnTo>
                  <a:lnTo>
                    <a:pt x="51" y="361"/>
                  </a:lnTo>
                  <a:lnTo>
                    <a:pt x="43" y="365"/>
                  </a:lnTo>
                  <a:lnTo>
                    <a:pt x="36" y="371"/>
                  </a:lnTo>
                  <a:lnTo>
                    <a:pt x="28" y="377"/>
                  </a:lnTo>
                  <a:lnTo>
                    <a:pt x="23" y="384"/>
                  </a:lnTo>
                  <a:lnTo>
                    <a:pt x="17" y="391"/>
                  </a:lnTo>
                  <a:lnTo>
                    <a:pt x="12" y="400"/>
                  </a:lnTo>
                  <a:lnTo>
                    <a:pt x="8" y="407"/>
                  </a:lnTo>
                  <a:lnTo>
                    <a:pt x="5" y="416"/>
                  </a:lnTo>
                  <a:lnTo>
                    <a:pt x="2" y="426"/>
                  </a:lnTo>
                  <a:lnTo>
                    <a:pt x="1" y="435"/>
                  </a:lnTo>
                  <a:lnTo>
                    <a:pt x="0" y="445"/>
                  </a:lnTo>
                  <a:lnTo>
                    <a:pt x="0" y="890"/>
                  </a:lnTo>
                  <a:lnTo>
                    <a:pt x="0" y="890"/>
                  </a:lnTo>
                  <a:lnTo>
                    <a:pt x="1" y="900"/>
                  </a:lnTo>
                  <a:lnTo>
                    <a:pt x="2" y="909"/>
                  </a:lnTo>
                  <a:lnTo>
                    <a:pt x="5" y="918"/>
                  </a:lnTo>
                  <a:lnTo>
                    <a:pt x="8" y="927"/>
                  </a:lnTo>
                  <a:lnTo>
                    <a:pt x="12" y="935"/>
                  </a:lnTo>
                  <a:lnTo>
                    <a:pt x="17" y="944"/>
                  </a:lnTo>
                  <a:lnTo>
                    <a:pt x="23" y="950"/>
                  </a:lnTo>
                  <a:lnTo>
                    <a:pt x="28" y="958"/>
                  </a:lnTo>
                  <a:lnTo>
                    <a:pt x="36" y="963"/>
                  </a:lnTo>
                  <a:lnTo>
                    <a:pt x="43" y="970"/>
                  </a:lnTo>
                  <a:lnTo>
                    <a:pt x="51" y="974"/>
                  </a:lnTo>
                  <a:lnTo>
                    <a:pt x="59" y="978"/>
                  </a:lnTo>
                  <a:lnTo>
                    <a:pt x="68" y="981"/>
                  </a:lnTo>
                  <a:lnTo>
                    <a:pt x="76" y="983"/>
                  </a:lnTo>
                  <a:lnTo>
                    <a:pt x="86" y="985"/>
                  </a:lnTo>
                  <a:lnTo>
                    <a:pt x="96" y="986"/>
                  </a:lnTo>
                  <a:lnTo>
                    <a:pt x="541" y="986"/>
                  </a:lnTo>
                  <a:lnTo>
                    <a:pt x="541" y="986"/>
                  </a:lnTo>
                  <a:lnTo>
                    <a:pt x="551" y="985"/>
                  </a:lnTo>
                  <a:lnTo>
                    <a:pt x="560" y="983"/>
                  </a:lnTo>
                  <a:lnTo>
                    <a:pt x="570" y="981"/>
                  </a:lnTo>
                  <a:lnTo>
                    <a:pt x="579" y="978"/>
                  </a:lnTo>
                  <a:lnTo>
                    <a:pt x="587" y="974"/>
                  </a:lnTo>
                  <a:lnTo>
                    <a:pt x="595" y="970"/>
                  </a:lnTo>
                  <a:lnTo>
                    <a:pt x="602" y="963"/>
                  </a:lnTo>
                  <a:lnTo>
                    <a:pt x="609" y="958"/>
                  </a:lnTo>
                  <a:lnTo>
                    <a:pt x="615" y="950"/>
                  </a:lnTo>
                  <a:lnTo>
                    <a:pt x="620" y="944"/>
                  </a:lnTo>
                  <a:lnTo>
                    <a:pt x="625" y="935"/>
                  </a:lnTo>
                  <a:lnTo>
                    <a:pt x="629" y="927"/>
                  </a:lnTo>
                  <a:lnTo>
                    <a:pt x="632" y="918"/>
                  </a:lnTo>
                  <a:lnTo>
                    <a:pt x="634" y="909"/>
                  </a:lnTo>
                  <a:lnTo>
                    <a:pt x="636" y="900"/>
                  </a:lnTo>
                  <a:lnTo>
                    <a:pt x="636" y="890"/>
                  </a:lnTo>
                  <a:lnTo>
                    <a:pt x="636" y="804"/>
                  </a:lnTo>
                  <a:lnTo>
                    <a:pt x="829" y="985"/>
                  </a:lnTo>
                  <a:lnTo>
                    <a:pt x="829" y="985"/>
                  </a:lnTo>
                  <a:lnTo>
                    <a:pt x="834" y="989"/>
                  </a:lnTo>
                  <a:lnTo>
                    <a:pt x="834" y="989"/>
                  </a:lnTo>
                  <a:lnTo>
                    <a:pt x="842" y="996"/>
                  </a:lnTo>
                  <a:lnTo>
                    <a:pt x="842" y="996"/>
                  </a:lnTo>
                  <a:lnTo>
                    <a:pt x="851" y="1002"/>
                  </a:lnTo>
                  <a:lnTo>
                    <a:pt x="851" y="1002"/>
                  </a:lnTo>
                  <a:lnTo>
                    <a:pt x="860" y="1006"/>
                  </a:lnTo>
                  <a:lnTo>
                    <a:pt x="860" y="1006"/>
                  </a:lnTo>
                  <a:lnTo>
                    <a:pt x="868" y="1010"/>
                  </a:lnTo>
                  <a:lnTo>
                    <a:pt x="868" y="1010"/>
                  </a:lnTo>
                  <a:lnTo>
                    <a:pt x="879" y="1014"/>
                  </a:lnTo>
                  <a:lnTo>
                    <a:pt x="879" y="1014"/>
                  </a:lnTo>
                  <a:lnTo>
                    <a:pt x="888" y="1016"/>
                  </a:lnTo>
                  <a:lnTo>
                    <a:pt x="888" y="1016"/>
                  </a:lnTo>
                  <a:lnTo>
                    <a:pt x="897" y="1017"/>
                  </a:lnTo>
                  <a:lnTo>
                    <a:pt x="907" y="1017"/>
                  </a:lnTo>
                  <a:lnTo>
                    <a:pt x="907" y="1017"/>
                  </a:lnTo>
                  <a:lnTo>
                    <a:pt x="907" y="1017"/>
                  </a:lnTo>
                  <a:lnTo>
                    <a:pt x="907" y="1017"/>
                  </a:lnTo>
                  <a:lnTo>
                    <a:pt x="907" y="1017"/>
                  </a:lnTo>
                  <a:lnTo>
                    <a:pt x="918" y="1017"/>
                  </a:lnTo>
                  <a:lnTo>
                    <a:pt x="927" y="1016"/>
                  </a:lnTo>
                  <a:lnTo>
                    <a:pt x="927" y="1016"/>
                  </a:lnTo>
                  <a:lnTo>
                    <a:pt x="934" y="1014"/>
                  </a:lnTo>
                  <a:lnTo>
                    <a:pt x="934" y="1014"/>
                  </a:lnTo>
                  <a:lnTo>
                    <a:pt x="947" y="1009"/>
                  </a:lnTo>
                  <a:lnTo>
                    <a:pt x="947" y="1009"/>
                  </a:lnTo>
                  <a:lnTo>
                    <a:pt x="954" y="1007"/>
                  </a:lnTo>
                  <a:lnTo>
                    <a:pt x="954" y="1007"/>
                  </a:lnTo>
                  <a:lnTo>
                    <a:pt x="965" y="1001"/>
                  </a:lnTo>
                  <a:lnTo>
                    <a:pt x="965" y="1001"/>
                  </a:lnTo>
                  <a:lnTo>
                    <a:pt x="971" y="996"/>
                  </a:lnTo>
                  <a:lnTo>
                    <a:pt x="971" y="996"/>
                  </a:lnTo>
                  <a:lnTo>
                    <a:pt x="983" y="987"/>
                  </a:lnTo>
                  <a:lnTo>
                    <a:pt x="983" y="987"/>
                  </a:lnTo>
                  <a:lnTo>
                    <a:pt x="986" y="985"/>
                  </a:lnTo>
                  <a:lnTo>
                    <a:pt x="986" y="985"/>
                  </a:lnTo>
                  <a:lnTo>
                    <a:pt x="993" y="977"/>
                  </a:lnTo>
                  <a:lnTo>
                    <a:pt x="998" y="970"/>
                  </a:lnTo>
                  <a:lnTo>
                    <a:pt x="998" y="970"/>
                  </a:lnTo>
                  <a:lnTo>
                    <a:pt x="1001" y="964"/>
                  </a:lnTo>
                  <a:lnTo>
                    <a:pt x="1001" y="964"/>
                  </a:lnTo>
                  <a:lnTo>
                    <a:pt x="1008" y="951"/>
                  </a:lnTo>
                  <a:lnTo>
                    <a:pt x="1008" y="951"/>
                  </a:lnTo>
                  <a:lnTo>
                    <a:pt x="1011" y="946"/>
                  </a:lnTo>
                  <a:lnTo>
                    <a:pt x="1011" y="946"/>
                  </a:lnTo>
                  <a:lnTo>
                    <a:pt x="1013" y="939"/>
                  </a:lnTo>
                  <a:lnTo>
                    <a:pt x="1013" y="939"/>
                  </a:lnTo>
                  <a:lnTo>
                    <a:pt x="1017" y="931"/>
                  </a:lnTo>
                  <a:lnTo>
                    <a:pt x="1018" y="927"/>
                  </a:lnTo>
                  <a:lnTo>
                    <a:pt x="1018" y="922"/>
                  </a:lnTo>
                  <a:lnTo>
                    <a:pt x="1018" y="302"/>
                  </a:lnTo>
                  <a:lnTo>
                    <a:pt x="1018" y="302"/>
                  </a:lnTo>
                  <a:lnTo>
                    <a:pt x="1017" y="290"/>
                  </a:lnTo>
                  <a:lnTo>
                    <a:pt x="1016" y="280"/>
                  </a:lnTo>
                  <a:lnTo>
                    <a:pt x="1013" y="269"/>
                  </a:lnTo>
                  <a:lnTo>
                    <a:pt x="1010" y="258"/>
                  </a:lnTo>
                  <a:lnTo>
                    <a:pt x="1005" y="249"/>
                  </a:lnTo>
                  <a:lnTo>
                    <a:pt x="999" y="240"/>
                  </a:lnTo>
                  <a:lnTo>
                    <a:pt x="993" y="231"/>
                  </a:lnTo>
                  <a:lnTo>
                    <a:pt x="985" y="223"/>
                  </a:lnTo>
                  <a:lnTo>
                    <a:pt x="978" y="215"/>
                  </a:lnTo>
                  <a:lnTo>
                    <a:pt x="969" y="209"/>
                  </a:lnTo>
                  <a:lnTo>
                    <a:pt x="961" y="203"/>
                  </a:lnTo>
                  <a:lnTo>
                    <a:pt x="950" y="199"/>
                  </a:lnTo>
                  <a:lnTo>
                    <a:pt x="940" y="195"/>
                  </a:lnTo>
                  <a:lnTo>
                    <a:pt x="929" y="193"/>
                  </a:lnTo>
                  <a:lnTo>
                    <a:pt x="919" y="191"/>
                  </a:lnTo>
                  <a:lnTo>
                    <a:pt x="907" y="191"/>
                  </a:lnTo>
                  <a:lnTo>
                    <a:pt x="907" y="191"/>
                  </a:lnTo>
                  <a:close/>
                  <a:moveTo>
                    <a:pt x="87" y="208"/>
                  </a:moveTo>
                  <a:lnTo>
                    <a:pt x="87" y="176"/>
                  </a:lnTo>
                  <a:lnTo>
                    <a:pt x="87" y="176"/>
                  </a:lnTo>
                  <a:lnTo>
                    <a:pt x="87" y="208"/>
                  </a:lnTo>
                  <a:close/>
                  <a:moveTo>
                    <a:pt x="87" y="176"/>
                  </a:moveTo>
                  <a:lnTo>
                    <a:pt x="65" y="153"/>
                  </a:lnTo>
                  <a:lnTo>
                    <a:pt x="154" y="63"/>
                  </a:lnTo>
                  <a:lnTo>
                    <a:pt x="176" y="85"/>
                  </a:lnTo>
                  <a:lnTo>
                    <a:pt x="87" y="176"/>
                  </a:lnTo>
                  <a:close/>
                  <a:moveTo>
                    <a:pt x="154" y="198"/>
                  </a:moveTo>
                  <a:lnTo>
                    <a:pt x="199" y="153"/>
                  </a:lnTo>
                  <a:lnTo>
                    <a:pt x="352" y="305"/>
                  </a:lnTo>
                  <a:lnTo>
                    <a:pt x="352" y="305"/>
                  </a:lnTo>
                  <a:lnTo>
                    <a:pt x="350" y="317"/>
                  </a:lnTo>
                  <a:lnTo>
                    <a:pt x="350" y="317"/>
                  </a:lnTo>
                  <a:lnTo>
                    <a:pt x="350" y="324"/>
                  </a:lnTo>
                  <a:lnTo>
                    <a:pt x="348" y="330"/>
                  </a:lnTo>
                  <a:lnTo>
                    <a:pt x="345" y="335"/>
                  </a:lnTo>
                  <a:lnTo>
                    <a:pt x="341" y="340"/>
                  </a:lnTo>
                  <a:lnTo>
                    <a:pt x="336" y="344"/>
                  </a:lnTo>
                  <a:lnTo>
                    <a:pt x="331" y="347"/>
                  </a:lnTo>
                  <a:lnTo>
                    <a:pt x="325" y="348"/>
                  </a:lnTo>
                  <a:lnTo>
                    <a:pt x="319" y="349"/>
                  </a:lnTo>
                  <a:lnTo>
                    <a:pt x="305" y="349"/>
                  </a:lnTo>
                  <a:lnTo>
                    <a:pt x="154" y="198"/>
                  </a:lnTo>
                  <a:close/>
                  <a:moveTo>
                    <a:pt x="573" y="890"/>
                  </a:moveTo>
                  <a:lnTo>
                    <a:pt x="573" y="890"/>
                  </a:lnTo>
                  <a:lnTo>
                    <a:pt x="572" y="897"/>
                  </a:lnTo>
                  <a:lnTo>
                    <a:pt x="571" y="902"/>
                  </a:lnTo>
                  <a:lnTo>
                    <a:pt x="568" y="907"/>
                  </a:lnTo>
                  <a:lnTo>
                    <a:pt x="564" y="913"/>
                  </a:lnTo>
                  <a:lnTo>
                    <a:pt x="559" y="916"/>
                  </a:lnTo>
                  <a:lnTo>
                    <a:pt x="554" y="919"/>
                  </a:lnTo>
                  <a:lnTo>
                    <a:pt x="547" y="921"/>
                  </a:lnTo>
                  <a:lnTo>
                    <a:pt x="541" y="922"/>
                  </a:lnTo>
                  <a:lnTo>
                    <a:pt x="96" y="922"/>
                  </a:lnTo>
                  <a:lnTo>
                    <a:pt x="96" y="922"/>
                  </a:lnTo>
                  <a:lnTo>
                    <a:pt x="89" y="921"/>
                  </a:lnTo>
                  <a:lnTo>
                    <a:pt x="84" y="919"/>
                  </a:lnTo>
                  <a:lnTo>
                    <a:pt x="79" y="916"/>
                  </a:lnTo>
                  <a:lnTo>
                    <a:pt x="73" y="913"/>
                  </a:lnTo>
                  <a:lnTo>
                    <a:pt x="70" y="907"/>
                  </a:lnTo>
                  <a:lnTo>
                    <a:pt x="67" y="902"/>
                  </a:lnTo>
                  <a:lnTo>
                    <a:pt x="65" y="897"/>
                  </a:lnTo>
                  <a:lnTo>
                    <a:pt x="65" y="890"/>
                  </a:lnTo>
                  <a:lnTo>
                    <a:pt x="65" y="445"/>
                  </a:lnTo>
                  <a:lnTo>
                    <a:pt x="65" y="445"/>
                  </a:lnTo>
                  <a:lnTo>
                    <a:pt x="65" y="438"/>
                  </a:lnTo>
                  <a:lnTo>
                    <a:pt x="67" y="432"/>
                  </a:lnTo>
                  <a:lnTo>
                    <a:pt x="70" y="427"/>
                  </a:lnTo>
                  <a:lnTo>
                    <a:pt x="73" y="422"/>
                  </a:lnTo>
                  <a:lnTo>
                    <a:pt x="79" y="418"/>
                  </a:lnTo>
                  <a:lnTo>
                    <a:pt x="84" y="416"/>
                  </a:lnTo>
                  <a:lnTo>
                    <a:pt x="89" y="414"/>
                  </a:lnTo>
                  <a:lnTo>
                    <a:pt x="96" y="413"/>
                  </a:lnTo>
                  <a:lnTo>
                    <a:pt x="319" y="413"/>
                  </a:lnTo>
                  <a:lnTo>
                    <a:pt x="319" y="413"/>
                  </a:lnTo>
                  <a:lnTo>
                    <a:pt x="329" y="413"/>
                  </a:lnTo>
                  <a:lnTo>
                    <a:pt x="338" y="411"/>
                  </a:lnTo>
                  <a:lnTo>
                    <a:pt x="347" y="408"/>
                  </a:lnTo>
                  <a:lnTo>
                    <a:pt x="355" y="405"/>
                  </a:lnTo>
                  <a:lnTo>
                    <a:pt x="364" y="402"/>
                  </a:lnTo>
                  <a:lnTo>
                    <a:pt x="371" y="397"/>
                  </a:lnTo>
                  <a:lnTo>
                    <a:pt x="379" y="391"/>
                  </a:lnTo>
                  <a:lnTo>
                    <a:pt x="386" y="385"/>
                  </a:lnTo>
                  <a:lnTo>
                    <a:pt x="392" y="378"/>
                  </a:lnTo>
                  <a:lnTo>
                    <a:pt x="397" y="371"/>
                  </a:lnTo>
                  <a:lnTo>
                    <a:pt x="403" y="363"/>
                  </a:lnTo>
                  <a:lnTo>
                    <a:pt x="407" y="355"/>
                  </a:lnTo>
                  <a:lnTo>
                    <a:pt x="410" y="346"/>
                  </a:lnTo>
                  <a:lnTo>
                    <a:pt x="412" y="336"/>
                  </a:lnTo>
                  <a:lnTo>
                    <a:pt x="413" y="327"/>
                  </a:lnTo>
                  <a:lnTo>
                    <a:pt x="414" y="317"/>
                  </a:lnTo>
                  <a:lnTo>
                    <a:pt x="414" y="317"/>
                  </a:lnTo>
                  <a:lnTo>
                    <a:pt x="414" y="311"/>
                  </a:lnTo>
                  <a:lnTo>
                    <a:pt x="417" y="305"/>
                  </a:lnTo>
                  <a:lnTo>
                    <a:pt x="420" y="300"/>
                  </a:lnTo>
                  <a:lnTo>
                    <a:pt x="423" y="295"/>
                  </a:lnTo>
                  <a:lnTo>
                    <a:pt x="428" y="291"/>
                  </a:lnTo>
                  <a:lnTo>
                    <a:pt x="434" y="288"/>
                  </a:lnTo>
                  <a:lnTo>
                    <a:pt x="439" y="286"/>
                  </a:lnTo>
                  <a:lnTo>
                    <a:pt x="446" y="286"/>
                  </a:lnTo>
                  <a:lnTo>
                    <a:pt x="541" y="286"/>
                  </a:lnTo>
                  <a:lnTo>
                    <a:pt x="541" y="286"/>
                  </a:lnTo>
                  <a:lnTo>
                    <a:pt x="547" y="286"/>
                  </a:lnTo>
                  <a:lnTo>
                    <a:pt x="554" y="288"/>
                  </a:lnTo>
                  <a:lnTo>
                    <a:pt x="559" y="291"/>
                  </a:lnTo>
                  <a:lnTo>
                    <a:pt x="564" y="295"/>
                  </a:lnTo>
                  <a:lnTo>
                    <a:pt x="568" y="300"/>
                  </a:lnTo>
                  <a:lnTo>
                    <a:pt x="571" y="305"/>
                  </a:lnTo>
                  <a:lnTo>
                    <a:pt x="572" y="311"/>
                  </a:lnTo>
                  <a:lnTo>
                    <a:pt x="573" y="317"/>
                  </a:lnTo>
                  <a:lnTo>
                    <a:pt x="573" y="890"/>
                  </a:lnTo>
                  <a:close/>
                  <a:moveTo>
                    <a:pt x="795" y="867"/>
                  </a:moveTo>
                  <a:lnTo>
                    <a:pt x="636" y="717"/>
                  </a:lnTo>
                  <a:lnTo>
                    <a:pt x="636" y="490"/>
                  </a:lnTo>
                  <a:lnTo>
                    <a:pt x="795" y="341"/>
                  </a:lnTo>
                  <a:lnTo>
                    <a:pt x="795" y="867"/>
                  </a:lnTo>
                  <a:close/>
                  <a:moveTo>
                    <a:pt x="955" y="906"/>
                  </a:moveTo>
                  <a:lnTo>
                    <a:pt x="955" y="906"/>
                  </a:lnTo>
                  <a:lnTo>
                    <a:pt x="954" y="916"/>
                  </a:lnTo>
                  <a:lnTo>
                    <a:pt x="954" y="916"/>
                  </a:lnTo>
                  <a:lnTo>
                    <a:pt x="952" y="922"/>
                  </a:lnTo>
                  <a:lnTo>
                    <a:pt x="949" y="930"/>
                  </a:lnTo>
                  <a:lnTo>
                    <a:pt x="949" y="930"/>
                  </a:lnTo>
                  <a:lnTo>
                    <a:pt x="948" y="931"/>
                  </a:lnTo>
                  <a:lnTo>
                    <a:pt x="948" y="931"/>
                  </a:lnTo>
                  <a:lnTo>
                    <a:pt x="943" y="937"/>
                  </a:lnTo>
                  <a:lnTo>
                    <a:pt x="938" y="942"/>
                  </a:lnTo>
                  <a:lnTo>
                    <a:pt x="938" y="942"/>
                  </a:lnTo>
                  <a:lnTo>
                    <a:pt x="936" y="944"/>
                  </a:lnTo>
                  <a:lnTo>
                    <a:pt x="936" y="944"/>
                  </a:lnTo>
                  <a:lnTo>
                    <a:pt x="930" y="947"/>
                  </a:lnTo>
                  <a:lnTo>
                    <a:pt x="924" y="950"/>
                  </a:lnTo>
                  <a:lnTo>
                    <a:pt x="924" y="950"/>
                  </a:lnTo>
                  <a:lnTo>
                    <a:pt x="922" y="951"/>
                  </a:lnTo>
                  <a:lnTo>
                    <a:pt x="922" y="951"/>
                  </a:lnTo>
                  <a:lnTo>
                    <a:pt x="914" y="953"/>
                  </a:lnTo>
                  <a:lnTo>
                    <a:pt x="907" y="953"/>
                  </a:lnTo>
                  <a:lnTo>
                    <a:pt x="907" y="953"/>
                  </a:lnTo>
                  <a:lnTo>
                    <a:pt x="907" y="953"/>
                  </a:lnTo>
                  <a:lnTo>
                    <a:pt x="899" y="952"/>
                  </a:lnTo>
                  <a:lnTo>
                    <a:pt x="892" y="951"/>
                  </a:lnTo>
                  <a:lnTo>
                    <a:pt x="892" y="951"/>
                  </a:lnTo>
                  <a:lnTo>
                    <a:pt x="890" y="950"/>
                  </a:lnTo>
                  <a:lnTo>
                    <a:pt x="890" y="950"/>
                  </a:lnTo>
                  <a:lnTo>
                    <a:pt x="884" y="947"/>
                  </a:lnTo>
                  <a:lnTo>
                    <a:pt x="878" y="944"/>
                  </a:lnTo>
                  <a:lnTo>
                    <a:pt x="878" y="944"/>
                  </a:lnTo>
                  <a:lnTo>
                    <a:pt x="876" y="942"/>
                  </a:lnTo>
                  <a:lnTo>
                    <a:pt x="876" y="942"/>
                  </a:lnTo>
                  <a:lnTo>
                    <a:pt x="870" y="936"/>
                  </a:lnTo>
                  <a:lnTo>
                    <a:pt x="866" y="930"/>
                  </a:lnTo>
                  <a:lnTo>
                    <a:pt x="863" y="923"/>
                  </a:lnTo>
                  <a:lnTo>
                    <a:pt x="861" y="916"/>
                  </a:lnTo>
                  <a:lnTo>
                    <a:pt x="861" y="916"/>
                  </a:lnTo>
                  <a:lnTo>
                    <a:pt x="860" y="912"/>
                  </a:lnTo>
                  <a:lnTo>
                    <a:pt x="860" y="302"/>
                  </a:lnTo>
                  <a:lnTo>
                    <a:pt x="860" y="302"/>
                  </a:lnTo>
                  <a:lnTo>
                    <a:pt x="860" y="294"/>
                  </a:lnTo>
                  <a:lnTo>
                    <a:pt x="862" y="285"/>
                  </a:lnTo>
                  <a:lnTo>
                    <a:pt x="866" y="279"/>
                  </a:lnTo>
                  <a:lnTo>
                    <a:pt x="870" y="271"/>
                  </a:lnTo>
                  <a:lnTo>
                    <a:pt x="876" y="266"/>
                  </a:lnTo>
                  <a:lnTo>
                    <a:pt x="882" y="261"/>
                  </a:lnTo>
                  <a:lnTo>
                    <a:pt x="890" y="257"/>
                  </a:lnTo>
                  <a:lnTo>
                    <a:pt x="897" y="255"/>
                  </a:lnTo>
                  <a:lnTo>
                    <a:pt x="897" y="255"/>
                  </a:lnTo>
                  <a:lnTo>
                    <a:pt x="897" y="255"/>
                  </a:lnTo>
                  <a:lnTo>
                    <a:pt x="897" y="255"/>
                  </a:lnTo>
                  <a:lnTo>
                    <a:pt x="907" y="254"/>
                  </a:lnTo>
                  <a:lnTo>
                    <a:pt x="907" y="254"/>
                  </a:lnTo>
                  <a:lnTo>
                    <a:pt x="917" y="255"/>
                  </a:lnTo>
                  <a:lnTo>
                    <a:pt x="925" y="258"/>
                  </a:lnTo>
                  <a:lnTo>
                    <a:pt x="934" y="262"/>
                  </a:lnTo>
                  <a:lnTo>
                    <a:pt x="941" y="268"/>
                  </a:lnTo>
                  <a:lnTo>
                    <a:pt x="947" y="275"/>
                  </a:lnTo>
                  <a:lnTo>
                    <a:pt x="951" y="283"/>
                  </a:lnTo>
                  <a:lnTo>
                    <a:pt x="954" y="293"/>
                  </a:lnTo>
                  <a:lnTo>
                    <a:pt x="955" y="302"/>
                  </a:lnTo>
                  <a:lnTo>
                    <a:pt x="955" y="906"/>
                  </a:lnTo>
                  <a:close/>
                  <a:moveTo>
                    <a:pt x="382" y="636"/>
                  </a:moveTo>
                  <a:lnTo>
                    <a:pt x="382" y="636"/>
                  </a:lnTo>
                  <a:lnTo>
                    <a:pt x="374" y="636"/>
                  </a:lnTo>
                  <a:lnTo>
                    <a:pt x="364" y="637"/>
                  </a:lnTo>
                  <a:lnTo>
                    <a:pt x="355" y="639"/>
                  </a:lnTo>
                  <a:lnTo>
                    <a:pt x="348" y="642"/>
                  </a:lnTo>
                  <a:lnTo>
                    <a:pt x="339" y="645"/>
                  </a:lnTo>
                  <a:lnTo>
                    <a:pt x="332" y="650"/>
                  </a:lnTo>
                  <a:lnTo>
                    <a:pt x="325" y="655"/>
                  </a:lnTo>
                  <a:lnTo>
                    <a:pt x="319" y="661"/>
                  </a:lnTo>
                  <a:lnTo>
                    <a:pt x="319" y="661"/>
                  </a:lnTo>
                  <a:lnTo>
                    <a:pt x="312" y="655"/>
                  </a:lnTo>
                  <a:lnTo>
                    <a:pt x="305" y="650"/>
                  </a:lnTo>
                  <a:lnTo>
                    <a:pt x="297" y="645"/>
                  </a:lnTo>
                  <a:lnTo>
                    <a:pt x="290" y="642"/>
                  </a:lnTo>
                  <a:lnTo>
                    <a:pt x="281" y="639"/>
                  </a:lnTo>
                  <a:lnTo>
                    <a:pt x="273" y="637"/>
                  </a:lnTo>
                  <a:lnTo>
                    <a:pt x="264" y="636"/>
                  </a:lnTo>
                  <a:lnTo>
                    <a:pt x="255" y="636"/>
                  </a:lnTo>
                  <a:lnTo>
                    <a:pt x="255" y="636"/>
                  </a:lnTo>
                  <a:lnTo>
                    <a:pt x="245" y="636"/>
                  </a:lnTo>
                  <a:lnTo>
                    <a:pt x="236" y="638"/>
                  </a:lnTo>
                  <a:lnTo>
                    <a:pt x="227" y="640"/>
                  </a:lnTo>
                  <a:lnTo>
                    <a:pt x="218" y="643"/>
                  </a:lnTo>
                  <a:lnTo>
                    <a:pt x="209" y="647"/>
                  </a:lnTo>
                  <a:lnTo>
                    <a:pt x="202" y="652"/>
                  </a:lnTo>
                  <a:lnTo>
                    <a:pt x="194" y="657"/>
                  </a:lnTo>
                  <a:lnTo>
                    <a:pt x="188" y="664"/>
                  </a:lnTo>
                  <a:lnTo>
                    <a:pt x="182" y="670"/>
                  </a:lnTo>
                  <a:lnTo>
                    <a:pt x="176" y="678"/>
                  </a:lnTo>
                  <a:lnTo>
                    <a:pt x="171" y="685"/>
                  </a:lnTo>
                  <a:lnTo>
                    <a:pt x="168" y="694"/>
                  </a:lnTo>
                  <a:lnTo>
                    <a:pt x="164" y="702"/>
                  </a:lnTo>
                  <a:lnTo>
                    <a:pt x="161" y="712"/>
                  </a:lnTo>
                  <a:lnTo>
                    <a:pt x="160" y="722"/>
                  </a:lnTo>
                  <a:lnTo>
                    <a:pt x="160" y="731"/>
                  </a:lnTo>
                  <a:lnTo>
                    <a:pt x="160" y="731"/>
                  </a:lnTo>
                  <a:lnTo>
                    <a:pt x="160" y="741"/>
                  </a:lnTo>
                  <a:lnTo>
                    <a:pt x="161" y="751"/>
                  </a:lnTo>
                  <a:lnTo>
                    <a:pt x="164" y="759"/>
                  </a:lnTo>
                  <a:lnTo>
                    <a:pt x="168" y="768"/>
                  </a:lnTo>
                  <a:lnTo>
                    <a:pt x="171" y="776"/>
                  </a:lnTo>
                  <a:lnTo>
                    <a:pt x="176" y="784"/>
                  </a:lnTo>
                  <a:lnTo>
                    <a:pt x="182" y="791"/>
                  </a:lnTo>
                  <a:lnTo>
                    <a:pt x="188" y="799"/>
                  </a:lnTo>
                  <a:lnTo>
                    <a:pt x="194" y="804"/>
                  </a:lnTo>
                  <a:lnTo>
                    <a:pt x="202" y="810"/>
                  </a:lnTo>
                  <a:lnTo>
                    <a:pt x="209" y="815"/>
                  </a:lnTo>
                  <a:lnTo>
                    <a:pt x="218" y="819"/>
                  </a:lnTo>
                  <a:lnTo>
                    <a:pt x="227" y="823"/>
                  </a:lnTo>
                  <a:lnTo>
                    <a:pt x="236" y="825"/>
                  </a:lnTo>
                  <a:lnTo>
                    <a:pt x="245" y="826"/>
                  </a:lnTo>
                  <a:lnTo>
                    <a:pt x="255" y="827"/>
                  </a:lnTo>
                  <a:lnTo>
                    <a:pt x="255" y="827"/>
                  </a:lnTo>
                  <a:lnTo>
                    <a:pt x="264" y="826"/>
                  </a:lnTo>
                  <a:lnTo>
                    <a:pt x="273" y="825"/>
                  </a:lnTo>
                  <a:lnTo>
                    <a:pt x="281" y="823"/>
                  </a:lnTo>
                  <a:lnTo>
                    <a:pt x="290" y="819"/>
                  </a:lnTo>
                  <a:lnTo>
                    <a:pt x="297" y="816"/>
                  </a:lnTo>
                  <a:lnTo>
                    <a:pt x="305" y="812"/>
                  </a:lnTo>
                  <a:lnTo>
                    <a:pt x="312" y="808"/>
                  </a:lnTo>
                  <a:lnTo>
                    <a:pt x="319" y="801"/>
                  </a:lnTo>
                  <a:lnTo>
                    <a:pt x="319" y="801"/>
                  </a:lnTo>
                  <a:lnTo>
                    <a:pt x="325" y="808"/>
                  </a:lnTo>
                  <a:lnTo>
                    <a:pt x="332" y="812"/>
                  </a:lnTo>
                  <a:lnTo>
                    <a:pt x="339" y="816"/>
                  </a:lnTo>
                  <a:lnTo>
                    <a:pt x="348" y="819"/>
                  </a:lnTo>
                  <a:lnTo>
                    <a:pt x="355" y="823"/>
                  </a:lnTo>
                  <a:lnTo>
                    <a:pt x="364" y="825"/>
                  </a:lnTo>
                  <a:lnTo>
                    <a:pt x="374" y="826"/>
                  </a:lnTo>
                  <a:lnTo>
                    <a:pt x="382" y="827"/>
                  </a:lnTo>
                  <a:lnTo>
                    <a:pt x="382" y="827"/>
                  </a:lnTo>
                  <a:lnTo>
                    <a:pt x="392" y="826"/>
                  </a:lnTo>
                  <a:lnTo>
                    <a:pt x="402" y="825"/>
                  </a:lnTo>
                  <a:lnTo>
                    <a:pt x="410" y="823"/>
                  </a:lnTo>
                  <a:lnTo>
                    <a:pt x="420" y="819"/>
                  </a:lnTo>
                  <a:lnTo>
                    <a:pt x="427" y="815"/>
                  </a:lnTo>
                  <a:lnTo>
                    <a:pt x="436" y="810"/>
                  </a:lnTo>
                  <a:lnTo>
                    <a:pt x="443" y="804"/>
                  </a:lnTo>
                  <a:lnTo>
                    <a:pt x="450" y="799"/>
                  </a:lnTo>
                  <a:lnTo>
                    <a:pt x="456" y="791"/>
                  </a:lnTo>
                  <a:lnTo>
                    <a:pt x="462" y="784"/>
                  </a:lnTo>
                  <a:lnTo>
                    <a:pt x="466" y="776"/>
                  </a:lnTo>
                  <a:lnTo>
                    <a:pt x="470" y="768"/>
                  </a:lnTo>
                  <a:lnTo>
                    <a:pt x="473" y="759"/>
                  </a:lnTo>
                  <a:lnTo>
                    <a:pt x="476" y="751"/>
                  </a:lnTo>
                  <a:lnTo>
                    <a:pt x="478" y="741"/>
                  </a:lnTo>
                  <a:lnTo>
                    <a:pt x="478" y="731"/>
                  </a:lnTo>
                  <a:lnTo>
                    <a:pt x="478" y="731"/>
                  </a:lnTo>
                  <a:lnTo>
                    <a:pt x="478" y="722"/>
                  </a:lnTo>
                  <a:lnTo>
                    <a:pt x="476" y="712"/>
                  </a:lnTo>
                  <a:lnTo>
                    <a:pt x="473" y="702"/>
                  </a:lnTo>
                  <a:lnTo>
                    <a:pt x="470" y="694"/>
                  </a:lnTo>
                  <a:lnTo>
                    <a:pt x="466" y="685"/>
                  </a:lnTo>
                  <a:lnTo>
                    <a:pt x="462" y="678"/>
                  </a:lnTo>
                  <a:lnTo>
                    <a:pt x="456" y="670"/>
                  </a:lnTo>
                  <a:lnTo>
                    <a:pt x="450" y="664"/>
                  </a:lnTo>
                  <a:lnTo>
                    <a:pt x="443" y="657"/>
                  </a:lnTo>
                  <a:lnTo>
                    <a:pt x="436" y="652"/>
                  </a:lnTo>
                  <a:lnTo>
                    <a:pt x="427" y="647"/>
                  </a:lnTo>
                  <a:lnTo>
                    <a:pt x="420" y="643"/>
                  </a:lnTo>
                  <a:lnTo>
                    <a:pt x="410" y="640"/>
                  </a:lnTo>
                  <a:lnTo>
                    <a:pt x="402" y="638"/>
                  </a:lnTo>
                  <a:lnTo>
                    <a:pt x="392" y="636"/>
                  </a:lnTo>
                  <a:lnTo>
                    <a:pt x="382" y="636"/>
                  </a:lnTo>
                  <a:lnTo>
                    <a:pt x="382" y="636"/>
                  </a:lnTo>
                  <a:close/>
                  <a:moveTo>
                    <a:pt x="255" y="762"/>
                  </a:moveTo>
                  <a:lnTo>
                    <a:pt x="255" y="762"/>
                  </a:lnTo>
                  <a:lnTo>
                    <a:pt x="249" y="762"/>
                  </a:lnTo>
                  <a:lnTo>
                    <a:pt x="243" y="760"/>
                  </a:lnTo>
                  <a:lnTo>
                    <a:pt x="237" y="757"/>
                  </a:lnTo>
                  <a:lnTo>
                    <a:pt x="233" y="754"/>
                  </a:lnTo>
                  <a:lnTo>
                    <a:pt x="229" y="748"/>
                  </a:lnTo>
                  <a:lnTo>
                    <a:pt x="226" y="743"/>
                  </a:lnTo>
                  <a:lnTo>
                    <a:pt x="223" y="738"/>
                  </a:lnTo>
                  <a:lnTo>
                    <a:pt x="223" y="731"/>
                  </a:lnTo>
                  <a:lnTo>
                    <a:pt x="223" y="731"/>
                  </a:lnTo>
                  <a:lnTo>
                    <a:pt x="223" y="725"/>
                  </a:lnTo>
                  <a:lnTo>
                    <a:pt x="226" y="718"/>
                  </a:lnTo>
                  <a:lnTo>
                    <a:pt x="229" y="713"/>
                  </a:lnTo>
                  <a:lnTo>
                    <a:pt x="233" y="709"/>
                  </a:lnTo>
                  <a:lnTo>
                    <a:pt x="237" y="705"/>
                  </a:lnTo>
                  <a:lnTo>
                    <a:pt x="243" y="701"/>
                  </a:lnTo>
                  <a:lnTo>
                    <a:pt x="249" y="700"/>
                  </a:lnTo>
                  <a:lnTo>
                    <a:pt x="255" y="699"/>
                  </a:lnTo>
                  <a:lnTo>
                    <a:pt x="255" y="699"/>
                  </a:lnTo>
                  <a:lnTo>
                    <a:pt x="261" y="700"/>
                  </a:lnTo>
                  <a:lnTo>
                    <a:pt x="267" y="701"/>
                  </a:lnTo>
                  <a:lnTo>
                    <a:pt x="273" y="705"/>
                  </a:lnTo>
                  <a:lnTo>
                    <a:pt x="277" y="709"/>
                  </a:lnTo>
                  <a:lnTo>
                    <a:pt x="281" y="713"/>
                  </a:lnTo>
                  <a:lnTo>
                    <a:pt x="285" y="718"/>
                  </a:lnTo>
                  <a:lnTo>
                    <a:pt x="287" y="725"/>
                  </a:lnTo>
                  <a:lnTo>
                    <a:pt x="287" y="731"/>
                  </a:lnTo>
                  <a:lnTo>
                    <a:pt x="287" y="731"/>
                  </a:lnTo>
                  <a:lnTo>
                    <a:pt x="287" y="738"/>
                  </a:lnTo>
                  <a:lnTo>
                    <a:pt x="285" y="743"/>
                  </a:lnTo>
                  <a:lnTo>
                    <a:pt x="281" y="748"/>
                  </a:lnTo>
                  <a:lnTo>
                    <a:pt x="277" y="754"/>
                  </a:lnTo>
                  <a:lnTo>
                    <a:pt x="273" y="757"/>
                  </a:lnTo>
                  <a:lnTo>
                    <a:pt x="267" y="760"/>
                  </a:lnTo>
                  <a:lnTo>
                    <a:pt x="261" y="762"/>
                  </a:lnTo>
                  <a:lnTo>
                    <a:pt x="255" y="762"/>
                  </a:lnTo>
                  <a:lnTo>
                    <a:pt x="255" y="762"/>
                  </a:lnTo>
                  <a:close/>
                  <a:moveTo>
                    <a:pt x="382" y="762"/>
                  </a:moveTo>
                  <a:lnTo>
                    <a:pt x="382" y="762"/>
                  </a:lnTo>
                  <a:lnTo>
                    <a:pt x="376" y="762"/>
                  </a:lnTo>
                  <a:lnTo>
                    <a:pt x="370" y="760"/>
                  </a:lnTo>
                  <a:lnTo>
                    <a:pt x="364" y="757"/>
                  </a:lnTo>
                  <a:lnTo>
                    <a:pt x="360" y="754"/>
                  </a:lnTo>
                  <a:lnTo>
                    <a:pt x="355" y="748"/>
                  </a:lnTo>
                  <a:lnTo>
                    <a:pt x="353" y="743"/>
                  </a:lnTo>
                  <a:lnTo>
                    <a:pt x="351" y="738"/>
                  </a:lnTo>
                  <a:lnTo>
                    <a:pt x="350" y="731"/>
                  </a:lnTo>
                  <a:lnTo>
                    <a:pt x="350" y="731"/>
                  </a:lnTo>
                  <a:lnTo>
                    <a:pt x="351" y="725"/>
                  </a:lnTo>
                  <a:lnTo>
                    <a:pt x="353" y="718"/>
                  </a:lnTo>
                  <a:lnTo>
                    <a:pt x="355" y="713"/>
                  </a:lnTo>
                  <a:lnTo>
                    <a:pt x="360" y="709"/>
                  </a:lnTo>
                  <a:lnTo>
                    <a:pt x="364" y="705"/>
                  </a:lnTo>
                  <a:lnTo>
                    <a:pt x="370" y="701"/>
                  </a:lnTo>
                  <a:lnTo>
                    <a:pt x="376" y="700"/>
                  </a:lnTo>
                  <a:lnTo>
                    <a:pt x="382" y="699"/>
                  </a:lnTo>
                  <a:lnTo>
                    <a:pt x="382" y="699"/>
                  </a:lnTo>
                  <a:lnTo>
                    <a:pt x="389" y="700"/>
                  </a:lnTo>
                  <a:lnTo>
                    <a:pt x="395" y="701"/>
                  </a:lnTo>
                  <a:lnTo>
                    <a:pt x="400" y="705"/>
                  </a:lnTo>
                  <a:lnTo>
                    <a:pt x="405" y="709"/>
                  </a:lnTo>
                  <a:lnTo>
                    <a:pt x="409" y="713"/>
                  </a:lnTo>
                  <a:lnTo>
                    <a:pt x="411" y="718"/>
                  </a:lnTo>
                  <a:lnTo>
                    <a:pt x="413" y="725"/>
                  </a:lnTo>
                  <a:lnTo>
                    <a:pt x="414" y="731"/>
                  </a:lnTo>
                  <a:lnTo>
                    <a:pt x="414" y="731"/>
                  </a:lnTo>
                  <a:lnTo>
                    <a:pt x="413" y="738"/>
                  </a:lnTo>
                  <a:lnTo>
                    <a:pt x="411" y="743"/>
                  </a:lnTo>
                  <a:lnTo>
                    <a:pt x="409" y="748"/>
                  </a:lnTo>
                  <a:lnTo>
                    <a:pt x="405" y="754"/>
                  </a:lnTo>
                  <a:lnTo>
                    <a:pt x="400" y="757"/>
                  </a:lnTo>
                  <a:lnTo>
                    <a:pt x="395" y="760"/>
                  </a:lnTo>
                  <a:lnTo>
                    <a:pt x="389" y="762"/>
                  </a:lnTo>
                  <a:lnTo>
                    <a:pt x="382" y="762"/>
                  </a:lnTo>
                  <a:lnTo>
                    <a:pt x="382" y="76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69" name="Freeform 27"/>
            <p:cNvSpPr>
              <a:spLocks noEditPoints="1"/>
            </p:cNvSpPr>
            <p:nvPr/>
          </p:nvSpPr>
          <p:spPr bwMode="auto">
            <a:xfrm>
              <a:off x="8239984" y="2105626"/>
              <a:ext cx="292455" cy="292455"/>
            </a:xfrm>
            <a:custGeom>
              <a:avLst/>
              <a:gdLst>
                <a:gd name="T0" fmla="*/ 538 w 1018"/>
                <a:gd name="T1" fmla="*/ 474 h 1017"/>
                <a:gd name="T2" fmla="*/ 433 w 1018"/>
                <a:gd name="T3" fmla="*/ 408 h 1017"/>
                <a:gd name="T4" fmla="*/ 368 w 1018"/>
                <a:gd name="T5" fmla="*/ 431 h 1017"/>
                <a:gd name="T6" fmla="*/ 446 w 1018"/>
                <a:gd name="T7" fmla="*/ 540 h 1017"/>
                <a:gd name="T8" fmla="*/ 328 w 1018"/>
                <a:gd name="T9" fmla="*/ 730 h 1017"/>
                <a:gd name="T10" fmla="*/ 223 w 1018"/>
                <a:gd name="T11" fmla="*/ 792 h 1017"/>
                <a:gd name="T12" fmla="*/ 329 w 1018"/>
                <a:gd name="T13" fmla="*/ 862 h 1017"/>
                <a:gd name="T14" fmla="*/ 396 w 1018"/>
                <a:gd name="T15" fmla="*/ 840 h 1017"/>
                <a:gd name="T16" fmla="*/ 476 w 1018"/>
                <a:gd name="T17" fmla="*/ 689 h 1017"/>
                <a:gd name="T18" fmla="*/ 538 w 1018"/>
                <a:gd name="T19" fmla="*/ 795 h 1017"/>
                <a:gd name="T20" fmla="*/ 608 w 1018"/>
                <a:gd name="T21" fmla="*/ 688 h 1017"/>
                <a:gd name="T22" fmla="*/ 587 w 1018"/>
                <a:gd name="T23" fmla="*/ 622 h 1017"/>
                <a:gd name="T24" fmla="*/ 232 w 1018"/>
                <a:gd name="T25" fmla="*/ 475 h 1017"/>
                <a:gd name="T26" fmla="*/ 162 w 1018"/>
                <a:gd name="T27" fmla="*/ 559 h 1017"/>
                <a:gd name="T28" fmla="*/ 170 w 1018"/>
                <a:gd name="T29" fmla="*/ 648 h 1017"/>
                <a:gd name="T30" fmla="*/ 287 w 1018"/>
                <a:gd name="T31" fmla="*/ 582 h 1017"/>
                <a:gd name="T32" fmla="*/ 350 w 1018"/>
                <a:gd name="T33" fmla="*/ 641 h 1017"/>
                <a:gd name="T34" fmla="*/ 400 w 1018"/>
                <a:gd name="T35" fmla="*/ 662 h 1017"/>
                <a:gd name="T36" fmla="*/ 394 w 1018"/>
                <a:gd name="T37" fmla="*/ 606 h 1017"/>
                <a:gd name="T38" fmla="*/ 1010 w 1018"/>
                <a:gd name="T39" fmla="*/ 312 h 1017"/>
                <a:gd name="T40" fmla="*/ 986 w 1018"/>
                <a:gd name="T41" fmla="*/ 279 h 1017"/>
                <a:gd name="T42" fmla="*/ 926 w 1018"/>
                <a:gd name="T43" fmla="*/ 254 h 1017"/>
                <a:gd name="T44" fmla="*/ 886 w 1018"/>
                <a:gd name="T45" fmla="*/ 261 h 1017"/>
                <a:gd name="T46" fmla="*/ 690 w 1018"/>
                <a:gd name="T47" fmla="*/ 411 h 1017"/>
                <a:gd name="T48" fmla="*/ 466 w 1018"/>
                <a:gd name="T49" fmla="*/ 264 h 1017"/>
                <a:gd name="T50" fmla="*/ 235 w 1018"/>
                <a:gd name="T51" fmla="*/ 61 h 1017"/>
                <a:gd name="T52" fmla="*/ 119 w 1018"/>
                <a:gd name="T53" fmla="*/ 10 h 1017"/>
                <a:gd name="T54" fmla="*/ 10 w 1018"/>
                <a:gd name="T55" fmla="*/ 188 h 1017"/>
                <a:gd name="T56" fmla="*/ 105 w 1018"/>
                <a:gd name="T57" fmla="*/ 239 h 1017"/>
                <a:gd name="T58" fmla="*/ 29 w 1018"/>
                <a:gd name="T59" fmla="*/ 492 h 1017"/>
                <a:gd name="T60" fmla="*/ 21 w 1018"/>
                <a:gd name="T61" fmla="*/ 759 h 1017"/>
                <a:gd name="T62" fmla="*/ 60 w 1018"/>
                <a:gd name="T63" fmla="*/ 899 h 1017"/>
                <a:gd name="T64" fmla="*/ 3 w 1018"/>
                <a:gd name="T65" fmla="*/ 972 h 1017"/>
                <a:gd name="T66" fmla="*/ 40 w 1018"/>
                <a:gd name="T67" fmla="*/ 1016 h 1017"/>
                <a:gd name="T68" fmla="*/ 135 w 1018"/>
                <a:gd name="T69" fmla="*/ 926 h 1017"/>
                <a:gd name="T70" fmla="*/ 326 w 1018"/>
                <a:gd name="T71" fmla="*/ 1014 h 1017"/>
                <a:gd name="T72" fmla="*/ 567 w 1018"/>
                <a:gd name="T73" fmla="*/ 968 h 1017"/>
                <a:gd name="T74" fmla="*/ 860 w 1018"/>
                <a:gd name="T75" fmla="*/ 993 h 1017"/>
                <a:gd name="T76" fmla="*/ 912 w 1018"/>
                <a:gd name="T77" fmla="*/ 1016 h 1017"/>
                <a:gd name="T78" fmla="*/ 967 w 1018"/>
                <a:gd name="T79" fmla="*/ 1005 h 1017"/>
                <a:gd name="T80" fmla="*/ 1006 w 1018"/>
                <a:gd name="T81" fmla="*/ 968 h 1017"/>
                <a:gd name="T82" fmla="*/ 1018 w 1018"/>
                <a:gd name="T83" fmla="*/ 349 h 1017"/>
                <a:gd name="T84" fmla="*/ 311 w 1018"/>
                <a:gd name="T85" fmla="*/ 261 h 1017"/>
                <a:gd name="T86" fmla="*/ 297 w 1018"/>
                <a:gd name="T87" fmla="*/ 942 h 1017"/>
                <a:gd name="T88" fmla="*/ 106 w 1018"/>
                <a:gd name="T89" fmla="*/ 794 h 1017"/>
                <a:gd name="T90" fmla="*/ 64 w 1018"/>
                <a:gd name="T91" fmla="*/ 656 h 1017"/>
                <a:gd name="T92" fmla="*/ 103 w 1018"/>
                <a:gd name="T93" fmla="*/ 485 h 1017"/>
                <a:gd name="T94" fmla="*/ 230 w 1018"/>
                <a:gd name="T95" fmla="*/ 356 h 1017"/>
                <a:gd name="T96" fmla="*/ 398 w 1018"/>
                <a:gd name="T97" fmla="*/ 318 h 1017"/>
                <a:gd name="T98" fmla="*/ 572 w 1018"/>
                <a:gd name="T99" fmla="*/ 380 h 1017"/>
                <a:gd name="T100" fmla="*/ 681 w 1018"/>
                <a:gd name="T101" fmla="*/ 526 h 1017"/>
                <a:gd name="T102" fmla="*/ 694 w 1018"/>
                <a:gd name="T103" fmla="*/ 699 h 1017"/>
                <a:gd name="T104" fmla="*/ 607 w 1018"/>
                <a:gd name="T105" fmla="*/ 860 h 1017"/>
                <a:gd name="T106" fmla="*/ 446 w 1018"/>
                <a:gd name="T107" fmla="*/ 947 h 1017"/>
                <a:gd name="T108" fmla="*/ 756 w 1018"/>
                <a:gd name="T109" fmla="*/ 712 h 1017"/>
                <a:gd name="T110" fmla="*/ 740 w 1018"/>
                <a:gd name="T111" fmla="*/ 505 h 1017"/>
                <a:gd name="T112" fmla="*/ 945 w 1018"/>
                <a:gd name="T113" fmla="*/ 945 h 1017"/>
                <a:gd name="T114" fmla="*/ 896 w 1018"/>
                <a:gd name="T115" fmla="*/ 939 h 1017"/>
                <a:gd name="T116" fmla="*/ 911 w 1018"/>
                <a:gd name="T117" fmla="*/ 320 h 1017"/>
                <a:gd name="T118" fmla="*/ 946 w 1018"/>
                <a:gd name="T119" fmla="*/ 328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7">
                  <a:moveTo>
                    <a:pt x="530" y="505"/>
                  </a:moveTo>
                  <a:lnTo>
                    <a:pt x="530" y="505"/>
                  </a:lnTo>
                  <a:lnTo>
                    <a:pt x="534" y="504"/>
                  </a:lnTo>
                  <a:lnTo>
                    <a:pt x="536" y="501"/>
                  </a:lnTo>
                  <a:lnTo>
                    <a:pt x="539" y="497"/>
                  </a:lnTo>
                  <a:lnTo>
                    <a:pt x="540" y="494"/>
                  </a:lnTo>
                  <a:lnTo>
                    <a:pt x="543" y="491"/>
                  </a:lnTo>
                  <a:lnTo>
                    <a:pt x="543" y="487"/>
                  </a:lnTo>
                  <a:lnTo>
                    <a:pt x="543" y="482"/>
                  </a:lnTo>
                  <a:lnTo>
                    <a:pt x="540" y="479"/>
                  </a:lnTo>
                  <a:lnTo>
                    <a:pt x="540" y="479"/>
                  </a:lnTo>
                  <a:lnTo>
                    <a:pt x="538" y="474"/>
                  </a:lnTo>
                  <a:lnTo>
                    <a:pt x="538" y="474"/>
                  </a:lnTo>
                  <a:lnTo>
                    <a:pt x="533" y="465"/>
                  </a:lnTo>
                  <a:lnTo>
                    <a:pt x="526" y="458"/>
                  </a:lnTo>
                  <a:lnTo>
                    <a:pt x="519" y="449"/>
                  </a:lnTo>
                  <a:lnTo>
                    <a:pt x="510" y="443"/>
                  </a:lnTo>
                  <a:lnTo>
                    <a:pt x="501" y="435"/>
                  </a:lnTo>
                  <a:lnTo>
                    <a:pt x="490" y="429"/>
                  </a:lnTo>
                  <a:lnTo>
                    <a:pt x="479" y="423"/>
                  </a:lnTo>
                  <a:lnTo>
                    <a:pt x="469" y="419"/>
                  </a:lnTo>
                  <a:lnTo>
                    <a:pt x="457" y="415"/>
                  </a:lnTo>
                  <a:lnTo>
                    <a:pt x="445" y="412"/>
                  </a:lnTo>
                  <a:lnTo>
                    <a:pt x="433" y="408"/>
                  </a:lnTo>
                  <a:lnTo>
                    <a:pt x="421" y="407"/>
                  </a:lnTo>
                  <a:lnTo>
                    <a:pt x="411" y="407"/>
                  </a:lnTo>
                  <a:lnTo>
                    <a:pt x="400" y="407"/>
                  </a:lnTo>
                  <a:lnTo>
                    <a:pt x="389" y="409"/>
                  </a:lnTo>
                  <a:lnTo>
                    <a:pt x="381" y="413"/>
                  </a:lnTo>
                  <a:lnTo>
                    <a:pt x="381" y="413"/>
                  </a:lnTo>
                  <a:lnTo>
                    <a:pt x="376" y="415"/>
                  </a:lnTo>
                  <a:lnTo>
                    <a:pt x="374" y="417"/>
                  </a:lnTo>
                  <a:lnTo>
                    <a:pt x="371" y="420"/>
                  </a:lnTo>
                  <a:lnTo>
                    <a:pt x="370" y="423"/>
                  </a:lnTo>
                  <a:lnTo>
                    <a:pt x="368" y="428"/>
                  </a:lnTo>
                  <a:lnTo>
                    <a:pt x="368" y="431"/>
                  </a:lnTo>
                  <a:lnTo>
                    <a:pt x="368" y="435"/>
                  </a:lnTo>
                  <a:lnTo>
                    <a:pt x="370" y="439"/>
                  </a:lnTo>
                  <a:lnTo>
                    <a:pt x="404" y="523"/>
                  </a:lnTo>
                  <a:lnTo>
                    <a:pt x="404" y="523"/>
                  </a:lnTo>
                  <a:lnTo>
                    <a:pt x="406" y="527"/>
                  </a:lnTo>
                  <a:lnTo>
                    <a:pt x="411" y="531"/>
                  </a:lnTo>
                  <a:lnTo>
                    <a:pt x="416" y="534"/>
                  </a:lnTo>
                  <a:lnTo>
                    <a:pt x="422" y="537"/>
                  </a:lnTo>
                  <a:lnTo>
                    <a:pt x="429" y="539"/>
                  </a:lnTo>
                  <a:lnTo>
                    <a:pt x="435" y="541"/>
                  </a:lnTo>
                  <a:lnTo>
                    <a:pt x="441" y="541"/>
                  </a:lnTo>
                  <a:lnTo>
                    <a:pt x="446" y="540"/>
                  </a:lnTo>
                  <a:lnTo>
                    <a:pt x="530" y="506"/>
                  </a:lnTo>
                  <a:lnTo>
                    <a:pt x="530" y="506"/>
                  </a:lnTo>
                  <a:lnTo>
                    <a:pt x="530" y="505"/>
                  </a:lnTo>
                  <a:lnTo>
                    <a:pt x="530" y="505"/>
                  </a:lnTo>
                  <a:close/>
                  <a:moveTo>
                    <a:pt x="359" y="748"/>
                  </a:moveTo>
                  <a:lnTo>
                    <a:pt x="359" y="748"/>
                  </a:lnTo>
                  <a:lnTo>
                    <a:pt x="357" y="744"/>
                  </a:lnTo>
                  <a:lnTo>
                    <a:pt x="353" y="740"/>
                  </a:lnTo>
                  <a:lnTo>
                    <a:pt x="347" y="737"/>
                  </a:lnTo>
                  <a:lnTo>
                    <a:pt x="341" y="733"/>
                  </a:lnTo>
                  <a:lnTo>
                    <a:pt x="334" y="731"/>
                  </a:lnTo>
                  <a:lnTo>
                    <a:pt x="328" y="730"/>
                  </a:lnTo>
                  <a:lnTo>
                    <a:pt x="323" y="730"/>
                  </a:lnTo>
                  <a:lnTo>
                    <a:pt x="318" y="731"/>
                  </a:lnTo>
                  <a:lnTo>
                    <a:pt x="234" y="766"/>
                  </a:lnTo>
                  <a:lnTo>
                    <a:pt x="234" y="766"/>
                  </a:lnTo>
                  <a:lnTo>
                    <a:pt x="230" y="768"/>
                  </a:lnTo>
                  <a:lnTo>
                    <a:pt x="227" y="770"/>
                  </a:lnTo>
                  <a:lnTo>
                    <a:pt x="225" y="773"/>
                  </a:lnTo>
                  <a:lnTo>
                    <a:pt x="223" y="776"/>
                  </a:lnTo>
                  <a:lnTo>
                    <a:pt x="222" y="781"/>
                  </a:lnTo>
                  <a:lnTo>
                    <a:pt x="222" y="784"/>
                  </a:lnTo>
                  <a:lnTo>
                    <a:pt x="222" y="788"/>
                  </a:lnTo>
                  <a:lnTo>
                    <a:pt x="223" y="792"/>
                  </a:lnTo>
                  <a:lnTo>
                    <a:pt x="223" y="792"/>
                  </a:lnTo>
                  <a:lnTo>
                    <a:pt x="227" y="801"/>
                  </a:lnTo>
                  <a:lnTo>
                    <a:pt x="234" y="810"/>
                  </a:lnTo>
                  <a:lnTo>
                    <a:pt x="241" y="818"/>
                  </a:lnTo>
                  <a:lnTo>
                    <a:pt x="250" y="826"/>
                  </a:lnTo>
                  <a:lnTo>
                    <a:pt x="259" y="833"/>
                  </a:lnTo>
                  <a:lnTo>
                    <a:pt x="270" y="840"/>
                  </a:lnTo>
                  <a:lnTo>
                    <a:pt x="281" y="846"/>
                  </a:lnTo>
                  <a:lnTo>
                    <a:pt x="293" y="851"/>
                  </a:lnTo>
                  <a:lnTo>
                    <a:pt x="304" y="856"/>
                  </a:lnTo>
                  <a:lnTo>
                    <a:pt x="316" y="859"/>
                  </a:lnTo>
                  <a:lnTo>
                    <a:pt x="329" y="862"/>
                  </a:lnTo>
                  <a:lnTo>
                    <a:pt x="341" y="863"/>
                  </a:lnTo>
                  <a:lnTo>
                    <a:pt x="353" y="864"/>
                  </a:lnTo>
                  <a:lnTo>
                    <a:pt x="363" y="863"/>
                  </a:lnTo>
                  <a:lnTo>
                    <a:pt x="374" y="862"/>
                  </a:lnTo>
                  <a:lnTo>
                    <a:pt x="384" y="859"/>
                  </a:lnTo>
                  <a:lnTo>
                    <a:pt x="384" y="859"/>
                  </a:lnTo>
                  <a:lnTo>
                    <a:pt x="387" y="857"/>
                  </a:lnTo>
                  <a:lnTo>
                    <a:pt x="390" y="855"/>
                  </a:lnTo>
                  <a:lnTo>
                    <a:pt x="392" y="851"/>
                  </a:lnTo>
                  <a:lnTo>
                    <a:pt x="394" y="847"/>
                  </a:lnTo>
                  <a:lnTo>
                    <a:pt x="396" y="844"/>
                  </a:lnTo>
                  <a:lnTo>
                    <a:pt x="396" y="840"/>
                  </a:lnTo>
                  <a:lnTo>
                    <a:pt x="396" y="836"/>
                  </a:lnTo>
                  <a:lnTo>
                    <a:pt x="394" y="832"/>
                  </a:lnTo>
                  <a:lnTo>
                    <a:pt x="359" y="748"/>
                  </a:lnTo>
                  <a:close/>
                  <a:moveTo>
                    <a:pt x="578" y="623"/>
                  </a:moveTo>
                  <a:lnTo>
                    <a:pt x="494" y="658"/>
                  </a:lnTo>
                  <a:lnTo>
                    <a:pt x="494" y="658"/>
                  </a:lnTo>
                  <a:lnTo>
                    <a:pt x="490" y="661"/>
                  </a:lnTo>
                  <a:lnTo>
                    <a:pt x="487" y="665"/>
                  </a:lnTo>
                  <a:lnTo>
                    <a:pt x="484" y="670"/>
                  </a:lnTo>
                  <a:lnTo>
                    <a:pt x="480" y="677"/>
                  </a:lnTo>
                  <a:lnTo>
                    <a:pt x="478" y="683"/>
                  </a:lnTo>
                  <a:lnTo>
                    <a:pt x="476" y="689"/>
                  </a:lnTo>
                  <a:lnTo>
                    <a:pt x="476" y="695"/>
                  </a:lnTo>
                  <a:lnTo>
                    <a:pt x="477" y="699"/>
                  </a:lnTo>
                  <a:lnTo>
                    <a:pt x="511" y="784"/>
                  </a:lnTo>
                  <a:lnTo>
                    <a:pt x="511" y="784"/>
                  </a:lnTo>
                  <a:lnTo>
                    <a:pt x="514" y="787"/>
                  </a:lnTo>
                  <a:lnTo>
                    <a:pt x="517" y="790"/>
                  </a:lnTo>
                  <a:lnTo>
                    <a:pt x="519" y="792"/>
                  </a:lnTo>
                  <a:lnTo>
                    <a:pt x="523" y="795"/>
                  </a:lnTo>
                  <a:lnTo>
                    <a:pt x="526" y="796"/>
                  </a:lnTo>
                  <a:lnTo>
                    <a:pt x="531" y="796"/>
                  </a:lnTo>
                  <a:lnTo>
                    <a:pt x="535" y="796"/>
                  </a:lnTo>
                  <a:lnTo>
                    <a:pt x="538" y="795"/>
                  </a:lnTo>
                  <a:lnTo>
                    <a:pt x="538" y="795"/>
                  </a:lnTo>
                  <a:lnTo>
                    <a:pt x="548" y="790"/>
                  </a:lnTo>
                  <a:lnTo>
                    <a:pt x="556" y="784"/>
                  </a:lnTo>
                  <a:lnTo>
                    <a:pt x="564" y="776"/>
                  </a:lnTo>
                  <a:lnTo>
                    <a:pt x="573" y="768"/>
                  </a:lnTo>
                  <a:lnTo>
                    <a:pt x="580" y="758"/>
                  </a:lnTo>
                  <a:lnTo>
                    <a:pt x="587" y="747"/>
                  </a:lnTo>
                  <a:lnTo>
                    <a:pt x="592" y="737"/>
                  </a:lnTo>
                  <a:lnTo>
                    <a:pt x="597" y="725"/>
                  </a:lnTo>
                  <a:lnTo>
                    <a:pt x="602" y="713"/>
                  </a:lnTo>
                  <a:lnTo>
                    <a:pt x="606" y="701"/>
                  </a:lnTo>
                  <a:lnTo>
                    <a:pt x="608" y="688"/>
                  </a:lnTo>
                  <a:lnTo>
                    <a:pt x="610" y="677"/>
                  </a:lnTo>
                  <a:lnTo>
                    <a:pt x="610" y="665"/>
                  </a:lnTo>
                  <a:lnTo>
                    <a:pt x="610" y="654"/>
                  </a:lnTo>
                  <a:lnTo>
                    <a:pt x="608" y="643"/>
                  </a:lnTo>
                  <a:lnTo>
                    <a:pt x="605" y="634"/>
                  </a:lnTo>
                  <a:lnTo>
                    <a:pt x="605" y="634"/>
                  </a:lnTo>
                  <a:lnTo>
                    <a:pt x="603" y="630"/>
                  </a:lnTo>
                  <a:lnTo>
                    <a:pt x="600" y="627"/>
                  </a:lnTo>
                  <a:lnTo>
                    <a:pt x="597" y="625"/>
                  </a:lnTo>
                  <a:lnTo>
                    <a:pt x="594" y="623"/>
                  </a:lnTo>
                  <a:lnTo>
                    <a:pt x="590" y="622"/>
                  </a:lnTo>
                  <a:lnTo>
                    <a:pt x="587" y="622"/>
                  </a:lnTo>
                  <a:lnTo>
                    <a:pt x="582" y="622"/>
                  </a:lnTo>
                  <a:lnTo>
                    <a:pt x="578" y="623"/>
                  </a:lnTo>
                  <a:lnTo>
                    <a:pt x="578" y="623"/>
                  </a:lnTo>
                  <a:close/>
                  <a:moveTo>
                    <a:pt x="286" y="571"/>
                  </a:moveTo>
                  <a:lnTo>
                    <a:pt x="252" y="488"/>
                  </a:lnTo>
                  <a:lnTo>
                    <a:pt x="252" y="488"/>
                  </a:lnTo>
                  <a:lnTo>
                    <a:pt x="250" y="485"/>
                  </a:lnTo>
                  <a:lnTo>
                    <a:pt x="247" y="481"/>
                  </a:lnTo>
                  <a:lnTo>
                    <a:pt x="244" y="478"/>
                  </a:lnTo>
                  <a:lnTo>
                    <a:pt x="241" y="477"/>
                  </a:lnTo>
                  <a:lnTo>
                    <a:pt x="237" y="476"/>
                  </a:lnTo>
                  <a:lnTo>
                    <a:pt x="232" y="475"/>
                  </a:lnTo>
                  <a:lnTo>
                    <a:pt x="229" y="476"/>
                  </a:lnTo>
                  <a:lnTo>
                    <a:pt x="225" y="477"/>
                  </a:lnTo>
                  <a:lnTo>
                    <a:pt x="225" y="477"/>
                  </a:lnTo>
                  <a:lnTo>
                    <a:pt x="216" y="481"/>
                  </a:lnTo>
                  <a:lnTo>
                    <a:pt x="208" y="488"/>
                  </a:lnTo>
                  <a:lnTo>
                    <a:pt x="199" y="495"/>
                  </a:lnTo>
                  <a:lnTo>
                    <a:pt x="192" y="504"/>
                  </a:lnTo>
                  <a:lnTo>
                    <a:pt x="184" y="514"/>
                  </a:lnTo>
                  <a:lnTo>
                    <a:pt x="178" y="523"/>
                  </a:lnTo>
                  <a:lnTo>
                    <a:pt x="171" y="535"/>
                  </a:lnTo>
                  <a:lnTo>
                    <a:pt x="166" y="547"/>
                  </a:lnTo>
                  <a:lnTo>
                    <a:pt x="162" y="559"/>
                  </a:lnTo>
                  <a:lnTo>
                    <a:pt x="158" y="570"/>
                  </a:lnTo>
                  <a:lnTo>
                    <a:pt x="155" y="582"/>
                  </a:lnTo>
                  <a:lnTo>
                    <a:pt x="154" y="594"/>
                  </a:lnTo>
                  <a:lnTo>
                    <a:pt x="153" y="606"/>
                  </a:lnTo>
                  <a:lnTo>
                    <a:pt x="154" y="617"/>
                  </a:lnTo>
                  <a:lnTo>
                    <a:pt x="155" y="627"/>
                  </a:lnTo>
                  <a:lnTo>
                    <a:pt x="158" y="637"/>
                  </a:lnTo>
                  <a:lnTo>
                    <a:pt x="158" y="637"/>
                  </a:lnTo>
                  <a:lnTo>
                    <a:pt x="161" y="641"/>
                  </a:lnTo>
                  <a:lnTo>
                    <a:pt x="163" y="643"/>
                  </a:lnTo>
                  <a:lnTo>
                    <a:pt x="166" y="647"/>
                  </a:lnTo>
                  <a:lnTo>
                    <a:pt x="170" y="648"/>
                  </a:lnTo>
                  <a:lnTo>
                    <a:pt x="173" y="650"/>
                  </a:lnTo>
                  <a:lnTo>
                    <a:pt x="178" y="650"/>
                  </a:lnTo>
                  <a:lnTo>
                    <a:pt x="181" y="650"/>
                  </a:lnTo>
                  <a:lnTo>
                    <a:pt x="185" y="648"/>
                  </a:lnTo>
                  <a:lnTo>
                    <a:pt x="269" y="613"/>
                  </a:lnTo>
                  <a:lnTo>
                    <a:pt x="269" y="613"/>
                  </a:lnTo>
                  <a:lnTo>
                    <a:pt x="273" y="611"/>
                  </a:lnTo>
                  <a:lnTo>
                    <a:pt x="278" y="607"/>
                  </a:lnTo>
                  <a:lnTo>
                    <a:pt x="281" y="602"/>
                  </a:lnTo>
                  <a:lnTo>
                    <a:pt x="284" y="595"/>
                  </a:lnTo>
                  <a:lnTo>
                    <a:pt x="286" y="589"/>
                  </a:lnTo>
                  <a:lnTo>
                    <a:pt x="287" y="582"/>
                  </a:lnTo>
                  <a:lnTo>
                    <a:pt x="287" y="577"/>
                  </a:lnTo>
                  <a:lnTo>
                    <a:pt x="286" y="571"/>
                  </a:lnTo>
                  <a:lnTo>
                    <a:pt x="286" y="571"/>
                  </a:lnTo>
                  <a:close/>
                  <a:moveTo>
                    <a:pt x="370" y="606"/>
                  </a:moveTo>
                  <a:lnTo>
                    <a:pt x="370" y="606"/>
                  </a:lnTo>
                  <a:lnTo>
                    <a:pt x="364" y="609"/>
                  </a:lnTo>
                  <a:lnTo>
                    <a:pt x="359" y="613"/>
                  </a:lnTo>
                  <a:lnTo>
                    <a:pt x="355" y="618"/>
                  </a:lnTo>
                  <a:lnTo>
                    <a:pt x="353" y="623"/>
                  </a:lnTo>
                  <a:lnTo>
                    <a:pt x="350" y="629"/>
                  </a:lnTo>
                  <a:lnTo>
                    <a:pt x="350" y="636"/>
                  </a:lnTo>
                  <a:lnTo>
                    <a:pt x="350" y="641"/>
                  </a:lnTo>
                  <a:lnTo>
                    <a:pt x="353" y="648"/>
                  </a:lnTo>
                  <a:lnTo>
                    <a:pt x="353" y="648"/>
                  </a:lnTo>
                  <a:lnTo>
                    <a:pt x="356" y="653"/>
                  </a:lnTo>
                  <a:lnTo>
                    <a:pt x="359" y="658"/>
                  </a:lnTo>
                  <a:lnTo>
                    <a:pt x="364" y="663"/>
                  </a:lnTo>
                  <a:lnTo>
                    <a:pt x="370" y="665"/>
                  </a:lnTo>
                  <a:lnTo>
                    <a:pt x="375" y="667"/>
                  </a:lnTo>
                  <a:lnTo>
                    <a:pt x="382" y="667"/>
                  </a:lnTo>
                  <a:lnTo>
                    <a:pt x="388" y="667"/>
                  </a:lnTo>
                  <a:lnTo>
                    <a:pt x="394" y="665"/>
                  </a:lnTo>
                  <a:lnTo>
                    <a:pt x="394" y="665"/>
                  </a:lnTo>
                  <a:lnTo>
                    <a:pt x="400" y="662"/>
                  </a:lnTo>
                  <a:lnTo>
                    <a:pt x="404" y="658"/>
                  </a:lnTo>
                  <a:lnTo>
                    <a:pt x="408" y="653"/>
                  </a:lnTo>
                  <a:lnTo>
                    <a:pt x="412" y="648"/>
                  </a:lnTo>
                  <a:lnTo>
                    <a:pt x="413" y="642"/>
                  </a:lnTo>
                  <a:lnTo>
                    <a:pt x="414" y="636"/>
                  </a:lnTo>
                  <a:lnTo>
                    <a:pt x="413" y="629"/>
                  </a:lnTo>
                  <a:lnTo>
                    <a:pt x="412" y="623"/>
                  </a:lnTo>
                  <a:lnTo>
                    <a:pt x="412" y="623"/>
                  </a:lnTo>
                  <a:lnTo>
                    <a:pt x="408" y="618"/>
                  </a:lnTo>
                  <a:lnTo>
                    <a:pt x="404" y="613"/>
                  </a:lnTo>
                  <a:lnTo>
                    <a:pt x="400" y="609"/>
                  </a:lnTo>
                  <a:lnTo>
                    <a:pt x="394" y="606"/>
                  </a:lnTo>
                  <a:lnTo>
                    <a:pt x="388" y="605"/>
                  </a:lnTo>
                  <a:lnTo>
                    <a:pt x="382" y="604"/>
                  </a:lnTo>
                  <a:lnTo>
                    <a:pt x="376" y="605"/>
                  </a:lnTo>
                  <a:lnTo>
                    <a:pt x="370" y="606"/>
                  </a:lnTo>
                  <a:lnTo>
                    <a:pt x="370" y="606"/>
                  </a:lnTo>
                  <a:close/>
                  <a:moveTo>
                    <a:pt x="1016" y="330"/>
                  </a:moveTo>
                  <a:lnTo>
                    <a:pt x="1016" y="330"/>
                  </a:lnTo>
                  <a:lnTo>
                    <a:pt x="1015" y="326"/>
                  </a:lnTo>
                  <a:lnTo>
                    <a:pt x="1015" y="326"/>
                  </a:lnTo>
                  <a:lnTo>
                    <a:pt x="1012" y="319"/>
                  </a:lnTo>
                  <a:lnTo>
                    <a:pt x="1010" y="312"/>
                  </a:lnTo>
                  <a:lnTo>
                    <a:pt x="1010" y="312"/>
                  </a:lnTo>
                  <a:lnTo>
                    <a:pt x="1009" y="310"/>
                  </a:lnTo>
                  <a:lnTo>
                    <a:pt x="1009" y="310"/>
                  </a:lnTo>
                  <a:lnTo>
                    <a:pt x="1005" y="302"/>
                  </a:lnTo>
                  <a:lnTo>
                    <a:pt x="1002" y="296"/>
                  </a:lnTo>
                  <a:lnTo>
                    <a:pt x="1002" y="296"/>
                  </a:lnTo>
                  <a:lnTo>
                    <a:pt x="1000" y="294"/>
                  </a:lnTo>
                  <a:lnTo>
                    <a:pt x="1000" y="294"/>
                  </a:lnTo>
                  <a:lnTo>
                    <a:pt x="995" y="288"/>
                  </a:lnTo>
                  <a:lnTo>
                    <a:pt x="990" y="282"/>
                  </a:lnTo>
                  <a:lnTo>
                    <a:pt x="990" y="282"/>
                  </a:lnTo>
                  <a:lnTo>
                    <a:pt x="986" y="279"/>
                  </a:lnTo>
                  <a:lnTo>
                    <a:pt x="986" y="279"/>
                  </a:lnTo>
                  <a:lnTo>
                    <a:pt x="975" y="270"/>
                  </a:lnTo>
                  <a:lnTo>
                    <a:pt x="975" y="270"/>
                  </a:lnTo>
                  <a:lnTo>
                    <a:pt x="967" y="266"/>
                  </a:lnTo>
                  <a:lnTo>
                    <a:pt x="967" y="266"/>
                  </a:lnTo>
                  <a:lnTo>
                    <a:pt x="959" y="261"/>
                  </a:lnTo>
                  <a:lnTo>
                    <a:pt x="959" y="261"/>
                  </a:lnTo>
                  <a:lnTo>
                    <a:pt x="950" y="258"/>
                  </a:lnTo>
                  <a:lnTo>
                    <a:pt x="950" y="258"/>
                  </a:lnTo>
                  <a:lnTo>
                    <a:pt x="941" y="256"/>
                  </a:lnTo>
                  <a:lnTo>
                    <a:pt x="941" y="256"/>
                  </a:lnTo>
                  <a:lnTo>
                    <a:pt x="933" y="255"/>
                  </a:lnTo>
                  <a:lnTo>
                    <a:pt x="926" y="254"/>
                  </a:lnTo>
                  <a:lnTo>
                    <a:pt x="926" y="254"/>
                  </a:lnTo>
                  <a:lnTo>
                    <a:pt x="922" y="254"/>
                  </a:lnTo>
                  <a:lnTo>
                    <a:pt x="922" y="254"/>
                  </a:lnTo>
                  <a:lnTo>
                    <a:pt x="920" y="254"/>
                  </a:lnTo>
                  <a:lnTo>
                    <a:pt x="920" y="254"/>
                  </a:lnTo>
                  <a:lnTo>
                    <a:pt x="912" y="255"/>
                  </a:lnTo>
                  <a:lnTo>
                    <a:pt x="904" y="256"/>
                  </a:lnTo>
                  <a:lnTo>
                    <a:pt x="904" y="256"/>
                  </a:lnTo>
                  <a:lnTo>
                    <a:pt x="899" y="257"/>
                  </a:lnTo>
                  <a:lnTo>
                    <a:pt x="899" y="257"/>
                  </a:lnTo>
                  <a:lnTo>
                    <a:pt x="886" y="261"/>
                  </a:lnTo>
                  <a:lnTo>
                    <a:pt x="886" y="261"/>
                  </a:lnTo>
                  <a:lnTo>
                    <a:pt x="882" y="264"/>
                  </a:lnTo>
                  <a:lnTo>
                    <a:pt x="882" y="264"/>
                  </a:lnTo>
                  <a:lnTo>
                    <a:pt x="875" y="267"/>
                  </a:lnTo>
                  <a:lnTo>
                    <a:pt x="870" y="270"/>
                  </a:lnTo>
                  <a:lnTo>
                    <a:pt x="870" y="270"/>
                  </a:lnTo>
                  <a:lnTo>
                    <a:pt x="865" y="273"/>
                  </a:lnTo>
                  <a:lnTo>
                    <a:pt x="865" y="273"/>
                  </a:lnTo>
                  <a:lnTo>
                    <a:pt x="860" y="277"/>
                  </a:lnTo>
                  <a:lnTo>
                    <a:pt x="856" y="282"/>
                  </a:lnTo>
                  <a:lnTo>
                    <a:pt x="702" y="430"/>
                  </a:lnTo>
                  <a:lnTo>
                    <a:pt x="702" y="430"/>
                  </a:lnTo>
                  <a:lnTo>
                    <a:pt x="690" y="411"/>
                  </a:lnTo>
                  <a:lnTo>
                    <a:pt x="676" y="393"/>
                  </a:lnTo>
                  <a:lnTo>
                    <a:pt x="661" y="376"/>
                  </a:lnTo>
                  <a:lnTo>
                    <a:pt x="646" y="360"/>
                  </a:lnTo>
                  <a:lnTo>
                    <a:pt x="628" y="345"/>
                  </a:lnTo>
                  <a:lnTo>
                    <a:pt x="610" y="331"/>
                  </a:lnTo>
                  <a:lnTo>
                    <a:pt x="592" y="317"/>
                  </a:lnTo>
                  <a:lnTo>
                    <a:pt x="573" y="305"/>
                  </a:lnTo>
                  <a:lnTo>
                    <a:pt x="552" y="295"/>
                  </a:lnTo>
                  <a:lnTo>
                    <a:pt x="532" y="285"/>
                  </a:lnTo>
                  <a:lnTo>
                    <a:pt x="510" y="276"/>
                  </a:lnTo>
                  <a:lnTo>
                    <a:pt x="489" y="270"/>
                  </a:lnTo>
                  <a:lnTo>
                    <a:pt x="466" y="264"/>
                  </a:lnTo>
                  <a:lnTo>
                    <a:pt x="443" y="259"/>
                  </a:lnTo>
                  <a:lnTo>
                    <a:pt x="419" y="256"/>
                  </a:lnTo>
                  <a:lnTo>
                    <a:pt x="396" y="255"/>
                  </a:lnTo>
                  <a:lnTo>
                    <a:pt x="239" y="104"/>
                  </a:lnTo>
                  <a:lnTo>
                    <a:pt x="239" y="104"/>
                  </a:lnTo>
                  <a:lnTo>
                    <a:pt x="237" y="103"/>
                  </a:lnTo>
                  <a:lnTo>
                    <a:pt x="237" y="103"/>
                  </a:lnTo>
                  <a:lnTo>
                    <a:pt x="239" y="94"/>
                  </a:lnTo>
                  <a:lnTo>
                    <a:pt x="240" y="85"/>
                  </a:lnTo>
                  <a:lnTo>
                    <a:pt x="240" y="85"/>
                  </a:lnTo>
                  <a:lnTo>
                    <a:pt x="239" y="74"/>
                  </a:lnTo>
                  <a:lnTo>
                    <a:pt x="235" y="61"/>
                  </a:lnTo>
                  <a:lnTo>
                    <a:pt x="229" y="50"/>
                  </a:lnTo>
                  <a:lnTo>
                    <a:pt x="221" y="40"/>
                  </a:lnTo>
                  <a:lnTo>
                    <a:pt x="198" y="18"/>
                  </a:lnTo>
                  <a:lnTo>
                    <a:pt x="198" y="18"/>
                  </a:lnTo>
                  <a:lnTo>
                    <a:pt x="194" y="14"/>
                  </a:lnTo>
                  <a:lnTo>
                    <a:pt x="188" y="10"/>
                  </a:lnTo>
                  <a:lnTo>
                    <a:pt x="178" y="5"/>
                  </a:lnTo>
                  <a:lnTo>
                    <a:pt x="166" y="2"/>
                  </a:lnTo>
                  <a:lnTo>
                    <a:pt x="154" y="0"/>
                  </a:lnTo>
                  <a:lnTo>
                    <a:pt x="141" y="2"/>
                  </a:lnTo>
                  <a:lnTo>
                    <a:pt x="129" y="5"/>
                  </a:lnTo>
                  <a:lnTo>
                    <a:pt x="119" y="10"/>
                  </a:lnTo>
                  <a:lnTo>
                    <a:pt x="113" y="14"/>
                  </a:lnTo>
                  <a:lnTo>
                    <a:pt x="109" y="18"/>
                  </a:lnTo>
                  <a:lnTo>
                    <a:pt x="19" y="108"/>
                  </a:lnTo>
                  <a:lnTo>
                    <a:pt x="19" y="108"/>
                  </a:lnTo>
                  <a:lnTo>
                    <a:pt x="10" y="118"/>
                  </a:lnTo>
                  <a:lnTo>
                    <a:pt x="5" y="128"/>
                  </a:lnTo>
                  <a:lnTo>
                    <a:pt x="2" y="140"/>
                  </a:lnTo>
                  <a:lnTo>
                    <a:pt x="0" y="153"/>
                  </a:lnTo>
                  <a:lnTo>
                    <a:pt x="0" y="153"/>
                  </a:lnTo>
                  <a:lnTo>
                    <a:pt x="2" y="166"/>
                  </a:lnTo>
                  <a:lnTo>
                    <a:pt x="5" y="178"/>
                  </a:lnTo>
                  <a:lnTo>
                    <a:pt x="10" y="188"/>
                  </a:lnTo>
                  <a:lnTo>
                    <a:pt x="19" y="198"/>
                  </a:lnTo>
                  <a:lnTo>
                    <a:pt x="41" y="221"/>
                  </a:lnTo>
                  <a:lnTo>
                    <a:pt x="41" y="221"/>
                  </a:lnTo>
                  <a:lnTo>
                    <a:pt x="51" y="228"/>
                  </a:lnTo>
                  <a:lnTo>
                    <a:pt x="62" y="235"/>
                  </a:lnTo>
                  <a:lnTo>
                    <a:pt x="74" y="238"/>
                  </a:lnTo>
                  <a:lnTo>
                    <a:pt x="87" y="239"/>
                  </a:lnTo>
                  <a:lnTo>
                    <a:pt x="87" y="239"/>
                  </a:lnTo>
                  <a:lnTo>
                    <a:pt x="95" y="239"/>
                  </a:lnTo>
                  <a:lnTo>
                    <a:pt x="103" y="237"/>
                  </a:lnTo>
                  <a:lnTo>
                    <a:pt x="103" y="237"/>
                  </a:lnTo>
                  <a:lnTo>
                    <a:pt x="105" y="239"/>
                  </a:lnTo>
                  <a:lnTo>
                    <a:pt x="179" y="313"/>
                  </a:lnTo>
                  <a:lnTo>
                    <a:pt x="179" y="313"/>
                  </a:lnTo>
                  <a:lnTo>
                    <a:pt x="159" y="326"/>
                  </a:lnTo>
                  <a:lnTo>
                    <a:pt x="140" y="341"/>
                  </a:lnTo>
                  <a:lnTo>
                    <a:pt x="122" y="356"/>
                  </a:lnTo>
                  <a:lnTo>
                    <a:pt x="106" y="373"/>
                  </a:lnTo>
                  <a:lnTo>
                    <a:pt x="90" y="390"/>
                  </a:lnTo>
                  <a:lnTo>
                    <a:pt x="75" y="409"/>
                  </a:lnTo>
                  <a:lnTo>
                    <a:pt x="62" y="429"/>
                  </a:lnTo>
                  <a:lnTo>
                    <a:pt x="49" y="449"/>
                  </a:lnTo>
                  <a:lnTo>
                    <a:pt x="38" y="470"/>
                  </a:lnTo>
                  <a:lnTo>
                    <a:pt x="29" y="492"/>
                  </a:lnTo>
                  <a:lnTo>
                    <a:pt x="20" y="515"/>
                  </a:lnTo>
                  <a:lnTo>
                    <a:pt x="12" y="537"/>
                  </a:lnTo>
                  <a:lnTo>
                    <a:pt x="7" y="561"/>
                  </a:lnTo>
                  <a:lnTo>
                    <a:pt x="4" y="585"/>
                  </a:lnTo>
                  <a:lnTo>
                    <a:pt x="1" y="610"/>
                  </a:lnTo>
                  <a:lnTo>
                    <a:pt x="0" y="636"/>
                  </a:lnTo>
                  <a:lnTo>
                    <a:pt x="0" y="636"/>
                  </a:lnTo>
                  <a:lnTo>
                    <a:pt x="1" y="662"/>
                  </a:lnTo>
                  <a:lnTo>
                    <a:pt x="4" y="686"/>
                  </a:lnTo>
                  <a:lnTo>
                    <a:pt x="8" y="711"/>
                  </a:lnTo>
                  <a:lnTo>
                    <a:pt x="14" y="736"/>
                  </a:lnTo>
                  <a:lnTo>
                    <a:pt x="21" y="759"/>
                  </a:lnTo>
                  <a:lnTo>
                    <a:pt x="30" y="782"/>
                  </a:lnTo>
                  <a:lnTo>
                    <a:pt x="39" y="804"/>
                  </a:lnTo>
                  <a:lnTo>
                    <a:pt x="51" y="825"/>
                  </a:lnTo>
                  <a:lnTo>
                    <a:pt x="51" y="825"/>
                  </a:lnTo>
                  <a:lnTo>
                    <a:pt x="55" y="834"/>
                  </a:lnTo>
                  <a:lnTo>
                    <a:pt x="59" y="843"/>
                  </a:lnTo>
                  <a:lnTo>
                    <a:pt x="61" y="853"/>
                  </a:lnTo>
                  <a:lnTo>
                    <a:pt x="63" y="861"/>
                  </a:lnTo>
                  <a:lnTo>
                    <a:pt x="63" y="871"/>
                  </a:lnTo>
                  <a:lnTo>
                    <a:pt x="63" y="880"/>
                  </a:lnTo>
                  <a:lnTo>
                    <a:pt x="62" y="890"/>
                  </a:lnTo>
                  <a:lnTo>
                    <a:pt x="60" y="899"/>
                  </a:lnTo>
                  <a:lnTo>
                    <a:pt x="58" y="907"/>
                  </a:lnTo>
                  <a:lnTo>
                    <a:pt x="53" y="916"/>
                  </a:lnTo>
                  <a:lnTo>
                    <a:pt x="49" y="924"/>
                  </a:lnTo>
                  <a:lnTo>
                    <a:pt x="44" y="932"/>
                  </a:lnTo>
                  <a:lnTo>
                    <a:pt x="38" y="939"/>
                  </a:lnTo>
                  <a:lnTo>
                    <a:pt x="32" y="946"/>
                  </a:lnTo>
                  <a:lnTo>
                    <a:pt x="24" y="952"/>
                  </a:lnTo>
                  <a:lnTo>
                    <a:pt x="16" y="958"/>
                  </a:lnTo>
                  <a:lnTo>
                    <a:pt x="16" y="958"/>
                  </a:lnTo>
                  <a:lnTo>
                    <a:pt x="10" y="962"/>
                  </a:lnTo>
                  <a:lnTo>
                    <a:pt x="6" y="966"/>
                  </a:lnTo>
                  <a:lnTo>
                    <a:pt x="3" y="972"/>
                  </a:lnTo>
                  <a:lnTo>
                    <a:pt x="1" y="978"/>
                  </a:lnTo>
                  <a:lnTo>
                    <a:pt x="0" y="983"/>
                  </a:lnTo>
                  <a:lnTo>
                    <a:pt x="1" y="990"/>
                  </a:lnTo>
                  <a:lnTo>
                    <a:pt x="2" y="996"/>
                  </a:lnTo>
                  <a:lnTo>
                    <a:pt x="5" y="1002"/>
                  </a:lnTo>
                  <a:lnTo>
                    <a:pt x="5" y="1002"/>
                  </a:lnTo>
                  <a:lnTo>
                    <a:pt x="10" y="1008"/>
                  </a:lnTo>
                  <a:lnTo>
                    <a:pt x="17" y="1014"/>
                  </a:lnTo>
                  <a:lnTo>
                    <a:pt x="24" y="1017"/>
                  </a:lnTo>
                  <a:lnTo>
                    <a:pt x="32" y="1017"/>
                  </a:lnTo>
                  <a:lnTo>
                    <a:pt x="32" y="1017"/>
                  </a:lnTo>
                  <a:lnTo>
                    <a:pt x="40" y="1016"/>
                  </a:lnTo>
                  <a:lnTo>
                    <a:pt x="48" y="1012"/>
                  </a:lnTo>
                  <a:lnTo>
                    <a:pt x="48" y="1012"/>
                  </a:lnTo>
                  <a:lnTo>
                    <a:pt x="62" y="1004"/>
                  </a:lnTo>
                  <a:lnTo>
                    <a:pt x="75" y="993"/>
                  </a:lnTo>
                  <a:lnTo>
                    <a:pt x="85" y="982"/>
                  </a:lnTo>
                  <a:lnTo>
                    <a:pt x="95" y="970"/>
                  </a:lnTo>
                  <a:lnTo>
                    <a:pt x="104" y="957"/>
                  </a:lnTo>
                  <a:lnTo>
                    <a:pt x="111" y="943"/>
                  </a:lnTo>
                  <a:lnTo>
                    <a:pt x="118" y="929"/>
                  </a:lnTo>
                  <a:lnTo>
                    <a:pt x="122" y="914"/>
                  </a:lnTo>
                  <a:lnTo>
                    <a:pt x="122" y="914"/>
                  </a:lnTo>
                  <a:lnTo>
                    <a:pt x="135" y="926"/>
                  </a:lnTo>
                  <a:lnTo>
                    <a:pt x="149" y="937"/>
                  </a:lnTo>
                  <a:lnTo>
                    <a:pt x="163" y="947"/>
                  </a:lnTo>
                  <a:lnTo>
                    <a:pt x="177" y="957"/>
                  </a:lnTo>
                  <a:lnTo>
                    <a:pt x="192" y="966"/>
                  </a:lnTo>
                  <a:lnTo>
                    <a:pt x="208" y="975"/>
                  </a:lnTo>
                  <a:lnTo>
                    <a:pt x="224" y="982"/>
                  </a:lnTo>
                  <a:lnTo>
                    <a:pt x="240" y="990"/>
                  </a:lnTo>
                  <a:lnTo>
                    <a:pt x="256" y="996"/>
                  </a:lnTo>
                  <a:lnTo>
                    <a:pt x="273" y="1002"/>
                  </a:lnTo>
                  <a:lnTo>
                    <a:pt x="290" y="1006"/>
                  </a:lnTo>
                  <a:lnTo>
                    <a:pt x="309" y="1010"/>
                  </a:lnTo>
                  <a:lnTo>
                    <a:pt x="326" y="1014"/>
                  </a:lnTo>
                  <a:lnTo>
                    <a:pt x="344" y="1016"/>
                  </a:lnTo>
                  <a:lnTo>
                    <a:pt x="363" y="1017"/>
                  </a:lnTo>
                  <a:lnTo>
                    <a:pt x="382" y="1017"/>
                  </a:lnTo>
                  <a:lnTo>
                    <a:pt x="382" y="1017"/>
                  </a:lnTo>
                  <a:lnTo>
                    <a:pt x="407" y="1017"/>
                  </a:lnTo>
                  <a:lnTo>
                    <a:pt x="431" y="1014"/>
                  </a:lnTo>
                  <a:lnTo>
                    <a:pt x="456" y="1010"/>
                  </a:lnTo>
                  <a:lnTo>
                    <a:pt x="479" y="1005"/>
                  </a:lnTo>
                  <a:lnTo>
                    <a:pt x="502" y="997"/>
                  </a:lnTo>
                  <a:lnTo>
                    <a:pt x="524" y="990"/>
                  </a:lnTo>
                  <a:lnTo>
                    <a:pt x="546" y="980"/>
                  </a:lnTo>
                  <a:lnTo>
                    <a:pt x="567" y="968"/>
                  </a:lnTo>
                  <a:lnTo>
                    <a:pt x="588" y="957"/>
                  </a:lnTo>
                  <a:lnTo>
                    <a:pt x="607" y="944"/>
                  </a:lnTo>
                  <a:lnTo>
                    <a:pt x="625" y="929"/>
                  </a:lnTo>
                  <a:lnTo>
                    <a:pt x="642" y="914"/>
                  </a:lnTo>
                  <a:lnTo>
                    <a:pt x="659" y="897"/>
                  </a:lnTo>
                  <a:lnTo>
                    <a:pt x="675" y="879"/>
                  </a:lnTo>
                  <a:lnTo>
                    <a:pt x="690" y="861"/>
                  </a:lnTo>
                  <a:lnTo>
                    <a:pt x="702" y="842"/>
                  </a:lnTo>
                  <a:lnTo>
                    <a:pt x="855" y="989"/>
                  </a:lnTo>
                  <a:lnTo>
                    <a:pt x="855" y="989"/>
                  </a:lnTo>
                  <a:lnTo>
                    <a:pt x="860" y="993"/>
                  </a:lnTo>
                  <a:lnTo>
                    <a:pt x="860" y="993"/>
                  </a:lnTo>
                  <a:lnTo>
                    <a:pt x="870" y="1001"/>
                  </a:lnTo>
                  <a:lnTo>
                    <a:pt x="870" y="1001"/>
                  </a:lnTo>
                  <a:lnTo>
                    <a:pt x="877" y="1005"/>
                  </a:lnTo>
                  <a:lnTo>
                    <a:pt x="877" y="1005"/>
                  </a:lnTo>
                  <a:lnTo>
                    <a:pt x="886" y="1010"/>
                  </a:lnTo>
                  <a:lnTo>
                    <a:pt x="886" y="1010"/>
                  </a:lnTo>
                  <a:lnTo>
                    <a:pt x="893" y="1012"/>
                  </a:lnTo>
                  <a:lnTo>
                    <a:pt x="893" y="1012"/>
                  </a:lnTo>
                  <a:lnTo>
                    <a:pt x="904" y="1016"/>
                  </a:lnTo>
                  <a:lnTo>
                    <a:pt x="904" y="1016"/>
                  </a:lnTo>
                  <a:lnTo>
                    <a:pt x="912" y="1016"/>
                  </a:lnTo>
                  <a:lnTo>
                    <a:pt x="912" y="1016"/>
                  </a:lnTo>
                  <a:lnTo>
                    <a:pt x="922" y="1017"/>
                  </a:lnTo>
                  <a:lnTo>
                    <a:pt x="922" y="1017"/>
                  </a:lnTo>
                  <a:lnTo>
                    <a:pt x="933" y="1016"/>
                  </a:lnTo>
                  <a:lnTo>
                    <a:pt x="933" y="1016"/>
                  </a:lnTo>
                  <a:lnTo>
                    <a:pt x="941" y="1016"/>
                  </a:lnTo>
                  <a:lnTo>
                    <a:pt x="941" y="1016"/>
                  </a:lnTo>
                  <a:lnTo>
                    <a:pt x="951" y="1012"/>
                  </a:lnTo>
                  <a:lnTo>
                    <a:pt x="951" y="1012"/>
                  </a:lnTo>
                  <a:lnTo>
                    <a:pt x="959" y="1010"/>
                  </a:lnTo>
                  <a:lnTo>
                    <a:pt x="959" y="1010"/>
                  </a:lnTo>
                  <a:lnTo>
                    <a:pt x="967" y="1005"/>
                  </a:lnTo>
                  <a:lnTo>
                    <a:pt x="967" y="1005"/>
                  </a:lnTo>
                  <a:lnTo>
                    <a:pt x="975" y="1001"/>
                  </a:lnTo>
                  <a:lnTo>
                    <a:pt x="975" y="1001"/>
                  </a:lnTo>
                  <a:lnTo>
                    <a:pt x="986" y="993"/>
                  </a:lnTo>
                  <a:lnTo>
                    <a:pt x="986" y="993"/>
                  </a:lnTo>
                  <a:lnTo>
                    <a:pt x="990" y="989"/>
                  </a:lnTo>
                  <a:lnTo>
                    <a:pt x="990" y="989"/>
                  </a:lnTo>
                  <a:lnTo>
                    <a:pt x="995" y="983"/>
                  </a:lnTo>
                  <a:lnTo>
                    <a:pt x="1000" y="977"/>
                  </a:lnTo>
                  <a:lnTo>
                    <a:pt x="1000" y="977"/>
                  </a:lnTo>
                  <a:lnTo>
                    <a:pt x="1002" y="975"/>
                  </a:lnTo>
                  <a:lnTo>
                    <a:pt x="1002" y="975"/>
                  </a:lnTo>
                  <a:lnTo>
                    <a:pt x="1006" y="968"/>
                  </a:lnTo>
                  <a:lnTo>
                    <a:pt x="1009" y="962"/>
                  </a:lnTo>
                  <a:lnTo>
                    <a:pt x="1009" y="962"/>
                  </a:lnTo>
                  <a:lnTo>
                    <a:pt x="1010" y="959"/>
                  </a:lnTo>
                  <a:lnTo>
                    <a:pt x="1010" y="959"/>
                  </a:lnTo>
                  <a:lnTo>
                    <a:pt x="1012" y="952"/>
                  </a:lnTo>
                  <a:lnTo>
                    <a:pt x="1015" y="945"/>
                  </a:lnTo>
                  <a:lnTo>
                    <a:pt x="1015" y="945"/>
                  </a:lnTo>
                  <a:lnTo>
                    <a:pt x="1016" y="941"/>
                  </a:lnTo>
                  <a:lnTo>
                    <a:pt x="1016" y="941"/>
                  </a:lnTo>
                  <a:lnTo>
                    <a:pt x="1018" y="932"/>
                  </a:lnTo>
                  <a:lnTo>
                    <a:pt x="1018" y="922"/>
                  </a:lnTo>
                  <a:lnTo>
                    <a:pt x="1018" y="349"/>
                  </a:lnTo>
                  <a:lnTo>
                    <a:pt x="1018" y="349"/>
                  </a:lnTo>
                  <a:lnTo>
                    <a:pt x="1018" y="340"/>
                  </a:lnTo>
                  <a:lnTo>
                    <a:pt x="1016" y="330"/>
                  </a:lnTo>
                  <a:lnTo>
                    <a:pt x="1016" y="330"/>
                  </a:lnTo>
                  <a:close/>
                  <a:moveTo>
                    <a:pt x="87" y="176"/>
                  </a:moveTo>
                  <a:lnTo>
                    <a:pt x="64" y="153"/>
                  </a:lnTo>
                  <a:lnTo>
                    <a:pt x="154" y="63"/>
                  </a:lnTo>
                  <a:lnTo>
                    <a:pt x="177" y="85"/>
                  </a:lnTo>
                  <a:lnTo>
                    <a:pt x="87" y="176"/>
                  </a:lnTo>
                  <a:close/>
                  <a:moveTo>
                    <a:pt x="154" y="198"/>
                  </a:moveTo>
                  <a:lnTo>
                    <a:pt x="199" y="153"/>
                  </a:lnTo>
                  <a:lnTo>
                    <a:pt x="311" y="261"/>
                  </a:lnTo>
                  <a:lnTo>
                    <a:pt x="311" y="261"/>
                  </a:lnTo>
                  <a:lnTo>
                    <a:pt x="291" y="265"/>
                  </a:lnTo>
                  <a:lnTo>
                    <a:pt x="273" y="270"/>
                  </a:lnTo>
                  <a:lnTo>
                    <a:pt x="255" y="275"/>
                  </a:lnTo>
                  <a:lnTo>
                    <a:pt x="238" y="282"/>
                  </a:lnTo>
                  <a:lnTo>
                    <a:pt x="154" y="198"/>
                  </a:lnTo>
                  <a:close/>
                  <a:moveTo>
                    <a:pt x="382" y="953"/>
                  </a:moveTo>
                  <a:lnTo>
                    <a:pt x="382" y="953"/>
                  </a:lnTo>
                  <a:lnTo>
                    <a:pt x="360" y="952"/>
                  </a:lnTo>
                  <a:lnTo>
                    <a:pt x="339" y="950"/>
                  </a:lnTo>
                  <a:lnTo>
                    <a:pt x="317" y="947"/>
                  </a:lnTo>
                  <a:lnTo>
                    <a:pt x="297" y="942"/>
                  </a:lnTo>
                  <a:lnTo>
                    <a:pt x="276" y="935"/>
                  </a:lnTo>
                  <a:lnTo>
                    <a:pt x="257" y="928"/>
                  </a:lnTo>
                  <a:lnTo>
                    <a:pt x="238" y="919"/>
                  </a:lnTo>
                  <a:lnTo>
                    <a:pt x="221" y="909"/>
                  </a:lnTo>
                  <a:lnTo>
                    <a:pt x="202" y="898"/>
                  </a:lnTo>
                  <a:lnTo>
                    <a:pt x="186" y="886"/>
                  </a:lnTo>
                  <a:lnTo>
                    <a:pt x="170" y="873"/>
                  </a:lnTo>
                  <a:lnTo>
                    <a:pt x="155" y="859"/>
                  </a:lnTo>
                  <a:lnTo>
                    <a:pt x="141" y="844"/>
                  </a:lnTo>
                  <a:lnTo>
                    <a:pt x="128" y="828"/>
                  </a:lnTo>
                  <a:lnTo>
                    <a:pt x="117" y="811"/>
                  </a:lnTo>
                  <a:lnTo>
                    <a:pt x="106" y="794"/>
                  </a:lnTo>
                  <a:lnTo>
                    <a:pt x="106" y="794"/>
                  </a:lnTo>
                  <a:lnTo>
                    <a:pt x="104" y="789"/>
                  </a:lnTo>
                  <a:lnTo>
                    <a:pt x="104" y="789"/>
                  </a:lnTo>
                  <a:lnTo>
                    <a:pt x="103" y="788"/>
                  </a:lnTo>
                  <a:lnTo>
                    <a:pt x="103" y="788"/>
                  </a:lnTo>
                  <a:lnTo>
                    <a:pt x="94" y="771"/>
                  </a:lnTo>
                  <a:lnTo>
                    <a:pt x="87" y="753"/>
                  </a:lnTo>
                  <a:lnTo>
                    <a:pt x="79" y="735"/>
                  </a:lnTo>
                  <a:lnTo>
                    <a:pt x="74" y="715"/>
                  </a:lnTo>
                  <a:lnTo>
                    <a:pt x="69" y="696"/>
                  </a:lnTo>
                  <a:lnTo>
                    <a:pt x="66" y="677"/>
                  </a:lnTo>
                  <a:lnTo>
                    <a:pt x="64" y="656"/>
                  </a:lnTo>
                  <a:lnTo>
                    <a:pt x="64" y="636"/>
                  </a:lnTo>
                  <a:lnTo>
                    <a:pt x="64" y="636"/>
                  </a:lnTo>
                  <a:lnTo>
                    <a:pt x="64" y="620"/>
                  </a:lnTo>
                  <a:lnTo>
                    <a:pt x="65" y="603"/>
                  </a:lnTo>
                  <a:lnTo>
                    <a:pt x="67" y="588"/>
                  </a:lnTo>
                  <a:lnTo>
                    <a:pt x="70" y="571"/>
                  </a:lnTo>
                  <a:lnTo>
                    <a:pt x="74" y="556"/>
                  </a:lnTo>
                  <a:lnTo>
                    <a:pt x="78" y="541"/>
                  </a:lnTo>
                  <a:lnTo>
                    <a:pt x="83" y="526"/>
                  </a:lnTo>
                  <a:lnTo>
                    <a:pt x="89" y="511"/>
                  </a:lnTo>
                  <a:lnTo>
                    <a:pt x="95" y="497"/>
                  </a:lnTo>
                  <a:lnTo>
                    <a:pt x="103" y="485"/>
                  </a:lnTo>
                  <a:lnTo>
                    <a:pt x="110" y="471"/>
                  </a:lnTo>
                  <a:lnTo>
                    <a:pt x="118" y="458"/>
                  </a:lnTo>
                  <a:lnTo>
                    <a:pt x="127" y="446"/>
                  </a:lnTo>
                  <a:lnTo>
                    <a:pt x="137" y="433"/>
                  </a:lnTo>
                  <a:lnTo>
                    <a:pt x="147" y="422"/>
                  </a:lnTo>
                  <a:lnTo>
                    <a:pt x="157" y="411"/>
                  </a:lnTo>
                  <a:lnTo>
                    <a:pt x="168" y="400"/>
                  </a:lnTo>
                  <a:lnTo>
                    <a:pt x="180" y="390"/>
                  </a:lnTo>
                  <a:lnTo>
                    <a:pt x="192" y="380"/>
                  </a:lnTo>
                  <a:lnTo>
                    <a:pt x="205" y="372"/>
                  </a:lnTo>
                  <a:lnTo>
                    <a:pt x="217" y="363"/>
                  </a:lnTo>
                  <a:lnTo>
                    <a:pt x="230" y="356"/>
                  </a:lnTo>
                  <a:lnTo>
                    <a:pt x="244" y="349"/>
                  </a:lnTo>
                  <a:lnTo>
                    <a:pt x="258" y="343"/>
                  </a:lnTo>
                  <a:lnTo>
                    <a:pt x="272" y="336"/>
                  </a:lnTo>
                  <a:lnTo>
                    <a:pt x="287" y="332"/>
                  </a:lnTo>
                  <a:lnTo>
                    <a:pt x="302" y="328"/>
                  </a:lnTo>
                  <a:lnTo>
                    <a:pt x="318" y="324"/>
                  </a:lnTo>
                  <a:lnTo>
                    <a:pt x="333" y="321"/>
                  </a:lnTo>
                  <a:lnTo>
                    <a:pt x="349" y="319"/>
                  </a:lnTo>
                  <a:lnTo>
                    <a:pt x="365" y="318"/>
                  </a:lnTo>
                  <a:lnTo>
                    <a:pt x="382" y="317"/>
                  </a:lnTo>
                  <a:lnTo>
                    <a:pt x="382" y="317"/>
                  </a:lnTo>
                  <a:lnTo>
                    <a:pt x="398" y="318"/>
                  </a:lnTo>
                  <a:lnTo>
                    <a:pt x="414" y="319"/>
                  </a:lnTo>
                  <a:lnTo>
                    <a:pt x="430" y="321"/>
                  </a:lnTo>
                  <a:lnTo>
                    <a:pt x="446" y="324"/>
                  </a:lnTo>
                  <a:lnTo>
                    <a:pt x="461" y="328"/>
                  </a:lnTo>
                  <a:lnTo>
                    <a:pt x="476" y="332"/>
                  </a:lnTo>
                  <a:lnTo>
                    <a:pt x="491" y="336"/>
                  </a:lnTo>
                  <a:lnTo>
                    <a:pt x="505" y="343"/>
                  </a:lnTo>
                  <a:lnTo>
                    <a:pt x="520" y="349"/>
                  </a:lnTo>
                  <a:lnTo>
                    <a:pt x="533" y="356"/>
                  </a:lnTo>
                  <a:lnTo>
                    <a:pt x="547" y="363"/>
                  </a:lnTo>
                  <a:lnTo>
                    <a:pt x="560" y="372"/>
                  </a:lnTo>
                  <a:lnTo>
                    <a:pt x="572" y="380"/>
                  </a:lnTo>
                  <a:lnTo>
                    <a:pt x="584" y="390"/>
                  </a:lnTo>
                  <a:lnTo>
                    <a:pt x="595" y="400"/>
                  </a:lnTo>
                  <a:lnTo>
                    <a:pt x="607" y="411"/>
                  </a:lnTo>
                  <a:lnTo>
                    <a:pt x="617" y="422"/>
                  </a:lnTo>
                  <a:lnTo>
                    <a:pt x="627" y="433"/>
                  </a:lnTo>
                  <a:lnTo>
                    <a:pt x="637" y="446"/>
                  </a:lnTo>
                  <a:lnTo>
                    <a:pt x="646" y="458"/>
                  </a:lnTo>
                  <a:lnTo>
                    <a:pt x="654" y="471"/>
                  </a:lnTo>
                  <a:lnTo>
                    <a:pt x="662" y="485"/>
                  </a:lnTo>
                  <a:lnTo>
                    <a:pt x="668" y="497"/>
                  </a:lnTo>
                  <a:lnTo>
                    <a:pt x="675" y="511"/>
                  </a:lnTo>
                  <a:lnTo>
                    <a:pt x="681" y="526"/>
                  </a:lnTo>
                  <a:lnTo>
                    <a:pt x="685" y="541"/>
                  </a:lnTo>
                  <a:lnTo>
                    <a:pt x="690" y="556"/>
                  </a:lnTo>
                  <a:lnTo>
                    <a:pt x="694" y="571"/>
                  </a:lnTo>
                  <a:lnTo>
                    <a:pt x="696" y="588"/>
                  </a:lnTo>
                  <a:lnTo>
                    <a:pt x="698" y="603"/>
                  </a:lnTo>
                  <a:lnTo>
                    <a:pt x="699" y="620"/>
                  </a:lnTo>
                  <a:lnTo>
                    <a:pt x="700" y="636"/>
                  </a:lnTo>
                  <a:lnTo>
                    <a:pt x="700" y="636"/>
                  </a:lnTo>
                  <a:lnTo>
                    <a:pt x="699" y="652"/>
                  </a:lnTo>
                  <a:lnTo>
                    <a:pt x="698" y="668"/>
                  </a:lnTo>
                  <a:lnTo>
                    <a:pt x="696" y="684"/>
                  </a:lnTo>
                  <a:lnTo>
                    <a:pt x="694" y="699"/>
                  </a:lnTo>
                  <a:lnTo>
                    <a:pt x="690" y="715"/>
                  </a:lnTo>
                  <a:lnTo>
                    <a:pt x="685" y="730"/>
                  </a:lnTo>
                  <a:lnTo>
                    <a:pt x="681" y="745"/>
                  </a:lnTo>
                  <a:lnTo>
                    <a:pt x="675" y="759"/>
                  </a:lnTo>
                  <a:lnTo>
                    <a:pt x="668" y="773"/>
                  </a:lnTo>
                  <a:lnTo>
                    <a:pt x="662" y="787"/>
                  </a:lnTo>
                  <a:lnTo>
                    <a:pt x="654" y="800"/>
                  </a:lnTo>
                  <a:lnTo>
                    <a:pt x="646" y="813"/>
                  </a:lnTo>
                  <a:lnTo>
                    <a:pt x="637" y="826"/>
                  </a:lnTo>
                  <a:lnTo>
                    <a:pt x="627" y="838"/>
                  </a:lnTo>
                  <a:lnTo>
                    <a:pt x="617" y="849"/>
                  </a:lnTo>
                  <a:lnTo>
                    <a:pt x="607" y="860"/>
                  </a:lnTo>
                  <a:lnTo>
                    <a:pt x="595" y="871"/>
                  </a:lnTo>
                  <a:lnTo>
                    <a:pt x="584" y="880"/>
                  </a:lnTo>
                  <a:lnTo>
                    <a:pt x="572" y="890"/>
                  </a:lnTo>
                  <a:lnTo>
                    <a:pt x="560" y="899"/>
                  </a:lnTo>
                  <a:lnTo>
                    <a:pt x="547" y="907"/>
                  </a:lnTo>
                  <a:lnTo>
                    <a:pt x="533" y="915"/>
                  </a:lnTo>
                  <a:lnTo>
                    <a:pt x="520" y="922"/>
                  </a:lnTo>
                  <a:lnTo>
                    <a:pt x="505" y="929"/>
                  </a:lnTo>
                  <a:lnTo>
                    <a:pt x="491" y="934"/>
                  </a:lnTo>
                  <a:lnTo>
                    <a:pt x="476" y="939"/>
                  </a:lnTo>
                  <a:lnTo>
                    <a:pt x="461" y="944"/>
                  </a:lnTo>
                  <a:lnTo>
                    <a:pt x="446" y="947"/>
                  </a:lnTo>
                  <a:lnTo>
                    <a:pt x="430" y="950"/>
                  </a:lnTo>
                  <a:lnTo>
                    <a:pt x="414" y="952"/>
                  </a:lnTo>
                  <a:lnTo>
                    <a:pt x="398" y="953"/>
                  </a:lnTo>
                  <a:lnTo>
                    <a:pt x="382" y="953"/>
                  </a:lnTo>
                  <a:lnTo>
                    <a:pt x="382" y="953"/>
                  </a:lnTo>
                  <a:close/>
                  <a:moveTo>
                    <a:pt x="827" y="874"/>
                  </a:moveTo>
                  <a:lnTo>
                    <a:pt x="734" y="783"/>
                  </a:lnTo>
                  <a:lnTo>
                    <a:pt x="734" y="783"/>
                  </a:lnTo>
                  <a:lnTo>
                    <a:pt x="740" y="766"/>
                  </a:lnTo>
                  <a:lnTo>
                    <a:pt x="746" y="748"/>
                  </a:lnTo>
                  <a:lnTo>
                    <a:pt x="752" y="730"/>
                  </a:lnTo>
                  <a:lnTo>
                    <a:pt x="756" y="712"/>
                  </a:lnTo>
                  <a:lnTo>
                    <a:pt x="759" y="694"/>
                  </a:lnTo>
                  <a:lnTo>
                    <a:pt x="761" y="674"/>
                  </a:lnTo>
                  <a:lnTo>
                    <a:pt x="762" y="655"/>
                  </a:lnTo>
                  <a:lnTo>
                    <a:pt x="764" y="636"/>
                  </a:lnTo>
                  <a:lnTo>
                    <a:pt x="764" y="636"/>
                  </a:lnTo>
                  <a:lnTo>
                    <a:pt x="762" y="617"/>
                  </a:lnTo>
                  <a:lnTo>
                    <a:pt x="761" y="597"/>
                  </a:lnTo>
                  <a:lnTo>
                    <a:pt x="759" y="578"/>
                  </a:lnTo>
                  <a:lnTo>
                    <a:pt x="756" y="560"/>
                  </a:lnTo>
                  <a:lnTo>
                    <a:pt x="752" y="540"/>
                  </a:lnTo>
                  <a:lnTo>
                    <a:pt x="746" y="523"/>
                  </a:lnTo>
                  <a:lnTo>
                    <a:pt x="740" y="505"/>
                  </a:lnTo>
                  <a:lnTo>
                    <a:pt x="734" y="488"/>
                  </a:lnTo>
                  <a:lnTo>
                    <a:pt x="827" y="398"/>
                  </a:lnTo>
                  <a:lnTo>
                    <a:pt x="827" y="874"/>
                  </a:lnTo>
                  <a:close/>
                  <a:moveTo>
                    <a:pt x="955" y="922"/>
                  </a:moveTo>
                  <a:lnTo>
                    <a:pt x="955" y="922"/>
                  </a:lnTo>
                  <a:lnTo>
                    <a:pt x="953" y="928"/>
                  </a:lnTo>
                  <a:lnTo>
                    <a:pt x="951" y="934"/>
                  </a:lnTo>
                  <a:lnTo>
                    <a:pt x="951" y="934"/>
                  </a:lnTo>
                  <a:lnTo>
                    <a:pt x="949" y="938"/>
                  </a:lnTo>
                  <a:lnTo>
                    <a:pt x="946" y="943"/>
                  </a:lnTo>
                  <a:lnTo>
                    <a:pt x="946" y="943"/>
                  </a:lnTo>
                  <a:lnTo>
                    <a:pt x="945" y="945"/>
                  </a:lnTo>
                  <a:lnTo>
                    <a:pt x="945" y="945"/>
                  </a:lnTo>
                  <a:lnTo>
                    <a:pt x="940" y="948"/>
                  </a:lnTo>
                  <a:lnTo>
                    <a:pt x="934" y="951"/>
                  </a:lnTo>
                  <a:lnTo>
                    <a:pt x="934" y="951"/>
                  </a:lnTo>
                  <a:lnTo>
                    <a:pt x="930" y="952"/>
                  </a:lnTo>
                  <a:lnTo>
                    <a:pt x="930" y="952"/>
                  </a:lnTo>
                  <a:lnTo>
                    <a:pt x="922" y="953"/>
                  </a:lnTo>
                  <a:lnTo>
                    <a:pt x="914" y="952"/>
                  </a:lnTo>
                  <a:lnTo>
                    <a:pt x="906" y="949"/>
                  </a:lnTo>
                  <a:lnTo>
                    <a:pt x="900" y="944"/>
                  </a:lnTo>
                  <a:lnTo>
                    <a:pt x="900" y="944"/>
                  </a:lnTo>
                  <a:lnTo>
                    <a:pt x="896" y="939"/>
                  </a:lnTo>
                  <a:lnTo>
                    <a:pt x="893" y="934"/>
                  </a:lnTo>
                  <a:lnTo>
                    <a:pt x="891" y="928"/>
                  </a:lnTo>
                  <a:lnTo>
                    <a:pt x="890" y="922"/>
                  </a:lnTo>
                  <a:lnTo>
                    <a:pt x="890" y="349"/>
                  </a:lnTo>
                  <a:lnTo>
                    <a:pt x="890" y="349"/>
                  </a:lnTo>
                  <a:lnTo>
                    <a:pt x="891" y="343"/>
                  </a:lnTo>
                  <a:lnTo>
                    <a:pt x="893" y="336"/>
                  </a:lnTo>
                  <a:lnTo>
                    <a:pt x="897" y="331"/>
                  </a:lnTo>
                  <a:lnTo>
                    <a:pt x="901" y="327"/>
                  </a:lnTo>
                  <a:lnTo>
                    <a:pt x="901" y="327"/>
                  </a:lnTo>
                  <a:lnTo>
                    <a:pt x="905" y="323"/>
                  </a:lnTo>
                  <a:lnTo>
                    <a:pt x="911" y="320"/>
                  </a:lnTo>
                  <a:lnTo>
                    <a:pt x="911" y="320"/>
                  </a:lnTo>
                  <a:lnTo>
                    <a:pt x="916" y="318"/>
                  </a:lnTo>
                  <a:lnTo>
                    <a:pt x="922" y="317"/>
                  </a:lnTo>
                  <a:lnTo>
                    <a:pt x="922" y="317"/>
                  </a:lnTo>
                  <a:lnTo>
                    <a:pt x="929" y="318"/>
                  </a:lnTo>
                  <a:lnTo>
                    <a:pt x="934" y="320"/>
                  </a:lnTo>
                  <a:lnTo>
                    <a:pt x="934" y="320"/>
                  </a:lnTo>
                  <a:lnTo>
                    <a:pt x="940" y="323"/>
                  </a:lnTo>
                  <a:lnTo>
                    <a:pt x="944" y="327"/>
                  </a:lnTo>
                  <a:lnTo>
                    <a:pt x="944" y="327"/>
                  </a:lnTo>
                  <a:lnTo>
                    <a:pt x="946" y="328"/>
                  </a:lnTo>
                  <a:lnTo>
                    <a:pt x="946" y="328"/>
                  </a:lnTo>
                  <a:lnTo>
                    <a:pt x="949" y="332"/>
                  </a:lnTo>
                  <a:lnTo>
                    <a:pt x="951" y="338"/>
                  </a:lnTo>
                  <a:lnTo>
                    <a:pt x="951" y="338"/>
                  </a:lnTo>
                  <a:lnTo>
                    <a:pt x="953" y="343"/>
                  </a:lnTo>
                  <a:lnTo>
                    <a:pt x="955" y="349"/>
                  </a:lnTo>
                  <a:lnTo>
                    <a:pt x="955" y="92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0" name="Freeform 28"/>
            <p:cNvSpPr>
              <a:spLocks noEditPoints="1"/>
            </p:cNvSpPr>
            <p:nvPr/>
          </p:nvSpPr>
          <p:spPr bwMode="auto">
            <a:xfrm>
              <a:off x="5214215" y="938672"/>
              <a:ext cx="292455" cy="292455"/>
            </a:xfrm>
            <a:custGeom>
              <a:avLst/>
              <a:gdLst>
                <a:gd name="T0" fmla="*/ 1012 w 1017"/>
                <a:gd name="T1" fmla="*/ 49 h 1018"/>
                <a:gd name="T2" fmla="*/ 994 w 1017"/>
                <a:gd name="T3" fmla="*/ 24 h 1018"/>
                <a:gd name="T4" fmla="*/ 981 w 1017"/>
                <a:gd name="T5" fmla="*/ 13 h 1018"/>
                <a:gd name="T6" fmla="*/ 946 w 1017"/>
                <a:gd name="T7" fmla="*/ 0 h 1018"/>
                <a:gd name="T8" fmla="*/ 929 w 1017"/>
                <a:gd name="T9" fmla="*/ 1 h 1018"/>
                <a:gd name="T10" fmla="*/ 691 w 1017"/>
                <a:gd name="T11" fmla="*/ 100 h 1018"/>
                <a:gd name="T12" fmla="*/ 647 w 1017"/>
                <a:gd name="T13" fmla="*/ 101 h 1018"/>
                <a:gd name="T14" fmla="*/ 406 w 1017"/>
                <a:gd name="T15" fmla="*/ 1 h 1018"/>
                <a:gd name="T16" fmla="*/ 397 w 1017"/>
                <a:gd name="T17" fmla="*/ 0 h 1018"/>
                <a:gd name="T18" fmla="*/ 372 w 1017"/>
                <a:gd name="T19" fmla="*/ 4 h 1018"/>
                <a:gd name="T20" fmla="*/ 328 w 1017"/>
                <a:gd name="T21" fmla="*/ 4 h 1018"/>
                <a:gd name="T22" fmla="*/ 301 w 1017"/>
                <a:gd name="T23" fmla="*/ 0 h 1018"/>
                <a:gd name="T24" fmla="*/ 55 w 1017"/>
                <a:gd name="T25" fmla="*/ 100 h 1018"/>
                <a:gd name="T26" fmla="*/ 16 w 1017"/>
                <a:gd name="T27" fmla="*/ 127 h 1018"/>
                <a:gd name="T28" fmla="*/ 0 w 1017"/>
                <a:gd name="T29" fmla="*/ 938 h 1018"/>
                <a:gd name="T30" fmla="*/ 6 w 1017"/>
                <a:gd name="T31" fmla="*/ 968 h 1018"/>
                <a:gd name="T32" fmla="*/ 6 w 1017"/>
                <a:gd name="T33" fmla="*/ 969 h 1018"/>
                <a:gd name="T34" fmla="*/ 21 w 1017"/>
                <a:gd name="T35" fmla="*/ 990 h 1018"/>
                <a:gd name="T36" fmla="*/ 36 w 1017"/>
                <a:gd name="T37" fmla="*/ 1004 h 1018"/>
                <a:gd name="T38" fmla="*/ 58 w 1017"/>
                <a:gd name="T39" fmla="*/ 1015 h 1018"/>
                <a:gd name="T40" fmla="*/ 81 w 1017"/>
                <a:gd name="T41" fmla="*/ 1017 h 1018"/>
                <a:gd name="T42" fmla="*/ 328 w 1017"/>
                <a:gd name="T43" fmla="*/ 918 h 1018"/>
                <a:gd name="T44" fmla="*/ 360 w 1017"/>
                <a:gd name="T45" fmla="*/ 913 h 1018"/>
                <a:gd name="T46" fmla="*/ 604 w 1017"/>
                <a:gd name="T47" fmla="*/ 1016 h 1018"/>
                <a:gd name="T48" fmla="*/ 620 w 1017"/>
                <a:gd name="T49" fmla="*/ 1018 h 1018"/>
                <a:gd name="T50" fmla="*/ 645 w 1017"/>
                <a:gd name="T51" fmla="*/ 1013 h 1018"/>
                <a:gd name="T52" fmla="*/ 664 w 1017"/>
                <a:gd name="T53" fmla="*/ 1004 h 1018"/>
                <a:gd name="T54" fmla="*/ 672 w 1017"/>
                <a:gd name="T55" fmla="*/ 1004 h 1018"/>
                <a:gd name="T56" fmla="*/ 694 w 1017"/>
                <a:gd name="T57" fmla="*/ 1015 h 1018"/>
                <a:gd name="T58" fmla="*/ 717 w 1017"/>
                <a:gd name="T59" fmla="*/ 1017 h 1018"/>
                <a:gd name="T60" fmla="*/ 746 w 1017"/>
                <a:gd name="T61" fmla="*/ 1012 h 1018"/>
                <a:gd name="T62" fmla="*/ 994 w 1017"/>
                <a:gd name="T63" fmla="*/ 900 h 1018"/>
                <a:gd name="T64" fmla="*/ 1017 w 1017"/>
                <a:gd name="T65" fmla="*/ 845 h 1018"/>
                <a:gd name="T66" fmla="*/ 1014 w 1017"/>
                <a:gd name="T67" fmla="*/ 57 h 1018"/>
                <a:gd name="T68" fmla="*/ 86 w 1017"/>
                <a:gd name="T69" fmla="*/ 953 h 1018"/>
                <a:gd name="T70" fmla="*/ 67 w 1017"/>
                <a:gd name="T71" fmla="*/ 947 h 1018"/>
                <a:gd name="T72" fmla="*/ 64 w 1017"/>
                <a:gd name="T73" fmla="*/ 174 h 1018"/>
                <a:gd name="T74" fmla="*/ 296 w 1017"/>
                <a:gd name="T75" fmla="*/ 64 h 1018"/>
                <a:gd name="T76" fmla="*/ 314 w 1017"/>
                <a:gd name="T77" fmla="*/ 69 h 1018"/>
                <a:gd name="T78" fmla="*/ 318 w 1017"/>
                <a:gd name="T79" fmla="*/ 843 h 1018"/>
                <a:gd name="T80" fmla="*/ 305 w 1017"/>
                <a:gd name="T81" fmla="*/ 858 h 1018"/>
                <a:gd name="T82" fmla="*/ 634 w 1017"/>
                <a:gd name="T83" fmla="*/ 944 h 1018"/>
                <a:gd name="T84" fmla="*/ 620 w 1017"/>
                <a:gd name="T85" fmla="*/ 954 h 1018"/>
                <a:gd name="T86" fmla="*/ 389 w 1017"/>
                <a:gd name="T87" fmla="*/ 856 h 1018"/>
                <a:gd name="T88" fmla="*/ 381 w 1017"/>
                <a:gd name="T89" fmla="*/ 79 h 1018"/>
                <a:gd name="T90" fmla="*/ 390 w 1017"/>
                <a:gd name="T91" fmla="*/ 65 h 1018"/>
                <a:gd name="T92" fmla="*/ 404 w 1017"/>
                <a:gd name="T93" fmla="*/ 64 h 1018"/>
                <a:gd name="T94" fmla="*/ 635 w 1017"/>
                <a:gd name="T95" fmla="*/ 170 h 1018"/>
                <a:gd name="T96" fmla="*/ 721 w 1017"/>
                <a:gd name="T97" fmla="*/ 953 h 1018"/>
                <a:gd name="T98" fmla="*/ 702 w 1017"/>
                <a:gd name="T99" fmla="*/ 947 h 1018"/>
                <a:gd name="T100" fmla="*/ 700 w 1017"/>
                <a:gd name="T101" fmla="*/ 174 h 1018"/>
                <a:gd name="T102" fmla="*/ 933 w 1017"/>
                <a:gd name="T103" fmla="*/ 64 h 1018"/>
                <a:gd name="T104" fmla="*/ 950 w 1017"/>
                <a:gd name="T105" fmla="*/ 69 h 1018"/>
                <a:gd name="T106" fmla="*/ 954 w 1017"/>
                <a:gd name="T107" fmla="*/ 843 h 1018"/>
                <a:gd name="T108" fmla="*/ 940 w 1017"/>
                <a:gd name="T109" fmla="*/ 85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7" h="1018">
                  <a:moveTo>
                    <a:pt x="1012" y="49"/>
                  </a:moveTo>
                  <a:lnTo>
                    <a:pt x="1012" y="49"/>
                  </a:lnTo>
                  <a:lnTo>
                    <a:pt x="1012" y="49"/>
                  </a:lnTo>
                  <a:lnTo>
                    <a:pt x="1012" y="49"/>
                  </a:lnTo>
                  <a:lnTo>
                    <a:pt x="1012" y="49"/>
                  </a:lnTo>
                  <a:lnTo>
                    <a:pt x="1012" y="49"/>
                  </a:lnTo>
                  <a:lnTo>
                    <a:pt x="1008" y="42"/>
                  </a:lnTo>
                  <a:lnTo>
                    <a:pt x="1005" y="35"/>
                  </a:lnTo>
                  <a:lnTo>
                    <a:pt x="999" y="29"/>
                  </a:lnTo>
                  <a:lnTo>
                    <a:pt x="994" y="24"/>
                  </a:lnTo>
                  <a:lnTo>
                    <a:pt x="994" y="24"/>
                  </a:lnTo>
                  <a:lnTo>
                    <a:pt x="993" y="21"/>
                  </a:lnTo>
                  <a:lnTo>
                    <a:pt x="993" y="21"/>
                  </a:lnTo>
                  <a:lnTo>
                    <a:pt x="986" y="17"/>
                  </a:lnTo>
                  <a:lnTo>
                    <a:pt x="981" y="13"/>
                  </a:lnTo>
                  <a:lnTo>
                    <a:pt x="975" y="9"/>
                  </a:lnTo>
                  <a:lnTo>
                    <a:pt x="968" y="5"/>
                  </a:lnTo>
                  <a:lnTo>
                    <a:pt x="961" y="3"/>
                  </a:lnTo>
                  <a:lnTo>
                    <a:pt x="953" y="1"/>
                  </a:lnTo>
                  <a:lnTo>
                    <a:pt x="946" y="0"/>
                  </a:lnTo>
                  <a:lnTo>
                    <a:pt x="938" y="0"/>
                  </a:lnTo>
                  <a:lnTo>
                    <a:pt x="938" y="0"/>
                  </a:lnTo>
                  <a:lnTo>
                    <a:pt x="937" y="0"/>
                  </a:lnTo>
                  <a:lnTo>
                    <a:pt x="937" y="0"/>
                  </a:lnTo>
                  <a:lnTo>
                    <a:pt x="929" y="1"/>
                  </a:lnTo>
                  <a:lnTo>
                    <a:pt x="922" y="2"/>
                  </a:lnTo>
                  <a:lnTo>
                    <a:pt x="914" y="3"/>
                  </a:lnTo>
                  <a:lnTo>
                    <a:pt x="908" y="6"/>
                  </a:lnTo>
                  <a:lnTo>
                    <a:pt x="691" y="100"/>
                  </a:lnTo>
                  <a:lnTo>
                    <a:pt x="691" y="100"/>
                  </a:lnTo>
                  <a:lnTo>
                    <a:pt x="679" y="104"/>
                  </a:lnTo>
                  <a:lnTo>
                    <a:pt x="669" y="112"/>
                  </a:lnTo>
                  <a:lnTo>
                    <a:pt x="669" y="112"/>
                  </a:lnTo>
                  <a:lnTo>
                    <a:pt x="658" y="105"/>
                  </a:lnTo>
                  <a:lnTo>
                    <a:pt x="647" y="101"/>
                  </a:lnTo>
                  <a:lnTo>
                    <a:pt x="428" y="6"/>
                  </a:lnTo>
                  <a:lnTo>
                    <a:pt x="428" y="6"/>
                  </a:lnTo>
                  <a:lnTo>
                    <a:pt x="421" y="3"/>
                  </a:lnTo>
                  <a:lnTo>
                    <a:pt x="413" y="2"/>
                  </a:lnTo>
                  <a:lnTo>
                    <a:pt x="406" y="1"/>
                  </a:lnTo>
                  <a:lnTo>
                    <a:pt x="398" y="0"/>
                  </a:lnTo>
                  <a:lnTo>
                    <a:pt x="398" y="0"/>
                  </a:lnTo>
                  <a:lnTo>
                    <a:pt x="397" y="0"/>
                  </a:lnTo>
                  <a:lnTo>
                    <a:pt x="397" y="0"/>
                  </a:lnTo>
                  <a:lnTo>
                    <a:pt x="397" y="0"/>
                  </a:lnTo>
                  <a:lnTo>
                    <a:pt x="397" y="0"/>
                  </a:lnTo>
                  <a:lnTo>
                    <a:pt x="396" y="0"/>
                  </a:lnTo>
                  <a:lnTo>
                    <a:pt x="396" y="0"/>
                  </a:lnTo>
                  <a:lnTo>
                    <a:pt x="383" y="1"/>
                  </a:lnTo>
                  <a:lnTo>
                    <a:pt x="372" y="4"/>
                  </a:lnTo>
                  <a:lnTo>
                    <a:pt x="360" y="10"/>
                  </a:lnTo>
                  <a:lnTo>
                    <a:pt x="350" y="16"/>
                  </a:lnTo>
                  <a:lnTo>
                    <a:pt x="350" y="16"/>
                  </a:lnTo>
                  <a:lnTo>
                    <a:pt x="339" y="10"/>
                  </a:lnTo>
                  <a:lnTo>
                    <a:pt x="328" y="4"/>
                  </a:lnTo>
                  <a:lnTo>
                    <a:pt x="316" y="1"/>
                  </a:lnTo>
                  <a:lnTo>
                    <a:pt x="302" y="0"/>
                  </a:lnTo>
                  <a:lnTo>
                    <a:pt x="302" y="0"/>
                  </a:lnTo>
                  <a:lnTo>
                    <a:pt x="301" y="0"/>
                  </a:lnTo>
                  <a:lnTo>
                    <a:pt x="301" y="0"/>
                  </a:lnTo>
                  <a:lnTo>
                    <a:pt x="293" y="1"/>
                  </a:lnTo>
                  <a:lnTo>
                    <a:pt x="286" y="2"/>
                  </a:lnTo>
                  <a:lnTo>
                    <a:pt x="278" y="3"/>
                  </a:lnTo>
                  <a:lnTo>
                    <a:pt x="272" y="6"/>
                  </a:lnTo>
                  <a:lnTo>
                    <a:pt x="55" y="100"/>
                  </a:lnTo>
                  <a:lnTo>
                    <a:pt x="55" y="100"/>
                  </a:lnTo>
                  <a:lnTo>
                    <a:pt x="43" y="104"/>
                  </a:lnTo>
                  <a:lnTo>
                    <a:pt x="34" y="111"/>
                  </a:lnTo>
                  <a:lnTo>
                    <a:pt x="24" y="118"/>
                  </a:lnTo>
                  <a:lnTo>
                    <a:pt x="16" y="127"/>
                  </a:lnTo>
                  <a:lnTo>
                    <a:pt x="10" y="137"/>
                  </a:lnTo>
                  <a:lnTo>
                    <a:pt x="5" y="148"/>
                  </a:lnTo>
                  <a:lnTo>
                    <a:pt x="1" y="160"/>
                  </a:lnTo>
                  <a:lnTo>
                    <a:pt x="0" y="173"/>
                  </a:lnTo>
                  <a:lnTo>
                    <a:pt x="0" y="938"/>
                  </a:lnTo>
                  <a:lnTo>
                    <a:pt x="0" y="938"/>
                  </a:lnTo>
                  <a:lnTo>
                    <a:pt x="0" y="946"/>
                  </a:lnTo>
                  <a:lnTo>
                    <a:pt x="1" y="954"/>
                  </a:lnTo>
                  <a:lnTo>
                    <a:pt x="3" y="961"/>
                  </a:lnTo>
                  <a:lnTo>
                    <a:pt x="6" y="968"/>
                  </a:lnTo>
                  <a:lnTo>
                    <a:pt x="6" y="968"/>
                  </a:lnTo>
                  <a:lnTo>
                    <a:pt x="6" y="969"/>
                  </a:lnTo>
                  <a:lnTo>
                    <a:pt x="6" y="969"/>
                  </a:lnTo>
                  <a:lnTo>
                    <a:pt x="6" y="969"/>
                  </a:lnTo>
                  <a:lnTo>
                    <a:pt x="6" y="969"/>
                  </a:lnTo>
                  <a:lnTo>
                    <a:pt x="11" y="978"/>
                  </a:lnTo>
                  <a:lnTo>
                    <a:pt x="17" y="987"/>
                  </a:lnTo>
                  <a:lnTo>
                    <a:pt x="17" y="987"/>
                  </a:lnTo>
                  <a:lnTo>
                    <a:pt x="21" y="990"/>
                  </a:lnTo>
                  <a:lnTo>
                    <a:pt x="21" y="990"/>
                  </a:lnTo>
                  <a:lnTo>
                    <a:pt x="27" y="998"/>
                  </a:lnTo>
                  <a:lnTo>
                    <a:pt x="36" y="1004"/>
                  </a:lnTo>
                  <a:lnTo>
                    <a:pt x="36" y="1004"/>
                  </a:lnTo>
                  <a:lnTo>
                    <a:pt x="36" y="1004"/>
                  </a:lnTo>
                  <a:lnTo>
                    <a:pt x="36" y="1004"/>
                  </a:lnTo>
                  <a:lnTo>
                    <a:pt x="45" y="1010"/>
                  </a:lnTo>
                  <a:lnTo>
                    <a:pt x="55" y="1014"/>
                  </a:lnTo>
                  <a:lnTo>
                    <a:pt x="55" y="1014"/>
                  </a:lnTo>
                  <a:lnTo>
                    <a:pt x="58" y="1015"/>
                  </a:lnTo>
                  <a:lnTo>
                    <a:pt x="58" y="1015"/>
                  </a:lnTo>
                  <a:lnTo>
                    <a:pt x="69" y="1017"/>
                  </a:lnTo>
                  <a:lnTo>
                    <a:pt x="80" y="1018"/>
                  </a:lnTo>
                  <a:lnTo>
                    <a:pt x="80" y="1018"/>
                  </a:lnTo>
                  <a:lnTo>
                    <a:pt x="81" y="1017"/>
                  </a:lnTo>
                  <a:lnTo>
                    <a:pt x="81" y="1017"/>
                  </a:lnTo>
                  <a:lnTo>
                    <a:pt x="88" y="1017"/>
                  </a:lnTo>
                  <a:lnTo>
                    <a:pt x="96" y="1016"/>
                  </a:lnTo>
                  <a:lnTo>
                    <a:pt x="103" y="1014"/>
                  </a:lnTo>
                  <a:lnTo>
                    <a:pt x="111" y="1012"/>
                  </a:lnTo>
                  <a:lnTo>
                    <a:pt x="328" y="918"/>
                  </a:lnTo>
                  <a:lnTo>
                    <a:pt x="328" y="918"/>
                  </a:lnTo>
                  <a:lnTo>
                    <a:pt x="339" y="913"/>
                  </a:lnTo>
                  <a:lnTo>
                    <a:pt x="350" y="907"/>
                  </a:lnTo>
                  <a:lnTo>
                    <a:pt x="350" y="907"/>
                  </a:lnTo>
                  <a:lnTo>
                    <a:pt x="360" y="913"/>
                  </a:lnTo>
                  <a:lnTo>
                    <a:pt x="370" y="917"/>
                  </a:lnTo>
                  <a:lnTo>
                    <a:pt x="590" y="1012"/>
                  </a:lnTo>
                  <a:lnTo>
                    <a:pt x="590" y="1012"/>
                  </a:lnTo>
                  <a:lnTo>
                    <a:pt x="597" y="1014"/>
                  </a:lnTo>
                  <a:lnTo>
                    <a:pt x="604" y="1016"/>
                  </a:lnTo>
                  <a:lnTo>
                    <a:pt x="612" y="1017"/>
                  </a:lnTo>
                  <a:lnTo>
                    <a:pt x="619" y="1017"/>
                  </a:lnTo>
                  <a:lnTo>
                    <a:pt x="619" y="1017"/>
                  </a:lnTo>
                  <a:lnTo>
                    <a:pt x="620" y="1018"/>
                  </a:lnTo>
                  <a:lnTo>
                    <a:pt x="620" y="1018"/>
                  </a:lnTo>
                  <a:lnTo>
                    <a:pt x="631" y="1017"/>
                  </a:lnTo>
                  <a:lnTo>
                    <a:pt x="641" y="1015"/>
                  </a:lnTo>
                  <a:lnTo>
                    <a:pt x="641" y="1015"/>
                  </a:lnTo>
                  <a:lnTo>
                    <a:pt x="645" y="1013"/>
                  </a:lnTo>
                  <a:lnTo>
                    <a:pt x="645" y="1013"/>
                  </a:lnTo>
                  <a:lnTo>
                    <a:pt x="655" y="1010"/>
                  </a:lnTo>
                  <a:lnTo>
                    <a:pt x="663" y="1004"/>
                  </a:lnTo>
                  <a:lnTo>
                    <a:pt x="663" y="1004"/>
                  </a:lnTo>
                  <a:lnTo>
                    <a:pt x="664" y="1004"/>
                  </a:lnTo>
                  <a:lnTo>
                    <a:pt x="664" y="1004"/>
                  </a:lnTo>
                  <a:lnTo>
                    <a:pt x="668" y="1001"/>
                  </a:lnTo>
                  <a:lnTo>
                    <a:pt x="668" y="1001"/>
                  </a:lnTo>
                  <a:lnTo>
                    <a:pt x="672" y="1004"/>
                  </a:lnTo>
                  <a:lnTo>
                    <a:pt x="672" y="1004"/>
                  </a:lnTo>
                  <a:lnTo>
                    <a:pt x="672" y="1004"/>
                  </a:lnTo>
                  <a:lnTo>
                    <a:pt x="672" y="1004"/>
                  </a:lnTo>
                  <a:lnTo>
                    <a:pt x="682" y="1010"/>
                  </a:lnTo>
                  <a:lnTo>
                    <a:pt x="691" y="1014"/>
                  </a:lnTo>
                  <a:lnTo>
                    <a:pt x="691" y="1014"/>
                  </a:lnTo>
                  <a:lnTo>
                    <a:pt x="694" y="1015"/>
                  </a:lnTo>
                  <a:lnTo>
                    <a:pt x="694" y="1015"/>
                  </a:lnTo>
                  <a:lnTo>
                    <a:pt x="705" y="1017"/>
                  </a:lnTo>
                  <a:lnTo>
                    <a:pt x="716" y="1018"/>
                  </a:lnTo>
                  <a:lnTo>
                    <a:pt x="716" y="1018"/>
                  </a:lnTo>
                  <a:lnTo>
                    <a:pt x="717" y="1017"/>
                  </a:lnTo>
                  <a:lnTo>
                    <a:pt x="717" y="1017"/>
                  </a:lnTo>
                  <a:lnTo>
                    <a:pt x="725" y="1017"/>
                  </a:lnTo>
                  <a:lnTo>
                    <a:pt x="732" y="1016"/>
                  </a:lnTo>
                  <a:lnTo>
                    <a:pt x="740" y="1014"/>
                  </a:lnTo>
                  <a:lnTo>
                    <a:pt x="746" y="1012"/>
                  </a:lnTo>
                  <a:lnTo>
                    <a:pt x="963" y="918"/>
                  </a:lnTo>
                  <a:lnTo>
                    <a:pt x="963" y="918"/>
                  </a:lnTo>
                  <a:lnTo>
                    <a:pt x="975" y="914"/>
                  </a:lnTo>
                  <a:lnTo>
                    <a:pt x="984" y="908"/>
                  </a:lnTo>
                  <a:lnTo>
                    <a:pt x="994" y="900"/>
                  </a:lnTo>
                  <a:lnTo>
                    <a:pt x="1001" y="891"/>
                  </a:lnTo>
                  <a:lnTo>
                    <a:pt x="1008" y="881"/>
                  </a:lnTo>
                  <a:lnTo>
                    <a:pt x="1013" y="870"/>
                  </a:lnTo>
                  <a:lnTo>
                    <a:pt x="1016" y="857"/>
                  </a:lnTo>
                  <a:lnTo>
                    <a:pt x="1017" y="845"/>
                  </a:lnTo>
                  <a:lnTo>
                    <a:pt x="1017" y="79"/>
                  </a:lnTo>
                  <a:lnTo>
                    <a:pt x="1017" y="79"/>
                  </a:lnTo>
                  <a:lnTo>
                    <a:pt x="1017" y="72"/>
                  </a:lnTo>
                  <a:lnTo>
                    <a:pt x="1016" y="64"/>
                  </a:lnTo>
                  <a:lnTo>
                    <a:pt x="1014" y="57"/>
                  </a:lnTo>
                  <a:lnTo>
                    <a:pt x="1012" y="49"/>
                  </a:lnTo>
                  <a:lnTo>
                    <a:pt x="1012" y="49"/>
                  </a:lnTo>
                  <a:close/>
                  <a:moveTo>
                    <a:pt x="305" y="858"/>
                  </a:moveTo>
                  <a:lnTo>
                    <a:pt x="86" y="953"/>
                  </a:lnTo>
                  <a:lnTo>
                    <a:pt x="86" y="953"/>
                  </a:lnTo>
                  <a:lnTo>
                    <a:pt x="83" y="954"/>
                  </a:lnTo>
                  <a:lnTo>
                    <a:pt x="80" y="954"/>
                  </a:lnTo>
                  <a:lnTo>
                    <a:pt x="73" y="953"/>
                  </a:lnTo>
                  <a:lnTo>
                    <a:pt x="68" y="950"/>
                  </a:lnTo>
                  <a:lnTo>
                    <a:pt x="67" y="947"/>
                  </a:lnTo>
                  <a:lnTo>
                    <a:pt x="65" y="944"/>
                  </a:lnTo>
                  <a:lnTo>
                    <a:pt x="65" y="944"/>
                  </a:lnTo>
                  <a:lnTo>
                    <a:pt x="64" y="938"/>
                  </a:lnTo>
                  <a:lnTo>
                    <a:pt x="64" y="174"/>
                  </a:lnTo>
                  <a:lnTo>
                    <a:pt x="64" y="174"/>
                  </a:lnTo>
                  <a:lnTo>
                    <a:pt x="65" y="170"/>
                  </a:lnTo>
                  <a:lnTo>
                    <a:pt x="67" y="165"/>
                  </a:lnTo>
                  <a:lnTo>
                    <a:pt x="71" y="162"/>
                  </a:lnTo>
                  <a:lnTo>
                    <a:pt x="78" y="159"/>
                  </a:lnTo>
                  <a:lnTo>
                    <a:pt x="296" y="64"/>
                  </a:lnTo>
                  <a:lnTo>
                    <a:pt x="296" y="64"/>
                  </a:lnTo>
                  <a:lnTo>
                    <a:pt x="300" y="64"/>
                  </a:lnTo>
                  <a:lnTo>
                    <a:pt x="302" y="63"/>
                  </a:lnTo>
                  <a:lnTo>
                    <a:pt x="308" y="64"/>
                  </a:lnTo>
                  <a:lnTo>
                    <a:pt x="314" y="69"/>
                  </a:lnTo>
                  <a:lnTo>
                    <a:pt x="316" y="71"/>
                  </a:lnTo>
                  <a:lnTo>
                    <a:pt x="317" y="73"/>
                  </a:lnTo>
                  <a:lnTo>
                    <a:pt x="317" y="73"/>
                  </a:lnTo>
                  <a:lnTo>
                    <a:pt x="318" y="79"/>
                  </a:lnTo>
                  <a:lnTo>
                    <a:pt x="318" y="843"/>
                  </a:lnTo>
                  <a:lnTo>
                    <a:pt x="318" y="843"/>
                  </a:lnTo>
                  <a:lnTo>
                    <a:pt x="317" y="849"/>
                  </a:lnTo>
                  <a:lnTo>
                    <a:pt x="315" y="853"/>
                  </a:lnTo>
                  <a:lnTo>
                    <a:pt x="310" y="856"/>
                  </a:lnTo>
                  <a:lnTo>
                    <a:pt x="305" y="858"/>
                  </a:lnTo>
                  <a:lnTo>
                    <a:pt x="305" y="858"/>
                  </a:lnTo>
                  <a:close/>
                  <a:moveTo>
                    <a:pt x="637" y="938"/>
                  </a:moveTo>
                  <a:lnTo>
                    <a:pt x="637" y="938"/>
                  </a:lnTo>
                  <a:lnTo>
                    <a:pt x="634" y="944"/>
                  </a:lnTo>
                  <a:lnTo>
                    <a:pt x="634" y="944"/>
                  </a:lnTo>
                  <a:lnTo>
                    <a:pt x="633" y="947"/>
                  </a:lnTo>
                  <a:lnTo>
                    <a:pt x="631" y="950"/>
                  </a:lnTo>
                  <a:lnTo>
                    <a:pt x="626" y="953"/>
                  </a:lnTo>
                  <a:lnTo>
                    <a:pt x="626" y="953"/>
                  </a:lnTo>
                  <a:lnTo>
                    <a:pt x="620" y="954"/>
                  </a:lnTo>
                  <a:lnTo>
                    <a:pt x="620" y="954"/>
                  </a:lnTo>
                  <a:lnTo>
                    <a:pt x="615" y="953"/>
                  </a:lnTo>
                  <a:lnTo>
                    <a:pt x="393" y="858"/>
                  </a:lnTo>
                  <a:lnTo>
                    <a:pt x="393" y="858"/>
                  </a:lnTo>
                  <a:lnTo>
                    <a:pt x="389" y="856"/>
                  </a:lnTo>
                  <a:lnTo>
                    <a:pt x="384" y="853"/>
                  </a:lnTo>
                  <a:lnTo>
                    <a:pt x="382" y="849"/>
                  </a:lnTo>
                  <a:lnTo>
                    <a:pt x="381" y="845"/>
                  </a:lnTo>
                  <a:lnTo>
                    <a:pt x="381" y="79"/>
                  </a:lnTo>
                  <a:lnTo>
                    <a:pt x="381" y="79"/>
                  </a:lnTo>
                  <a:lnTo>
                    <a:pt x="383" y="73"/>
                  </a:lnTo>
                  <a:lnTo>
                    <a:pt x="383" y="73"/>
                  </a:lnTo>
                  <a:lnTo>
                    <a:pt x="384" y="71"/>
                  </a:lnTo>
                  <a:lnTo>
                    <a:pt x="387" y="68"/>
                  </a:lnTo>
                  <a:lnTo>
                    <a:pt x="390" y="65"/>
                  </a:lnTo>
                  <a:lnTo>
                    <a:pt x="392" y="64"/>
                  </a:lnTo>
                  <a:lnTo>
                    <a:pt x="392" y="64"/>
                  </a:lnTo>
                  <a:lnTo>
                    <a:pt x="397" y="63"/>
                  </a:lnTo>
                  <a:lnTo>
                    <a:pt x="397" y="63"/>
                  </a:lnTo>
                  <a:lnTo>
                    <a:pt x="404" y="64"/>
                  </a:lnTo>
                  <a:lnTo>
                    <a:pt x="625" y="160"/>
                  </a:lnTo>
                  <a:lnTo>
                    <a:pt x="625" y="160"/>
                  </a:lnTo>
                  <a:lnTo>
                    <a:pt x="630" y="162"/>
                  </a:lnTo>
                  <a:lnTo>
                    <a:pt x="633" y="165"/>
                  </a:lnTo>
                  <a:lnTo>
                    <a:pt x="635" y="170"/>
                  </a:lnTo>
                  <a:lnTo>
                    <a:pt x="637" y="173"/>
                  </a:lnTo>
                  <a:lnTo>
                    <a:pt x="637" y="938"/>
                  </a:lnTo>
                  <a:close/>
                  <a:moveTo>
                    <a:pt x="940" y="858"/>
                  </a:moveTo>
                  <a:lnTo>
                    <a:pt x="721" y="953"/>
                  </a:lnTo>
                  <a:lnTo>
                    <a:pt x="721" y="953"/>
                  </a:lnTo>
                  <a:lnTo>
                    <a:pt x="719" y="954"/>
                  </a:lnTo>
                  <a:lnTo>
                    <a:pt x="716" y="954"/>
                  </a:lnTo>
                  <a:lnTo>
                    <a:pt x="709" y="953"/>
                  </a:lnTo>
                  <a:lnTo>
                    <a:pt x="704" y="950"/>
                  </a:lnTo>
                  <a:lnTo>
                    <a:pt x="702" y="947"/>
                  </a:lnTo>
                  <a:lnTo>
                    <a:pt x="701" y="944"/>
                  </a:lnTo>
                  <a:lnTo>
                    <a:pt x="701" y="944"/>
                  </a:lnTo>
                  <a:lnTo>
                    <a:pt x="700" y="938"/>
                  </a:lnTo>
                  <a:lnTo>
                    <a:pt x="700" y="174"/>
                  </a:lnTo>
                  <a:lnTo>
                    <a:pt x="700" y="174"/>
                  </a:lnTo>
                  <a:lnTo>
                    <a:pt x="701" y="170"/>
                  </a:lnTo>
                  <a:lnTo>
                    <a:pt x="703" y="165"/>
                  </a:lnTo>
                  <a:lnTo>
                    <a:pt x="707" y="162"/>
                  </a:lnTo>
                  <a:lnTo>
                    <a:pt x="713" y="159"/>
                  </a:lnTo>
                  <a:lnTo>
                    <a:pt x="933" y="64"/>
                  </a:lnTo>
                  <a:lnTo>
                    <a:pt x="933" y="64"/>
                  </a:lnTo>
                  <a:lnTo>
                    <a:pt x="935" y="64"/>
                  </a:lnTo>
                  <a:lnTo>
                    <a:pt x="938" y="63"/>
                  </a:lnTo>
                  <a:lnTo>
                    <a:pt x="944" y="64"/>
                  </a:lnTo>
                  <a:lnTo>
                    <a:pt x="950" y="69"/>
                  </a:lnTo>
                  <a:lnTo>
                    <a:pt x="951" y="71"/>
                  </a:lnTo>
                  <a:lnTo>
                    <a:pt x="953" y="73"/>
                  </a:lnTo>
                  <a:lnTo>
                    <a:pt x="953" y="73"/>
                  </a:lnTo>
                  <a:lnTo>
                    <a:pt x="954" y="79"/>
                  </a:lnTo>
                  <a:lnTo>
                    <a:pt x="954" y="843"/>
                  </a:lnTo>
                  <a:lnTo>
                    <a:pt x="954" y="843"/>
                  </a:lnTo>
                  <a:lnTo>
                    <a:pt x="953" y="849"/>
                  </a:lnTo>
                  <a:lnTo>
                    <a:pt x="951" y="853"/>
                  </a:lnTo>
                  <a:lnTo>
                    <a:pt x="947" y="856"/>
                  </a:lnTo>
                  <a:lnTo>
                    <a:pt x="940" y="858"/>
                  </a:lnTo>
                  <a:lnTo>
                    <a:pt x="940" y="85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1" name="Freeform 29"/>
            <p:cNvSpPr>
              <a:spLocks noEditPoints="1"/>
            </p:cNvSpPr>
            <p:nvPr/>
          </p:nvSpPr>
          <p:spPr bwMode="auto">
            <a:xfrm>
              <a:off x="7734495" y="2726377"/>
              <a:ext cx="291022" cy="217908"/>
            </a:xfrm>
            <a:custGeom>
              <a:avLst/>
              <a:gdLst>
                <a:gd name="T0" fmla="*/ 76 w 1018"/>
                <a:gd name="T1" fmla="*/ 2 h 762"/>
                <a:gd name="T2" fmla="*/ 36 w 1018"/>
                <a:gd name="T3" fmla="*/ 21 h 762"/>
                <a:gd name="T4" fmla="*/ 8 w 1018"/>
                <a:gd name="T5" fmla="*/ 58 h 762"/>
                <a:gd name="T6" fmla="*/ 0 w 1018"/>
                <a:gd name="T7" fmla="*/ 667 h 762"/>
                <a:gd name="T8" fmla="*/ 8 w 1018"/>
                <a:gd name="T9" fmla="*/ 704 h 762"/>
                <a:gd name="T10" fmla="*/ 36 w 1018"/>
                <a:gd name="T11" fmla="*/ 741 h 762"/>
                <a:gd name="T12" fmla="*/ 76 w 1018"/>
                <a:gd name="T13" fmla="*/ 760 h 762"/>
                <a:gd name="T14" fmla="*/ 933 w 1018"/>
                <a:gd name="T15" fmla="*/ 762 h 762"/>
                <a:gd name="T16" fmla="*/ 977 w 1018"/>
                <a:gd name="T17" fmla="*/ 746 h 762"/>
                <a:gd name="T18" fmla="*/ 1007 w 1018"/>
                <a:gd name="T19" fmla="*/ 713 h 762"/>
                <a:gd name="T20" fmla="*/ 1018 w 1018"/>
                <a:gd name="T21" fmla="*/ 667 h 762"/>
                <a:gd name="T22" fmla="*/ 1014 w 1018"/>
                <a:gd name="T23" fmla="*/ 66 h 762"/>
                <a:gd name="T24" fmla="*/ 991 w 1018"/>
                <a:gd name="T25" fmla="*/ 27 h 762"/>
                <a:gd name="T26" fmla="*/ 951 w 1018"/>
                <a:gd name="T27" fmla="*/ 4 h 762"/>
                <a:gd name="T28" fmla="*/ 955 w 1018"/>
                <a:gd name="T29" fmla="*/ 667 h 762"/>
                <a:gd name="T30" fmla="*/ 946 w 1018"/>
                <a:gd name="T31" fmla="*/ 689 h 762"/>
                <a:gd name="T32" fmla="*/ 877 w 1018"/>
                <a:gd name="T33" fmla="*/ 699 h 762"/>
                <a:gd name="T34" fmla="*/ 804 w 1018"/>
                <a:gd name="T35" fmla="*/ 605 h 762"/>
                <a:gd name="T36" fmla="*/ 208 w 1018"/>
                <a:gd name="T37" fmla="*/ 608 h 762"/>
                <a:gd name="T38" fmla="*/ 96 w 1018"/>
                <a:gd name="T39" fmla="*/ 699 h 762"/>
                <a:gd name="T40" fmla="*/ 70 w 1018"/>
                <a:gd name="T41" fmla="*/ 685 h 762"/>
                <a:gd name="T42" fmla="*/ 65 w 1018"/>
                <a:gd name="T43" fmla="*/ 95 h 762"/>
                <a:gd name="T44" fmla="*/ 79 w 1018"/>
                <a:gd name="T45" fmla="*/ 68 h 762"/>
                <a:gd name="T46" fmla="*/ 923 w 1018"/>
                <a:gd name="T47" fmla="*/ 63 h 762"/>
                <a:gd name="T48" fmla="*/ 950 w 1018"/>
                <a:gd name="T49" fmla="*/ 77 h 762"/>
                <a:gd name="T50" fmla="*/ 700 w 1018"/>
                <a:gd name="T51" fmla="*/ 222 h 762"/>
                <a:gd name="T52" fmla="*/ 281 w 1018"/>
                <a:gd name="T53" fmla="*/ 228 h 762"/>
                <a:gd name="T54" fmla="*/ 229 w 1018"/>
                <a:gd name="T55" fmla="*/ 259 h 762"/>
                <a:gd name="T56" fmla="*/ 198 w 1018"/>
                <a:gd name="T57" fmla="*/ 312 h 762"/>
                <a:gd name="T58" fmla="*/ 192 w 1018"/>
                <a:gd name="T59" fmla="*/ 362 h 762"/>
                <a:gd name="T60" fmla="*/ 213 w 1018"/>
                <a:gd name="T61" fmla="*/ 420 h 762"/>
                <a:gd name="T62" fmla="*/ 258 w 1018"/>
                <a:gd name="T63" fmla="*/ 461 h 762"/>
                <a:gd name="T64" fmla="*/ 319 w 1018"/>
                <a:gd name="T65" fmla="*/ 477 h 762"/>
                <a:gd name="T66" fmla="*/ 738 w 1018"/>
                <a:gd name="T67" fmla="*/ 471 h 762"/>
                <a:gd name="T68" fmla="*/ 790 w 1018"/>
                <a:gd name="T69" fmla="*/ 439 h 762"/>
                <a:gd name="T70" fmla="*/ 822 w 1018"/>
                <a:gd name="T71" fmla="*/ 387 h 762"/>
                <a:gd name="T72" fmla="*/ 826 w 1018"/>
                <a:gd name="T73" fmla="*/ 336 h 762"/>
                <a:gd name="T74" fmla="*/ 806 w 1018"/>
                <a:gd name="T75" fmla="*/ 279 h 762"/>
                <a:gd name="T76" fmla="*/ 761 w 1018"/>
                <a:gd name="T77" fmla="*/ 238 h 762"/>
                <a:gd name="T78" fmla="*/ 700 w 1018"/>
                <a:gd name="T79" fmla="*/ 222 h 762"/>
                <a:gd name="T80" fmla="*/ 306 w 1018"/>
                <a:gd name="T81" fmla="*/ 412 h 762"/>
                <a:gd name="T82" fmla="*/ 260 w 1018"/>
                <a:gd name="T83" fmla="*/ 374 h 762"/>
                <a:gd name="T84" fmla="*/ 256 w 1018"/>
                <a:gd name="T85" fmla="*/ 343 h 762"/>
                <a:gd name="T86" fmla="*/ 283 w 1018"/>
                <a:gd name="T87" fmla="*/ 297 h 762"/>
                <a:gd name="T88" fmla="*/ 319 w 1018"/>
                <a:gd name="T89" fmla="*/ 286 h 762"/>
                <a:gd name="T90" fmla="*/ 364 w 1018"/>
                <a:gd name="T91" fmla="*/ 304 h 762"/>
                <a:gd name="T92" fmla="*/ 382 w 1018"/>
                <a:gd name="T93" fmla="*/ 349 h 762"/>
                <a:gd name="T94" fmla="*/ 371 w 1018"/>
                <a:gd name="T95" fmla="*/ 385 h 762"/>
                <a:gd name="T96" fmla="*/ 325 w 1018"/>
                <a:gd name="T97" fmla="*/ 413 h 762"/>
                <a:gd name="T98" fmla="*/ 428 w 1018"/>
                <a:gd name="T99" fmla="*/ 413 h 762"/>
                <a:gd name="T100" fmla="*/ 446 w 1018"/>
                <a:gd name="T101" fmla="*/ 349 h 762"/>
                <a:gd name="T102" fmla="*/ 590 w 1018"/>
                <a:gd name="T103" fmla="*/ 286 h 762"/>
                <a:gd name="T104" fmla="*/ 573 w 1018"/>
                <a:gd name="T105" fmla="*/ 349 h 762"/>
                <a:gd name="T106" fmla="*/ 590 w 1018"/>
                <a:gd name="T107" fmla="*/ 413 h 762"/>
                <a:gd name="T108" fmla="*/ 688 w 1018"/>
                <a:gd name="T109" fmla="*/ 412 h 762"/>
                <a:gd name="T110" fmla="*/ 642 w 1018"/>
                <a:gd name="T111" fmla="*/ 374 h 762"/>
                <a:gd name="T112" fmla="*/ 636 w 1018"/>
                <a:gd name="T113" fmla="*/ 343 h 762"/>
                <a:gd name="T114" fmla="*/ 664 w 1018"/>
                <a:gd name="T115" fmla="*/ 297 h 762"/>
                <a:gd name="T116" fmla="*/ 700 w 1018"/>
                <a:gd name="T117" fmla="*/ 286 h 762"/>
                <a:gd name="T118" fmla="*/ 745 w 1018"/>
                <a:gd name="T119" fmla="*/ 304 h 762"/>
                <a:gd name="T120" fmla="*/ 764 w 1018"/>
                <a:gd name="T121" fmla="*/ 349 h 762"/>
                <a:gd name="T122" fmla="*/ 753 w 1018"/>
                <a:gd name="T123" fmla="*/ 385 h 762"/>
                <a:gd name="T124" fmla="*/ 707 w 1018"/>
                <a:gd name="T125" fmla="*/ 413 h 7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762">
                  <a:moveTo>
                    <a:pt x="923" y="0"/>
                  </a:moveTo>
                  <a:lnTo>
                    <a:pt x="96" y="0"/>
                  </a:lnTo>
                  <a:lnTo>
                    <a:pt x="96" y="0"/>
                  </a:lnTo>
                  <a:lnTo>
                    <a:pt x="86" y="0"/>
                  </a:lnTo>
                  <a:lnTo>
                    <a:pt x="76" y="2"/>
                  </a:lnTo>
                  <a:lnTo>
                    <a:pt x="68" y="4"/>
                  </a:lnTo>
                  <a:lnTo>
                    <a:pt x="59" y="7"/>
                  </a:lnTo>
                  <a:lnTo>
                    <a:pt x="51" y="11"/>
                  </a:lnTo>
                  <a:lnTo>
                    <a:pt x="43" y="16"/>
                  </a:lnTo>
                  <a:lnTo>
                    <a:pt x="36" y="21"/>
                  </a:lnTo>
                  <a:lnTo>
                    <a:pt x="28" y="27"/>
                  </a:lnTo>
                  <a:lnTo>
                    <a:pt x="23" y="34"/>
                  </a:lnTo>
                  <a:lnTo>
                    <a:pt x="17" y="41"/>
                  </a:lnTo>
                  <a:lnTo>
                    <a:pt x="12" y="49"/>
                  </a:lnTo>
                  <a:lnTo>
                    <a:pt x="8" y="58"/>
                  </a:lnTo>
                  <a:lnTo>
                    <a:pt x="5" y="66"/>
                  </a:lnTo>
                  <a:lnTo>
                    <a:pt x="2" y="76"/>
                  </a:lnTo>
                  <a:lnTo>
                    <a:pt x="1" y="85"/>
                  </a:lnTo>
                  <a:lnTo>
                    <a:pt x="0" y="95"/>
                  </a:lnTo>
                  <a:lnTo>
                    <a:pt x="0" y="667"/>
                  </a:lnTo>
                  <a:lnTo>
                    <a:pt x="0" y="667"/>
                  </a:lnTo>
                  <a:lnTo>
                    <a:pt x="1" y="677"/>
                  </a:lnTo>
                  <a:lnTo>
                    <a:pt x="2" y="686"/>
                  </a:lnTo>
                  <a:lnTo>
                    <a:pt x="5" y="696"/>
                  </a:lnTo>
                  <a:lnTo>
                    <a:pt x="8" y="704"/>
                  </a:lnTo>
                  <a:lnTo>
                    <a:pt x="12" y="713"/>
                  </a:lnTo>
                  <a:lnTo>
                    <a:pt x="17" y="721"/>
                  </a:lnTo>
                  <a:lnTo>
                    <a:pt x="23" y="728"/>
                  </a:lnTo>
                  <a:lnTo>
                    <a:pt x="28" y="735"/>
                  </a:lnTo>
                  <a:lnTo>
                    <a:pt x="36" y="741"/>
                  </a:lnTo>
                  <a:lnTo>
                    <a:pt x="43" y="746"/>
                  </a:lnTo>
                  <a:lnTo>
                    <a:pt x="51" y="752"/>
                  </a:lnTo>
                  <a:lnTo>
                    <a:pt x="59" y="755"/>
                  </a:lnTo>
                  <a:lnTo>
                    <a:pt x="68" y="758"/>
                  </a:lnTo>
                  <a:lnTo>
                    <a:pt x="76" y="760"/>
                  </a:lnTo>
                  <a:lnTo>
                    <a:pt x="86" y="762"/>
                  </a:lnTo>
                  <a:lnTo>
                    <a:pt x="96" y="762"/>
                  </a:lnTo>
                  <a:lnTo>
                    <a:pt x="923" y="762"/>
                  </a:lnTo>
                  <a:lnTo>
                    <a:pt x="923" y="762"/>
                  </a:lnTo>
                  <a:lnTo>
                    <a:pt x="933" y="762"/>
                  </a:lnTo>
                  <a:lnTo>
                    <a:pt x="942" y="760"/>
                  </a:lnTo>
                  <a:lnTo>
                    <a:pt x="951" y="758"/>
                  </a:lnTo>
                  <a:lnTo>
                    <a:pt x="961" y="755"/>
                  </a:lnTo>
                  <a:lnTo>
                    <a:pt x="968" y="752"/>
                  </a:lnTo>
                  <a:lnTo>
                    <a:pt x="977" y="746"/>
                  </a:lnTo>
                  <a:lnTo>
                    <a:pt x="984" y="741"/>
                  </a:lnTo>
                  <a:lnTo>
                    <a:pt x="991" y="735"/>
                  </a:lnTo>
                  <a:lnTo>
                    <a:pt x="997" y="728"/>
                  </a:lnTo>
                  <a:lnTo>
                    <a:pt x="1002" y="721"/>
                  </a:lnTo>
                  <a:lnTo>
                    <a:pt x="1007" y="713"/>
                  </a:lnTo>
                  <a:lnTo>
                    <a:pt x="1011" y="704"/>
                  </a:lnTo>
                  <a:lnTo>
                    <a:pt x="1014" y="696"/>
                  </a:lnTo>
                  <a:lnTo>
                    <a:pt x="1016" y="686"/>
                  </a:lnTo>
                  <a:lnTo>
                    <a:pt x="1017" y="677"/>
                  </a:lnTo>
                  <a:lnTo>
                    <a:pt x="1018" y="667"/>
                  </a:lnTo>
                  <a:lnTo>
                    <a:pt x="1018" y="95"/>
                  </a:lnTo>
                  <a:lnTo>
                    <a:pt x="1018" y="95"/>
                  </a:lnTo>
                  <a:lnTo>
                    <a:pt x="1017" y="85"/>
                  </a:lnTo>
                  <a:lnTo>
                    <a:pt x="1016" y="76"/>
                  </a:lnTo>
                  <a:lnTo>
                    <a:pt x="1014" y="66"/>
                  </a:lnTo>
                  <a:lnTo>
                    <a:pt x="1011" y="58"/>
                  </a:lnTo>
                  <a:lnTo>
                    <a:pt x="1007" y="49"/>
                  </a:lnTo>
                  <a:lnTo>
                    <a:pt x="1002" y="41"/>
                  </a:lnTo>
                  <a:lnTo>
                    <a:pt x="997" y="34"/>
                  </a:lnTo>
                  <a:lnTo>
                    <a:pt x="991" y="27"/>
                  </a:lnTo>
                  <a:lnTo>
                    <a:pt x="984" y="21"/>
                  </a:lnTo>
                  <a:lnTo>
                    <a:pt x="977" y="16"/>
                  </a:lnTo>
                  <a:lnTo>
                    <a:pt x="968" y="11"/>
                  </a:lnTo>
                  <a:lnTo>
                    <a:pt x="961" y="7"/>
                  </a:lnTo>
                  <a:lnTo>
                    <a:pt x="951" y="4"/>
                  </a:lnTo>
                  <a:lnTo>
                    <a:pt x="942" y="2"/>
                  </a:lnTo>
                  <a:lnTo>
                    <a:pt x="933" y="0"/>
                  </a:lnTo>
                  <a:lnTo>
                    <a:pt x="923" y="0"/>
                  </a:lnTo>
                  <a:lnTo>
                    <a:pt x="923" y="0"/>
                  </a:lnTo>
                  <a:close/>
                  <a:moveTo>
                    <a:pt x="955" y="667"/>
                  </a:moveTo>
                  <a:lnTo>
                    <a:pt x="955" y="667"/>
                  </a:lnTo>
                  <a:lnTo>
                    <a:pt x="954" y="673"/>
                  </a:lnTo>
                  <a:lnTo>
                    <a:pt x="952" y="680"/>
                  </a:lnTo>
                  <a:lnTo>
                    <a:pt x="950" y="685"/>
                  </a:lnTo>
                  <a:lnTo>
                    <a:pt x="946" y="689"/>
                  </a:lnTo>
                  <a:lnTo>
                    <a:pt x="941" y="694"/>
                  </a:lnTo>
                  <a:lnTo>
                    <a:pt x="936" y="697"/>
                  </a:lnTo>
                  <a:lnTo>
                    <a:pt x="929" y="698"/>
                  </a:lnTo>
                  <a:lnTo>
                    <a:pt x="923" y="699"/>
                  </a:lnTo>
                  <a:lnTo>
                    <a:pt x="877" y="699"/>
                  </a:lnTo>
                  <a:lnTo>
                    <a:pt x="822" y="618"/>
                  </a:lnTo>
                  <a:lnTo>
                    <a:pt x="822" y="618"/>
                  </a:lnTo>
                  <a:lnTo>
                    <a:pt x="817" y="612"/>
                  </a:lnTo>
                  <a:lnTo>
                    <a:pt x="810" y="608"/>
                  </a:lnTo>
                  <a:lnTo>
                    <a:pt x="804" y="605"/>
                  </a:lnTo>
                  <a:lnTo>
                    <a:pt x="795" y="604"/>
                  </a:lnTo>
                  <a:lnTo>
                    <a:pt x="223" y="604"/>
                  </a:lnTo>
                  <a:lnTo>
                    <a:pt x="223" y="604"/>
                  </a:lnTo>
                  <a:lnTo>
                    <a:pt x="216" y="605"/>
                  </a:lnTo>
                  <a:lnTo>
                    <a:pt x="208" y="608"/>
                  </a:lnTo>
                  <a:lnTo>
                    <a:pt x="202" y="612"/>
                  </a:lnTo>
                  <a:lnTo>
                    <a:pt x="197" y="618"/>
                  </a:lnTo>
                  <a:lnTo>
                    <a:pt x="143" y="699"/>
                  </a:lnTo>
                  <a:lnTo>
                    <a:pt x="96" y="699"/>
                  </a:lnTo>
                  <a:lnTo>
                    <a:pt x="96" y="699"/>
                  </a:lnTo>
                  <a:lnTo>
                    <a:pt x="89" y="698"/>
                  </a:lnTo>
                  <a:lnTo>
                    <a:pt x="84" y="697"/>
                  </a:lnTo>
                  <a:lnTo>
                    <a:pt x="79" y="694"/>
                  </a:lnTo>
                  <a:lnTo>
                    <a:pt x="73" y="689"/>
                  </a:lnTo>
                  <a:lnTo>
                    <a:pt x="70" y="685"/>
                  </a:lnTo>
                  <a:lnTo>
                    <a:pt x="67" y="680"/>
                  </a:lnTo>
                  <a:lnTo>
                    <a:pt x="65" y="673"/>
                  </a:lnTo>
                  <a:lnTo>
                    <a:pt x="65" y="667"/>
                  </a:lnTo>
                  <a:lnTo>
                    <a:pt x="65" y="95"/>
                  </a:lnTo>
                  <a:lnTo>
                    <a:pt x="65" y="95"/>
                  </a:lnTo>
                  <a:lnTo>
                    <a:pt x="65" y="89"/>
                  </a:lnTo>
                  <a:lnTo>
                    <a:pt x="67" y="82"/>
                  </a:lnTo>
                  <a:lnTo>
                    <a:pt x="70" y="77"/>
                  </a:lnTo>
                  <a:lnTo>
                    <a:pt x="73" y="73"/>
                  </a:lnTo>
                  <a:lnTo>
                    <a:pt x="79" y="68"/>
                  </a:lnTo>
                  <a:lnTo>
                    <a:pt x="84" y="65"/>
                  </a:lnTo>
                  <a:lnTo>
                    <a:pt x="89" y="64"/>
                  </a:lnTo>
                  <a:lnTo>
                    <a:pt x="96" y="63"/>
                  </a:lnTo>
                  <a:lnTo>
                    <a:pt x="923" y="63"/>
                  </a:lnTo>
                  <a:lnTo>
                    <a:pt x="923" y="63"/>
                  </a:lnTo>
                  <a:lnTo>
                    <a:pt x="929" y="64"/>
                  </a:lnTo>
                  <a:lnTo>
                    <a:pt x="936" y="65"/>
                  </a:lnTo>
                  <a:lnTo>
                    <a:pt x="941" y="68"/>
                  </a:lnTo>
                  <a:lnTo>
                    <a:pt x="946" y="73"/>
                  </a:lnTo>
                  <a:lnTo>
                    <a:pt x="950" y="77"/>
                  </a:lnTo>
                  <a:lnTo>
                    <a:pt x="952" y="82"/>
                  </a:lnTo>
                  <a:lnTo>
                    <a:pt x="954" y="89"/>
                  </a:lnTo>
                  <a:lnTo>
                    <a:pt x="955" y="95"/>
                  </a:lnTo>
                  <a:lnTo>
                    <a:pt x="955" y="667"/>
                  </a:lnTo>
                  <a:close/>
                  <a:moveTo>
                    <a:pt x="700" y="222"/>
                  </a:moveTo>
                  <a:lnTo>
                    <a:pt x="319" y="222"/>
                  </a:lnTo>
                  <a:lnTo>
                    <a:pt x="319" y="222"/>
                  </a:lnTo>
                  <a:lnTo>
                    <a:pt x="306" y="223"/>
                  </a:lnTo>
                  <a:lnTo>
                    <a:pt x="293" y="225"/>
                  </a:lnTo>
                  <a:lnTo>
                    <a:pt x="281" y="228"/>
                  </a:lnTo>
                  <a:lnTo>
                    <a:pt x="270" y="232"/>
                  </a:lnTo>
                  <a:lnTo>
                    <a:pt x="258" y="238"/>
                  </a:lnTo>
                  <a:lnTo>
                    <a:pt x="248" y="244"/>
                  </a:lnTo>
                  <a:lnTo>
                    <a:pt x="237" y="251"/>
                  </a:lnTo>
                  <a:lnTo>
                    <a:pt x="229" y="259"/>
                  </a:lnTo>
                  <a:lnTo>
                    <a:pt x="220" y="269"/>
                  </a:lnTo>
                  <a:lnTo>
                    <a:pt x="213" y="279"/>
                  </a:lnTo>
                  <a:lnTo>
                    <a:pt x="207" y="288"/>
                  </a:lnTo>
                  <a:lnTo>
                    <a:pt x="202" y="300"/>
                  </a:lnTo>
                  <a:lnTo>
                    <a:pt x="198" y="312"/>
                  </a:lnTo>
                  <a:lnTo>
                    <a:pt x="194" y="324"/>
                  </a:lnTo>
                  <a:lnTo>
                    <a:pt x="192" y="336"/>
                  </a:lnTo>
                  <a:lnTo>
                    <a:pt x="191" y="349"/>
                  </a:lnTo>
                  <a:lnTo>
                    <a:pt x="191" y="349"/>
                  </a:lnTo>
                  <a:lnTo>
                    <a:pt x="192" y="362"/>
                  </a:lnTo>
                  <a:lnTo>
                    <a:pt x="194" y="375"/>
                  </a:lnTo>
                  <a:lnTo>
                    <a:pt x="198" y="387"/>
                  </a:lnTo>
                  <a:lnTo>
                    <a:pt x="202" y="399"/>
                  </a:lnTo>
                  <a:lnTo>
                    <a:pt x="207" y="409"/>
                  </a:lnTo>
                  <a:lnTo>
                    <a:pt x="213" y="420"/>
                  </a:lnTo>
                  <a:lnTo>
                    <a:pt x="220" y="430"/>
                  </a:lnTo>
                  <a:lnTo>
                    <a:pt x="229" y="439"/>
                  </a:lnTo>
                  <a:lnTo>
                    <a:pt x="237" y="447"/>
                  </a:lnTo>
                  <a:lnTo>
                    <a:pt x="248" y="454"/>
                  </a:lnTo>
                  <a:lnTo>
                    <a:pt x="258" y="461"/>
                  </a:lnTo>
                  <a:lnTo>
                    <a:pt x="270" y="466"/>
                  </a:lnTo>
                  <a:lnTo>
                    <a:pt x="281" y="471"/>
                  </a:lnTo>
                  <a:lnTo>
                    <a:pt x="293" y="474"/>
                  </a:lnTo>
                  <a:lnTo>
                    <a:pt x="306" y="476"/>
                  </a:lnTo>
                  <a:lnTo>
                    <a:pt x="319" y="477"/>
                  </a:lnTo>
                  <a:lnTo>
                    <a:pt x="700" y="477"/>
                  </a:lnTo>
                  <a:lnTo>
                    <a:pt x="700" y="477"/>
                  </a:lnTo>
                  <a:lnTo>
                    <a:pt x="714" y="476"/>
                  </a:lnTo>
                  <a:lnTo>
                    <a:pt x="726" y="474"/>
                  </a:lnTo>
                  <a:lnTo>
                    <a:pt x="738" y="471"/>
                  </a:lnTo>
                  <a:lnTo>
                    <a:pt x="750" y="466"/>
                  </a:lnTo>
                  <a:lnTo>
                    <a:pt x="761" y="461"/>
                  </a:lnTo>
                  <a:lnTo>
                    <a:pt x="772" y="454"/>
                  </a:lnTo>
                  <a:lnTo>
                    <a:pt x="781" y="447"/>
                  </a:lnTo>
                  <a:lnTo>
                    <a:pt x="790" y="439"/>
                  </a:lnTo>
                  <a:lnTo>
                    <a:pt x="799" y="430"/>
                  </a:lnTo>
                  <a:lnTo>
                    <a:pt x="806" y="420"/>
                  </a:lnTo>
                  <a:lnTo>
                    <a:pt x="812" y="409"/>
                  </a:lnTo>
                  <a:lnTo>
                    <a:pt x="818" y="399"/>
                  </a:lnTo>
                  <a:lnTo>
                    <a:pt x="822" y="387"/>
                  </a:lnTo>
                  <a:lnTo>
                    <a:pt x="825" y="375"/>
                  </a:lnTo>
                  <a:lnTo>
                    <a:pt x="826" y="362"/>
                  </a:lnTo>
                  <a:lnTo>
                    <a:pt x="827" y="349"/>
                  </a:lnTo>
                  <a:lnTo>
                    <a:pt x="827" y="349"/>
                  </a:lnTo>
                  <a:lnTo>
                    <a:pt x="826" y="336"/>
                  </a:lnTo>
                  <a:lnTo>
                    <a:pt x="825" y="324"/>
                  </a:lnTo>
                  <a:lnTo>
                    <a:pt x="822" y="312"/>
                  </a:lnTo>
                  <a:lnTo>
                    <a:pt x="818" y="300"/>
                  </a:lnTo>
                  <a:lnTo>
                    <a:pt x="812" y="288"/>
                  </a:lnTo>
                  <a:lnTo>
                    <a:pt x="806" y="279"/>
                  </a:lnTo>
                  <a:lnTo>
                    <a:pt x="799" y="269"/>
                  </a:lnTo>
                  <a:lnTo>
                    <a:pt x="790" y="259"/>
                  </a:lnTo>
                  <a:lnTo>
                    <a:pt x="781" y="251"/>
                  </a:lnTo>
                  <a:lnTo>
                    <a:pt x="772" y="244"/>
                  </a:lnTo>
                  <a:lnTo>
                    <a:pt x="761" y="238"/>
                  </a:lnTo>
                  <a:lnTo>
                    <a:pt x="750" y="232"/>
                  </a:lnTo>
                  <a:lnTo>
                    <a:pt x="738" y="228"/>
                  </a:lnTo>
                  <a:lnTo>
                    <a:pt x="726" y="225"/>
                  </a:lnTo>
                  <a:lnTo>
                    <a:pt x="714" y="223"/>
                  </a:lnTo>
                  <a:lnTo>
                    <a:pt x="700" y="222"/>
                  </a:lnTo>
                  <a:lnTo>
                    <a:pt x="700" y="222"/>
                  </a:lnTo>
                  <a:close/>
                  <a:moveTo>
                    <a:pt x="319" y="413"/>
                  </a:moveTo>
                  <a:lnTo>
                    <a:pt x="319" y="413"/>
                  </a:lnTo>
                  <a:lnTo>
                    <a:pt x="312" y="413"/>
                  </a:lnTo>
                  <a:lnTo>
                    <a:pt x="306" y="412"/>
                  </a:lnTo>
                  <a:lnTo>
                    <a:pt x="294" y="408"/>
                  </a:lnTo>
                  <a:lnTo>
                    <a:pt x="283" y="402"/>
                  </a:lnTo>
                  <a:lnTo>
                    <a:pt x="274" y="394"/>
                  </a:lnTo>
                  <a:lnTo>
                    <a:pt x="266" y="385"/>
                  </a:lnTo>
                  <a:lnTo>
                    <a:pt x="260" y="374"/>
                  </a:lnTo>
                  <a:lnTo>
                    <a:pt x="257" y="362"/>
                  </a:lnTo>
                  <a:lnTo>
                    <a:pt x="256" y="356"/>
                  </a:lnTo>
                  <a:lnTo>
                    <a:pt x="255" y="349"/>
                  </a:lnTo>
                  <a:lnTo>
                    <a:pt x="255" y="349"/>
                  </a:lnTo>
                  <a:lnTo>
                    <a:pt x="256" y="343"/>
                  </a:lnTo>
                  <a:lnTo>
                    <a:pt x="257" y="336"/>
                  </a:lnTo>
                  <a:lnTo>
                    <a:pt x="260" y="325"/>
                  </a:lnTo>
                  <a:lnTo>
                    <a:pt x="266" y="314"/>
                  </a:lnTo>
                  <a:lnTo>
                    <a:pt x="274" y="304"/>
                  </a:lnTo>
                  <a:lnTo>
                    <a:pt x="283" y="297"/>
                  </a:lnTo>
                  <a:lnTo>
                    <a:pt x="294" y="290"/>
                  </a:lnTo>
                  <a:lnTo>
                    <a:pt x="306" y="287"/>
                  </a:lnTo>
                  <a:lnTo>
                    <a:pt x="312" y="286"/>
                  </a:lnTo>
                  <a:lnTo>
                    <a:pt x="319" y="286"/>
                  </a:lnTo>
                  <a:lnTo>
                    <a:pt x="319" y="286"/>
                  </a:lnTo>
                  <a:lnTo>
                    <a:pt x="325" y="286"/>
                  </a:lnTo>
                  <a:lnTo>
                    <a:pt x="332" y="287"/>
                  </a:lnTo>
                  <a:lnTo>
                    <a:pt x="344" y="290"/>
                  </a:lnTo>
                  <a:lnTo>
                    <a:pt x="354" y="297"/>
                  </a:lnTo>
                  <a:lnTo>
                    <a:pt x="364" y="304"/>
                  </a:lnTo>
                  <a:lnTo>
                    <a:pt x="371" y="314"/>
                  </a:lnTo>
                  <a:lnTo>
                    <a:pt x="377" y="325"/>
                  </a:lnTo>
                  <a:lnTo>
                    <a:pt x="381" y="336"/>
                  </a:lnTo>
                  <a:lnTo>
                    <a:pt x="382" y="343"/>
                  </a:lnTo>
                  <a:lnTo>
                    <a:pt x="382" y="349"/>
                  </a:lnTo>
                  <a:lnTo>
                    <a:pt x="382" y="349"/>
                  </a:lnTo>
                  <a:lnTo>
                    <a:pt x="382" y="356"/>
                  </a:lnTo>
                  <a:lnTo>
                    <a:pt x="381" y="362"/>
                  </a:lnTo>
                  <a:lnTo>
                    <a:pt x="377" y="374"/>
                  </a:lnTo>
                  <a:lnTo>
                    <a:pt x="371" y="385"/>
                  </a:lnTo>
                  <a:lnTo>
                    <a:pt x="364" y="394"/>
                  </a:lnTo>
                  <a:lnTo>
                    <a:pt x="354" y="402"/>
                  </a:lnTo>
                  <a:lnTo>
                    <a:pt x="344" y="408"/>
                  </a:lnTo>
                  <a:lnTo>
                    <a:pt x="332" y="412"/>
                  </a:lnTo>
                  <a:lnTo>
                    <a:pt x="325" y="413"/>
                  </a:lnTo>
                  <a:lnTo>
                    <a:pt x="319" y="413"/>
                  </a:lnTo>
                  <a:lnTo>
                    <a:pt x="319" y="413"/>
                  </a:lnTo>
                  <a:close/>
                  <a:moveTo>
                    <a:pt x="590" y="413"/>
                  </a:moveTo>
                  <a:lnTo>
                    <a:pt x="428" y="413"/>
                  </a:lnTo>
                  <a:lnTo>
                    <a:pt x="428" y="413"/>
                  </a:lnTo>
                  <a:lnTo>
                    <a:pt x="436" y="399"/>
                  </a:lnTo>
                  <a:lnTo>
                    <a:pt x="441" y="383"/>
                  </a:lnTo>
                  <a:lnTo>
                    <a:pt x="444" y="367"/>
                  </a:lnTo>
                  <a:lnTo>
                    <a:pt x="446" y="349"/>
                  </a:lnTo>
                  <a:lnTo>
                    <a:pt x="446" y="349"/>
                  </a:lnTo>
                  <a:lnTo>
                    <a:pt x="444" y="332"/>
                  </a:lnTo>
                  <a:lnTo>
                    <a:pt x="441" y="316"/>
                  </a:lnTo>
                  <a:lnTo>
                    <a:pt x="436" y="300"/>
                  </a:lnTo>
                  <a:lnTo>
                    <a:pt x="428" y="286"/>
                  </a:lnTo>
                  <a:lnTo>
                    <a:pt x="590" y="286"/>
                  </a:lnTo>
                  <a:lnTo>
                    <a:pt x="590" y="286"/>
                  </a:lnTo>
                  <a:lnTo>
                    <a:pt x="584" y="300"/>
                  </a:lnTo>
                  <a:lnTo>
                    <a:pt x="577" y="316"/>
                  </a:lnTo>
                  <a:lnTo>
                    <a:pt x="574" y="332"/>
                  </a:lnTo>
                  <a:lnTo>
                    <a:pt x="573" y="349"/>
                  </a:lnTo>
                  <a:lnTo>
                    <a:pt x="573" y="349"/>
                  </a:lnTo>
                  <a:lnTo>
                    <a:pt x="574" y="367"/>
                  </a:lnTo>
                  <a:lnTo>
                    <a:pt x="577" y="383"/>
                  </a:lnTo>
                  <a:lnTo>
                    <a:pt x="584" y="399"/>
                  </a:lnTo>
                  <a:lnTo>
                    <a:pt x="590" y="413"/>
                  </a:lnTo>
                  <a:lnTo>
                    <a:pt x="590" y="413"/>
                  </a:lnTo>
                  <a:close/>
                  <a:moveTo>
                    <a:pt x="700" y="413"/>
                  </a:moveTo>
                  <a:lnTo>
                    <a:pt x="700" y="413"/>
                  </a:lnTo>
                  <a:lnTo>
                    <a:pt x="693" y="413"/>
                  </a:lnTo>
                  <a:lnTo>
                    <a:pt x="688" y="412"/>
                  </a:lnTo>
                  <a:lnTo>
                    <a:pt x="675" y="408"/>
                  </a:lnTo>
                  <a:lnTo>
                    <a:pt x="664" y="402"/>
                  </a:lnTo>
                  <a:lnTo>
                    <a:pt x="656" y="394"/>
                  </a:lnTo>
                  <a:lnTo>
                    <a:pt x="647" y="385"/>
                  </a:lnTo>
                  <a:lnTo>
                    <a:pt x="642" y="374"/>
                  </a:lnTo>
                  <a:lnTo>
                    <a:pt x="638" y="362"/>
                  </a:lnTo>
                  <a:lnTo>
                    <a:pt x="636" y="356"/>
                  </a:lnTo>
                  <a:lnTo>
                    <a:pt x="636" y="349"/>
                  </a:lnTo>
                  <a:lnTo>
                    <a:pt x="636" y="349"/>
                  </a:lnTo>
                  <a:lnTo>
                    <a:pt x="636" y="343"/>
                  </a:lnTo>
                  <a:lnTo>
                    <a:pt x="638" y="336"/>
                  </a:lnTo>
                  <a:lnTo>
                    <a:pt x="642" y="325"/>
                  </a:lnTo>
                  <a:lnTo>
                    <a:pt x="647" y="314"/>
                  </a:lnTo>
                  <a:lnTo>
                    <a:pt x="656" y="304"/>
                  </a:lnTo>
                  <a:lnTo>
                    <a:pt x="664" y="297"/>
                  </a:lnTo>
                  <a:lnTo>
                    <a:pt x="675" y="290"/>
                  </a:lnTo>
                  <a:lnTo>
                    <a:pt x="688" y="287"/>
                  </a:lnTo>
                  <a:lnTo>
                    <a:pt x="693" y="286"/>
                  </a:lnTo>
                  <a:lnTo>
                    <a:pt x="700" y="286"/>
                  </a:lnTo>
                  <a:lnTo>
                    <a:pt x="700" y="286"/>
                  </a:lnTo>
                  <a:lnTo>
                    <a:pt x="707" y="286"/>
                  </a:lnTo>
                  <a:lnTo>
                    <a:pt x="713" y="287"/>
                  </a:lnTo>
                  <a:lnTo>
                    <a:pt x="726" y="290"/>
                  </a:lnTo>
                  <a:lnTo>
                    <a:pt x="736" y="297"/>
                  </a:lnTo>
                  <a:lnTo>
                    <a:pt x="745" y="304"/>
                  </a:lnTo>
                  <a:lnTo>
                    <a:pt x="753" y="314"/>
                  </a:lnTo>
                  <a:lnTo>
                    <a:pt x="759" y="325"/>
                  </a:lnTo>
                  <a:lnTo>
                    <a:pt x="763" y="336"/>
                  </a:lnTo>
                  <a:lnTo>
                    <a:pt x="763" y="343"/>
                  </a:lnTo>
                  <a:lnTo>
                    <a:pt x="764" y="349"/>
                  </a:lnTo>
                  <a:lnTo>
                    <a:pt x="764" y="349"/>
                  </a:lnTo>
                  <a:lnTo>
                    <a:pt x="763" y="356"/>
                  </a:lnTo>
                  <a:lnTo>
                    <a:pt x="763" y="362"/>
                  </a:lnTo>
                  <a:lnTo>
                    <a:pt x="759" y="374"/>
                  </a:lnTo>
                  <a:lnTo>
                    <a:pt x="753" y="385"/>
                  </a:lnTo>
                  <a:lnTo>
                    <a:pt x="745" y="394"/>
                  </a:lnTo>
                  <a:lnTo>
                    <a:pt x="736" y="402"/>
                  </a:lnTo>
                  <a:lnTo>
                    <a:pt x="726" y="408"/>
                  </a:lnTo>
                  <a:lnTo>
                    <a:pt x="713" y="412"/>
                  </a:lnTo>
                  <a:lnTo>
                    <a:pt x="707" y="413"/>
                  </a:lnTo>
                  <a:lnTo>
                    <a:pt x="700" y="413"/>
                  </a:lnTo>
                  <a:lnTo>
                    <a:pt x="700" y="413"/>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2" name="Freeform 30"/>
            <p:cNvSpPr>
              <a:spLocks noEditPoints="1"/>
            </p:cNvSpPr>
            <p:nvPr/>
          </p:nvSpPr>
          <p:spPr bwMode="auto">
            <a:xfrm>
              <a:off x="7230439" y="2105626"/>
              <a:ext cx="291022" cy="292455"/>
            </a:xfrm>
            <a:custGeom>
              <a:avLst/>
              <a:gdLst>
                <a:gd name="T0" fmla="*/ 645 w 1018"/>
                <a:gd name="T1" fmla="*/ 1 h 1018"/>
                <a:gd name="T2" fmla="*/ 353 w 1018"/>
                <a:gd name="T3" fmla="*/ 18 h 1018"/>
                <a:gd name="T4" fmla="*/ 59 w 1018"/>
                <a:gd name="T5" fmla="*/ 135 h 1018"/>
                <a:gd name="T6" fmla="*/ 12 w 1018"/>
                <a:gd name="T7" fmla="*/ 177 h 1018"/>
                <a:gd name="T8" fmla="*/ 0 w 1018"/>
                <a:gd name="T9" fmla="*/ 922 h 1018"/>
                <a:gd name="T10" fmla="*/ 22 w 1018"/>
                <a:gd name="T11" fmla="*/ 982 h 1018"/>
                <a:gd name="T12" fmla="*/ 76 w 1018"/>
                <a:gd name="T13" fmla="*/ 1016 h 1018"/>
                <a:gd name="T14" fmla="*/ 950 w 1018"/>
                <a:gd name="T15" fmla="*/ 1014 h 1018"/>
                <a:gd name="T16" fmla="*/ 1002 w 1018"/>
                <a:gd name="T17" fmla="*/ 976 h 1018"/>
                <a:gd name="T18" fmla="*/ 1018 w 1018"/>
                <a:gd name="T19" fmla="*/ 223 h 1018"/>
                <a:gd name="T20" fmla="*/ 1002 w 1018"/>
                <a:gd name="T21" fmla="*/ 169 h 1018"/>
                <a:gd name="T22" fmla="*/ 950 w 1018"/>
                <a:gd name="T23" fmla="*/ 132 h 1018"/>
                <a:gd name="T24" fmla="*/ 253 w 1018"/>
                <a:gd name="T25" fmla="*/ 477 h 1018"/>
                <a:gd name="T26" fmla="*/ 223 w 1018"/>
                <a:gd name="T27" fmla="*/ 588 h 1018"/>
                <a:gd name="T28" fmla="*/ 235 w 1018"/>
                <a:gd name="T29" fmla="*/ 686 h 1018"/>
                <a:gd name="T30" fmla="*/ 954 w 1018"/>
                <a:gd name="T31" fmla="*/ 922 h 1018"/>
                <a:gd name="T32" fmla="*/ 929 w 1018"/>
                <a:gd name="T33" fmla="*/ 953 h 1018"/>
                <a:gd name="T34" fmla="*/ 73 w 1018"/>
                <a:gd name="T35" fmla="*/ 945 h 1018"/>
                <a:gd name="T36" fmla="*/ 286 w 1018"/>
                <a:gd name="T37" fmla="*/ 795 h 1018"/>
                <a:gd name="T38" fmla="*/ 338 w 1018"/>
                <a:gd name="T39" fmla="*/ 833 h 1018"/>
                <a:gd name="T40" fmla="*/ 432 w 1018"/>
                <a:gd name="T41" fmla="*/ 879 h 1018"/>
                <a:gd name="T42" fmla="*/ 525 w 1018"/>
                <a:gd name="T43" fmla="*/ 890 h 1018"/>
                <a:gd name="T44" fmla="*/ 629 w 1018"/>
                <a:gd name="T45" fmla="*/ 864 h 1018"/>
                <a:gd name="T46" fmla="*/ 713 w 1018"/>
                <a:gd name="T47" fmla="*/ 804 h 1018"/>
                <a:gd name="T48" fmla="*/ 286 w 1018"/>
                <a:gd name="T49" fmla="*/ 604 h 1018"/>
                <a:gd name="T50" fmla="*/ 324 w 1018"/>
                <a:gd name="T51" fmla="*/ 479 h 1018"/>
                <a:gd name="T52" fmla="*/ 443 w 1018"/>
                <a:gd name="T53" fmla="*/ 391 h 1018"/>
                <a:gd name="T54" fmla="*/ 575 w 1018"/>
                <a:gd name="T55" fmla="*/ 391 h 1018"/>
                <a:gd name="T56" fmla="*/ 694 w 1018"/>
                <a:gd name="T57" fmla="*/ 479 h 1018"/>
                <a:gd name="T58" fmla="*/ 732 w 1018"/>
                <a:gd name="T59" fmla="*/ 604 h 1018"/>
                <a:gd name="T60" fmla="*/ 681 w 1018"/>
                <a:gd name="T61" fmla="*/ 745 h 1018"/>
                <a:gd name="T62" fmla="*/ 553 w 1018"/>
                <a:gd name="T63" fmla="*/ 823 h 1018"/>
                <a:gd name="T64" fmla="*/ 423 w 1018"/>
                <a:gd name="T65" fmla="*/ 810 h 1018"/>
                <a:gd name="T66" fmla="*/ 313 w 1018"/>
                <a:gd name="T67" fmla="*/ 710 h 1018"/>
                <a:gd name="T68" fmla="*/ 954 w 1018"/>
                <a:gd name="T69" fmla="*/ 731 h 1018"/>
                <a:gd name="T70" fmla="*/ 791 w 1018"/>
                <a:gd name="T71" fmla="*/ 654 h 1018"/>
                <a:gd name="T72" fmla="*/ 791 w 1018"/>
                <a:gd name="T73" fmla="*/ 554 h 1018"/>
                <a:gd name="T74" fmla="*/ 954 w 1018"/>
                <a:gd name="T75" fmla="*/ 731 h 1018"/>
                <a:gd name="T76" fmla="*/ 713 w 1018"/>
                <a:gd name="T77" fmla="*/ 404 h 1018"/>
                <a:gd name="T78" fmla="*/ 629 w 1018"/>
                <a:gd name="T79" fmla="*/ 344 h 1018"/>
                <a:gd name="T80" fmla="*/ 525 w 1018"/>
                <a:gd name="T81" fmla="*/ 318 h 1018"/>
                <a:gd name="T82" fmla="*/ 432 w 1018"/>
                <a:gd name="T83" fmla="*/ 328 h 1018"/>
                <a:gd name="T84" fmla="*/ 338 w 1018"/>
                <a:gd name="T85" fmla="*/ 375 h 1018"/>
                <a:gd name="T86" fmla="*/ 286 w 1018"/>
                <a:gd name="T87" fmla="*/ 414 h 1018"/>
                <a:gd name="T88" fmla="*/ 73 w 1018"/>
                <a:gd name="T89" fmla="*/ 200 h 1018"/>
                <a:gd name="T90" fmla="*/ 327 w 1018"/>
                <a:gd name="T91" fmla="*/ 190 h 1018"/>
                <a:gd name="T92" fmla="*/ 672 w 1018"/>
                <a:gd name="T93" fmla="*/ 173 h 1018"/>
                <a:gd name="T94" fmla="*/ 929 w 1018"/>
                <a:gd name="T95" fmla="*/ 192 h 1018"/>
                <a:gd name="T96" fmla="*/ 954 w 1018"/>
                <a:gd name="T97" fmla="*/ 223 h 1018"/>
                <a:gd name="T98" fmla="*/ 546 w 1018"/>
                <a:gd name="T99" fmla="*/ 516 h 1018"/>
                <a:gd name="T100" fmla="*/ 593 w 1018"/>
                <a:gd name="T101" fmla="*/ 559 h 1018"/>
                <a:gd name="T102" fmla="*/ 605 w 1018"/>
                <a:gd name="T103" fmla="*/ 610 h 1018"/>
                <a:gd name="T104" fmla="*/ 636 w 1018"/>
                <a:gd name="T105" fmla="*/ 636 h 1018"/>
                <a:gd name="T106" fmla="*/ 665 w 1018"/>
                <a:gd name="T107" fmla="*/ 617 h 1018"/>
                <a:gd name="T108" fmla="*/ 655 w 1018"/>
                <a:gd name="T109" fmla="*/ 542 h 1018"/>
                <a:gd name="T110" fmla="*/ 585 w 1018"/>
                <a:gd name="T111" fmla="*/ 464 h 1018"/>
                <a:gd name="T112" fmla="*/ 503 w 1018"/>
                <a:gd name="T113" fmla="*/ 446 h 1018"/>
                <a:gd name="T114" fmla="*/ 477 w 1018"/>
                <a:gd name="T115" fmla="*/ 477 h 1018"/>
                <a:gd name="T116" fmla="*/ 497 w 1018"/>
                <a:gd name="T117" fmla="*/ 50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8" h="1018">
                  <a:moveTo>
                    <a:pt x="923" y="127"/>
                  </a:moveTo>
                  <a:lnTo>
                    <a:pt x="720" y="127"/>
                  </a:lnTo>
                  <a:lnTo>
                    <a:pt x="665" y="18"/>
                  </a:lnTo>
                  <a:lnTo>
                    <a:pt x="665" y="18"/>
                  </a:lnTo>
                  <a:lnTo>
                    <a:pt x="660" y="10"/>
                  </a:lnTo>
                  <a:lnTo>
                    <a:pt x="653" y="5"/>
                  </a:lnTo>
                  <a:lnTo>
                    <a:pt x="645" y="1"/>
                  </a:lnTo>
                  <a:lnTo>
                    <a:pt x="636" y="0"/>
                  </a:lnTo>
                  <a:lnTo>
                    <a:pt x="382" y="0"/>
                  </a:lnTo>
                  <a:lnTo>
                    <a:pt x="382" y="0"/>
                  </a:lnTo>
                  <a:lnTo>
                    <a:pt x="373" y="1"/>
                  </a:lnTo>
                  <a:lnTo>
                    <a:pt x="365" y="5"/>
                  </a:lnTo>
                  <a:lnTo>
                    <a:pt x="358" y="10"/>
                  </a:lnTo>
                  <a:lnTo>
                    <a:pt x="353" y="18"/>
                  </a:lnTo>
                  <a:lnTo>
                    <a:pt x="298" y="127"/>
                  </a:lnTo>
                  <a:lnTo>
                    <a:pt x="95" y="127"/>
                  </a:lnTo>
                  <a:lnTo>
                    <a:pt x="95" y="127"/>
                  </a:lnTo>
                  <a:lnTo>
                    <a:pt x="86" y="127"/>
                  </a:lnTo>
                  <a:lnTo>
                    <a:pt x="76" y="129"/>
                  </a:lnTo>
                  <a:lnTo>
                    <a:pt x="67" y="132"/>
                  </a:lnTo>
                  <a:lnTo>
                    <a:pt x="59" y="135"/>
                  </a:lnTo>
                  <a:lnTo>
                    <a:pt x="50" y="139"/>
                  </a:lnTo>
                  <a:lnTo>
                    <a:pt x="42" y="143"/>
                  </a:lnTo>
                  <a:lnTo>
                    <a:pt x="35" y="149"/>
                  </a:lnTo>
                  <a:lnTo>
                    <a:pt x="28" y="155"/>
                  </a:lnTo>
                  <a:lnTo>
                    <a:pt x="22" y="162"/>
                  </a:lnTo>
                  <a:lnTo>
                    <a:pt x="16" y="169"/>
                  </a:lnTo>
                  <a:lnTo>
                    <a:pt x="12" y="177"/>
                  </a:lnTo>
                  <a:lnTo>
                    <a:pt x="7" y="185"/>
                  </a:lnTo>
                  <a:lnTo>
                    <a:pt x="4" y="194"/>
                  </a:lnTo>
                  <a:lnTo>
                    <a:pt x="2" y="203"/>
                  </a:lnTo>
                  <a:lnTo>
                    <a:pt x="1" y="213"/>
                  </a:lnTo>
                  <a:lnTo>
                    <a:pt x="0" y="223"/>
                  </a:lnTo>
                  <a:lnTo>
                    <a:pt x="0" y="922"/>
                  </a:lnTo>
                  <a:lnTo>
                    <a:pt x="0" y="922"/>
                  </a:lnTo>
                  <a:lnTo>
                    <a:pt x="1" y="932"/>
                  </a:lnTo>
                  <a:lnTo>
                    <a:pt x="2" y="942"/>
                  </a:lnTo>
                  <a:lnTo>
                    <a:pt x="4" y="950"/>
                  </a:lnTo>
                  <a:lnTo>
                    <a:pt x="7" y="959"/>
                  </a:lnTo>
                  <a:lnTo>
                    <a:pt x="12" y="967"/>
                  </a:lnTo>
                  <a:lnTo>
                    <a:pt x="16" y="976"/>
                  </a:lnTo>
                  <a:lnTo>
                    <a:pt x="22" y="982"/>
                  </a:lnTo>
                  <a:lnTo>
                    <a:pt x="28" y="990"/>
                  </a:lnTo>
                  <a:lnTo>
                    <a:pt x="35" y="995"/>
                  </a:lnTo>
                  <a:lnTo>
                    <a:pt x="42" y="1002"/>
                  </a:lnTo>
                  <a:lnTo>
                    <a:pt x="50" y="1006"/>
                  </a:lnTo>
                  <a:lnTo>
                    <a:pt x="59" y="1010"/>
                  </a:lnTo>
                  <a:lnTo>
                    <a:pt x="67" y="1014"/>
                  </a:lnTo>
                  <a:lnTo>
                    <a:pt x="76" y="1016"/>
                  </a:lnTo>
                  <a:lnTo>
                    <a:pt x="86" y="1017"/>
                  </a:lnTo>
                  <a:lnTo>
                    <a:pt x="95" y="1018"/>
                  </a:lnTo>
                  <a:lnTo>
                    <a:pt x="923" y="1018"/>
                  </a:lnTo>
                  <a:lnTo>
                    <a:pt x="923" y="1018"/>
                  </a:lnTo>
                  <a:lnTo>
                    <a:pt x="932" y="1017"/>
                  </a:lnTo>
                  <a:lnTo>
                    <a:pt x="942" y="1016"/>
                  </a:lnTo>
                  <a:lnTo>
                    <a:pt x="950" y="1014"/>
                  </a:lnTo>
                  <a:lnTo>
                    <a:pt x="959" y="1010"/>
                  </a:lnTo>
                  <a:lnTo>
                    <a:pt x="968" y="1006"/>
                  </a:lnTo>
                  <a:lnTo>
                    <a:pt x="976" y="1002"/>
                  </a:lnTo>
                  <a:lnTo>
                    <a:pt x="983" y="995"/>
                  </a:lnTo>
                  <a:lnTo>
                    <a:pt x="990" y="990"/>
                  </a:lnTo>
                  <a:lnTo>
                    <a:pt x="996" y="982"/>
                  </a:lnTo>
                  <a:lnTo>
                    <a:pt x="1002" y="976"/>
                  </a:lnTo>
                  <a:lnTo>
                    <a:pt x="1006" y="967"/>
                  </a:lnTo>
                  <a:lnTo>
                    <a:pt x="1011" y="959"/>
                  </a:lnTo>
                  <a:lnTo>
                    <a:pt x="1014" y="950"/>
                  </a:lnTo>
                  <a:lnTo>
                    <a:pt x="1016" y="942"/>
                  </a:lnTo>
                  <a:lnTo>
                    <a:pt x="1017" y="932"/>
                  </a:lnTo>
                  <a:lnTo>
                    <a:pt x="1018" y="922"/>
                  </a:lnTo>
                  <a:lnTo>
                    <a:pt x="1018" y="223"/>
                  </a:lnTo>
                  <a:lnTo>
                    <a:pt x="1018" y="223"/>
                  </a:lnTo>
                  <a:lnTo>
                    <a:pt x="1017" y="213"/>
                  </a:lnTo>
                  <a:lnTo>
                    <a:pt x="1016" y="203"/>
                  </a:lnTo>
                  <a:lnTo>
                    <a:pt x="1014" y="194"/>
                  </a:lnTo>
                  <a:lnTo>
                    <a:pt x="1011" y="185"/>
                  </a:lnTo>
                  <a:lnTo>
                    <a:pt x="1006" y="177"/>
                  </a:lnTo>
                  <a:lnTo>
                    <a:pt x="1002" y="169"/>
                  </a:lnTo>
                  <a:lnTo>
                    <a:pt x="996" y="162"/>
                  </a:lnTo>
                  <a:lnTo>
                    <a:pt x="990" y="155"/>
                  </a:lnTo>
                  <a:lnTo>
                    <a:pt x="983" y="149"/>
                  </a:lnTo>
                  <a:lnTo>
                    <a:pt x="976" y="143"/>
                  </a:lnTo>
                  <a:lnTo>
                    <a:pt x="968" y="139"/>
                  </a:lnTo>
                  <a:lnTo>
                    <a:pt x="959" y="135"/>
                  </a:lnTo>
                  <a:lnTo>
                    <a:pt x="950" y="132"/>
                  </a:lnTo>
                  <a:lnTo>
                    <a:pt x="942" y="129"/>
                  </a:lnTo>
                  <a:lnTo>
                    <a:pt x="932" y="127"/>
                  </a:lnTo>
                  <a:lnTo>
                    <a:pt x="923" y="127"/>
                  </a:lnTo>
                  <a:lnTo>
                    <a:pt x="923" y="127"/>
                  </a:lnTo>
                  <a:close/>
                  <a:moveTo>
                    <a:pt x="64" y="477"/>
                  </a:moveTo>
                  <a:lnTo>
                    <a:pt x="253" y="477"/>
                  </a:lnTo>
                  <a:lnTo>
                    <a:pt x="253" y="477"/>
                  </a:lnTo>
                  <a:lnTo>
                    <a:pt x="247" y="491"/>
                  </a:lnTo>
                  <a:lnTo>
                    <a:pt x="240" y="506"/>
                  </a:lnTo>
                  <a:lnTo>
                    <a:pt x="235" y="522"/>
                  </a:lnTo>
                  <a:lnTo>
                    <a:pt x="231" y="538"/>
                  </a:lnTo>
                  <a:lnTo>
                    <a:pt x="227" y="554"/>
                  </a:lnTo>
                  <a:lnTo>
                    <a:pt x="225" y="570"/>
                  </a:lnTo>
                  <a:lnTo>
                    <a:pt x="223" y="588"/>
                  </a:lnTo>
                  <a:lnTo>
                    <a:pt x="223" y="604"/>
                  </a:lnTo>
                  <a:lnTo>
                    <a:pt x="223" y="604"/>
                  </a:lnTo>
                  <a:lnTo>
                    <a:pt x="223" y="621"/>
                  </a:lnTo>
                  <a:lnTo>
                    <a:pt x="225" y="638"/>
                  </a:lnTo>
                  <a:lnTo>
                    <a:pt x="227" y="654"/>
                  </a:lnTo>
                  <a:lnTo>
                    <a:pt x="231" y="670"/>
                  </a:lnTo>
                  <a:lnTo>
                    <a:pt x="235" y="686"/>
                  </a:lnTo>
                  <a:lnTo>
                    <a:pt x="240" y="701"/>
                  </a:lnTo>
                  <a:lnTo>
                    <a:pt x="247" y="716"/>
                  </a:lnTo>
                  <a:lnTo>
                    <a:pt x="253" y="731"/>
                  </a:lnTo>
                  <a:lnTo>
                    <a:pt x="64" y="731"/>
                  </a:lnTo>
                  <a:lnTo>
                    <a:pt x="64" y="477"/>
                  </a:lnTo>
                  <a:close/>
                  <a:moveTo>
                    <a:pt x="954" y="922"/>
                  </a:moveTo>
                  <a:lnTo>
                    <a:pt x="954" y="922"/>
                  </a:lnTo>
                  <a:lnTo>
                    <a:pt x="954" y="929"/>
                  </a:lnTo>
                  <a:lnTo>
                    <a:pt x="952" y="934"/>
                  </a:lnTo>
                  <a:lnTo>
                    <a:pt x="948" y="939"/>
                  </a:lnTo>
                  <a:lnTo>
                    <a:pt x="945" y="945"/>
                  </a:lnTo>
                  <a:lnTo>
                    <a:pt x="940" y="948"/>
                  </a:lnTo>
                  <a:lnTo>
                    <a:pt x="934" y="951"/>
                  </a:lnTo>
                  <a:lnTo>
                    <a:pt x="929" y="953"/>
                  </a:lnTo>
                  <a:lnTo>
                    <a:pt x="923" y="953"/>
                  </a:lnTo>
                  <a:lnTo>
                    <a:pt x="95" y="953"/>
                  </a:lnTo>
                  <a:lnTo>
                    <a:pt x="95" y="953"/>
                  </a:lnTo>
                  <a:lnTo>
                    <a:pt x="89" y="953"/>
                  </a:lnTo>
                  <a:lnTo>
                    <a:pt x="84" y="951"/>
                  </a:lnTo>
                  <a:lnTo>
                    <a:pt x="78" y="948"/>
                  </a:lnTo>
                  <a:lnTo>
                    <a:pt x="73" y="945"/>
                  </a:lnTo>
                  <a:lnTo>
                    <a:pt x="70" y="939"/>
                  </a:lnTo>
                  <a:lnTo>
                    <a:pt x="66" y="934"/>
                  </a:lnTo>
                  <a:lnTo>
                    <a:pt x="64" y="929"/>
                  </a:lnTo>
                  <a:lnTo>
                    <a:pt x="64" y="922"/>
                  </a:lnTo>
                  <a:lnTo>
                    <a:pt x="64" y="795"/>
                  </a:lnTo>
                  <a:lnTo>
                    <a:pt x="286" y="795"/>
                  </a:lnTo>
                  <a:lnTo>
                    <a:pt x="286" y="795"/>
                  </a:lnTo>
                  <a:lnTo>
                    <a:pt x="291" y="795"/>
                  </a:lnTo>
                  <a:lnTo>
                    <a:pt x="295" y="794"/>
                  </a:lnTo>
                  <a:lnTo>
                    <a:pt x="295" y="794"/>
                  </a:lnTo>
                  <a:lnTo>
                    <a:pt x="305" y="804"/>
                  </a:lnTo>
                  <a:lnTo>
                    <a:pt x="315" y="814"/>
                  </a:lnTo>
                  <a:lnTo>
                    <a:pt x="327" y="825"/>
                  </a:lnTo>
                  <a:lnTo>
                    <a:pt x="338" y="833"/>
                  </a:lnTo>
                  <a:lnTo>
                    <a:pt x="351" y="842"/>
                  </a:lnTo>
                  <a:lnTo>
                    <a:pt x="364" y="850"/>
                  </a:lnTo>
                  <a:lnTo>
                    <a:pt x="376" y="857"/>
                  </a:lnTo>
                  <a:lnTo>
                    <a:pt x="389" y="864"/>
                  </a:lnTo>
                  <a:lnTo>
                    <a:pt x="403" y="870"/>
                  </a:lnTo>
                  <a:lnTo>
                    <a:pt x="417" y="875"/>
                  </a:lnTo>
                  <a:lnTo>
                    <a:pt x="432" y="879"/>
                  </a:lnTo>
                  <a:lnTo>
                    <a:pt x="447" y="884"/>
                  </a:lnTo>
                  <a:lnTo>
                    <a:pt x="462" y="887"/>
                  </a:lnTo>
                  <a:lnTo>
                    <a:pt x="477" y="889"/>
                  </a:lnTo>
                  <a:lnTo>
                    <a:pt x="493" y="890"/>
                  </a:lnTo>
                  <a:lnTo>
                    <a:pt x="509" y="890"/>
                  </a:lnTo>
                  <a:lnTo>
                    <a:pt x="509" y="890"/>
                  </a:lnTo>
                  <a:lnTo>
                    <a:pt x="525" y="890"/>
                  </a:lnTo>
                  <a:lnTo>
                    <a:pt x="541" y="889"/>
                  </a:lnTo>
                  <a:lnTo>
                    <a:pt x="556" y="887"/>
                  </a:lnTo>
                  <a:lnTo>
                    <a:pt x="571" y="884"/>
                  </a:lnTo>
                  <a:lnTo>
                    <a:pt x="586" y="879"/>
                  </a:lnTo>
                  <a:lnTo>
                    <a:pt x="601" y="875"/>
                  </a:lnTo>
                  <a:lnTo>
                    <a:pt x="615" y="870"/>
                  </a:lnTo>
                  <a:lnTo>
                    <a:pt x="629" y="864"/>
                  </a:lnTo>
                  <a:lnTo>
                    <a:pt x="641" y="857"/>
                  </a:lnTo>
                  <a:lnTo>
                    <a:pt x="654" y="850"/>
                  </a:lnTo>
                  <a:lnTo>
                    <a:pt x="667" y="842"/>
                  </a:lnTo>
                  <a:lnTo>
                    <a:pt x="680" y="833"/>
                  </a:lnTo>
                  <a:lnTo>
                    <a:pt x="691" y="825"/>
                  </a:lnTo>
                  <a:lnTo>
                    <a:pt x="703" y="814"/>
                  </a:lnTo>
                  <a:lnTo>
                    <a:pt x="713" y="804"/>
                  </a:lnTo>
                  <a:lnTo>
                    <a:pt x="723" y="794"/>
                  </a:lnTo>
                  <a:lnTo>
                    <a:pt x="723" y="794"/>
                  </a:lnTo>
                  <a:lnTo>
                    <a:pt x="727" y="795"/>
                  </a:lnTo>
                  <a:lnTo>
                    <a:pt x="732" y="795"/>
                  </a:lnTo>
                  <a:lnTo>
                    <a:pt x="954" y="795"/>
                  </a:lnTo>
                  <a:lnTo>
                    <a:pt x="954" y="922"/>
                  </a:lnTo>
                  <a:close/>
                  <a:moveTo>
                    <a:pt x="286" y="604"/>
                  </a:moveTo>
                  <a:lnTo>
                    <a:pt x="286" y="604"/>
                  </a:lnTo>
                  <a:lnTo>
                    <a:pt x="287" y="581"/>
                  </a:lnTo>
                  <a:lnTo>
                    <a:pt x="291" y="560"/>
                  </a:lnTo>
                  <a:lnTo>
                    <a:pt x="296" y="538"/>
                  </a:lnTo>
                  <a:lnTo>
                    <a:pt x="303" y="518"/>
                  </a:lnTo>
                  <a:lnTo>
                    <a:pt x="313" y="499"/>
                  </a:lnTo>
                  <a:lnTo>
                    <a:pt x="324" y="479"/>
                  </a:lnTo>
                  <a:lnTo>
                    <a:pt x="337" y="462"/>
                  </a:lnTo>
                  <a:lnTo>
                    <a:pt x="352" y="447"/>
                  </a:lnTo>
                  <a:lnTo>
                    <a:pt x="368" y="432"/>
                  </a:lnTo>
                  <a:lnTo>
                    <a:pt x="385" y="419"/>
                  </a:lnTo>
                  <a:lnTo>
                    <a:pt x="403" y="408"/>
                  </a:lnTo>
                  <a:lnTo>
                    <a:pt x="423" y="399"/>
                  </a:lnTo>
                  <a:lnTo>
                    <a:pt x="443" y="391"/>
                  </a:lnTo>
                  <a:lnTo>
                    <a:pt x="464" y="386"/>
                  </a:lnTo>
                  <a:lnTo>
                    <a:pt x="486" y="383"/>
                  </a:lnTo>
                  <a:lnTo>
                    <a:pt x="509" y="382"/>
                  </a:lnTo>
                  <a:lnTo>
                    <a:pt x="509" y="382"/>
                  </a:lnTo>
                  <a:lnTo>
                    <a:pt x="532" y="383"/>
                  </a:lnTo>
                  <a:lnTo>
                    <a:pt x="553" y="386"/>
                  </a:lnTo>
                  <a:lnTo>
                    <a:pt x="575" y="391"/>
                  </a:lnTo>
                  <a:lnTo>
                    <a:pt x="595" y="399"/>
                  </a:lnTo>
                  <a:lnTo>
                    <a:pt x="615" y="408"/>
                  </a:lnTo>
                  <a:lnTo>
                    <a:pt x="633" y="419"/>
                  </a:lnTo>
                  <a:lnTo>
                    <a:pt x="650" y="432"/>
                  </a:lnTo>
                  <a:lnTo>
                    <a:pt x="666" y="447"/>
                  </a:lnTo>
                  <a:lnTo>
                    <a:pt x="681" y="462"/>
                  </a:lnTo>
                  <a:lnTo>
                    <a:pt x="694" y="479"/>
                  </a:lnTo>
                  <a:lnTo>
                    <a:pt x="705" y="499"/>
                  </a:lnTo>
                  <a:lnTo>
                    <a:pt x="714" y="518"/>
                  </a:lnTo>
                  <a:lnTo>
                    <a:pt x="722" y="538"/>
                  </a:lnTo>
                  <a:lnTo>
                    <a:pt x="727" y="560"/>
                  </a:lnTo>
                  <a:lnTo>
                    <a:pt x="731" y="581"/>
                  </a:lnTo>
                  <a:lnTo>
                    <a:pt x="732" y="604"/>
                  </a:lnTo>
                  <a:lnTo>
                    <a:pt x="732" y="604"/>
                  </a:lnTo>
                  <a:lnTo>
                    <a:pt x="731" y="627"/>
                  </a:lnTo>
                  <a:lnTo>
                    <a:pt x="727" y="649"/>
                  </a:lnTo>
                  <a:lnTo>
                    <a:pt x="722" y="670"/>
                  </a:lnTo>
                  <a:lnTo>
                    <a:pt x="714" y="691"/>
                  </a:lnTo>
                  <a:lnTo>
                    <a:pt x="705" y="710"/>
                  </a:lnTo>
                  <a:lnTo>
                    <a:pt x="694" y="728"/>
                  </a:lnTo>
                  <a:lnTo>
                    <a:pt x="681" y="745"/>
                  </a:lnTo>
                  <a:lnTo>
                    <a:pt x="666" y="761"/>
                  </a:lnTo>
                  <a:lnTo>
                    <a:pt x="650" y="775"/>
                  </a:lnTo>
                  <a:lnTo>
                    <a:pt x="633" y="788"/>
                  </a:lnTo>
                  <a:lnTo>
                    <a:pt x="615" y="800"/>
                  </a:lnTo>
                  <a:lnTo>
                    <a:pt x="595" y="810"/>
                  </a:lnTo>
                  <a:lnTo>
                    <a:pt x="575" y="817"/>
                  </a:lnTo>
                  <a:lnTo>
                    <a:pt x="553" y="823"/>
                  </a:lnTo>
                  <a:lnTo>
                    <a:pt x="532" y="826"/>
                  </a:lnTo>
                  <a:lnTo>
                    <a:pt x="509" y="827"/>
                  </a:lnTo>
                  <a:lnTo>
                    <a:pt x="509" y="827"/>
                  </a:lnTo>
                  <a:lnTo>
                    <a:pt x="486" y="826"/>
                  </a:lnTo>
                  <a:lnTo>
                    <a:pt x="464" y="823"/>
                  </a:lnTo>
                  <a:lnTo>
                    <a:pt x="443" y="817"/>
                  </a:lnTo>
                  <a:lnTo>
                    <a:pt x="423" y="810"/>
                  </a:lnTo>
                  <a:lnTo>
                    <a:pt x="403" y="800"/>
                  </a:lnTo>
                  <a:lnTo>
                    <a:pt x="385" y="788"/>
                  </a:lnTo>
                  <a:lnTo>
                    <a:pt x="368" y="775"/>
                  </a:lnTo>
                  <a:lnTo>
                    <a:pt x="352" y="761"/>
                  </a:lnTo>
                  <a:lnTo>
                    <a:pt x="337" y="745"/>
                  </a:lnTo>
                  <a:lnTo>
                    <a:pt x="324" y="728"/>
                  </a:lnTo>
                  <a:lnTo>
                    <a:pt x="313" y="710"/>
                  </a:lnTo>
                  <a:lnTo>
                    <a:pt x="303" y="691"/>
                  </a:lnTo>
                  <a:lnTo>
                    <a:pt x="296" y="670"/>
                  </a:lnTo>
                  <a:lnTo>
                    <a:pt x="291" y="649"/>
                  </a:lnTo>
                  <a:lnTo>
                    <a:pt x="287" y="627"/>
                  </a:lnTo>
                  <a:lnTo>
                    <a:pt x="286" y="604"/>
                  </a:lnTo>
                  <a:lnTo>
                    <a:pt x="286" y="604"/>
                  </a:lnTo>
                  <a:close/>
                  <a:moveTo>
                    <a:pt x="954" y="731"/>
                  </a:moveTo>
                  <a:lnTo>
                    <a:pt x="765" y="731"/>
                  </a:lnTo>
                  <a:lnTo>
                    <a:pt x="765" y="731"/>
                  </a:lnTo>
                  <a:lnTo>
                    <a:pt x="771" y="716"/>
                  </a:lnTo>
                  <a:lnTo>
                    <a:pt x="778" y="701"/>
                  </a:lnTo>
                  <a:lnTo>
                    <a:pt x="783" y="686"/>
                  </a:lnTo>
                  <a:lnTo>
                    <a:pt x="787" y="670"/>
                  </a:lnTo>
                  <a:lnTo>
                    <a:pt x="791" y="654"/>
                  </a:lnTo>
                  <a:lnTo>
                    <a:pt x="793" y="638"/>
                  </a:lnTo>
                  <a:lnTo>
                    <a:pt x="795" y="621"/>
                  </a:lnTo>
                  <a:lnTo>
                    <a:pt x="795" y="604"/>
                  </a:lnTo>
                  <a:lnTo>
                    <a:pt x="795" y="604"/>
                  </a:lnTo>
                  <a:lnTo>
                    <a:pt x="795" y="588"/>
                  </a:lnTo>
                  <a:lnTo>
                    <a:pt x="793" y="570"/>
                  </a:lnTo>
                  <a:lnTo>
                    <a:pt x="791" y="554"/>
                  </a:lnTo>
                  <a:lnTo>
                    <a:pt x="787" y="538"/>
                  </a:lnTo>
                  <a:lnTo>
                    <a:pt x="783" y="522"/>
                  </a:lnTo>
                  <a:lnTo>
                    <a:pt x="778" y="506"/>
                  </a:lnTo>
                  <a:lnTo>
                    <a:pt x="771" y="491"/>
                  </a:lnTo>
                  <a:lnTo>
                    <a:pt x="765" y="477"/>
                  </a:lnTo>
                  <a:lnTo>
                    <a:pt x="954" y="477"/>
                  </a:lnTo>
                  <a:lnTo>
                    <a:pt x="954" y="731"/>
                  </a:lnTo>
                  <a:close/>
                  <a:moveTo>
                    <a:pt x="954" y="414"/>
                  </a:moveTo>
                  <a:lnTo>
                    <a:pt x="732" y="414"/>
                  </a:lnTo>
                  <a:lnTo>
                    <a:pt x="732" y="414"/>
                  </a:lnTo>
                  <a:lnTo>
                    <a:pt x="727" y="414"/>
                  </a:lnTo>
                  <a:lnTo>
                    <a:pt x="723" y="415"/>
                  </a:lnTo>
                  <a:lnTo>
                    <a:pt x="723" y="415"/>
                  </a:lnTo>
                  <a:lnTo>
                    <a:pt x="713" y="404"/>
                  </a:lnTo>
                  <a:lnTo>
                    <a:pt x="703" y="393"/>
                  </a:lnTo>
                  <a:lnTo>
                    <a:pt x="691" y="384"/>
                  </a:lnTo>
                  <a:lnTo>
                    <a:pt x="680" y="375"/>
                  </a:lnTo>
                  <a:lnTo>
                    <a:pt x="667" y="367"/>
                  </a:lnTo>
                  <a:lnTo>
                    <a:pt x="654" y="358"/>
                  </a:lnTo>
                  <a:lnTo>
                    <a:pt x="641" y="350"/>
                  </a:lnTo>
                  <a:lnTo>
                    <a:pt x="629" y="344"/>
                  </a:lnTo>
                  <a:lnTo>
                    <a:pt x="615" y="339"/>
                  </a:lnTo>
                  <a:lnTo>
                    <a:pt x="601" y="333"/>
                  </a:lnTo>
                  <a:lnTo>
                    <a:pt x="586" y="328"/>
                  </a:lnTo>
                  <a:lnTo>
                    <a:pt x="571" y="325"/>
                  </a:lnTo>
                  <a:lnTo>
                    <a:pt x="556" y="321"/>
                  </a:lnTo>
                  <a:lnTo>
                    <a:pt x="541" y="319"/>
                  </a:lnTo>
                  <a:lnTo>
                    <a:pt x="525" y="318"/>
                  </a:lnTo>
                  <a:lnTo>
                    <a:pt x="509" y="318"/>
                  </a:lnTo>
                  <a:lnTo>
                    <a:pt x="509" y="318"/>
                  </a:lnTo>
                  <a:lnTo>
                    <a:pt x="493" y="318"/>
                  </a:lnTo>
                  <a:lnTo>
                    <a:pt x="477" y="319"/>
                  </a:lnTo>
                  <a:lnTo>
                    <a:pt x="462" y="321"/>
                  </a:lnTo>
                  <a:lnTo>
                    <a:pt x="447" y="325"/>
                  </a:lnTo>
                  <a:lnTo>
                    <a:pt x="432" y="328"/>
                  </a:lnTo>
                  <a:lnTo>
                    <a:pt x="417" y="333"/>
                  </a:lnTo>
                  <a:lnTo>
                    <a:pt x="403" y="339"/>
                  </a:lnTo>
                  <a:lnTo>
                    <a:pt x="389" y="344"/>
                  </a:lnTo>
                  <a:lnTo>
                    <a:pt x="376" y="350"/>
                  </a:lnTo>
                  <a:lnTo>
                    <a:pt x="364" y="358"/>
                  </a:lnTo>
                  <a:lnTo>
                    <a:pt x="351" y="367"/>
                  </a:lnTo>
                  <a:lnTo>
                    <a:pt x="338" y="375"/>
                  </a:lnTo>
                  <a:lnTo>
                    <a:pt x="327" y="384"/>
                  </a:lnTo>
                  <a:lnTo>
                    <a:pt x="315" y="393"/>
                  </a:lnTo>
                  <a:lnTo>
                    <a:pt x="305" y="404"/>
                  </a:lnTo>
                  <a:lnTo>
                    <a:pt x="295" y="415"/>
                  </a:lnTo>
                  <a:lnTo>
                    <a:pt x="295" y="415"/>
                  </a:lnTo>
                  <a:lnTo>
                    <a:pt x="291" y="414"/>
                  </a:lnTo>
                  <a:lnTo>
                    <a:pt x="286" y="414"/>
                  </a:lnTo>
                  <a:lnTo>
                    <a:pt x="64" y="414"/>
                  </a:lnTo>
                  <a:lnTo>
                    <a:pt x="64" y="223"/>
                  </a:lnTo>
                  <a:lnTo>
                    <a:pt x="64" y="223"/>
                  </a:lnTo>
                  <a:lnTo>
                    <a:pt x="64" y="216"/>
                  </a:lnTo>
                  <a:lnTo>
                    <a:pt x="66" y="210"/>
                  </a:lnTo>
                  <a:lnTo>
                    <a:pt x="70" y="205"/>
                  </a:lnTo>
                  <a:lnTo>
                    <a:pt x="73" y="200"/>
                  </a:lnTo>
                  <a:lnTo>
                    <a:pt x="78" y="196"/>
                  </a:lnTo>
                  <a:lnTo>
                    <a:pt x="84" y="193"/>
                  </a:lnTo>
                  <a:lnTo>
                    <a:pt x="89" y="192"/>
                  </a:lnTo>
                  <a:lnTo>
                    <a:pt x="95" y="191"/>
                  </a:lnTo>
                  <a:lnTo>
                    <a:pt x="319" y="191"/>
                  </a:lnTo>
                  <a:lnTo>
                    <a:pt x="319" y="191"/>
                  </a:lnTo>
                  <a:lnTo>
                    <a:pt x="327" y="190"/>
                  </a:lnTo>
                  <a:lnTo>
                    <a:pt x="335" y="186"/>
                  </a:lnTo>
                  <a:lnTo>
                    <a:pt x="341" y="180"/>
                  </a:lnTo>
                  <a:lnTo>
                    <a:pt x="346" y="173"/>
                  </a:lnTo>
                  <a:lnTo>
                    <a:pt x="401" y="63"/>
                  </a:lnTo>
                  <a:lnTo>
                    <a:pt x="617" y="63"/>
                  </a:lnTo>
                  <a:lnTo>
                    <a:pt x="672" y="173"/>
                  </a:lnTo>
                  <a:lnTo>
                    <a:pt x="672" y="173"/>
                  </a:lnTo>
                  <a:lnTo>
                    <a:pt x="677" y="180"/>
                  </a:lnTo>
                  <a:lnTo>
                    <a:pt x="683" y="186"/>
                  </a:lnTo>
                  <a:lnTo>
                    <a:pt x="691" y="190"/>
                  </a:lnTo>
                  <a:lnTo>
                    <a:pt x="699" y="191"/>
                  </a:lnTo>
                  <a:lnTo>
                    <a:pt x="923" y="191"/>
                  </a:lnTo>
                  <a:lnTo>
                    <a:pt x="923" y="191"/>
                  </a:lnTo>
                  <a:lnTo>
                    <a:pt x="929" y="192"/>
                  </a:lnTo>
                  <a:lnTo>
                    <a:pt x="934" y="193"/>
                  </a:lnTo>
                  <a:lnTo>
                    <a:pt x="940" y="196"/>
                  </a:lnTo>
                  <a:lnTo>
                    <a:pt x="945" y="200"/>
                  </a:lnTo>
                  <a:lnTo>
                    <a:pt x="948" y="205"/>
                  </a:lnTo>
                  <a:lnTo>
                    <a:pt x="952" y="210"/>
                  </a:lnTo>
                  <a:lnTo>
                    <a:pt x="954" y="216"/>
                  </a:lnTo>
                  <a:lnTo>
                    <a:pt x="954" y="223"/>
                  </a:lnTo>
                  <a:lnTo>
                    <a:pt x="954" y="414"/>
                  </a:lnTo>
                  <a:close/>
                  <a:moveTo>
                    <a:pt x="509" y="508"/>
                  </a:moveTo>
                  <a:lnTo>
                    <a:pt x="509" y="508"/>
                  </a:lnTo>
                  <a:lnTo>
                    <a:pt x="519" y="509"/>
                  </a:lnTo>
                  <a:lnTo>
                    <a:pt x="528" y="510"/>
                  </a:lnTo>
                  <a:lnTo>
                    <a:pt x="537" y="512"/>
                  </a:lnTo>
                  <a:lnTo>
                    <a:pt x="546" y="516"/>
                  </a:lnTo>
                  <a:lnTo>
                    <a:pt x="555" y="520"/>
                  </a:lnTo>
                  <a:lnTo>
                    <a:pt x="562" y="525"/>
                  </a:lnTo>
                  <a:lnTo>
                    <a:pt x="570" y="531"/>
                  </a:lnTo>
                  <a:lnTo>
                    <a:pt x="576" y="537"/>
                  </a:lnTo>
                  <a:lnTo>
                    <a:pt x="582" y="544"/>
                  </a:lnTo>
                  <a:lnTo>
                    <a:pt x="588" y="551"/>
                  </a:lnTo>
                  <a:lnTo>
                    <a:pt x="593" y="559"/>
                  </a:lnTo>
                  <a:lnTo>
                    <a:pt x="596" y="567"/>
                  </a:lnTo>
                  <a:lnTo>
                    <a:pt x="600" y="576"/>
                  </a:lnTo>
                  <a:lnTo>
                    <a:pt x="603" y="584"/>
                  </a:lnTo>
                  <a:lnTo>
                    <a:pt x="604" y="594"/>
                  </a:lnTo>
                  <a:lnTo>
                    <a:pt x="604" y="604"/>
                  </a:lnTo>
                  <a:lnTo>
                    <a:pt x="604" y="604"/>
                  </a:lnTo>
                  <a:lnTo>
                    <a:pt x="605" y="610"/>
                  </a:lnTo>
                  <a:lnTo>
                    <a:pt x="607" y="617"/>
                  </a:lnTo>
                  <a:lnTo>
                    <a:pt x="609" y="622"/>
                  </a:lnTo>
                  <a:lnTo>
                    <a:pt x="614" y="626"/>
                  </a:lnTo>
                  <a:lnTo>
                    <a:pt x="618" y="630"/>
                  </a:lnTo>
                  <a:lnTo>
                    <a:pt x="624" y="634"/>
                  </a:lnTo>
                  <a:lnTo>
                    <a:pt x="630" y="635"/>
                  </a:lnTo>
                  <a:lnTo>
                    <a:pt x="636" y="636"/>
                  </a:lnTo>
                  <a:lnTo>
                    <a:pt x="636" y="636"/>
                  </a:lnTo>
                  <a:lnTo>
                    <a:pt x="643" y="635"/>
                  </a:lnTo>
                  <a:lnTo>
                    <a:pt x="649" y="634"/>
                  </a:lnTo>
                  <a:lnTo>
                    <a:pt x="654" y="630"/>
                  </a:lnTo>
                  <a:lnTo>
                    <a:pt x="659" y="626"/>
                  </a:lnTo>
                  <a:lnTo>
                    <a:pt x="663" y="622"/>
                  </a:lnTo>
                  <a:lnTo>
                    <a:pt x="665" y="617"/>
                  </a:lnTo>
                  <a:lnTo>
                    <a:pt x="667" y="610"/>
                  </a:lnTo>
                  <a:lnTo>
                    <a:pt x="668" y="604"/>
                  </a:lnTo>
                  <a:lnTo>
                    <a:pt x="668" y="604"/>
                  </a:lnTo>
                  <a:lnTo>
                    <a:pt x="667" y="588"/>
                  </a:lnTo>
                  <a:lnTo>
                    <a:pt x="665" y="573"/>
                  </a:lnTo>
                  <a:lnTo>
                    <a:pt x="661" y="556"/>
                  </a:lnTo>
                  <a:lnTo>
                    <a:pt x="655" y="542"/>
                  </a:lnTo>
                  <a:lnTo>
                    <a:pt x="649" y="529"/>
                  </a:lnTo>
                  <a:lnTo>
                    <a:pt x="640" y="516"/>
                  </a:lnTo>
                  <a:lnTo>
                    <a:pt x="632" y="503"/>
                  </a:lnTo>
                  <a:lnTo>
                    <a:pt x="621" y="492"/>
                  </a:lnTo>
                  <a:lnTo>
                    <a:pt x="610" y="481"/>
                  </a:lnTo>
                  <a:lnTo>
                    <a:pt x="597" y="473"/>
                  </a:lnTo>
                  <a:lnTo>
                    <a:pt x="585" y="464"/>
                  </a:lnTo>
                  <a:lnTo>
                    <a:pt x="571" y="458"/>
                  </a:lnTo>
                  <a:lnTo>
                    <a:pt x="557" y="452"/>
                  </a:lnTo>
                  <a:lnTo>
                    <a:pt x="541" y="448"/>
                  </a:lnTo>
                  <a:lnTo>
                    <a:pt x="526" y="446"/>
                  </a:lnTo>
                  <a:lnTo>
                    <a:pt x="509" y="445"/>
                  </a:lnTo>
                  <a:lnTo>
                    <a:pt x="509" y="445"/>
                  </a:lnTo>
                  <a:lnTo>
                    <a:pt x="503" y="446"/>
                  </a:lnTo>
                  <a:lnTo>
                    <a:pt x="497" y="448"/>
                  </a:lnTo>
                  <a:lnTo>
                    <a:pt x="491" y="450"/>
                  </a:lnTo>
                  <a:lnTo>
                    <a:pt x="487" y="455"/>
                  </a:lnTo>
                  <a:lnTo>
                    <a:pt x="483" y="459"/>
                  </a:lnTo>
                  <a:lnTo>
                    <a:pt x="479" y="464"/>
                  </a:lnTo>
                  <a:lnTo>
                    <a:pt x="477" y="471"/>
                  </a:lnTo>
                  <a:lnTo>
                    <a:pt x="477" y="477"/>
                  </a:lnTo>
                  <a:lnTo>
                    <a:pt x="477" y="477"/>
                  </a:lnTo>
                  <a:lnTo>
                    <a:pt x="477" y="483"/>
                  </a:lnTo>
                  <a:lnTo>
                    <a:pt x="479" y="489"/>
                  </a:lnTo>
                  <a:lnTo>
                    <a:pt x="483" y="494"/>
                  </a:lnTo>
                  <a:lnTo>
                    <a:pt x="487" y="500"/>
                  </a:lnTo>
                  <a:lnTo>
                    <a:pt x="491" y="503"/>
                  </a:lnTo>
                  <a:lnTo>
                    <a:pt x="497" y="506"/>
                  </a:lnTo>
                  <a:lnTo>
                    <a:pt x="503" y="508"/>
                  </a:lnTo>
                  <a:lnTo>
                    <a:pt x="509" y="508"/>
                  </a:lnTo>
                  <a:lnTo>
                    <a:pt x="509" y="50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3" name="Freeform 31"/>
            <p:cNvSpPr>
              <a:spLocks noEditPoints="1"/>
            </p:cNvSpPr>
            <p:nvPr/>
          </p:nvSpPr>
          <p:spPr bwMode="auto">
            <a:xfrm>
              <a:off x="6222327" y="1595263"/>
              <a:ext cx="291022" cy="146228"/>
            </a:xfrm>
            <a:custGeom>
              <a:avLst/>
              <a:gdLst>
                <a:gd name="T0" fmla="*/ 159 w 1018"/>
                <a:gd name="T1" fmla="*/ 127 h 508"/>
                <a:gd name="T2" fmla="*/ 142 w 1018"/>
                <a:gd name="T3" fmla="*/ 133 h 508"/>
                <a:gd name="T4" fmla="*/ 130 w 1018"/>
                <a:gd name="T5" fmla="*/ 147 h 508"/>
                <a:gd name="T6" fmla="*/ 128 w 1018"/>
                <a:gd name="T7" fmla="*/ 349 h 508"/>
                <a:gd name="T8" fmla="*/ 130 w 1018"/>
                <a:gd name="T9" fmla="*/ 362 h 508"/>
                <a:gd name="T10" fmla="*/ 142 w 1018"/>
                <a:gd name="T11" fmla="*/ 376 h 508"/>
                <a:gd name="T12" fmla="*/ 159 w 1018"/>
                <a:gd name="T13" fmla="*/ 382 h 508"/>
                <a:gd name="T14" fmla="*/ 738 w 1018"/>
                <a:gd name="T15" fmla="*/ 380 h 508"/>
                <a:gd name="T16" fmla="*/ 754 w 1018"/>
                <a:gd name="T17" fmla="*/ 372 h 508"/>
                <a:gd name="T18" fmla="*/ 763 w 1018"/>
                <a:gd name="T19" fmla="*/ 356 h 508"/>
                <a:gd name="T20" fmla="*/ 763 w 1018"/>
                <a:gd name="T21" fmla="*/ 158 h 508"/>
                <a:gd name="T22" fmla="*/ 758 w 1018"/>
                <a:gd name="T23" fmla="*/ 141 h 508"/>
                <a:gd name="T24" fmla="*/ 744 w 1018"/>
                <a:gd name="T25" fmla="*/ 129 h 508"/>
                <a:gd name="T26" fmla="*/ 732 w 1018"/>
                <a:gd name="T27" fmla="*/ 127 h 508"/>
                <a:gd name="T28" fmla="*/ 891 w 1018"/>
                <a:gd name="T29" fmla="*/ 95 h 508"/>
                <a:gd name="T30" fmla="*/ 886 w 1018"/>
                <a:gd name="T31" fmla="*/ 67 h 508"/>
                <a:gd name="T32" fmla="*/ 875 w 1018"/>
                <a:gd name="T33" fmla="*/ 41 h 508"/>
                <a:gd name="T34" fmla="*/ 856 w 1018"/>
                <a:gd name="T35" fmla="*/ 22 h 508"/>
                <a:gd name="T36" fmla="*/ 833 w 1018"/>
                <a:gd name="T37" fmla="*/ 7 h 508"/>
                <a:gd name="T38" fmla="*/ 805 w 1018"/>
                <a:gd name="T39" fmla="*/ 1 h 508"/>
                <a:gd name="T40" fmla="*/ 96 w 1018"/>
                <a:gd name="T41" fmla="*/ 0 h 508"/>
                <a:gd name="T42" fmla="*/ 67 w 1018"/>
                <a:gd name="T43" fmla="*/ 4 h 508"/>
                <a:gd name="T44" fmla="*/ 42 w 1018"/>
                <a:gd name="T45" fmla="*/ 16 h 508"/>
                <a:gd name="T46" fmla="*/ 22 w 1018"/>
                <a:gd name="T47" fmla="*/ 35 h 508"/>
                <a:gd name="T48" fmla="*/ 8 w 1018"/>
                <a:gd name="T49" fmla="*/ 59 h 508"/>
                <a:gd name="T50" fmla="*/ 0 w 1018"/>
                <a:gd name="T51" fmla="*/ 85 h 508"/>
                <a:gd name="T52" fmla="*/ 0 w 1018"/>
                <a:gd name="T53" fmla="*/ 414 h 508"/>
                <a:gd name="T54" fmla="*/ 4 w 1018"/>
                <a:gd name="T55" fmla="*/ 442 h 508"/>
                <a:gd name="T56" fmla="*/ 16 w 1018"/>
                <a:gd name="T57" fmla="*/ 466 h 508"/>
                <a:gd name="T58" fmla="*/ 34 w 1018"/>
                <a:gd name="T59" fmla="*/ 487 h 508"/>
                <a:gd name="T60" fmla="*/ 58 w 1018"/>
                <a:gd name="T61" fmla="*/ 501 h 508"/>
                <a:gd name="T62" fmla="*/ 86 w 1018"/>
                <a:gd name="T63" fmla="*/ 508 h 508"/>
                <a:gd name="T64" fmla="*/ 795 w 1018"/>
                <a:gd name="T65" fmla="*/ 508 h 508"/>
                <a:gd name="T66" fmla="*/ 823 w 1018"/>
                <a:gd name="T67" fmla="*/ 504 h 508"/>
                <a:gd name="T68" fmla="*/ 849 w 1018"/>
                <a:gd name="T69" fmla="*/ 492 h 508"/>
                <a:gd name="T70" fmla="*/ 869 w 1018"/>
                <a:gd name="T71" fmla="*/ 474 h 508"/>
                <a:gd name="T72" fmla="*/ 883 w 1018"/>
                <a:gd name="T73" fmla="*/ 450 h 508"/>
                <a:gd name="T74" fmla="*/ 891 w 1018"/>
                <a:gd name="T75" fmla="*/ 423 h 508"/>
                <a:gd name="T76" fmla="*/ 954 w 1018"/>
                <a:gd name="T77" fmla="*/ 414 h 508"/>
                <a:gd name="T78" fmla="*/ 979 w 1018"/>
                <a:gd name="T79" fmla="*/ 408 h 508"/>
                <a:gd name="T80" fmla="*/ 1006 w 1018"/>
                <a:gd name="T81" fmla="*/ 385 h 508"/>
                <a:gd name="T82" fmla="*/ 1017 w 1018"/>
                <a:gd name="T83" fmla="*/ 356 h 508"/>
                <a:gd name="T84" fmla="*/ 1018 w 1018"/>
                <a:gd name="T85" fmla="*/ 158 h 508"/>
                <a:gd name="T86" fmla="*/ 1013 w 1018"/>
                <a:gd name="T87" fmla="*/ 134 h 508"/>
                <a:gd name="T88" fmla="*/ 989 w 1018"/>
                <a:gd name="T89" fmla="*/ 106 h 508"/>
                <a:gd name="T90" fmla="*/ 960 w 1018"/>
                <a:gd name="T91" fmla="*/ 95 h 508"/>
                <a:gd name="T92" fmla="*/ 827 w 1018"/>
                <a:gd name="T93" fmla="*/ 414 h 508"/>
                <a:gd name="T94" fmla="*/ 824 w 1018"/>
                <a:gd name="T95" fmla="*/ 426 h 508"/>
                <a:gd name="T96" fmla="*/ 813 w 1018"/>
                <a:gd name="T97" fmla="*/ 439 h 508"/>
                <a:gd name="T98" fmla="*/ 795 w 1018"/>
                <a:gd name="T99" fmla="*/ 445 h 508"/>
                <a:gd name="T100" fmla="*/ 89 w 1018"/>
                <a:gd name="T101" fmla="*/ 445 h 508"/>
                <a:gd name="T102" fmla="*/ 73 w 1018"/>
                <a:gd name="T103" fmla="*/ 436 h 508"/>
                <a:gd name="T104" fmla="*/ 64 w 1018"/>
                <a:gd name="T105" fmla="*/ 420 h 508"/>
                <a:gd name="T106" fmla="*/ 63 w 1018"/>
                <a:gd name="T107" fmla="*/ 95 h 508"/>
                <a:gd name="T108" fmla="*/ 69 w 1018"/>
                <a:gd name="T109" fmla="*/ 78 h 508"/>
                <a:gd name="T110" fmla="*/ 83 w 1018"/>
                <a:gd name="T111" fmla="*/ 66 h 508"/>
                <a:gd name="T112" fmla="*/ 795 w 1018"/>
                <a:gd name="T113" fmla="*/ 63 h 508"/>
                <a:gd name="T114" fmla="*/ 808 w 1018"/>
                <a:gd name="T115" fmla="*/ 66 h 508"/>
                <a:gd name="T116" fmla="*/ 822 w 1018"/>
                <a:gd name="T117" fmla="*/ 78 h 508"/>
                <a:gd name="T118" fmla="*/ 827 w 1018"/>
                <a:gd name="T119" fmla="*/ 95 h 508"/>
                <a:gd name="T120" fmla="*/ 891 w 1018"/>
                <a:gd name="T121" fmla="*/ 349 h 508"/>
                <a:gd name="T122" fmla="*/ 954 w 1018"/>
                <a:gd name="T123" fmla="*/ 34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8" h="508">
                  <a:moveTo>
                    <a:pt x="732" y="127"/>
                  </a:moveTo>
                  <a:lnTo>
                    <a:pt x="159" y="127"/>
                  </a:lnTo>
                  <a:lnTo>
                    <a:pt x="159" y="127"/>
                  </a:lnTo>
                  <a:lnTo>
                    <a:pt x="152" y="127"/>
                  </a:lnTo>
                  <a:lnTo>
                    <a:pt x="147" y="129"/>
                  </a:lnTo>
                  <a:lnTo>
                    <a:pt x="142" y="133"/>
                  </a:lnTo>
                  <a:lnTo>
                    <a:pt x="136" y="136"/>
                  </a:lnTo>
                  <a:lnTo>
                    <a:pt x="133" y="141"/>
                  </a:lnTo>
                  <a:lnTo>
                    <a:pt x="130" y="147"/>
                  </a:lnTo>
                  <a:lnTo>
                    <a:pt x="128" y="152"/>
                  </a:lnTo>
                  <a:lnTo>
                    <a:pt x="128" y="158"/>
                  </a:lnTo>
                  <a:lnTo>
                    <a:pt x="128" y="349"/>
                  </a:lnTo>
                  <a:lnTo>
                    <a:pt x="128" y="349"/>
                  </a:lnTo>
                  <a:lnTo>
                    <a:pt x="128" y="356"/>
                  </a:lnTo>
                  <a:lnTo>
                    <a:pt x="130" y="362"/>
                  </a:lnTo>
                  <a:lnTo>
                    <a:pt x="133" y="368"/>
                  </a:lnTo>
                  <a:lnTo>
                    <a:pt x="136" y="372"/>
                  </a:lnTo>
                  <a:lnTo>
                    <a:pt x="142" y="376"/>
                  </a:lnTo>
                  <a:lnTo>
                    <a:pt x="147" y="379"/>
                  </a:lnTo>
                  <a:lnTo>
                    <a:pt x="152" y="380"/>
                  </a:lnTo>
                  <a:lnTo>
                    <a:pt x="159" y="382"/>
                  </a:lnTo>
                  <a:lnTo>
                    <a:pt x="732" y="382"/>
                  </a:lnTo>
                  <a:lnTo>
                    <a:pt x="732" y="382"/>
                  </a:lnTo>
                  <a:lnTo>
                    <a:pt x="738" y="380"/>
                  </a:lnTo>
                  <a:lnTo>
                    <a:pt x="744" y="379"/>
                  </a:lnTo>
                  <a:lnTo>
                    <a:pt x="749" y="376"/>
                  </a:lnTo>
                  <a:lnTo>
                    <a:pt x="754" y="372"/>
                  </a:lnTo>
                  <a:lnTo>
                    <a:pt x="758" y="368"/>
                  </a:lnTo>
                  <a:lnTo>
                    <a:pt x="761" y="362"/>
                  </a:lnTo>
                  <a:lnTo>
                    <a:pt x="763" y="356"/>
                  </a:lnTo>
                  <a:lnTo>
                    <a:pt x="763" y="349"/>
                  </a:lnTo>
                  <a:lnTo>
                    <a:pt x="763" y="158"/>
                  </a:lnTo>
                  <a:lnTo>
                    <a:pt x="763" y="158"/>
                  </a:lnTo>
                  <a:lnTo>
                    <a:pt x="763" y="152"/>
                  </a:lnTo>
                  <a:lnTo>
                    <a:pt x="761" y="147"/>
                  </a:lnTo>
                  <a:lnTo>
                    <a:pt x="758" y="141"/>
                  </a:lnTo>
                  <a:lnTo>
                    <a:pt x="754" y="136"/>
                  </a:lnTo>
                  <a:lnTo>
                    <a:pt x="749" y="133"/>
                  </a:lnTo>
                  <a:lnTo>
                    <a:pt x="744" y="129"/>
                  </a:lnTo>
                  <a:lnTo>
                    <a:pt x="738" y="127"/>
                  </a:lnTo>
                  <a:lnTo>
                    <a:pt x="732" y="127"/>
                  </a:lnTo>
                  <a:lnTo>
                    <a:pt x="732" y="127"/>
                  </a:lnTo>
                  <a:close/>
                  <a:moveTo>
                    <a:pt x="954" y="95"/>
                  </a:moveTo>
                  <a:lnTo>
                    <a:pt x="891" y="95"/>
                  </a:lnTo>
                  <a:lnTo>
                    <a:pt x="891" y="95"/>
                  </a:lnTo>
                  <a:lnTo>
                    <a:pt x="891" y="85"/>
                  </a:lnTo>
                  <a:lnTo>
                    <a:pt x="888" y="76"/>
                  </a:lnTo>
                  <a:lnTo>
                    <a:pt x="886" y="67"/>
                  </a:lnTo>
                  <a:lnTo>
                    <a:pt x="883" y="59"/>
                  </a:lnTo>
                  <a:lnTo>
                    <a:pt x="879" y="50"/>
                  </a:lnTo>
                  <a:lnTo>
                    <a:pt x="875" y="41"/>
                  </a:lnTo>
                  <a:lnTo>
                    <a:pt x="869" y="35"/>
                  </a:lnTo>
                  <a:lnTo>
                    <a:pt x="863" y="27"/>
                  </a:lnTo>
                  <a:lnTo>
                    <a:pt x="856" y="22"/>
                  </a:lnTo>
                  <a:lnTo>
                    <a:pt x="849" y="16"/>
                  </a:lnTo>
                  <a:lnTo>
                    <a:pt x="840" y="11"/>
                  </a:lnTo>
                  <a:lnTo>
                    <a:pt x="833" y="7"/>
                  </a:lnTo>
                  <a:lnTo>
                    <a:pt x="823" y="4"/>
                  </a:lnTo>
                  <a:lnTo>
                    <a:pt x="814" y="2"/>
                  </a:lnTo>
                  <a:lnTo>
                    <a:pt x="805" y="1"/>
                  </a:lnTo>
                  <a:lnTo>
                    <a:pt x="795" y="0"/>
                  </a:lnTo>
                  <a:lnTo>
                    <a:pt x="96" y="0"/>
                  </a:lnTo>
                  <a:lnTo>
                    <a:pt x="96" y="0"/>
                  </a:lnTo>
                  <a:lnTo>
                    <a:pt x="86" y="1"/>
                  </a:lnTo>
                  <a:lnTo>
                    <a:pt x="76" y="2"/>
                  </a:lnTo>
                  <a:lnTo>
                    <a:pt x="67" y="4"/>
                  </a:lnTo>
                  <a:lnTo>
                    <a:pt x="58" y="7"/>
                  </a:lnTo>
                  <a:lnTo>
                    <a:pt x="50" y="11"/>
                  </a:lnTo>
                  <a:lnTo>
                    <a:pt x="42" y="16"/>
                  </a:lnTo>
                  <a:lnTo>
                    <a:pt x="34" y="22"/>
                  </a:lnTo>
                  <a:lnTo>
                    <a:pt x="28" y="27"/>
                  </a:lnTo>
                  <a:lnTo>
                    <a:pt x="22" y="35"/>
                  </a:lnTo>
                  <a:lnTo>
                    <a:pt x="16" y="41"/>
                  </a:lnTo>
                  <a:lnTo>
                    <a:pt x="12" y="50"/>
                  </a:lnTo>
                  <a:lnTo>
                    <a:pt x="8" y="59"/>
                  </a:lnTo>
                  <a:lnTo>
                    <a:pt x="4" y="67"/>
                  </a:lnTo>
                  <a:lnTo>
                    <a:pt x="2" y="76"/>
                  </a:lnTo>
                  <a:lnTo>
                    <a:pt x="0" y="85"/>
                  </a:lnTo>
                  <a:lnTo>
                    <a:pt x="0" y="95"/>
                  </a:lnTo>
                  <a:lnTo>
                    <a:pt x="0" y="414"/>
                  </a:lnTo>
                  <a:lnTo>
                    <a:pt x="0" y="414"/>
                  </a:lnTo>
                  <a:lnTo>
                    <a:pt x="0" y="423"/>
                  </a:lnTo>
                  <a:lnTo>
                    <a:pt x="2" y="432"/>
                  </a:lnTo>
                  <a:lnTo>
                    <a:pt x="4" y="442"/>
                  </a:lnTo>
                  <a:lnTo>
                    <a:pt x="8" y="450"/>
                  </a:lnTo>
                  <a:lnTo>
                    <a:pt x="12" y="459"/>
                  </a:lnTo>
                  <a:lnTo>
                    <a:pt x="16" y="466"/>
                  </a:lnTo>
                  <a:lnTo>
                    <a:pt x="22" y="474"/>
                  </a:lnTo>
                  <a:lnTo>
                    <a:pt x="28" y="480"/>
                  </a:lnTo>
                  <a:lnTo>
                    <a:pt x="34" y="487"/>
                  </a:lnTo>
                  <a:lnTo>
                    <a:pt x="42" y="492"/>
                  </a:lnTo>
                  <a:lnTo>
                    <a:pt x="50" y="497"/>
                  </a:lnTo>
                  <a:lnTo>
                    <a:pt x="58" y="501"/>
                  </a:lnTo>
                  <a:lnTo>
                    <a:pt x="67" y="504"/>
                  </a:lnTo>
                  <a:lnTo>
                    <a:pt x="76" y="507"/>
                  </a:lnTo>
                  <a:lnTo>
                    <a:pt x="86" y="508"/>
                  </a:lnTo>
                  <a:lnTo>
                    <a:pt x="96" y="508"/>
                  </a:lnTo>
                  <a:lnTo>
                    <a:pt x="795" y="508"/>
                  </a:lnTo>
                  <a:lnTo>
                    <a:pt x="795" y="508"/>
                  </a:lnTo>
                  <a:lnTo>
                    <a:pt x="805" y="508"/>
                  </a:lnTo>
                  <a:lnTo>
                    <a:pt x="814" y="507"/>
                  </a:lnTo>
                  <a:lnTo>
                    <a:pt x="823" y="504"/>
                  </a:lnTo>
                  <a:lnTo>
                    <a:pt x="833" y="501"/>
                  </a:lnTo>
                  <a:lnTo>
                    <a:pt x="840" y="497"/>
                  </a:lnTo>
                  <a:lnTo>
                    <a:pt x="849" y="492"/>
                  </a:lnTo>
                  <a:lnTo>
                    <a:pt x="856" y="487"/>
                  </a:lnTo>
                  <a:lnTo>
                    <a:pt x="863" y="480"/>
                  </a:lnTo>
                  <a:lnTo>
                    <a:pt x="869" y="474"/>
                  </a:lnTo>
                  <a:lnTo>
                    <a:pt x="875" y="466"/>
                  </a:lnTo>
                  <a:lnTo>
                    <a:pt x="879" y="459"/>
                  </a:lnTo>
                  <a:lnTo>
                    <a:pt x="883" y="450"/>
                  </a:lnTo>
                  <a:lnTo>
                    <a:pt x="886" y="442"/>
                  </a:lnTo>
                  <a:lnTo>
                    <a:pt x="888" y="432"/>
                  </a:lnTo>
                  <a:lnTo>
                    <a:pt x="891" y="423"/>
                  </a:lnTo>
                  <a:lnTo>
                    <a:pt x="891" y="414"/>
                  </a:lnTo>
                  <a:lnTo>
                    <a:pt x="954" y="414"/>
                  </a:lnTo>
                  <a:lnTo>
                    <a:pt x="954" y="414"/>
                  </a:lnTo>
                  <a:lnTo>
                    <a:pt x="960" y="413"/>
                  </a:lnTo>
                  <a:lnTo>
                    <a:pt x="967" y="412"/>
                  </a:lnTo>
                  <a:lnTo>
                    <a:pt x="979" y="408"/>
                  </a:lnTo>
                  <a:lnTo>
                    <a:pt x="989" y="402"/>
                  </a:lnTo>
                  <a:lnTo>
                    <a:pt x="999" y="394"/>
                  </a:lnTo>
                  <a:lnTo>
                    <a:pt x="1006" y="385"/>
                  </a:lnTo>
                  <a:lnTo>
                    <a:pt x="1013" y="374"/>
                  </a:lnTo>
                  <a:lnTo>
                    <a:pt x="1016" y="362"/>
                  </a:lnTo>
                  <a:lnTo>
                    <a:pt x="1017" y="356"/>
                  </a:lnTo>
                  <a:lnTo>
                    <a:pt x="1018" y="349"/>
                  </a:lnTo>
                  <a:lnTo>
                    <a:pt x="1018" y="158"/>
                  </a:lnTo>
                  <a:lnTo>
                    <a:pt x="1018" y="158"/>
                  </a:lnTo>
                  <a:lnTo>
                    <a:pt x="1017" y="152"/>
                  </a:lnTo>
                  <a:lnTo>
                    <a:pt x="1016" y="145"/>
                  </a:lnTo>
                  <a:lnTo>
                    <a:pt x="1013" y="134"/>
                  </a:lnTo>
                  <a:lnTo>
                    <a:pt x="1006" y="123"/>
                  </a:lnTo>
                  <a:lnTo>
                    <a:pt x="999" y="114"/>
                  </a:lnTo>
                  <a:lnTo>
                    <a:pt x="989" y="106"/>
                  </a:lnTo>
                  <a:lnTo>
                    <a:pt x="979" y="100"/>
                  </a:lnTo>
                  <a:lnTo>
                    <a:pt x="967" y="96"/>
                  </a:lnTo>
                  <a:lnTo>
                    <a:pt x="960" y="95"/>
                  </a:lnTo>
                  <a:lnTo>
                    <a:pt x="954" y="95"/>
                  </a:lnTo>
                  <a:lnTo>
                    <a:pt x="954" y="95"/>
                  </a:lnTo>
                  <a:close/>
                  <a:moveTo>
                    <a:pt x="827" y="414"/>
                  </a:moveTo>
                  <a:lnTo>
                    <a:pt x="827" y="414"/>
                  </a:lnTo>
                  <a:lnTo>
                    <a:pt x="826" y="420"/>
                  </a:lnTo>
                  <a:lnTo>
                    <a:pt x="824" y="426"/>
                  </a:lnTo>
                  <a:lnTo>
                    <a:pt x="822" y="431"/>
                  </a:lnTo>
                  <a:lnTo>
                    <a:pt x="818" y="436"/>
                  </a:lnTo>
                  <a:lnTo>
                    <a:pt x="813" y="439"/>
                  </a:lnTo>
                  <a:lnTo>
                    <a:pt x="808" y="443"/>
                  </a:lnTo>
                  <a:lnTo>
                    <a:pt x="802" y="445"/>
                  </a:lnTo>
                  <a:lnTo>
                    <a:pt x="795" y="445"/>
                  </a:lnTo>
                  <a:lnTo>
                    <a:pt x="96" y="445"/>
                  </a:lnTo>
                  <a:lnTo>
                    <a:pt x="96" y="445"/>
                  </a:lnTo>
                  <a:lnTo>
                    <a:pt x="89" y="445"/>
                  </a:lnTo>
                  <a:lnTo>
                    <a:pt x="83" y="443"/>
                  </a:lnTo>
                  <a:lnTo>
                    <a:pt x="77" y="439"/>
                  </a:lnTo>
                  <a:lnTo>
                    <a:pt x="73" y="436"/>
                  </a:lnTo>
                  <a:lnTo>
                    <a:pt x="69" y="431"/>
                  </a:lnTo>
                  <a:lnTo>
                    <a:pt x="67" y="426"/>
                  </a:lnTo>
                  <a:lnTo>
                    <a:pt x="64" y="420"/>
                  </a:lnTo>
                  <a:lnTo>
                    <a:pt x="63" y="414"/>
                  </a:lnTo>
                  <a:lnTo>
                    <a:pt x="63" y="95"/>
                  </a:lnTo>
                  <a:lnTo>
                    <a:pt x="63" y="95"/>
                  </a:lnTo>
                  <a:lnTo>
                    <a:pt x="64" y="89"/>
                  </a:lnTo>
                  <a:lnTo>
                    <a:pt x="67" y="83"/>
                  </a:lnTo>
                  <a:lnTo>
                    <a:pt x="69" y="78"/>
                  </a:lnTo>
                  <a:lnTo>
                    <a:pt x="73" y="73"/>
                  </a:lnTo>
                  <a:lnTo>
                    <a:pt x="77" y="69"/>
                  </a:lnTo>
                  <a:lnTo>
                    <a:pt x="83" y="66"/>
                  </a:lnTo>
                  <a:lnTo>
                    <a:pt x="89" y="64"/>
                  </a:lnTo>
                  <a:lnTo>
                    <a:pt x="96" y="63"/>
                  </a:lnTo>
                  <a:lnTo>
                    <a:pt x="795" y="63"/>
                  </a:lnTo>
                  <a:lnTo>
                    <a:pt x="795" y="63"/>
                  </a:lnTo>
                  <a:lnTo>
                    <a:pt x="802" y="64"/>
                  </a:lnTo>
                  <a:lnTo>
                    <a:pt x="808" y="66"/>
                  </a:lnTo>
                  <a:lnTo>
                    <a:pt x="813" y="69"/>
                  </a:lnTo>
                  <a:lnTo>
                    <a:pt x="818" y="73"/>
                  </a:lnTo>
                  <a:lnTo>
                    <a:pt x="822" y="78"/>
                  </a:lnTo>
                  <a:lnTo>
                    <a:pt x="824" y="83"/>
                  </a:lnTo>
                  <a:lnTo>
                    <a:pt x="826" y="89"/>
                  </a:lnTo>
                  <a:lnTo>
                    <a:pt x="827" y="95"/>
                  </a:lnTo>
                  <a:lnTo>
                    <a:pt x="827" y="414"/>
                  </a:lnTo>
                  <a:close/>
                  <a:moveTo>
                    <a:pt x="954" y="349"/>
                  </a:moveTo>
                  <a:lnTo>
                    <a:pt x="891" y="349"/>
                  </a:lnTo>
                  <a:lnTo>
                    <a:pt x="891" y="158"/>
                  </a:lnTo>
                  <a:lnTo>
                    <a:pt x="954" y="158"/>
                  </a:lnTo>
                  <a:lnTo>
                    <a:pt x="954" y="349"/>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4" name="Freeform 32"/>
            <p:cNvSpPr>
              <a:spLocks noEditPoints="1"/>
            </p:cNvSpPr>
            <p:nvPr/>
          </p:nvSpPr>
          <p:spPr bwMode="auto">
            <a:xfrm>
              <a:off x="6726383" y="1595263"/>
              <a:ext cx="291022" cy="146228"/>
            </a:xfrm>
            <a:custGeom>
              <a:avLst/>
              <a:gdLst>
                <a:gd name="T0" fmla="*/ 891 w 1019"/>
                <a:gd name="T1" fmla="*/ 95 h 508"/>
                <a:gd name="T2" fmla="*/ 887 w 1019"/>
                <a:gd name="T3" fmla="*/ 67 h 508"/>
                <a:gd name="T4" fmla="*/ 875 w 1019"/>
                <a:gd name="T5" fmla="*/ 41 h 508"/>
                <a:gd name="T6" fmla="*/ 857 w 1019"/>
                <a:gd name="T7" fmla="*/ 22 h 508"/>
                <a:gd name="T8" fmla="*/ 833 w 1019"/>
                <a:gd name="T9" fmla="*/ 7 h 508"/>
                <a:gd name="T10" fmla="*/ 805 w 1019"/>
                <a:gd name="T11" fmla="*/ 1 h 508"/>
                <a:gd name="T12" fmla="*/ 96 w 1019"/>
                <a:gd name="T13" fmla="*/ 0 h 508"/>
                <a:gd name="T14" fmla="*/ 68 w 1019"/>
                <a:gd name="T15" fmla="*/ 4 h 508"/>
                <a:gd name="T16" fmla="*/ 42 w 1019"/>
                <a:gd name="T17" fmla="*/ 16 h 508"/>
                <a:gd name="T18" fmla="*/ 22 w 1019"/>
                <a:gd name="T19" fmla="*/ 35 h 508"/>
                <a:gd name="T20" fmla="*/ 8 w 1019"/>
                <a:gd name="T21" fmla="*/ 59 h 508"/>
                <a:gd name="T22" fmla="*/ 2 w 1019"/>
                <a:gd name="T23" fmla="*/ 85 h 508"/>
                <a:gd name="T24" fmla="*/ 0 w 1019"/>
                <a:gd name="T25" fmla="*/ 414 h 508"/>
                <a:gd name="T26" fmla="*/ 5 w 1019"/>
                <a:gd name="T27" fmla="*/ 442 h 508"/>
                <a:gd name="T28" fmla="*/ 17 w 1019"/>
                <a:gd name="T29" fmla="*/ 466 h 508"/>
                <a:gd name="T30" fmla="*/ 35 w 1019"/>
                <a:gd name="T31" fmla="*/ 487 h 508"/>
                <a:gd name="T32" fmla="*/ 58 w 1019"/>
                <a:gd name="T33" fmla="*/ 501 h 508"/>
                <a:gd name="T34" fmla="*/ 86 w 1019"/>
                <a:gd name="T35" fmla="*/ 508 h 508"/>
                <a:gd name="T36" fmla="*/ 796 w 1019"/>
                <a:gd name="T37" fmla="*/ 508 h 508"/>
                <a:gd name="T38" fmla="*/ 824 w 1019"/>
                <a:gd name="T39" fmla="*/ 504 h 508"/>
                <a:gd name="T40" fmla="*/ 849 w 1019"/>
                <a:gd name="T41" fmla="*/ 492 h 508"/>
                <a:gd name="T42" fmla="*/ 870 w 1019"/>
                <a:gd name="T43" fmla="*/ 474 h 508"/>
                <a:gd name="T44" fmla="*/ 883 w 1019"/>
                <a:gd name="T45" fmla="*/ 450 h 508"/>
                <a:gd name="T46" fmla="*/ 891 w 1019"/>
                <a:gd name="T47" fmla="*/ 423 h 508"/>
                <a:gd name="T48" fmla="*/ 954 w 1019"/>
                <a:gd name="T49" fmla="*/ 414 h 508"/>
                <a:gd name="T50" fmla="*/ 979 w 1019"/>
                <a:gd name="T51" fmla="*/ 408 h 508"/>
                <a:gd name="T52" fmla="*/ 1008 w 1019"/>
                <a:gd name="T53" fmla="*/ 385 h 508"/>
                <a:gd name="T54" fmla="*/ 1018 w 1019"/>
                <a:gd name="T55" fmla="*/ 356 h 508"/>
                <a:gd name="T56" fmla="*/ 1019 w 1019"/>
                <a:gd name="T57" fmla="*/ 158 h 508"/>
                <a:gd name="T58" fmla="*/ 1013 w 1019"/>
                <a:gd name="T59" fmla="*/ 134 h 508"/>
                <a:gd name="T60" fmla="*/ 990 w 1019"/>
                <a:gd name="T61" fmla="*/ 106 h 508"/>
                <a:gd name="T62" fmla="*/ 961 w 1019"/>
                <a:gd name="T63" fmla="*/ 95 h 508"/>
                <a:gd name="T64" fmla="*/ 828 w 1019"/>
                <a:gd name="T65" fmla="*/ 414 h 508"/>
                <a:gd name="T66" fmla="*/ 824 w 1019"/>
                <a:gd name="T67" fmla="*/ 426 h 508"/>
                <a:gd name="T68" fmla="*/ 814 w 1019"/>
                <a:gd name="T69" fmla="*/ 439 h 508"/>
                <a:gd name="T70" fmla="*/ 796 w 1019"/>
                <a:gd name="T71" fmla="*/ 445 h 508"/>
                <a:gd name="T72" fmla="*/ 90 w 1019"/>
                <a:gd name="T73" fmla="*/ 445 h 508"/>
                <a:gd name="T74" fmla="*/ 73 w 1019"/>
                <a:gd name="T75" fmla="*/ 436 h 508"/>
                <a:gd name="T76" fmla="*/ 65 w 1019"/>
                <a:gd name="T77" fmla="*/ 420 h 508"/>
                <a:gd name="T78" fmla="*/ 64 w 1019"/>
                <a:gd name="T79" fmla="*/ 95 h 508"/>
                <a:gd name="T80" fmla="*/ 69 w 1019"/>
                <a:gd name="T81" fmla="*/ 78 h 508"/>
                <a:gd name="T82" fmla="*/ 84 w 1019"/>
                <a:gd name="T83" fmla="*/ 66 h 508"/>
                <a:gd name="T84" fmla="*/ 796 w 1019"/>
                <a:gd name="T85" fmla="*/ 63 h 508"/>
                <a:gd name="T86" fmla="*/ 808 w 1019"/>
                <a:gd name="T87" fmla="*/ 66 h 508"/>
                <a:gd name="T88" fmla="*/ 822 w 1019"/>
                <a:gd name="T89" fmla="*/ 78 h 508"/>
                <a:gd name="T90" fmla="*/ 828 w 1019"/>
                <a:gd name="T91" fmla="*/ 95 h 508"/>
                <a:gd name="T92" fmla="*/ 891 w 1019"/>
                <a:gd name="T93" fmla="*/ 349 h 508"/>
                <a:gd name="T94" fmla="*/ 954 w 1019"/>
                <a:gd name="T95" fmla="*/ 349 h 508"/>
                <a:gd name="T96" fmla="*/ 598 w 1019"/>
                <a:gd name="T97" fmla="*/ 150 h 508"/>
                <a:gd name="T98" fmla="*/ 582 w 1019"/>
                <a:gd name="T99" fmla="*/ 136 h 508"/>
                <a:gd name="T100" fmla="*/ 563 w 1019"/>
                <a:gd name="T101" fmla="*/ 127 h 508"/>
                <a:gd name="T102" fmla="*/ 159 w 1019"/>
                <a:gd name="T103" fmla="*/ 127 h 508"/>
                <a:gd name="T104" fmla="*/ 142 w 1019"/>
                <a:gd name="T105" fmla="*/ 133 h 508"/>
                <a:gd name="T106" fmla="*/ 130 w 1019"/>
                <a:gd name="T107" fmla="*/ 147 h 508"/>
                <a:gd name="T108" fmla="*/ 128 w 1019"/>
                <a:gd name="T109" fmla="*/ 349 h 508"/>
                <a:gd name="T110" fmla="*/ 130 w 1019"/>
                <a:gd name="T111" fmla="*/ 362 h 508"/>
                <a:gd name="T112" fmla="*/ 142 w 1019"/>
                <a:gd name="T113" fmla="*/ 376 h 508"/>
                <a:gd name="T114" fmla="*/ 159 w 1019"/>
                <a:gd name="T115" fmla="*/ 382 h 508"/>
                <a:gd name="T116" fmla="*/ 689 w 1019"/>
                <a:gd name="T117" fmla="*/ 380 h 508"/>
                <a:gd name="T118" fmla="*/ 701 w 1019"/>
                <a:gd name="T119" fmla="*/ 373 h 508"/>
                <a:gd name="T120" fmla="*/ 702 w 1019"/>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508">
                  <a:moveTo>
                    <a:pt x="954" y="95"/>
                  </a:moveTo>
                  <a:lnTo>
                    <a:pt x="891" y="95"/>
                  </a:lnTo>
                  <a:lnTo>
                    <a:pt x="891" y="95"/>
                  </a:lnTo>
                  <a:lnTo>
                    <a:pt x="891" y="85"/>
                  </a:lnTo>
                  <a:lnTo>
                    <a:pt x="889" y="76"/>
                  </a:lnTo>
                  <a:lnTo>
                    <a:pt x="887" y="67"/>
                  </a:lnTo>
                  <a:lnTo>
                    <a:pt x="883" y="59"/>
                  </a:lnTo>
                  <a:lnTo>
                    <a:pt x="879" y="50"/>
                  </a:lnTo>
                  <a:lnTo>
                    <a:pt x="875" y="41"/>
                  </a:lnTo>
                  <a:lnTo>
                    <a:pt x="870" y="35"/>
                  </a:lnTo>
                  <a:lnTo>
                    <a:pt x="863" y="27"/>
                  </a:lnTo>
                  <a:lnTo>
                    <a:pt x="857" y="22"/>
                  </a:lnTo>
                  <a:lnTo>
                    <a:pt x="849" y="16"/>
                  </a:lnTo>
                  <a:lnTo>
                    <a:pt x="842" y="11"/>
                  </a:lnTo>
                  <a:lnTo>
                    <a:pt x="833" y="7"/>
                  </a:lnTo>
                  <a:lnTo>
                    <a:pt x="824" y="4"/>
                  </a:lnTo>
                  <a:lnTo>
                    <a:pt x="815" y="2"/>
                  </a:lnTo>
                  <a:lnTo>
                    <a:pt x="805" y="1"/>
                  </a:lnTo>
                  <a:lnTo>
                    <a:pt x="796" y="0"/>
                  </a:lnTo>
                  <a:lnTo>
                    <a:pt x="96" y="0"/>
                  </a:lnTo>
                  <a:lnTo>
                    <a:pt x="96" y="0"/>
                  </a:lnTo>
                  <a:lnTo>
                    <a:pt x="86" y="1"/>
                  </a:lnTo>
                  <a:lnTo>
                    <a:pt x="77" y="2"/>
                  </a:lnTo>
                  <a:lnTo>
                    <a:pt x="68" y="4"/>
                  </a:lnTo>
                  <a:lnTo>
                    <a:pt x="58" y="7"/>
                  </a:lnTo>
                  <a:lnTo>
                    <a:pt x="51" y="11"/>
                  </a:lnTo>
                  <a:lnTo>
                    <a:pt x="42" y="16"/>
                  </a:lnTo>
                  <a:lnTo>
                    <a:pt x="35" y="22"/>
                  </a:lnTo>
                  <a:lnTo>
                    <a:pt x="28" y="27"/>
                  </a:lnTo>
                  <a:lnTo>
                    <a:pt x="22" y="35"/>
                  </a:lnTo>
                  <a:lnTo>
                    <a:pt x="17" y="41"/>
                  </a:lnTo>
                  <a:lnTo>
                    <a:pt x="12" y="50"/>
                  </a:lnTo>
                  <a:lnTo>
                    <a:pt x="8" y="59"/>
                  </a:lnTo>
                  <a:lnTo>
                    <a:pt x="5" y="67"/>
                  </a:lnTo>
                  <a:lnTo>
                    <a:pt x="3" y="76"/>
                  </a:lnTo>
                  <a:lnTo>
                    <a:pt x="2" y="85"/>
                  </a:lnTo>
                  <a:lnTo>
                    <a:pt x="0" y="95"/>
                  </a:lnTo>
                  <a:lnTo>
                    <a:pt x="0" y="414"/>
                  </a:lnTo>
                  <a:lnTo>
                    <a:pt x="0" y="414"/>
                  </a:lnTo>
                  <a:lnTo>
                    <a:pt x="2" y="423"/>
                  </a:lnTo>
                  <a:lnTo>
                    <a:pt x="3" y="432"/>
                  </a:lnTo>
                  <a:lnTo>
                    <a:pt x="5" y="442"/>
                  </a:lnTo>
                  <a:lnTo>
                    <a:pt x="8" y="450"/>
                  </a:lnTo>
                  <a:lnTo>
                    <a:pt x="12" y="459"/>
                  </a:lnTo>
                  <a:lnTo>
                    <a:pt x="17" y="466"/>
                  </a:lnTo>
                  <a:lnTo>
                    <a:pt x="22" y="474"/>
                  </a:lnTo>
                  <a:lnTo>
                    <a:pt x="28" y="480"/>
                  </a:lnTo>
                  <a:lnTo>
                    <a:pt x="35" y="487"/>
                  </a:lnTo>
                  <a:lnTo>
                    <a:pt x="42" y="492"/>
                  </a:lnTo>
                  <a:lnTo>
                    <a:pt x="51" y="497"/>
                  </a:lnTo>
                  <a:lnTo>
                    <a:pt x="58" y="501"/>
                  </a:lnTo>
                  <a:lnTo>
                    <a:pt x="68" y="504"/>
                  </a:lnTo>
                  <a:lnTo>
                    <a:pt x="77" y="507"/>
                  </a:lnTo>
                  <a:lnTo>
                    <a:pt x="86" y="508"/>
                  </a:lnTo>
                  <a:lnTo>
                    <a:pt x="96" y="508"/>
                  </a:lnTo>
                  <a:lnTo>
                    <a:pt x="796" y="508"/>
                  </a:lnTo>
                  <a:lnTo>
                    <a:pt x="796" y="508"/>
                  </a:lnTo>
                  <a:lnTo>
                    <a:pt x="805" y="508"/>
                  </a:lnTo>
                  <a:lnTo>
                    <a:pt x="815" y="507"/>
                  </a:lnTo>
                  <a:lnTo>
                    <a:pt x="824" y="504"/>
                  </a:lnTo>
                  <a:lnTo>
                    <a:pt x="833" y="501"/>
                  </a:lnTo>
                  <a:lnTo>
                    <a:pt x="842" y="497"/>
                  </a:lnTo>
                  <a:lnTo>
                    <a:pt x="849" y="492"/>
                  </a:lnTo>
                  <a:lnTo>
                    <a:pt x="857" y="487"/>
                  </a:lnTo>
                  <a:lnTo>
                    <a:pt x="863" y="480"/>
                  </a:lnTo>
                  <a:lnTo>
                    <a:pt x="870" y="474"/>
                  </a:lnTo>
                  <a:lnTo>
                    <a:pt x="875" y="466"/>
                  </a:lnTo>
                  <a:lnTo>
                    <a:pt x="879" y="459"/>
                  </a:lnTo>
                  <a:lnTo>
                    <a:pt x="883" y="450"/>
                  </a:lnTo>
                  <a:lnTo>
                    <a:pt x="887" y="442"/>
                  </a:lnTo>
                  <a:lnTo>
                    <a:pt x="889" y="432"/>
                  </a:lnTo>
                  <a:lnTo>
                    <a:pt x="891" y="423"/>
                  </a:lnTo>
                  <a:lnTo>
                    <a:pt x="891" y="414"/>
                  </a:lnTo>
                  <a:lnTo>
                    <a:pt x="954" y="414"/>
                  </a:lnTo>
                  <a:lnTo>
                    <a:pt x="954" y="414"/>
                  </a:lnTo>
                  <a:lnTo>
                    <a:pt x="961" y="413"/>
                  </a:lnTo>
                  <a:lnTo>
                    <a:pt x="967" y="412"/>
                  </a:lnTo>
                  <a:lnTo>
                    <a:pt x="979" y="408"/>
                  </a:lnTo>
                  <a:lnTo>
                    <a:pt x="990" y="402"/>
                  </a:lnTo>
                  <a:lnTo>
                    <a:pt x="999" y="394"/>
                  </a:lnTo>
                  <a:lnTo>
                    <a:pt x="1008" y="385"/>
                  </a:lnTo>
                  <a:lnTo>
                    <a:pt x="1013" y="374"/>
                  </a:lnTo>
                  <a:lnTo>
                    <a:pt x="1017" y="362"/>
                  </a:lnTo>
                  <a:lnTo>
                    <a:pt x="1018" y="356"/>
                  </a:lnTo>
                  <a:lnTo>
                    <a:pt x="1019" y="349"/>
                  </a:lnTo>
                  <a:lnTo>
                    <a:pt x="1019" y="158"/>
                  </a:lnTo>
                  <a:lnTo>
                    <a:pt x="1019" y="158"/>
                  </a:lnTo>
                  <a:lnTo>
                    <a:pt x="1018" y="152"/>
                  </a:lnTo>
                  <a:lnTo>
                    <a:pt x="1017" y="145"/>
                  </a:lnTo>
                  <a:lnTo>
                    <a:pt x="1013" y="134"/>
                  </a:lnTo>
                  <a:lnTo>
                    <a:pt x="1008" y="123"/>
                  </a:lnTo>
                  <a:lnTo>
                    <a:pt x="999" y="114"/>
                  </a:lnTo>
                  <a:lnTo>
                    <a:pt x="990" y="106"/>
                  </a:lnTo>
                  <a:lnTo>
                    <a:pt x="979" y="100"/>
                  </a:lnTo>
                  <a:lnTo>
                    <a:pt x="967" y="96"/>
                  </a:lnTo>
                  <a:lnTo>
                    <a:pt x="961" y="95"/>
                  </a:lnTo>
                  <a:lnTo>
                    <a:pt x="954" y="95"/>
                  </a:lnTo>
                  <a:lnTo>
                    <a:pt x="954" y="95"/>
                  </a:lnTo>
                  <a:close/>
                  <a:moveTo>
                    <a:pt x="828" y="414"/>
                  </a:moveTo>
                  <a:lnTo>
                    <a:pt x="828" y="414"/>
                  </a:lnTo>
                  <a:lnTo>
                    <a:pt x="827" y="420"/>
                  </a:lnTo>
                  <a:lnTo>
                    <a:pt x="824" y="426"/>
                  </a:lnTo>
                  <a:lnTo>
                    <a:pt x="822" y="431"/>
                  </a:lnTo>
                  <a:lnTo>
                    <a:pt x="818" y="436"/>
                  </a:lnTo>
                  <a:lnTo>
                    <a:pt x="814" y="439"/>
                  </a:lnTo>
                  <a:lnTo>
                    <a:pt x="808" y="443"/>
                  </a:lnTo>
                  <a:lnTo>
                    <a:pt x="802" y="445"/>
                  </a:lnTo>
                  <a:lnTo>
                    <a:pt x="796" y="445"/>
                  </a:lnTo>
                  <a:lnTo>
                    <a:pt x="96" y="445"/>
                  </a:lnTo>
                  <a:lnTo>
                    <a:pt x="96" y="445"/>
                  </a:lnTo>
                  <a:lnTo>
                    <a:pt x="90" y="445"/>
                  </a:lnTo>
                  <a:lnTo>
                    <a:pt x="84" y="443"/>
                  </a:lnTo>
                  <a:lnTo>
                    <a:pt x="78" y="439"/>
                  </a:lnTo>
                  <a:lnTo>
                    <a:pt x="73" y="436"/>
                  </a:lnTo>
                  <a:lnTo>
                    <a:pt x="69" y="431"/>
                  </a:lnTo>
                  <a:lnTo>
                    <a:pt x="67" y="426"/>
                  </a:lnTo>
                  <a:lnTo>
                    <a:pt x="65" y="420"/>
                  </a:lnTo>
                  <a:lnTo>
                    <a:pt x="64" y="414"/>
                  </a:lnTo>
                  <a:lnTo>
                    <a:pt x="64" y="95"/>
                  </a:lnTo>
                  <a:lnTo>
                    <a:pt x="64" y="95"/>
                  </a:lnTo>
                  <a:lnTo>
                    <a:pt x="65" y="89"/>
                  </a:lnTo>
                  <a:lnTo>
                    <a:pt x="67" y="83"/>
                  </a:lnTo>
                  <a:lnTo>
                    <a:pt x="69" y="78"/>
                  </a:lnTo>
                  <a:lnTo>
                    <a:pt x="73" y="73"/>
                  </a:lnTo>
                  <a:lnTo>
                    <a:pt x="78" y="69"/>
                  </a:lnTo>
                  <a:lnTo>
                    <a:pt x="84" y="66"/>
                  </a:lnTo>
                  <a:lnTo>
                    <a:pt x="90" y="64"/>
                  </a:lnTo>
                  <a:lnTo>
                    <a:pt x="96" y="63"/>
                  </a:lnTo>
                  <a:lnTo>
                    <a:pt x="796" y="63"/>
                  </a:lnTo>
                  <a:lnTo>
                    <a:pt x="796" y="63"/>
                  </a:lnTo>
                  <a:lnTo>
                    <a:pt x="802" y="64"/>
                  </a:lnTo>
                  <a:lnTo>
                    <a:pt x="808" y="66"/>
                  </a:lnTo>
                  <a:lnTo>
                    <a:pt x="814" y="69"/>
                  </a:lnTo>
                  <a:lnTo>
                    <a:pt x="818" y="73"/>
                  </a:lnTo>
                  <a:lnTo>
                    <a:pt x="822" y="78"/>
                  </a:lnTo>
                  <a:lnTo>
                    <a:pt x="824" y="83"/>
                  </a:lnTo>
                  <a:lnTo>
                    <a:pt x="827" y="89"/>
                  </a:lnTo>
                  <a:lnTo>
                    <a:pt x="828" y="95"/>
                  </a:lnTo>
                  <a:lnTo>
                    <a:pt x="828" y="414"/>
                  </a:lnTo>
                  <a:close/>
                  <a:moveTo>
                    <a:pt x="954" y="349"/>
                  </a:moveTo>
                  <a:lnTo>
                    <a:pt x="891" y="349"/>
                  </a:lnTo>
                  <a:lnTo>
                    <a:pt x="891" y="158"/>
                  </a:lnTo>
                  <a:lnTo>
                    <a:pt x="954" y="158"/>
                  </a:lnTo>
                  <a:lnTo>
                    <a:pt x="954" y="349"/>
                  </a:lnTo>
                  <a:close/>
                  <a:moveTo>
                    <a:pt x="601" y="155"/>
                  </a:moveTo>
                  <a:lnTo>
                    <a:pt x="601" y="155"/>
                  </a:lnTo>
                  <a:lnTo>
                    <a:pt x="598" y="150"/>
                  </a:lnTo>
                  <a:lnTo>
                    <a:pt x="594" y="144"/>
                  </a:lnTo>
                  <a:lnTo>
                    <a:pt x="588" y="139"/>
                  </a:lnTo>
                  <a:lnTo>
                    <a:pt x="582" y="136"/>
                  </a:lnTo>
                  <a:lnTo>
                    <a:pt x="576" y="132"/>
                  </a:lnTo>
                  <a:lnTo>
                    <a:pt x="569" y="129"/>
                  </a:lnTo>
                  <a:lnTo>
                    <a:pt x="563" y="127"/>
                  </a:lnTo>
                  <a:lnTo>
                    <a:pt x="555" y="127"/>
                  </a:lnTo>
                  <a:lnTo>
                    <a:pt x="159" y="127"/>
                  </a:lnTo>
                  <a:lnTo>
                    <a:pt x="159" y="127"/>
                  </a:lnTo>
                  <a:lnTo>
                    <a:pt x="153" y="127"/>
                  </a:lnTo>
                  <a:lnTo>
                    <a:pt x="147" y="129"/>
                  </a:lnTo>
                  <a:lnTo>
                    <a:pt x="142"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2" y="376"/>
                  </a:lnTo>
                  <a:lnTo>
                    <a:pt x="147" y="379"/>
                  </a:lnTo>
                  <a:lnTo>
                    <a:pt x="153" y="380"/>
                  </a:lnTo>
                  <a:lnTo>
                    <a:pt x="159" y="382"/>
                  </a:lnTo>
                  <a:lnTo>
                    <a:pt x="683" y="382"/>
                  </a:lnTo>
                  <a:lnTo>
                    <a:pt x="683" y="382"/>
                  </a:lnTo>
                  <a:lnTo>
                    <a:pt x="689" y="380"/>
                  </a:lnTo>
                  <a:lnTo>
                    <a:pt x="694" y="379"/>
                  </a:lnTo>
                  <a:lnTo>
                    <a:pt x="698" y="376"/>
                  </a:lnTo>
                  <a:lnTo>
                    <a:pt x="701" y="373"/>
                  </a:lnTo>
                  <a:lnTo>
                    <a:pt x="703" y="369"/>
                  </a:lnTo>
                  <a:lnTo>
                    <a:pt x="703" y="364"/>
                  </a:lnTo>
                  <a:lnTo>
                    <a:pt x="702" y="359"/>
                  </a:lnTo>
                  <a:lnTo>
                    <a:pt x="700" y="353"/>
                  </a:lnTo>
                  <a:lnTo>
                    <a:pt x="601" y="15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5" name="Freeform 33"/>
            <p:cNvSpPr>
              <a:spLocks noEditPoints="1"/>
            </p:cNvSpPr>
            <p:nvPr/>
          </p:nvSpPr>
          <p:spPr bwMode="auto">
            <a:xfrm>
              <a:off x="7230439" y="1595263"/>
              <a:ext cx="291022" cy="146228"/>
            </a:xfrm>
            <a:custGeom>
              <a:avLst/>
              <a:gdLst>
                <a:gd name="T0" fmla="*/ 890 w 1018"/>
                <a:gd name="T1" fmla="*/ 95 h 508"/>
                <a:gd name="T2" fmla="*/ 886 w 1018"/>
                <a:gd name="T3" fmla="*/ 67 h 508"/>
                <a:gd name="T4" fmla="*/ 874 w 1018"/>
                <a:gd name="T5" fmla="*/ 41 h 508"/>
                <a:gd name="T6" fmla="*/ 856 w 1018"/>
                <a:gd name="T7" fmla="*/ 22 h 508"/>
                <a:gd name="T8" fmla="*/ 832 w 1018"/>
                <a:gd name="T9" fmla="*/ 7 h 508"/>
                <a:gd name="T10" fmla="*/ 805 w 1018"/>
                <a:gd name="T11" fmla="*/ 1 h 508"/>
                <a:gd name="T12" fmla="*/ 95 w 1018"/>
                <a:gd name="T13" fmla="*/ 0 h 508"/>
                <a:gd name="T14" fmla="*/ 67 w 1018"/>
                <a:gd name="T15" fmla="*/ 4 h 508"/>
                <a:gd name="T16" fmla="*/ 42 w 1018"/>
                <a:gd name="T17" fmla="*/ 16 h 508"/>
                <a:gd name="T18" fmla="*/ 22 w 1018"/>
                <a:gd name="T19" fmla="*/ 35 h 508"/>
                <a:gd name="T20" fmla="*/ 7 w 1018"/>
                <a:gd name="T21" fmla="*/ 59 h 508"/>
                <a:gd name="T22" fmla="*/ 1 w 1018"/>
                <a:gd name="T23" fmla="*/ 85 h 508"/>
                <a:gd name="T24" fmla="*/ 0 w 1018"/>
                <a:gd name="T25" fmla="*/ 414 h 508"/>
                <a:gd name="T26" fmla="*/ 4 w 1018"/>
                <a:gd name="T27" fmla="*/ 442 h 508"/>
                <a:gd name="T28" fmla="*/ 16 w 1018"/>
                <a:gd name="T29" fmla="*/ 466 h 508"/>
                <a:gd name="T30" fmla="*/ 35 w 1018"/>
                <a:gd name="T31" fmla="*/ 487 h 508"/>
                <a:gd name="T32" fmla="*/ 59 w 1018"/>
                <a:gd name="T33" fmla="*/ 501 h 508"/>
                <a:gd name="T34" fmla="*/ 86 w 1018"/>
                <a:gd name="T35" fmla="*/ 508 h 508"/>
                <a:gd name="T36" fmla="*/ 795 w 1018"/>
                <a:gd name="T37" fmla="*/ 508 h 508"/>
                <a:gd name="T38" fmla="*/ 824 w 1018"/>
                <a:gd name="T39" fmla="*/ 504 h 508"/>
                <a:gd name="T40" fmla="*/ 849 w 1018"/>
                <a:gd name="T41" fmla="*/ 492 h 508"/>
                <a:gd name="T42" fmla="*/ 869 w 1018"/>
                <a:gd name="T43" fmla="*/ 474 h 508"/>
                <a:gd name="T44" fmla="*/ 883 w 1018"/>
                <a:gd name="T45" fmla="*/ 450 h 508"/>
                <a:gd name="T46" fmla="*/ 890 w 1018"/>
                <a:gd name="T47" fmla="*/ 423 h 508"/>
                <a:gd name="T48" fmla="*/ 954 w 1018"/>
                <a:gd name="T49" fmla="*/ 414 h 508"/>
                <a:gd name="T50" fmla="*/ 979 w 1018"/>
                <a:gd name="T51" fmla="*/ 408 h 508"/>
                <a:gd name="T52" fmla="*/ 1007 w 1018"/>
                <a:gd name="T53" fmla="*/ 385 h 508"/>
                <a:gd name="T54" fmla="*/ 1017 w 1018"/>
                <a:gd name="T55" fmla="*/ 356 h 508"/>
                <a:gd name="T56" fmla="*/ 1018 w 1018"/>
                <a:gd name="T57" fmla="*/ 158 h 508"/>
                <a:gd name="T58" fmla="*/ 1013 w 1018"/>
                <a:gd name="T59" fmla="*/ 134 h 508"/>
                <a:gd name="T60" fmla="*/ 990 w 1018"/>
                <a:gd name="T61" fmla="*/ 106 h 508"/>
                <a:gd name="T62" fmla="*/ 961 w 1018"/>
                <a:gd name="T63" fmla="*/ 95 h 508"/>
                <a:gd name="T64" fmla="*/ 827 w 1018"/>
                <a:gd name="T65" fmla="*/ 414 h 508"/>
                <a:gd name="T66" fmla="*/ 825 w 1018"/>
                <a:gd name="T67" fmla="*/ 426 h 508"/>
                <a:gd name="T68" fmla="*/ 813 w 1018"/>
                <a:gd name="T69" fmla="*/ 439 h 508"/>
                <a:gd name="T70" fmla="*/ 795 w 1018"/>
                <a:gd name="T71" fmla="*/ 445 h 508"/>
                <a:gd name="T72" fmla="*/ 89 w 1018"/>
                <a:gd name="T73" fmla="*/ 445 h 508"/>
                <a:gd name="T74" fmla="*/ 73 w 1018"/>
                <a:gd name="T75" fmla="*/ 436 h 508"/>
                <a:gd name="T76" fmla="*/ 64 w 1018"/>
                <a:gd name="T77" fmla="*/ 420 h 508"/>
                <a:gd name="T78" fmla="*/ 64 w 1018"/>
                <a:gd name="T79" fmla="*/ 95 h 508"/>
                <a:gd name="T80" fmla="*/ 70 w 1018"/>
                <a:gd name="T81" fmla="*/ 78 h 508"/>
                <a:gd name="T82" fmla="*/ 84 w 1018"/>
                <a:gd name="T83" fmla="*/ 66 h 508"/>
                <a:gd name="T84" fmla="*/ 795 w 1018"/>
                <a:gd name="T85" fmla="*/ 63 h 508"/>
                <a:gd name="T86" fmla="*/ 808 w 1018"/>
                <a:gd name="T87" fmla="*/ 66 h 508"/>
                <a:gd name="T88" fmla="*/ 822 w 1018"/>
                <a:gd name="T89" fmla="*/ 78 h 508"/>
                <a:gd name="T90" fmla="*/ 827 w 1018"/>
                <a:gd name="T91" fmla="*/ 95 h 508"/>
                <a:gd name="T92" fmla="*/ 890 w 1018"/>
                <a:gd name="T93" fmla="*/ 349 h 508"/>
                <a:gd name="T94" fmla="*/ 954 w 1018"/>
                <a:gd name="T95" fmla="*/ 349 h 508"/>
                <a:gd name="T96" fmla="*/ 425 w 1018"/>
                <a:gd name="T97" fmla="*/ 150 h 508"/>
                <a:gd name="T98" fmla="*/ 409 w 1018"/>
                <a:gd name="T99" fmla="*/ 136 h 508"/>
                <a:gd name="T100" fmla="*/ 388 w 1018"/>
                <a:gd name="T101" fmla="*/ 127 h 508"/>
                <a:gd name="T102" fmla="*/ 159 w 1018"/>
                <a:gd name="T103" fmla="*/ 127 h 508"/>
                <a:gd name="T104" fmla="*/ 141 w 1018"/>
                <a:gd name="T105" fmla="*/ 133 h 508"/>
                <a:gd name="T106" fmla="*/ 130 w 1018"/>
                <a:gd name="T107" fmla="*/ 147 h 508"/>
                <a:gd name="T108" fmla="*/ 128 w 1018"/>
                <a:gd name="T109" fmla="*/ 349 h 508"/>
                <a:gd name="T110" fmla="*/ 130 w 1018"/>
                <a:gd name="T111" fmla="*/ 362 h 508"/>
                <a:gd name="T112" fmla="*/ 141 w 1018"/>
                <a:gd name="T113" fmla="*/ 376 h 508"/>
                <a:gd name="T114" fmla="*/ 159 w 1018"/>
                <a:gd name="T115" fmla="*/ 382 h 508"/>
                <a:gd name="T116" fmla="*/ 515 w 1018"/>
                <a:gd name="T117" fmla="*/ 380 h 508"/>
                <a:gd name="T118" fmla="*/ 528 w 1018"/>
                <a:gd name="T119" fmla="*/ 373 h 508"/>
                <a:gd name="T120" fmla="*/ 529 w 1018"/>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508">
                  <a:moveTo>
                    <a:pt x="954" y="95"/>
                  </a:moveTo>
                  <a:lnTo>
                    <a:pt x="890" y="95"/>
                  </a:lnTo>
                  <a:lnTo>
                    <a:pt x="890" y="95"/>
                  </a:lnTo>
                  <a:lnTo>
                    <a:pt x="890" y="85"/>
                  </a:lnTo>
                  <a:lnTo>
                    <a:pt x="888" y="76"/>
                  </a:lnTo>
                  <a:lnTo>
                    <a:pt x="886" y="67"/>
                  </a:lnTo>
                  <a:lnTo>
                    <a:pt x="883" y="59"/>
                  </a:lnTo>
                  <a:lnTo>
                    <a:pt x="879" y="50"/>
                  </a:lnTo>
                  <a:lnTo>
                    <a:pt x="874" y="41"/>
                  </a:lnTo>
                  <a:lnTo>
                    <a:pt x="869" y="35"/>
                  </a:lnTo>
                  <a:lnTo>
                    <a:pt x="862" y="27"/>
                  </a:lnTo>
                  <a:lnTo>
                    <a:pt x="856" y="22"/>
                  </a:lnTo>
                  <a:lnTo>
                    <a:pt x="849" y="16"/>
                  </a:lnTo>
                  <a:lnTo>
                    <a:pt x="841" y="11"/>
                  </a:lnTo>
                  <a:lnTo>
                    <a:pt x="832" y="7"/>
                  </a:lnTo>
                  <a:lnTo>
                    <a:pt x="824" y="4"/>
                  </a:lnTo>
                  <a:lnTo>
                    <a:pt x="814" y="2"/>
                  </a:lnTo>
                  <a:lnTo>
                    <a:pt x="805" y="1"/>
                  </a:lnTo>
                  <a:lnTo>
                    <a:pt x="795" y="0"/>
                  </a:lnTo>
                  <a:lnTo>
                    <a:pt x="95" y="0"/>
                  </a:lnTo>
                  <a:lnTo>
                    <a:pt x="95" y="0"/>
                  </a:lnTo>
                  <a:lnTo>
                    <a:pt x="86" y="1"/>
                  </a:lnTo>
                  <a:lnTo>
                    <a:pt x="76" y="2"/>
                  </a:lnTo>
                  <a:lnTo>
                    <a:pt x="67" y="4"/>
                  </a:lnTo>
                  <a:lnTo>
                    <a:pt x="59" y="7"/>
                  </a:lnTo>
                  <a:lnTo>
                    <a:pt x="50" y="11"/>
                  </a:lnTo>
                  <a:lnTo>
                    <a:pt x="42" y="16"/>
                  </a:lnTo>
                  <a:lnTo>
                    <a:pt x="35" y="22"/>
                  </a:lnTo>
                  <a:lnTo>
                    <a:pt x="28" y="27"/>
                  </a:lnTo>
                  <a:lnTo>
                    <a:pt x="22" y="35"/>
                  </a:lnTo>
                  <a:lnTo>
                    <a:pt x="16" y="41"/>
                  </a:lnTo>
                  <a:lnTo>
                    <a:pt x="12" y="50"/>
                  </a:lnTo>
                  <a:lnTo>
                    <a:pt x="7" y="59"/>
                  </a:lnTo>
                  <a:lnTo>
                    <a:pt x="4" y="67"/>
                  </a:lnTo>
                  <a:lnTo>
                    <a:pt x="2" y="76"/>
                  </a:lnTo>
                  <a:lnTo>
                    <a:pt x="1" y="85"/>
                  </a:lnTo>
                  <a:lnTo>
                    <a:pt x="0" y="95"/>
                  </a:lnTo>
                  <a:lnTo>
                    <a:pt x="0" y="414"/>
                  </a:lnTo>
                  <a:lnTo>
                    <a:pt x="0" y="414"/>
                  </a:lnTo>
                  <a:lnTo>
                    <a:pt x="1" y="423"/>
                  </a:lnTo>
                  <a:lnTo>
                    <a:pt x="2" y="432"/>
                  </a:lnTo>
                  <a:lnTo>
                    <a:pt x="4" y="442"/>
                  </a:lnTo>
                  <a:lnTo>
                    <a:pt x="7" y="450"/>
                  </a:lnTo>
                  <a:lnTo>
                    <a:pt x="12" y="459"/>
                  </a:lnTo>
                  <a:lnTo>
                    <a:pt x="16" y="466"/>
                  </a:lnTo>
                  <a:lnTo>
                    <a:pt x="22" y="474"/>
                  </a:lnTo>
                  <a:lnTo>
                    <a:pt x="28" y="480"/>
                  </a:lnTo>
                  <a:lnTo>
                    <a:pt x="35" y="487"/>
                  </a:lnTo>
                  <a:lnTo>
                    <a:pt x="42" y="492"/>
                  </a:lnTo>
                  <a:lnTo>
                    <a:pt x="50" y="497"/>
                  </a:lnTo>
                  <a:lnTo>
                    <a:pt x="59" y="501"/>
                  </a:lnTo>
                  <a:lnTo>
                    <a:pt x="67" y="504"/>
                  </a:lnTo>
                  <a:lnTo>
                    <a:pt x="76" y="507"/>
                  </a:lnTo>
                  <a:lnTo>
                    <a:pt x="86" y="508"/>
                  </a:lnTo>
                  <a:lnTo>
                    <a:pt x="95" y="508"/>
                  </a:lnTo>
                  <a:lnTo>
                    <a:pt x="795" y="508"/>
                  </a:lnTo>
                  <a:lnTo>
                    <a:pt x="795" y="508"/>
                  </a:lnTo>
                  <a:lnTo>
                    <a:pt x="805" y="508"/>
                  </a:lnTo>
                  <a:lnTo>
                    <a:pt x="814" y="507"/>
                  </a:lnTo>
                  <a:lnTo>
                    <a:pt x="824" y="504"/>
                  </a:lnTo>
                  <a:lnTo>
                    <a:pt x="832" y="501"/>
                  </a:lnTo>
                  <a:lnTo>
                    <a:pt x="841" y="497"/>
                  </a:lnTo>
                  <a:lnTo>
                    <a:pt x="849" y="492"/>
                  </a:lnTo>
                  <a:lnTo>
                    <a:pt x="856" y="487"/>
                  </a:lnTo>
                  <a:lnTo>
                    <a:pt x="862" y="480"/>
                  </a:lnTo>
                  <a:lnTo>
                    <a:pt x="869" y="474"/>
                  </a:lnTo>
                  <a:lnTo>
                    <a:pt x="874" y="466"/>
                  </a:lnTo>
                  <a:lnTo>
                    <a:pt x="879" y="459"/>
                  </a:lnTo>
                  <a:lnTo>
                    <a:pt x="883" y="450"/>
                  </a:lnTo>
                  <a:lnTo>
                    <a:pt x="886" y="442"/>
                  </a:lnTo>
                  <a:lnTo>
                    <a:pt x="888" y="432"/>
                  </a:lnTo>
                  <a:lnTo>
                    <a:pt x="890" y="423"/>
                  </a:lnTo>
                  <a:lnTo>
                    <a:pt x="890" y="414"/>
                  </a:lnTo>
                  <a:lnTo>
                    <a:pt x="954" y="414"/>
                  </a:lnTo>
                  <a:lnTo>
                    <a:pt x="954" y="414"/>
                  </a:lnTo>
                  <a:lnTo>
                    <a:pt x="961" y="413"/>
                  </a:lnTo>
                  <a:lnTo>
                    <a:pt x="967" y="412"/>
                  </a:lnTo>
                  <a:lnTo>
                    <a:pt x="979" y="408"/>
                  </a:lnTo>
                  <a:lnTo>
                    <a:pt x="990" y="402"/>
                  </a:lnTo>
                  <a:lnTo>
                    <a:pt x="999" y="394"/>
                  </a:lnTo>
                  <a:lnTo>
                    <a:pt x="1007" y="385"/>
                  </a:lnTo>
                  <a:lnTo>
                    <a:pt x="1013" y="374"/>
                  </a:lnTo>
                  <a:lnTo>
                    <a:pt x="1017" y="362"/>
                  </a:lnTo>
                  <a:lnTo>
                    <a:pt x="1017" y="356"/>
                  </a:lnTo>
                  <a:lnTo>
                    <a:pt x="1018" y="349"/>
                  </a:lnTo>
                  <a:lnTo>
                    <a:pt x="1018" y="158"/>
                  </a:lnTo>
                  <a:lnTo>
                    <a:pt x="1018" y="158"/>
                  </a:lnTo>
                  <a:lnTo>
                    <a:pt x="1017" y="152"/>
                  </a:lnTo>
                  <a:lnTo>
                    <a:pt x="1017" y="145"/>
                  </a:lnTo>
                  <a:lnTo>
                    <a:pt x="1013" y="134"/>
                  </a:lnTo>
                  <a:lnTo>
                    <a:pt x="1007" y="123"/>
                  </a:lnTo>
                  <a:lnTo>
                    <a:pt x="999" y="114"/>
                  </a:lnTo>
                  <a:lnTo>
                    <a:pt x="990" y="106"/>
                  </a:lnTo>
                  <a:lnTo>
                    <a:pt x="979" y="100"/>
                  </a:lnTo>
                  <a:lnTo>
                    <a:pt x="967" y="96"/>
                  </a:lnTo>
                  <a:lnTo>
                    <a:pt x="961" y="95"/>
                  </a:lnTo>
                  <a:lnTo>
                    <a:pt x="954" y="95"/>
                  </a:lnTo>
                  <a:lnTo>
                    <a:pt x="954" y="95"/>
                  </a:lnTo>
                  <a:close/>
                  <a:moveTo>
                    <a:pt x="827" y="414"/>
                  </a:moveTo>
                  <a:lnTo>
                    <a:pt x="827" y="414"/>
                  </a:lnTo>
                  <a:lnTo>
                    <a:pt x="826" y="420"/>
                  </a:lnTo>
                  <a:lnTo>
                    <a:pt x="825" y="426"/>
                  </a:lnTo>
                  <a:lnTo>
                    <a:pt x="822" y="431"/>
                  </a:lnTo>
                  <a:lnTo>
                    <a:pt x="817" y="436"/>
                  </a:lnTo>
                  <a:lnTo>
                    <a:pt x="813" y="439"/>
                  </a:lnTo>
                  <a:lnTo>
                    <a:pt x="808" y="443"/>
                  </a:lnTo>
                  <a:lnTo>
                    <a:pt x="801" y="445"/>
                  </a:lnTo>
                  <a:lnTo>
                    <a:pt x="795" y="445"/>
                  </a:lnTo>
                  <a:lnTo>
                    <a:pt x="95" y="445"/>
                  </a:lnTo>
                  <a:lnTo>
                    <a:pt x="95" y="445"/>
                  </a:lnTo>
                  <a:lnTo>
                    <a:pt x="89" y="445"/>
                  </a:lnTo>
                  <a:lnTo>
                    <a:pt x="84" y="443"/>
                  </a:lnTo>
                  <a:lnTo>
                    <a:pt x="78" y="439"/>
                  </a:lnTo>
                  <a:lnTo>
                    <a:pt x="73" y="436"/>
                  </a:lnTo>
                  <a:lnTo>
                    <a:pt x="70" y="431"/>
                  </a:lnTo>
                  <a:lnTo>
                    <a:pt x="66" y="426"/>
                  </a:lnTo>
                  <a:lnTo>
                    <a:pt x="64" y="420"/>
                  </a:lnTo>
                  <a:lnTo>
                    <a:pt x="64" y="414"/>
                  </a:lnTo>
                  <a:lnTo>
                    <a:pt x="64" y="95"/>
                  </a:lnTo>
                  <a:lnTo>
                    <a:pt x="64" y="95"/>
                  </a:lnTo>
                  <a:lnTo>
                    <a:pt x="64" y="89"/>
                  </a:lnTo>
                  <a:lnTo>
                    <a:pt x="66" y="83"/>
                  </a:lnTo>
                  <a:lnTo>
                    <a:pt x="70" y="78"/>
                  </a:lnTo>
                  <a:lnTo>
                    <a:pt x="73" y="73"/>
                  </a:lnTo>
                  <a:lnTo>
                    <a:pt x="78" y="69"/>
                  </a:lnTo>
                  <a:lnTo>
                    <a:pt x="84" y="66"/>
                  </a:lnTo>
                  <a:lnTo>
                    <a:pt x="89" y="64"/>
                  </a:lnTo>
                  <a:lnTo>
                    <a:pt x="95" y="63"/>
                  </a:lnTo>
                  <a:lnTo>
                    <a:pt x="795" y="63"/>
                  </a:lnTo>
                  <a:lnTo>
                    <a:pt x="795" y="63"/>
                  </a:lnTo>
                  <a:lnTo>
                    <a:pt x="801" y="64"/>
                  </a:lnTo>
                  <a:lnTo>
                    <a:pt x="808" y="66"/>
                  </a:lnTo>
                  <a:lnTo>
                    <a:pt x="813" y="69"/>
                  </a:lnTo>
                  <a:lnTo>
                    <a:pt x="817" y="73"/>
                  </a:lnTo>
                  <a:lnTo>
                    <a:pt x="822" y="78"/>
                  </a:lnTo>
                  <a:lnTo>
                    <a:pt x="825" y="83"/>
                  </a:lnTo>
                  <a:lnTo>
                    <a:pt x="826" y="89"/>
                  </a:lnTo>
                  <a:lnTo>
                    <a:pt x="827" y="95"/>
                  </a:lnTo>
                  <a:lnTo>
                    <a:pt x="827" y="414"/>
                  </a:lnTo>
                  <a:close/>
                  <a:moveTo>
                    <a:pt x="954" y="349"/>
                  </a:moveTo>
                  <a:lnTo>
                    <a:pt x="890" y="349"/>
                  </a:lnTo>
                  <a:lnTo>
                    <a:pt x="890" y="158"/>
                  </a:lnTo>
                  <a:lnTo>
                    <a:pt x="954" y="158"/>
                  </a:lnTo>
                  <a:lnTo>
                    <a:pt x="954" y="349"/>
                  </a:lnTo>
                  <a:close/>
                  <a:moveTo>
                    <a:pt x="428" y="155"/>
                  </a:moveTo>
                  <a:lnTo>
                    <a:pt x="428" y="155"/>
                  </a:lnTo>
                  <a:lnTo>
                    <a:pt x="425" y="150"/>
                  </a:lnTo>
                  <a:lnTo>
                    <a:pt x="419" y="144"/>
                  </a:lnTo>
                  <a:lnTo>
                    <a:pt x="414" y="139"/>
                  </a:lnTo>
                  <a:lnTo>
                    <a:pt x="409" y="136"/>
                  </a:lnTo>
                  <a:lnTo>
                    <a:pt x="402" y="132"/>
                  </a:lnTo>
                  <a:lnTo>
                    <a:pt x="395" y="129"/>
                  </a:lnTo>
                  <a:lnTo>
                    <a:pt x="388" y="127"/>
                  </a:lnTo>
                  <a:lnTo>
                    <a:pt x="382" y="127"/>
                  </a:lnTo>
                  <a:lnTo>
                    <a:pt x="159" y="127"/>
                  </a:lnTo>
                  <a:lnTo>
                    <a:pt x="159" y="127"/>
                  </a:lnTo>
                  <a:lnTo>
                    <a:pt x="152" y="127"/>
                  </a:lnTo>
                  <a:lnTo>
                    <a:pt x="147" y="129"/>
                  </a:lnTo>
                  <a:lnTo>
                    <a:pt x="141" y="133"/>
                  </a:lnTo>
                  <a:lnTo>
                    <a:pt x="137" y="136"/>
                  </a:lnTo>
                  <a:lnTo>
                    <a:pt x="133" y="141"/>
                  </a:lnTo>
                  <a:lnTo>
                    <a:pt x="130" y="147"/>
                  </a:lnTo>
                  <a:lnTo>
                    <a:pt x="128" y="152"/>
                  </a:lnTo>
                  <a:lnTo>
                    <a:pt x="128" y="158"/>
                  </a:lnTo>
                  <a:lnTo>
                    <a:pt x="128" y="349"/>
                  </a:lnTo>
                  <a:lnTo>
                    <a:pt x="128" y="349"/>
                  </a:lnTo>
                  <a:lnTo>
                    <a:pt x="128" y="356"/>
                  </a:lnTo>
                  <a:lnTo>
                    <a:pt x="130" y="362"/>
                  </a:lnTo>
                  <a:lnTo>
                    <a:pt x="133" y="368"/>
                  </a:lnTo>
                  <a:lnTo>
                    <a:pt x="137" y="372"/>
                  </a:lnTo>
                  <a:lnTo>
                    <a:pt x="141" y="376"/>
                  </a:lnTo>
                  <a:lnTo>
                    <a:pt x="147" y="379"/>
                  </a:lnTo>
                  <a:lnTo>
                    <a:pt x="152" y="380"/>
                  </a:lnTo>
                  <a:lnTo>
                    <a:pt x="159" y="382"/>
                  </a:lnTo>
                  <a:lnTo>
                    <a:pt x="509" y="382"/>
                  </a:lnTo>
                  <a:lnTo>
                    <a:pt x="509" y="382"/>
                  </a:lnTo>
                  <a:lnTo>
                    <a:pt x="515" y="380"/>
                  </a:lnTo>
                  <a:lnTo>
                    <a:pt x="520" y="379"/>
                  </a:lnTo>
                  <a:lnTo>
                    <a:pt x="525" y="376"/>
                  </a:lnTo>
                  <a:lnTo>
                    <a:pt x="528" y="373"/>
                  </a:lnTo>
                  <a:lnTo>
                    <a:pt x="529" y="369"/>
                  </a:lnTo>
                  <a:lnTo>
                    <a:pt x="530" y="364"/>
                  </a:lnTo>
                  <a:lnTo>
                    <a:pt x="529" y="359"/>
                  </a:lnTo>
                  <a:lnTo>
                    <a:pt x="527" y="353"/>
                  </a:lnTo>
                  <a:lnTo>
                    <a:pt x="428" y="15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6" name="Freeform 34"/>
            <p:cNvSpPr>
              <a:spLocks noEditPoints="1"/>
            </p:cNvSpPr>
            <p:nvPr/>
          </p:nvSpPr>
          <p:spPr bwMode="auto">
            <a:xfrm>
              <a:off x="7734495" y="1595263"/>
              <a:ext cx="291022" cy="146228"/>
            </a:xfrm>
            <a:custGeom>
              <a:avLst/>
              <a:gdLst>
                <a:gd name="T0" fmla="*/ 891 w 1018"/>
                <a:gd name="T1" fmla="*/ 95 h 508"/>
                <a:gd name="T2" fmla="*/ 886 w 1018"/>
                <a:gd name="T3" fmla="*/ 67 h 508"/>
                <a:gd name="T4" fmla="*/ 875 w 1018"/>
                <a:gd name="T5" fmla="*/ 41 h 508"/>
                <a:gd name="T6" fmla="*/ 856 w 1018"/>
                <a:gd name="T7" fmla="*/ 22 h 508"/>
                <a:gd name="T8" fmla="*/ 833 w 1018"/>
                <a:gd name="T9" fmla="*/ 7 h 508"/>
                <a:gd name="T10" fmla="*/ 805 w 1018"/>
                <a:gd name="T11" fmla="*/ 1 h 508"/>
                <a:gd name="T12" fmla="*/ 96 w 1018"/>
                <a:gd name="T13" fmla="*/ 0 h 508"/>
                <a:gd name="T14" fmla="*/ 68 w 1018"/>
                <a:gd name="T15" fmla="*/ 4 h 508"/>
                <a:gd name="T16" fmla="*/ 43 w 1018"/>
                <a:gd name="T17" fmla="*/ 16 h 508"/>
                <a:gd name="T18" fmla="*/ 23 w 1018"/>
                <a:gd name="T19" fmla="*/ 35 h 508"/>
                <a:gd name="T20" fmla="*/ 8 w 1018"/>
                <a:gd name="T21" fmla="*/ 59 h 508"/>
                <a:gd name="T22" fmla="*/ 1 w 1018"/>
                <a:gd name="T23" fmla="*/ 85 h 508"/>
                <a:gd name="T24" fmla="*/ 0 w 1018"/>
                <a:gd name="T25" fmla="*/ 414 h 508"/>
                <a:gd name="T26" fmla="*/ 5 w 1018"/>
                <a:gd name="T27" fmla="*/ 442 h 508"/>
                <a:gd name="T28" fmla="*/ 17 w 1018"/>
                <a:gd name="T29" fmla="*/ 466 h 508"/>
                <a:gd name="T30" fmla="*/ 36 w 1018"/>
                <a:gd name="T31" fmla="*/ 487 h 508"/>
                <a:gd name="T32" fmla="*/ 59 w 1018"/>
                <a:gd name="T33" fmla="*/ 501 h 508"/>
                <a:gd name="T34" fmla="*/ 86 w 1018"/>
                <a:gd name="T35" fmla="*/ 508 h 508"/>
                <a:gd name="T36" fmla="*/ 795 w 1018"/>
                <a:gd name="T37" fmla="*/ 508 h 508"/>
                <a:gd name="T38" fmla="*/ 824 w 1018"/>
                <a:gd name="T39" fmla="*/ 504 h 508"/>
                <a:gd name="T40" fmla="*/ 849 w 1018"/>
                <a:gd name="T41" fmla="*/ 492 h 508"/>
                <a:gd name="T42" fmla="*/ 869 w 1018"/>
                <a:gd name="T43" fmla="*/ 474 h 508"/>
                <a:gd name="T44" fmla="*/ 883 w 1018"/>
                <a:gd name="T45" fmla="*/ 450 h 508"/>
                <a:gd name="T46" fmla="*/ 891 w 1018"/>
                <a:gd name="T47" fmla="*/ 423 h 508"/>
                <a:gd name="T48" fmla="*/ 955 w 1018"/>
                <a:gd name="T49" fmla="*/ 414 h 508"/>
                <a:gd name="T50" fmla="*/ 980 w 1018"/>
                <a:gd name="T51" fmla="*/ 408 h 508"/>
                <a:gd name="T52" fmla="*/ 1008 w 1018"/>
                <a:gd name="T53" fmla="*/ 385 h 508"/>
                <a:gd name="T54" fmla="*/ 1018 w 1018"/>
                <a:gd name="T55" fmla="*/ 356 h 508"/>
                <a:gd name="T56" fmla="*/ 1018 w 1018"/>
                <a:gd name="T57" fmla="*/ 158 h 508"/>
                <a:gd name="T58" fmla="*/ 1013 w 1018"/>
                <a:gd name="T59" fmla="*/ 134 h 508"/>
                <a:gd name="T60" fmla="*/ 991 w 1018"/>
                <a:gd name="T61" fmla="*/ 106 h 508"/>
                <a:gd name="T62" fmla="*/ 962 w 1018"/>
                <a:gd name="T63" fmla="*/ 95 h 508"/>
                <a:gd name="T64" fmla="*/ 827 w 1018"/>
                <a:gd name="T65" fmla="*/ 414 h 508"/>
                <a:gd name="T66" fmla="*/ 825 w 1018"/>
                <a:gd name="T67" fmla="*/ 426 h 508"/>
                <a:gd name="T68" fmla="*/ 814 w 1018"/>
                <a:gd name="T69" fmla="*/ 439 h 508"/>
                <a:gd name="T70" fmla="*/ 795 w 1018"/>
                <a:gd name="T71" fmla="*/ 445 h 508"/>
                <a:gd name="T72" fmla="*/ 89 w 1018"/>
                <a:gd name="T73" fmla="*/ 445 h 508"/>
                <a:gd name="T74" fmla="*/ 73 w 1018"/>
                <a:gd name="T75" fmla="*/ 436 h 508"/>
                <a:gd name="T76" fmla="*/ 65 w 1018"/>
                <a:gd name="T77" fmla="*/ 420 h 508"/>
                <a:gd name="T78" fmla="*/ 65 w 1018"/>
                <a:gd name="T79" fmla="*/ 95 h 508"/>
                <a:gd name="T80" fmla="*/ 70 w 1018"/>
                <a:gd name="T81" fmla="*/ 78 h 508"/>
                <a:gd name="T82" fmla="*/ 84 w 1018"/>
                <a:gd name="T83" fmla="*/ 66 h 508"/>
                <a:gd name="T84" fmla="*/ 795 w 1018"/>
                <a:gd name="T85" fmla="*/ 63 h 508"/>
                <a:gd name="T86" fmla="*/ 808 w 1018"/>
                <a:gd name="T87" fmla="*/ 66 h 508"/>
                <a:gd name="T88" fmla="*/ 822 w 1018"/>
                <a:gd name="T89" fmla="*/ 78 h 508"/>
                <a:gd name="T90" fmla="*/ 827 w 1018"/>
                <a:gd name="T91" fmla="*/ 95 h 508"/>
                <a:gd name="T92" fmla="*/ 891 w 1018"/>
                <a:gd name="T93" fmla="*/ 349 h 508"/>
                <a:gd name="T94" fmla="*/ 955 w 1018"/>
                <a:gd name="T95" fmla="*/ 349 h 508"/>
                <a:gd name="T96" fmla="*/ 234 w 1018"/>
                <a:gd name="T97" fmla="*/ 150 h 508"/>
                <a:gd name="T98" fmla="*/ 218 w 1018"/>
                <a:gd name="T99" fmla="*/ 136 h 508"/>
                <a:gd name="T100" fmla="*/ 198 w 1018"/>
                <a:gd name="T101" fmla="*/ 127 h 508"/>
                <a:gd name="T102" fmla="*/ 160 w 1018"/>
                <a:gd name="T103" fmla="*/ 127 h 508"/>
                <a:gd name="T104" fmla="*/ 142 w 1018"/>
                <a:gd name="T105" fmla="*/ 133 h 508"/>
                <a:gd name="T106" fmla="*/ 130 w 1018"/>
                <a:gd name="T107" fmla="*/ 147 h 508"/>
                <a:gd name="T108" fmla="*/ 128 w 1018"/>
                <a:gd name="T109" fmla="*/ 349 h 508"/>
                <a:gd name="T110" fmla="*/ 130 w 1018"/>
                <a:gd name="T111" fmla="*/ 362 h 508"/>
                <a:gd name="T112" fmla="*/ 142 w 1018"/>
                <a:gd name="T113" fmla="*/ 376 h 508"/>
                <a:gd name="T114" fmla="*/ 160 w 1018"/>
                <a:gd name="T115" fmla="*/ 382 h 508"/>
                <a:gd name="T116" fmla="*/ 324 w 1018"/>
                <a:gd name="T117" fmla="*/ 380 h 508"/>
                <a:gd name="T118" fmla="*/ 337 w 1018"/>
                <a:gd name="T119" fmla="*/ 373 h 508"/>
                <a:gd name="T120" fmla="*/ 338 w 1018"/>
                <a:gd name="T121" fmla="*/ 35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508">
                  <a:moveTo>
                    <a:pt x="955" y="95"/>
                  </a:moveTo>
                  <a:lnTo>
                    <a:pt x="891" y="95"/>
                  </a:lnTo>
                  <a:lnTo>
                    <a:pt x="891" y="95"/>
                  </a:lnTo>
                  <a:lnTo>
                    <a:pt x="891" y="85"/>
                  </a:lnTo>
                  <a:lnTo>
                    <a:pt x="890" y="76"/>
                  </a:lnTo>
                  <a:lnTo>
                    <a:pt x="886" y="67"/>
                  </a:lnTo>
                  <a:lnTo>
                    <a:pt x="883" y="59"/>
                  </a:lnTo>
                  <a:lnTo>
                    <a:pt x="880" y="50"/>
                  </a:lnTo>
                  <a:lnTo>
                    <a:pt x="875" y="41"/>
                  </a:lnTo>
                  <a:lnTo>
                    <a:pt x="869" y="35"/>
                  </a:lnTo>
                  <a:lnTo>
                    <a:pt x="863" y="27"/>
                  </a:lnTo>
                  <a:lnTo>
                    <a:pt x="856" y="22"/>
                  </a:lnTo>
                  <a:lnTo>
                    <a:pt x="849" y="16"/>
                  </a:lnTo>
                  <a:lnTo>
                    <a:pt x="841" y="11"/>
                  </a:lnTo>
                  <a:lnTo>
                    <a:pt x="833" y="7"/>
                  </a:lnTo>
                  <a:lnTo>
                    <a:pt x="824" y="4"/>
                  </a:lnTo>
                  <a:lnTo>
                    <a:pt x="815" y="2"/>
                  </a:lnTo>
                  <a:lnTo>
                    <a:pt x="805" y="1"/>
                  </a:lnTo>
                  <a:lnTo>
                    <a:pt x="795" y="0"/>
                  </a:lnTo>
                  <a:lnTo>
                    <a:pt x="96" y="0"/>
                  </a:lnTo>
                  <a:lnTo>
                    <a:pt x="96" y="0"/>
                  </a:lnTo>
                  <a:lnTo>
                    <a:pt x="86" y="1"/>
                  </a:lnTo>
                  <a:lnTo>
                    <a:pt x="76" y="2"/>
                  </a:lnTo>
                  <a:lnTo>
                    <a:pt x="68" y="4"/>
                  </a:lnTo>
                  <a:lnTo>
                    <a:pt x="59" y="7"/>
                  </a:lnTo>
                  <a:lnTo>
                    <a:pt x="51" y="11"/>
                  </a:lnTo>
                  <a:lnTo>
                    <a:pt x="43" y="16"/>
                  </a:lnTo>
                  <a:lnTo>
                    <a:pt x="36" y="22"/>
                  </a:lnTo>
                  <a:lnTo>
                    <a:pt x="28" y="27"/>
                  </a:lnTo>
                  <a:lnTo>
                    <a:pt x="23" y="35"/>
                  </a:lnTo>
                  <a:lnTo>
                    <a:pt x="17" y="41"/>
                  </a:lnTo>
                  <a:lnTo>
                    <a:pt x="12" y="50"/>
                  </a:lnTo>
                  <a:lnTo>
                    <a:pt x="8" y="59"/>
                  </a:lnTo>
                  <a:lnTo>
                    <a:pt x="5" y="67"/>
                  </a:lnTo>
                  <a:lnTo>
                    <a:pt x="2" y="76"/>
                  </a:lnTo>
                  <a:lnTo>
                    <a:pt x="1" y="85"/>
                  </a:lnTo>
                  <a:lnTo>
                    <a:pt x="0" y="95"/>
                  </a:lnTo>
                  <a:lnTo>
                    <a:pt x="0" y="414"/>
                  </a:lnTo>
                  <a:lnTo>
                    <a:pt x="0" y="414"/>
                  </a:lnTo>
                  <a:lnTo>
                    <a:pt x="1" y="423"/>
                  </a:lnTo>
                  <a:lnTo>
                    <a:pt x="2" y="432"/>
                  </a:lnTo>
                  <a:lnTo>
                    <a:pt x="5" y="442"/>
                  </a:lnTo>
                  <a:lnTo>
                    <a:pt x="8" y="450"/>
                  </a:lnTo>
                  <a:lnTo>
                    <a:pt x="12" y="459"/>
                  </a:lnTo>
                  <a:lnTo>
                    <a:pt x="17" y="466"/>
                  </a:lnTo>
                  <a:lnTo>
                    <a:pt x="23" y="474"/>
                  </a:lnTo>
                  <a:lnTo>
                    <a:pt x="28" y="480"/>
                  </a:lnTo>
                  <a:lnTo>
                    <a:pt x="36" y="487"/>
                  </a:lnTo>
                  <a:lnTo>
                    <a:pt x="43" y="492"/>
                  </a:lnTo>
                  <a:lnTo>
                    <a:pt x="51" y="497"/>
                  </a:lnTo>
                  <a:lnTo>
                    <a:pt x="59" y="501"/>
                  </a:lnTo>
                  <a:lnTo>
                    <a:pt x="68" y="504"/>
                  </a:lnTo>
                  <a:lnTo>
                    <a:pt x="76" y="507"/>
                  </a:lnTo>
                  <a:lnTo>
                    <a:pt x="86" y="508"/>
                  </a:lnTo>
                  <a:lnTo>
                    <a:pt x="96" y="508"/>
                  </a:lnTo>
                  <a:lnTo>
                    <a:pt x="795" y="508"/>
                  </a:lnTo>
                  <a:lnTo>
                    <a:pt x="795" y="508"/>
                  </a:lnTo>
                  <a:lnTo>
                    <a:pt x="805" y="508"/>
                  </a:lnTo>
                  <a:lnTo>
                    <a:pt x="815" y="507"/>
                  </a:lnTo>
                  <a:lnTo>
                    <a:pt x="824" y="504"/>
                  </a:lnTo>
                  <a:lnTo>
                    <a:pt x="833" y="501"/>
                  </a:lnTo>
                  <a:lnTo>
                    <a:pt x="841" y="497"/>
                  </a:lnTo>
                  <a:lnTo>
                    <a:pt x="849" y="492"/>
                  </a:lnTo>
                  <a:lnTo>
                    <a:pt x="856" y="487"/>
                  </a:lnTo>
                  <a:lnTo>
                    <a:pt x="863" y="480"/>
                  </a:lnTo>
                  <a:lnTo>
                    <a:pt x="869" y="474"/>
                  </a:lnTo>
                  <a:lnTo>
                    <a:pt x="875" y="466"/>
                  </a:lnTo>
                  <a:lnTo>
                    <a:pt x="880" y="459"/>
                  </a:lnTo>
                  <a:lnTo>
                    <a:pt x="883" y="450"/>
                  </a:lnTo>
                  <a:lnTo>
                    <a:pt x="886" y="442"/>
                  </a:lnTo>
                  <a:lnTo>
                    <a:pt x="890" y="432"/>
                  </a:lnTo>
                  <a:lnTo>
                    <a:pt x="891" y="423"/>
                  </a:lnTo>
                  <a:lnTo>
                    <a:pt x="891" y="414"/>
                  </a:lnTo>
                  <a:lnTo>
                    <a:pt x="955" y="414"/>
                  </a:lnTo>
                  <a:lnTo>
                    <a:pt x="955" y="414"/>
                  </a:lnTo>
                  <a:lnTo>
                    <a:pt x="962" y="413"/>
                  </a:lnTo>
                  <a:lnTo>
                    <a:pt x="968" y="412"/>
                  </a:lnTo>
                  <a:lnTo>
                    <a:pt x="980" y="408"/>
                  </a:lnTo>
                  <a:lnTo>
                    <a:pt x="991" y="402"/>
                  </a:lnTo>
                  <a:lnTo>
                    <a:pt x="1000" y="394"/>
                  </a:lnTo>
                  <a:lnTo>
                    <a:pt x="1008" y="385"/>
                  </a:lnTo>
                  <a:lnTo>
                    <a:pt x="1013" y="374"/>
                  </a:lnTo>
                  <a:lnTo>
                    <a:pt x="1017" y="362"/>
                  </a:lnTo>
                  <a:lnTo>
                    <a:pt x="1018" y="356"/>
                  </a:lnTo>
                  <a:lnTo>
                    <a:pt x="1018" y="349"/>
                  </a:lnTo>
                  <a:lnTo>
                    <a:pt x="1018" y="158"/>
                  </a:lnTo>
                  <a:lnTo>
                    <a:pt x="1018" y="158"/>
                  </a:lnTo>
                  <a:lnTo>
                    <a:pt x="1018" y="152"/>
                  </a:lnTo>
                  <a:lnTo>
                    <a:pt x="1017" y="145"/>
                  </a:lnTo>
                  <a:lnTo>
                    <a:pt x="1013" y="134"/>
                  </a:lnTo>
                  <a:lnTo>
                    <a:pt x="1008" y="123"/>
                  </a:lnTo>
                  <a:lnTo>
                    <a:pt x="1000" y="114"/>
                  </a:lnTo>
                  <a:lnTo>
                    <a:pt x="991" y="106"/>
                  </a:lnTo>
                  <a:lnTo>
                    <a:pt x="980" y="100"/>
                  </a:lnTo>
                  <a:lnTo>
                    <a:pt x="968" y="96"/>
                  </a:lnTo>
                  <a:lnTo>
                    <a:pt x="962" y="95"/>
                  </a:lnTo>
                  <a:lnTo>
                    <a:pt x="955" y="95"/>
                  </a:lnTo>
                  <a:lnTo>
                    <a:pt x="955" y="95"/>
                  </a:lnTo>
                  <a:close/>
                  <a:moveTo>
                    <a:pt x="827" y="414"/>
                  </a:moveTo>
                  <a:lnTo>
                    <a:pt x="827" y="414"/>
                  </a:lnTo>
                  <a:lnTo>
                    <a:pt x="826" y="420"/>
                  </a:lnTo>
                  <a:lnTo>
                    <a:pt x="825" y="426"/>
                  </a:lnTo>
                  <a:lnTo>
                    <a:pt x="822" y="431"/>
                  </a:lnTo>
                  <a:lnTo>
                    <a:pt x="818" y="436"/>
                  </a:lnTo>
                  <a:lnTo>
                    <a:pt x="814" y="439"/>
                  </a:lnTo>
                  <a:lnTo>
                    <a:pt x="808" y="443"/>
                  </a:lnTo>
                  <a:lnTo>
                    <a:pt x="802" y="445"/>
                  </a:lnTo>
                  <a:lnTo>
                    <a:pt x="795" y="445"/>
                  </a:lnTo>
                  <a:lnTo>
                    <a:pt x="96" y="445"/>
                  </a:lnTo>
                  <a:lnTo>
                    <a:pt x="96" y="445"/>
                  </a:lnTo>
                  <a:lnTo>
                    <a:pt x="89" y="445"/>
                  </a:lnTo>
                  <a:lnTo>
                    <a:pt x="84" y="443"/>
                  </a:lnTo>
                  <a:lnTo>
                    <a:pt x="79" y="439"/>
                  </a:lnTo>
                  <a:lnTo>
                    <a:pt x="73" y="436"/>
                  </a:lnTo>
                  <a:lnTo>
                    <a:pt x="70" y="431"/>
                  </a:lnTo>
                  <a:lnTo>
                    <a:pt x="67" y="426"/>
                  </a:lnTo>
                  <a:lnTo>
                    <a:pt x="65" y="420"/>
                  </a:lnTo>
                  <a:lnTo>
                    <a:pt x="65" y="414"/>
                  </a:lnTo>
                  <a:lnTo>
                    <a:pt x="65" y="95"/>
                  </a:lnTo>
                  <a:lnTo>
                    <a:pt x="65" y="95"/>
                  </a:lnTo>
                  <a:lnTo>
                    <a:pt x="65" y="89"/>
                  </a:lnTo>
                  <a:lnTo>
                    <a:pt x="67" y="83"/>
                  </a:lnTo>
                  <a:lnTo>
                    <a:pt x="70" y="78"/>
                  </a:lnTo>
                  <a:lnTo>
                    <a:pt x="73" y="73"/>
                  </a:lnTo>
                  <a:lnTo>
                    <a:pt x="79" y="69"/>
                  </a:lnTo>
                  <a:lnTo>
                    <a:pt x="84" y="66"/>
                  </a:lnTo>
                  <a:lnTo>
                    <a:pt x="89" y="64"/>
                  </a:lnTo>
                  <a:lnTo>
                    <a:pt x="96" y="63"/>
                  </a:lnTo>
                  <a:lnTo>
                    <a:pt x="795" y="63"/>
                  </a:lnTo>
                  <a:lnTo>
                    <a:pt x="795" y="63"/>
                  </a:lnTo>
                  <a:lnTo>
                    <a:pt x="802" y="64"/>
                  </a:lnTo>
                  <a:lnTo>
                    <a:pt x="808" y="66"/>
                  </a:lnTo>
                  <a:lnTo>
                    <a:pt x="814" y="69"/>
                  </a:lnTo>
                  <a:lnTo>
                    <a:pt x="818" y="73"/>
                  </a:lnTo>
                  <a:lnTo>
                    <a:pt x="822" y="78"/>
                  </a:lnTo>
                  <a:lnTo>
                    <a:pt x="825" y="83"/>
                  </a:lnTo>
                  <a:lnTo>
                    <a:pt x="826" y="89"/>
                  </a:lnTo>
                  <a:lnTo>
                    <a:pt x="827" y="95"/>
                  </a:lnTo>
                  <a:lnTo>
                    <a:pt x="827" y="414"/>
                  </a:lnTo>
                  <a:close/>
                  <a:moveTo>
                    <a:pt x="955" y="349"/>
                  </a:moveTo>
                  <a:lnTo>
                    <a:pt x="891" y="349"/>
                  </a:lnTo>
                  <a:lnTo>
                    <a:pt x="891" y="158"/>
                  </a:lnTo>
                  <a:lnTo>
                    <a:pt x="955" y="158"/>
                  </a:lnTo>
                  <a:lnTo>
                    <a:pt x="955" y="349"/>
                  </a:lnTo>
                  <a:close/>
                  <a:moveTo>
                    <a:pt x="237" y="155"/>
                  </a:moveTo>
                  <a:lnTo>
                    <a:pt x="237" y="155"/>
                  </a:lnTo>
                  <a:lnTo>
                    <a:pt x="234" y="150"/>
                  </a:lnTo>
                  <a:lnTo>
                    <a:pt x="230" y="144"/>
                  </a:lnTo>
                  <a:lnTo>
                    <a:pt x="224" y="139"/>
                  </a:lnTo>
                  <a:lnTo>
                    <a:pt x="218" y="136"/>
                  </a:lnTo>
                  <a:lnTo>
                    <a:pt x="212" y="132"/>
                  </a:lnTo>
                  <a:lnTo>
                    <a:pt x="205" y="129"/>
                  </a:lnTo>
                  <a:lnTo>
                    <a:pt x="198" y="127"/>
                  </a:lnTo>
                  <a:lnTo>
                    <a:pt x="191" y="127"/>
                  </a:lnTo>
                  <a:lnTo>
                    <a:pt x="160" y="127"/>
                  </a:lnTo>
                  <a:lnTo>
                    <a:pt x="160" y="127"/>
                  </a:lnTo>
                  <a:lnTo>
                    <a:pt x="154" y="127"/>
                  </a:lnTo>
                  <a:lnTo>
                    <a:pt x="147" y="129"/>
                  </a:lnTo>
                  <a:lnTo>
                    <a:pt x="142" y="133"/>
                  </a:lnTo>
                  <a:lnTo>
                    <a:pt x="138" y="136"/>
                  </a:lnTo>
                  <a:lnTo>
                    <a:pt x="133" y="141"/>
                  </a:lnTo>
                  <a:lnTo>
                    <a:pt x="130" y="147"/>
                  </a:lnTo>
                  <a:lnTo>
                    <a:pt x="129" y="152"/>
                  </a:lnTo>
                  <a:lnTo>
                    <a:pt x="128" y="158"/>
                  </a:lnTo>
                  <a:lnTo>
                    <a:pt x="128" y="349"/>
                  </a:lnTo>
                  <a:lnTo>
                    <a:pt x="128" y="349"/>
                  </a:lnTo>
                  <a:lnTo>
                    <a:pt x="129" y="356"/>
                  </a:lnTo>
                  <a:lnTo>
                    <a:pt x="130" y="362"/>
                  </a:lnTo>
                  <a:lnTo>
                    <a:pt x="133" y="368"/>
                  </a:lnTo>
                  <a:lnTo>
                    <a:pt x="138" y="372"/>
                  </a:lnTo>
                  <a:lnTo>
                    <a:pt x="142" y="376"/>
                  </a:lnTo>
                  <a:lnTo>
                    <a:pt x="147" y="379"/>
                  </a:lnTo>
                  <a:lnTo>
                    <a:pt x="154" y="380"/>
                  </a:lnTo>
                  <a:lnTo>
                    <a:pt x="160" y="382"/>
                  </a:lnTo>
                  <a:lnTo>
                    <a:pt x="319" y="382"/>
                  </a:lnTo>
                  <a:lnTo>
                    <a:pt x="319" y="382"/>
                  </a:lnTo>
                  <a:lnTo>
                    <a:pt x="324" y="380"/>
                  </a:lnTo>
                  <a:lnTo>
                    <a:pt x="330" y="379"/>
                  </a:lnTo>
                  <a:lnTo>
                    <a:pt x="334" y="376"/>
                  </a:lnTo>
                  <a:lnTo>
                    <a:pt x="337" y="373"/>
                  </a:lnTo>
                  <a:lnTo>
                    <a:pt x="338" y="369"/>
                  </a:lnTo>
                  <a:lnTo>
                    <a:pt x="339" y="364"/>
                  </a:lnTo>
                  <a:lnTo>
                    <a:pt x="338" y="359"/>
                  </a:lnTo>
                  <a:lnTo>
                    <a:pt x="336" y="353"/>
                  </a:lnTo>
                  <a:lnTo>
                    <a:pt x="237" y="15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7" name="Freeform 35"/>
            <p:cNvSpPr>
              <a:spLocks noEditPoints="1"/>
            </p:cNvSpPr>
            <p:nvPr/>
          </p:nvSpPr>
          <p:spPr bwMode="auto">
            <a:xfrm>
              <a:off x="8239984" y="1595263"/>
              <a:ext cx="292455" cy="146228"/>
            </a:xfrm>
            <a:custGeom>
              <a:avLst/>
              <a:gdLst>
                <a:gd name="T0" fmla="*/ 890 w 1018"/>
                <a:gd name="T1" fmla="*/ 95 h 508"/>
                <a:gd name="T2" fmla="*/ 886 w 1018"/>
                <a:gd name="T3" fmla="*/ 67 h 508"/>
                <a:gd name="T4" fmla="*/ 874 w 1018"/>
                <a:gd name="T5" fmla="*/ 41 h 508"/>
                <a:gd name="T6" fmla="*/ 856 w 1018"/>
                <a:gd name="T7" fmla="*/ 22 h 508"/>
                <a:gd name="T8" fmla="*/ 832 w 1018"/>
                <a:gd name="T9" fmla="*/ 7 h 508"/>
                <a:gd name="T10" fmla="*/ 805 w 1018"/>
                <a:gd name="T11" fmla="*/ 1 h 508"/>
                <a:gd name="T12" fmla="*/ 95 w 1018"/>
                <a:gd name="T13" fmla="*/ 0 h 508"/>
                <a:gd name="T14" fmla="*/ 67 w 1018"/>
                <a:gd name="T15" fmla="*/ 4 h 508"/>
                <a:gd name="T16" fmla="*/ 43 w 1018"/>
                <a:gd name="T17" fmla="*/ 16 h 508"/>
                <a:gd name="T18" fmla="*/ 22 w 1018"/>
                <a:gd name="T19" fmla="*/ 35 h 508"/>
                <a:gd name="T20" fmla="*/ 7 w 1018"/>
                <a:gd name="T21" fmla="*/ 59 h 508"/>
                <a:gd name="T22" fmla="*/ 1 w 1018"/>
                <a:gd name="T23" fmla="*/ 85 h 508"/>
                <a:gd name="T24" fmla="*/ 0 w 1018"/>
                <a:gd name="T25" fmla="*/ 414 h 508"/>
                <a:gd name="T26" fmla="*/ 4 w 1018"/>
                <a:gd name="T27" fmla="*/ 442 h 508"/>
                <a:gd name="T28" fmla="*/ 17 w 1018"/>
                <a:gd name="T29" fmla="*/ 466 h 508"/>
                <a:gd name="T30" fmla="*/ 35 w 1018"/>
                <a:gd name="T31" fmla="*/ 487 h 508"/>
                <a:gd name="T32" fmla="*/ 59 w 1018"/>
                <a:gd name="T33" fmla="*/ 501 h 508"/>
                <a:gd name="T34" fmla="*/ 85 w 1018"/>
                <a:gd name="T35" fmla="*/ 508 h 508"/>
                <a:gd name="T36" fmla="*/ 796 w 1018"/>
                <a:gd name="T37" fmla="*/ 508 h 508"/>
                <a:gd name="T38" fmla="*/ 824 w 1018"/>
                <a:gd name="T39" fmla="*/ 504 h 508"/>
                <a:gd name="T40" fmla="*/ 848 w 1018"/>
                <a:gd name="T41" fmla="*/ 492 h 508"/>
                <a:gd name="T42" fmla="*/ 869 w 1018"/>
                <a:gd name="T43" fmla="*/ 474 h 508"/>
                <a:gd name="T44" fmla="*/ 883 w 1018"/>
                <a:gd name="T45" fmla="*/ 450 h 508"/>
                <a:gd name="T46" fmla="*/ 890 w 1018"/>
                <a:gd name="T47" fmla="*/ 423 h 508"/>
                <a:gd name="T48" fmla="*/ 955 w 1018"/>
                <a:gd name="T49" fmla="*/ 414 h 508"/>
                <a:gd name="T50" fmla="*/ 979 w 1018"/>
                <a:gd name="T51" fmla="*/ 408 h 508"/>
                <a:gd name="T52" fmla="*/ 1007 w 1018"/>
                <a:gd name="T53" fmla="*/ 385 h 508"/>
                <a:gd name="T54" fmla="*/ 1018 w 1018"/>
                <a:gd name="T55" fmla="*/ 356 h 508"/>
                <a:gd name="T56" fmla="*/ 1018 w 1018"/>
                <a:gd name="T57" fmla="*/ 158 h 508"/>
                <a:gd name="T58" fmla="*/ 1012 w 1018"/>
                <a:gd name="T59" fmla="*/ 134 h 508"/>
                <a:gd name="T60" fmla="*/ 990 w 1018"/>
                <a:gd name="T61" fmla="*/ 106 h 508"/>
                <a:gd name="T62" fmla="*/ 961 w 1018"/>
                <a:gd name="T63" fmla="*/ 95 h 508"/>
                <a:gd name="T64" fmla="*/ 827 w 1018"/>
                <a:gd name="T65" fmla="*/ 414 h 508"/>
                <a:gd name="T66" fmla="*/ 825 w 1018"/>
                <a:gd name="T67" fmla="*/ 426 h 508"/>
                <a:gd name="T68" fmla="*/ 813 w 1018"/>
                <a:gd name="T69" fmla="*/ 439 h 508"/>
                <a:gd name="T70" fmla="*/ 796 w 1018"/>
                <a:gd name="T71" fmla="*/ 445 h 508"/>
                <a:gd name="T72" fmla="*/ 89 w 1018"/>
                <a:gd name="T73" fmla="*/ 445 h 508"/>
                <a:gd name="T74" fmla="*/ 73 w 1018"/>
                <a:gd name="T75" fmla="*/ 436 h 508"/>
                <a:gd name="T76" fmla="*/ 64 w 1018"/>
                <a:gd name="T77" fmla="*/ 420 h 508"/>
                <a:gd name="T78" fmla="*/ 64 w 1018"/>
                <a:gd name="T79" fmla="*/ 95 h 508"/>
                <a:gd name="T80" fmla="*/ 69 w 1018"/>
                <a:gd name="T81" fmla="*/ 78 h 508"/>
                <a:gd name="T82" fmla="*/ 83 w 1018"/>
                <a:gd name="T83" fmla="*/ 66 h 508"/>
                <a:gd name="T84" fmla="*/ 796 w 1018"/>
                <a:gd name="T85" fmla="*/ 63 h 508"/>
                <a:gd name="T86" fmla="*/ 808 w 1018"/>
                <a:gd name="T87" fmla="*/ 66 h 508"/>
                <a:gd name="T88" fmla="*/ 822 w 1018"/>
                <a:gd name="T89" fmla="*/ 78 h 508"/>
                <a:gd name="T90" fmla="*/ 827 w 1018"/>
                <a:gd name="T91" fmla="*/ 95 h 508"/>
                <a:gd name="T92" fmla="*/ 890 w 1018"/>
                <a:gd name="T93" fmla="*/ 349 h 508"/>
                <a:gd name="T94" fmla="*/ 955 w 1018"/>
                <a:gd name="T95" fmla="*/ 349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18" h="508">
                  <a:moveTo>
                    <a:pt x="955" y="95"/>
                  </a:moveTo>
                  <a:lnTo>
                    <a:pt x="890" y="95"/>
                  </a:lnTo>
                  <a:lnTo>
                    <a:pt x="890" y="95"/>
                  </a:lnTo>
                  <a:lnTo>
                    <a:pt x="890" y="85"/>
                  </a:lnTo>
                  <a:lnTo>
                    <a:pt x="889" y="76"/>
                  </a:lnTo>
                  <a:lnTo>
                    <a:pt x="886" y="67"/>
                  </a:lnTo>
                  <a:lnTo>
                    <a:pt x="883" y="59"/>
                  </a:lnTo>
                  <a:lnTo>
                    <a:pt x="879" y="50"/>
                  </a:lnTo>
                  <a:lnTo>
                    <a:pt x="874" y="41"/>
                  </a:lnTo>
                  <a:lnTo>
                    <a:pt x="869" y="35"/>
                  </a:lnTo>
                  <a:lnTo>
                    <a:pt x="862" y="27"/>
                  </a:lnTo>
                  <a:lnTo>
                    <a:pt x="856" y="22"/>
                  </a:lnTo>
                  <a:lnTo>
                    <a:pt x="848" y="16"/>
                  </a:lnTo>
                  <a:lnTo>
                    <a:pt x="841" y="11"/>
                  </a:lnTo>
                  <a:lnTo>
                    <a:pt x="832" y="7"/>
                  </a:lnTo>
                  <a:lnTo>
                    <a:pt x="824" y="4"/>
                  </a:lnTo>
                  <a:lnTo>
                    <a:pt x="814" y="2"/>
                  </a:lnTo>
                  <a:lnTo>
                    <a:pt x="805" y="1"/>
                  </a:lnTo>
                  <a:lnTo>
                    <a:pt x="796" y="0"/>
                  </a:lnTo>
                  <a:lnTo>
                    <a:pt x="95" y="0"/>
                  </a:lnTo>
                  <a:lnTo>
                    <a:pt x="95" y="0"/>
                  </a:lnTo>
                  <a:lnTo>
                    <a:pt x="85" y="1"/>
                  </a:lnTo>
                  <a:lnTo>
                    <a:pt x="76" y="2"/>
                  </a:lnTo>
                  <a:lnTo>
                    <a:pt x="67" y="4"/>
                  </a:lnTo>
                  <a:lnTo>
                    <a:pt x="59" y="7"/>
                  </a:lnTo>
                  <a:lnTo>
                    <a:pt x="50" y="11"/>
                  </a:lnTo>
                  <a:lnTo>
                    <a:pt x="43" y="16"/>
                  </a:lnTo>
                  <a:lnTo>
                    <a:pt x="35" y="22"/>
                  </a:lnTo>
                  <a:lnTo>
                    <a:pt x="29" y="27"/>
                  </a:lnTo>
                  <a:lnTo>
                    <a:pt x="22" y="35"/>
                  </a:lnTo>
                  <a:lnTo>
                    <a:pt x="17" y="41"/>
                  </a:lnTo>
                  <a:lnTo>
                    <a:pt x="11" y="50"/>
                  </a:lnTo>
                  <a:lnTo>
                    <a:pt x="7" y="59"/>
                  </a:lnTo>
                  <a:lnTo>
                    <a:pt x="4" y="67"/>
                  </a:lnTo>
                  <a:lnTo>
                    <a:pt x="2" y="76"/>
                  </a:lnTo>
                  <a:lnTo>
                    <a:pt x="1" y="85"/>
                  </a:lnTo>
                  <a:lnTo>
                    <a:pt x="0" y="95"/>
                  </a:lnTo>
                  <a:lnTo>
                    <a:pt x="0" y="414"/>
                  </a:lnTo>
                  <a:lnTo>
                    <a:pt x="0" y="414"/>
                  </a:lnTo>
                  <a:lnTo>
                    <a:pt x="1" y="423"/>
                  </a:lnTo>
                  <a:lnTo>
                    <a:pt x="2" y="432"/>
                  </a:lnTo>
                  <a:lnTo>
                    <a:pt x="4" y="442"/>
                  </a:lnTo>
                  <a:lnTo>
                    <a:pt x="7" y="450"/>
                  </a:lnTo>
                  <a:lnTo>
                    <a:pt x="11" y="459"/>
                  </a:lnTo>
                  <a:lnTo>
                    <a:pt x="17" y="466"/>
                  </a:lnTo>
                  <a:lnTo>
                    <a:pt x="22" y="474"/>
                  </a:lnTo>
                  <a:lnTo>
                    <a:pt x="29" y="480"/>
                  </a:lnTo>
                  <a:lnTo>
                    <a:pt x="35" y="487"/>
                  </a:lnTo>
                  <a:lnTo>
                    <a:pt x="43" y="492"/>
                  </a:lnTo>
                  <a:lnTo>
                    <a:pt x="50" y="497"/>
                  </a:lnTo>
                  <a:lnTo>
                    <a:pt x="59" y="501"/>
                  </a:lnTo>
                  <a:lnTo>
                    <a:pt x="67" y="504"/>
                  </a:lnTo>
                  <a:lnTo>
                    <a:pt x="76" y="507"/>
                  </a:lnTo>
                  <a:lnTo>
                    <a:pt x="85" y="508"/>
                  </a:lnTo>
                  <a:lnTo>
                    <a:pt x="95" y="508"/>
                  </a:lnTo>
                  <a:lnTo>
                    <a:pt x="796" y="508"/>
                  </a:lnTo>
                  <a:lnTo>
                    <a:pt x="796" y="508"/>
                  </a:lnTo>
                  <a:lnTo>
                    <a:pt x="805" y="508"/>
                  </a:lnTo>
                  <a:lnTo>
                    <a:pt x="814" y="507"/>
                  </a:lnTo>
                  <a:lnTo>
                    <a:pt x="824" y="504"/>
                  </a:lnTo>
                  <a:lnTo>
                    <a:pt x="832" y="501"/>
                  </a:lnTo>
                  <a:lnTo>
                    <a:pt x="841" y="497"/>
                  </a:lnTo>
                  <a:lnTo>
                    <a:pt x="848" y="492"/>
                  </a:lnTo>
                  <a:lnTo>
                    <a:pt x="856" y="487"/>
                  </a:lnTo>
                  <a:lnTo>
                    <a:pt x="862" y="480"/>
                  </a:lnTo>
                  <a:lnTo>
                    <a:pt x="869" y="474"/>
                  </a:lnTo>
                  <a:lnTo>
                    <a:pt x="874" y="466"/>
                  </a:lnTo>
                  <a:lnTo>
                    <a:pt x="879" y="459"/>
                  </a:lnTo>
                  <a:lnTo>
                    <a:pt x="883" y="450"/>
                  </a:lnTo>
                  <a:lnTo>
                    <a:pt x="886" y="442"/>
                  </a:lnTo>
                  <a:lnTo>
                    <a:pt x="889" y="432"/>
                  </a:lnTo>
                  <a:lnTo>
                    <a:pt x="890" y="423"/>
                  </a:lnTo>
                  <a:lnTo>
                    <a:pt x="890" y="414"/>
                  </a:lnTo>
                  <a:lnTo>
                    <a:pt x="955" y="414"/>
                  </a:lnTo>
                  <a:lnTo>
                    <a:pt x="955" y="414"/>
                  </a:lnTo>
                  <a:lnTo>
                    <a:pt x="961" y="413"/>
                  </a:lnTo>
                  <a:lnTo>
                    <a:pt x="967" y="412"/>
                  </a:lnTo>
                  <a:lnTo>
                    <a:pt x="979" y="408"/>
                  </a:lnTo>
                  <a:lnTo>
                    <a:pt x="990" y="402"/>
                  </a:lnTo>
                  <a:lnTo>
                    <a:pt x="1000" y="394"/>
                  </a:lnTo>
                  <a:lnTo>
                    <a:pt x="1007" y="385"/>
                  </a:lnTo>
                  <a:lnTo>
                    <a:pt x="1012" y="374"/>
                  </a:lnTo>
                  <a:lnTo>
                    <a:pt x="1017" y="362"/>
                  </a:lnTo>
                  <a:lnTo>
                    <a:pt x="1018" y="356"/>
                  </a:lnTo>
                  <a:lnTo>
                    <a:pt x="1018" y="349"/>
                  </a:lnTo>
                  <a:lnTo>
                    <a:pt x="1018" y="158"/>
                  </a:lnTo>
                  <a:lnTo>
                    <a:pt x="1018" y="158"/>
                  </a:lnTo>
                  <a:lnTo>
                    <a:pt x="1018" y="152"/>
                  </a:lnTo>
                  <a:lnTo>
                    <a:pt x="1017" y="145"/>
                  </a:lnTo>
                  <a:lnTo>
                    <a:pt x="1012" y="134"/>
                  </a:lnTo>
                  <a:lnTo>
                    <a:pt x="1007" y="123"/>
                  </a:lnTo>
                  <a:lnTo>
                    <a:pt x="1000" y="114"/>
                  </a:lnTo>
                  <a:lnTo>
                    <a:pt x="990" y="106"/>
                  </a:lnTo>
                  <a:lnTo>
                    <a:pt x="979" y="100"/>
                  </a:lnTo>
                  <a:lnTo>
                    <a:pt x="967" y="96"/>
                  </a:lnTo>
                  <a:lnTo>
                    <a:pt x="961" y="95"/>
                  </a:lnTo>
                  <a:lnTo>
                    <a:pt x="955" y="95"/>
                  </a:lnTo>
                  <a:lnTo>
                    <a:pt x="955" y="95"/>
                  </a:lnTo>
                  <a:close/>
                  <a:moveTo>
                    <a:pt x="827" y="414"/>
                  </a:moveTo>
                  <a:lnTo>
                    <a:pt x="827" y="414"/>
                  </a:lnTo>
                  <a:lnTo>
                    <a:pt x="827" y="420"/>
                  </a:lnTo>
                  <a:lnTo>
                    <a:pt x="825" y="426"/>
                  </a:lnTo>
                  <a:lnTo>
                    <a:pt x="822" y="431"/>
                  </a:lnTo>
                  <a:lnTo>
                    <a:pt x="817" y="436"/>
                  </a:lnTo>
                  <a:lnTo>
                    <a:pt x="813" y="439"/>
                  </a:lnTo>
                  <a:lnTo>
                    <a:pt x="808" y="443"/>
                  </a:lnTo>
                  <a:lnTo>
                    <a:pt x="801" y="445"/>
                  </a:lnTo>
                  <a:lnTo>
                    <a:pt x="796" y="445"/>
                  </a:lnTo>
                  <a:lnTo>
                    <a:pt x="95" y="445"/>
                  </a:lnTo>
                  <a:lnTo>
                    <a:pt x="95" y="445"/>
                  </a:lnTo>
                  <a:lnTo>
                    <a:pt x="89" y="445"/>
                  </a:lnTo>
                  <a:lnTo>
                    <a:pt x="83" y="443"/>
                  </a:lnTo>
                  <a:lnTo>
                    <a:pt x="78" y="439"/>
                  </a:lnTo>
                  <a:lnTo>
                    <a:pt x="73" y="436"/>
                  </a:lnTo>
                  <a:lnTo>
                    <a:pt x="69" y="431"/>
                  </a:lnTo>
                  <a:lnTo>
                    <a:pt x="66" y="426"/>
                  </a:lnTo>
                  <a:lnTo>
                    <a:pt x="64" y="420"/>
                  </a:lnTo>
                  <a:lnTo>
                    <a:pt x="64" y="414"/>
                  </a:lnTo>
                  <a:lnTo>
                    <a:pt x="64" y="95"/>
                  </a:lnTo>
                  <a:lnTo>
                    <a:pt x="64" y="95"/>
                  </a:lnTo>
                  <a:lnTo>
                    <a:pt x="64" y="89"/>
                  </a:lnTo>
                  <a:lnTo>
                    <a:pt x="66" y="83"/>
                  </a:lnTo>
                  <a:lnTo>
                    <a:pt x="69" y="78"/>
                  </a:lnTo>
                  <a:lnTo>
                    <a:pt x="73" y="73"/>
                  </a:lnTo>
                  <a:lnTo>
                    <a:pt x="78" y="69"/>
                  </a:lnTo>
                  <a:lnTo>
                    <a:pt x="83" y="66"/>
                  </a:lnTo>
                  <a:lnTo>
                    <a:pt x="89" y="64"/>
                  </a:lnTo>
                  <a:lnTo>
                    <a:pt x="95" y="63"/>
                  </a:lnTo>
                  <a:lnTo>
                    <a:pt x="796" y="63"/>
                  </a:lnTo>
                  <a:lnTo>
                    <a:pt x="796" y="63"/>
                  </a:lnTo>
                  <a:lnTo>
                    <a:pt x="801" y="64"/>
                  </a:lnTo>
                  <a:lnTo>
                    <a:pt x="808" y="66"/>
                  </a:lnTo>
                  <a:lnTo>
                    <a:pt x="813" y="69"/>
                  </a:lnTo>
                  <a:lnTo>
                    <a:pt x="817" y="73"/>
                  </a:lnTo>
                  <a:lnTo>
                    <a:pt x="822" y="78"/>
                  </a:lnTo>
                  <a:lnTo>
                    <a:pt x="825" y="83"/>
                  </a:lnTo>
                  <a:lnTo>
                    <a:pt x="827" y="89"/>
                  </a:lnTo>
                  <a:lnTo>
                    <a:pt x="827" y="95"/>
                  </a:lnTo>
                  <a:lnTo>
                    <a:pt x="827" y="414"/>
                  </a:lnTo>
                  <a:close/>
                  <a:moveTo>
                    <a:pt x="955" y="349"/>
                  </a:moveTo>
                  <a:lnTo>
                    <a:pt x="890" y="349"/>
                  </a:lnTo>
                  <a:lnTo>
                    <a:pt x="890" y="158"/>
                  </a:lnTo>
                  <a:lnTo>
                    <a:pt x="955" y="158"/>
                  </a:lnTo>
                  <a:lnTo>
                    <a:pt x="955" y="349"/>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8" name="Freeform 36"/>
            <p:cNvSpPr>
              <a:spLocks noEditPoints="1"/>
            </p:cNvSpPr>
            <p:nvPr/>
          </p:nvSpPr>
          <p:spPr bwMode="auto">
            <a:xfrm>
              <a:off x="5746943" y="1522149"/>
              <a:ext cx="217908" cy="292455"/>
            </a:xfrm>
            <a:custGeom>
              <a:avLst/>
              <a:gdLst>
                <a:gd name="T0" fmla="*/ 728 w 763"/>
                <a:gd name="T1" fmla="*/ 81 h 1018"/>
                <a:gd name="T2" fmla="*/ 692 w 763"/>
                <a:gd name="T3" fmla="*/ 46 h 1018"/>
                <a:gd name="T4" fmla="*/ 588 w 763"/>
                <a:gd name="T5" fmla="*/ 14 h 1018"/>
                <a:gd name="T6" fmla="*/ 382 w 763"/>
                <a:gd name="T7" fmla="*/ 0 h 1018"/>
                <a:gd name="T8" fmla="*/ 207 w 763"/>
                <a:gd name="T9" fmla="*/ 10 h 1018"/>
                <a:gd name="T10" fmla="*/ 86 w 763"/>
                <a:gd name="T11" fmla="*/ 39 h 1018"/>
                <a:gd name="T12" fmla="*/ 39 w 763"/>
                <a:gd name="T13" fmla="*/ 74 h 1018"/>
                <a:gd name="T14" fmla="*/ 2 w 763"/>
                <a:gd name="T15" fmla="*/ 182 h 1018"/>
                <a:gd name="T16" fmla="*/ 4 w 763"/>
                <a:gd name="T17" fmla="*/ 214 h 1018"/>
                <a:gd name="T18" fmla="*/ 51 w 763"/>
                <a:gd name="T19" fmla="*/ 260 h 1018"/>
                <a:gd name="T20" fmla="*/ 128 w 763"/>
                <a:gd name="T21" fmla="*/ 928 h 1018"/>
                <a:gd name="T22" fmla="*/ 146 w 763"/>
                <a:gd name="T23" fmla="*/ 963 h 1018"/>
                <a:gd name="T24" fmla="*/ 205 w 763"/>
                <a:gd name="T25" fmla="*/ 995 h 1018"/>
                <a:gd name="T26" fmla="*/ 333 w 763"/>
                <a:gd name="T27" fmla="*/ 1016 h 1018"/>
                <a:gd name="T28" fmla="*/ 430 w 763"/>
                <a:gd name="T29" fmla="*/ 1016 h 1018"/>
                <a:gd name="T30" fmla="*/ 558 w 763"/>
                <a:gd name="T31" fmla="*/ 995 h 1018"/>
                <a:gd name="T32" fmla="*/ 617 w 763"/>
                <a:gd name="T33" fmla="*/ 963 h 1018"/>
                <a:gd name="T34" fmla="*/ 635 w 763"/>
                <a:gd name="T35" fmla="*/ 928 h 1018"/>
                <a:gd name="T36" fmla="*/ 713 w 763"/>
                <a:gd name="T37" fmla="*/ 260 h 1018"/>
                <a:gd name="T38" fmla="*/ 759 w 763"/>
                <a:gd name="T39" fmla="*/ 214 h 1018"/>
                <a:gd name="T40" fmla="*/ 761 w 763"/>
                <a:gd name="T41" fmla="*/ 182 h 1018"/>
                <a:gd name="T42" fmla="*/ 478 w 763"/>
                <a:gd name="T43" fmla="*/ 67 h 1018"/>
                <a:gd name="T44" fmla="*/ 635 w 763"/>
                <a:gd name="T45" fmla="*/ 90 h 1018"/>
                <a:gd name="T46" fmla="*/ 587 w 763"/>
                <a:gd name="T47" fmla="*/ 112 h 1018"/>
                <a:gd name="T48" fmla="*/ 382 w 763"/>
                <a:gd name="T49" fmla="*/ 128 h 1018"/>
                <a:gd name="T50" fmla="*/ 207 w 763"/>
                <a:gd name="T51" fmla="*/ 117 h 1018"/>
                <a:gd name="T52" fmla="*/ 111 w 763"/>
                <a:gd name="T53" fmla="*/ 96 h 1018"/>
                <a:gd name="T54" fmla="*/ 244 w 763"/>
                <a:gd name="T55" fmla="*/ 70 h 1018"/>
                <a:gd name="T56" fmla="*/ 573 w 763"/>
                <a:gd name="T57" fmla="*/ 919 h 1018"/>
                <a:gd name="T58" fmla="*/ 514 w 763"/>
                <a:gd name="T59" fmla="*/ 941 h 1018"/>
                <a:gd name="T60" fmla="*/ 382 w 763"/>
                <a:gd name="T61" fmla="*/ 954 h 1018"/>
                <a:gd name="T62" fmla="*/ 228 w 763"/>
                <a:gd name="T63" fmla="*/ 936 h 1018"/>
                <a:gd name="T64" fmla="*/ 173 w 763"/>
                <a:gd name="T65" fmla="*/ 738 h 1018"/>
                <a:gd name="T66" fmla="*/ 322 w 763"/>
                <a:gd name="T67" fmla="*/ 762 h 1018"/>
                <a:gd name="T68" fmla="*/ 441 w 763"/>
                <a:gd name="T69" fmla="*/ 762 h 1018"/>
                <a:gd name="T70" fmla="*/ 590 w 763"/>
                <a:gd name="T71" fmla="*/ 738 h 1018"/>
                <a:gd name="T72" fmla="*/ 586 w 763"/>
                <a:gd name="T73" fmla="*/ 425 h 1018"/>
                <a:gd name="T74" fmla="*/ 426 w 763"/>
                <a:gd name="T75" fmla="*/ 444 h 1018"/>
                <a:gd name="T76" fmla="*/ 261 w 763"/>
                <a:gd name="T77" fmla="*/ 439 h 1018"/>
                <a:gd name="T78" fmla="*/ 143 w 763"/>
                <a:gd name="T79" fmla="*/ 414 h 1018"/>
                <a:gd name="T80" fmla="*/ 225 w 763"/>
                <a:gd name="T81" fmla="*/ 308 h 1018"/>
                <a:gd name="T82" fmla="*/ 382 w 763"/>
                <a:gd name="T83" fmla="*/ 318 h 1018"/>
                <a:gd name="T84" fmla="*/ 504 w 763"/>
                <a:gd name="T85" fmla="*/ 313 h 1018"/>
                <a:gd name="T86" fmla="*/ 620 w 763"/>
                <a:gd name="T87" fmla="*/ 414 h 1018"/>
                <a:gd name="T88" fmla="*/ 283 w 763"/>
                <a:gd name="T89" fmla="*/ 251 h 1018"/>
                <a:gd name="T90" fmla="*/ 158 w 763"/>
                <a:gd name="T91" fmla="*/ 232 h 1018"/>
                <a:gd name="T92" fmla="*/ 83 w 763"/>
                <a:gd name="T93" fmla="*/ 206 h 1018"/>
                <a:gd name="T94" fmla="*/ 80 w 763"/>
                <a:gd name="T95" fmla="*/ 149 h 1018"/>
                <a:gd name="T96" fmla="*/ 223 w 763"/>
                <a:gd name="T97" fmla="*/ 184 h 1018"/>
                <a:gd name="T98" fmla="*/ 441 w 763"/>
                <a:gd name="T99" fmla="*/ 190 h 1018"/>
                <a:gd name="T100" fmla="*/ 642 w 763"/>
                <a:gd name="T101" fmla="*/ 166 h 1018"/>
                <a:gd name="T102" fmla="*/ 694 w 763"/>
                <a:gd name="T103" fmla="*/ 197 h 1018"/>
                <a:gd name="T104" fmla="*/ 641 w 763"/>
                <a:gd name="T105" fmla="*/ 222 h 1018"/>
                <a:gd name="T106" fmla="*/ 534 w 763"/>
                <a:gd name="T107" fmla="*/ 245 h 1018"/>
                <a:gd name="T108" fmla="*/ 382 w 763"/>
                <a:gd name="T109" fmla="*/ 25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63" h="1018">
                  <a:moveTo>
                    <a:pt x="761" y="182"/>
                  </a:moveTo>
                  <a:lnTo>
                    <a:pt x="762" y="182"/>
                  </a:lnTo>
                  <a:lnTo>
                    <a:pt x="730" y="86"/>
                  </a:lnTo>
                  <a:lnTo>
                    <a:pt x="730" y="86"/>
                  </a:lnTo>
                  <a:lnTo>
                    <a:pt x="728" y="81"/>
                  </a:lnTo>
                  <a:lnTo>
                    <a:pt x="724" y="74"/>
                  </a:lnTo>
                  <a:lnTo>
                    <a:pt x="719" y="68"/>
                  </a:lnTo>
                  <a:lnTo>
                    <a:pt x="713" y="60"/>
                  </a:lnTo>
                  <a:lnTo>
                    <a:pt x="703" y="54"/>
                  </a:lnTo>
                  <a:lnTo>
                    <a:pt x="692" y="46"/>
                  </a:lnTo>
                  <a:lnTo>
                    <a:pt x="677" y="39"/>
                  </a:lnTo>
                  <a:lnTo>
                    <a:pt x="660" y="32"/>
                  </a:lnTo>
                  <a:lnTo>
                    <a:pt x="640" y="26"/>
                  </a:lnTo>
                  <a:lnTo>
                    <a:pt x="616" y="20"/>
                  </a:lnTo>
                  <a:lnTo>
                    <a:pt x="588" y="14"/>
                  </a:lnTo>
                  <a:lnTo>
                    <a:pt x="556" y="10"/>
                  </a:lnTo>
                  <a:lnTo>
                    <a:pt x="519" y="6"/>
                  </a:lnTo>
                  <a:lnTo>
                    <a:pt x="479" y="2"/>
                  </a:lnTo>
                  <a:lnTo>
                    <a:pt x="433" y="1"/>
                  </a:lnTo>
                  <a:lnTo>
                    <a:pt x="382" y="0"/>
                  </a:lnTo>
                  <a:lnTo>
                    <a:pt x="382" y="0"/>
                  </a:lnTo>
                  <a:lnTo>
                    <a:pt x="331" y="1"/>
                  </a:lnTo>
                  <a:lnTo>
                    <a:pt x="284" y="2"/>
                  </a:lnTo>
                  <a:lnTo>
                    <a:pt x="244" y="6"/>
                  </a:lnTo>
                  <a:lnTo>
                    <a:pt x="207" y="10"/>
                  </a:lnTo>
                  <a:lnTo>
                    <a:pt x="175" y="14"/>
                  </a:lnTo>
                  <a:lnTo>
                    <a:pt x="147" y="20"/>
                  </a:lnTo>
                  <a:lnTo>
                    <a:pt x="124" y="26"/>
                  </a:lnTo>
                  <a:lnTo>
                    <a:pt x="103" y="32"/>
                  </a:lnTo>
                  <a:lnTo>
                    <a:pt x="86" y="39"/>
                  </a:lnTo>
                  <a:lnTo>
                    <a:pt x="71" y="46"/>
                  </a:lnTo>
                  <a:lnTo>
                    <a:pt x="60" y="54"/>
                  </a:lnTo>
                  <a:lnTo>
                    <a:pt x="51" y="60"/>
                  </a:lnTo>
                  <a:lnTo>
                    <a:pt x="44" y="68"/>
                  </a:lnTo>
                  <a:lnTo>
                    <a:pt x="39" y="74"/>
                  </a:lnTo>
                  <a:lnTo>
                    <a:pt x="36" y="81"/>
                  </a:lnTo>
                  <a:lnTo>
                    <a:pt x="33" y="86"/>
                  </a:lnTo>
                  <a:lnTo>
                    <a:pt x="1" y="182"/>
                  </a:lnTo>
                  <a:lnTo>
                    <a:pt x="2" y="182"/>
                  </a:lnTo>
                  <a:lnTo>
                    <a:pt x="2" y="182"/>
                  </a:lnTo>
                  <a:lnTo>
                    <a:pt x="0" y="186"/>
                  </a:lnTo>
                  <a:lnTo>
                    <a:pt x="0" y="191"/>
                  </a:lnTo>
                  <a:lnTo>
                    <a:pt x="0" y="191"/>
                  </a:lnTo>
                  <a:lnTo>
                    <a:pt x="1" y="203"/>
                  </a:lnTo>
                  <a:lnTo>
                    <a:pt x="4" y="214"/>
                  </a:lnTo>
                  <a:lnTo>
                    <a:pt x="10" y="225"/>
                  </a:lnTo>
                  <a:lnTo>
                    <a:pt x="17" y="234"/>
                  </a:lnTo>
                  <a:lnTo>
                    <a:pt x="27" y="244"/>
                  </a:lnTo>
                  <a:lnTo>
                    <a:pt x="38" y="252"/>
                  </a:lnTo>
                  <a:lnTo>
                    <a:pt x="51" y="260"/>
                  </a:lnTo>
                  <a:lnTo>
                    <a:pt x="65" y="267"/>
                  </a:lnTo>
                  <a:lnTo>
                    <a:pt x="128" y="926"/>
                  </a:lnTo>
                  <a:lnTo>
                    <a:pt x="128" y="926"/>
                  </a:lnTo>
                  <a:lnTo>
                    <a:pt x="128" y="928"/>
                  </a:lnTo>
                  <a:lnTo>
                    <a:pt x="128" y="928"/>
                  </a:lnTo>
                  <a:lnTo>
                    <a:pt x="130" y="936"/>
                  </a:lnTo>
                  <a:lnTo>
                    <a:pt x="132" y="943"/>
                  </a:lnTo>
                  <a:lnTo>
                    <a:pt x="135" y="951"/>
                  </a:lnTo>
                  <a:lnTo>
                    <a:pt x="141" y="957"/>
                  </a:lnTo>
                  <a:lnTo>
                    <a:pt x="146" y="963"/>
                  </a:lnTo>
                  <a:lnTo>
                    <a:pt x="153" y="969"/>
                  </a:lnTo>
                  <a:lnTo>
                    <a:pt x="160" y="975"/>
                  </a:lnTo>
                  <a:lnTo>
                    <a:pt x="168" y="979"/>
                  </a:lnTo>
                  <a:lnTo>
                    <a:pt x="186" y="987"/>
                  </a:lnTo>
                  <a:lnTo>
                    <a:pt x="205" y="995"/>
                  </a:lnTo>
                  <a:lnTo>
                    <a:pt x="227" y="1001"/>
                  </a:lnTo>
                  <a:lnTo>
                    <a:pt x="249" y="1006"/>
                  </a:lnTo>
                  <a:lnTo>
                    <a:pt x="271" y="1010"/>
                  </a:lnTo>
                  <a:lnTo>
                    <a:pt x="293" y="1013"/>
                  </a:lnTo>
                  <a:lnTo>
                    <a:pt x="333" y="1016"/>
                  </a:lnTo>
                  <a:lnTo>
                    <a:pt x="364" y="1017"/>
                  </a:lnTo>
                  <a:lnTo>
                    <a:pt x="382" y="1018"/>
                  </a:lnTo>
                  <a:lnTo>
                    <a:pt x="382" y="1018"/>
                  </a:lnTo>
                  <a:lnTo>
                    <a:pt x="399" y="1017"/>
                  </a:lnTo>
                  <a:lnTo>
                    <a:pt x="430" y="1016"/>
                  </a:lnTo>
                  <a:lnTo>
                    <a:pt x="470" y="1013"/>
                  </a:lnTo>
                  <a:lnTo>
                    <a:pt x="493" y="1010"/>
                  </a:lnTo>
                  <a:lnTo>
                    <a:pt x="514" y="1006"/>
                  </a:lnTo>
                  <a:lnTo>
                    <a:pt x="537" y="1001"/>
                  </a:lnTo>
                  <a:lnTo>
                    <a:pt x="558" y="995"/>
                  </a:lnTo>
                  <a:lnTo>
                    <a:pt x="577" y="987"/>
                  </a:lnTo>
                  <a:lnTo>
                    <a:pt x="596" y="979"/>
                  </a:lnTo>
                  <a:lnTo>
                    <a:pt x="603" y="975"/>
                  </a:lnTo>
                  <a:lnTo>
                    <a:pt x="611" y="969"/>
                  </a:lnTo>
                  <a:lnTo>
                    <a:pt x="617" y="963"/>
                  </a:lnTo>
                  <a:lnTo>
                    <a:pt x="622" y="957"/>
                  </a:lnTo>
                  <a:lnTo>
                    <a:pt x="628" y="951"/>
                  </a:lnTo>
                  <a:lnTo>
                    <a:pt x="631" y="943"/>
                  </a:lnTo>
                  <a:lnTo>
                    <a:pt x="634" y="936"/>
                  </a:lnTo>
                  <a:lnTo>
                    <a:pt x="635" y="928"/>
                  </a:lnTo>
                  <a:lnTo>
                    <a:pt x="635" y="928"/>
                  </a:lnTo>
                  <a:lnTo>
                    <a:pt x="636" y="926"/>
                  </a:lnTo>
                  <a:lnTo>
                    <a:pt x="699" y="267"/>
                  </a:lnTo>
                  <a:lnTo>
                    <a:pt x="699" y="267"/>
                  </a:lnTo>
                  <a:lnTo>
                    <a:pt x="713" y="260"/>
                  </a:lnTo>
                  <a:lnTo>
                    <a:pt x="725" y="252"/>
                  </a:lnTo>
                  <a:lnTo>
                    <a:pt x="736" y="244"/>
                  </a:lnTo>
                  <a:lnTo>
                    <a:pt x="746" y="234"/>
                  </a:lnTo>
                  <a:lnTo>
                    <a:pt x="753" y="225"/>
                  </a:lnTo>
                  <a:lnTo>
                    <a:pt x="759" y="214"/>
                  </a:lnTo>
                  <a:lnTo>
                    <a:pt x="762" y="203"/>
                  </a:lnTo>
                  <a:lnTo>
                    <a:pt x="763" y="191"/>
                  </a:lnTo>
                  <a:lnTo>
                    <a:pt x="763" y="191"/>
                  </a:lnTo>
                  <a:lnTo>
                    <a:pt x="763" y="186"/>
                  </a:lnTo>
                  <a:lnTo>
                    <a:pt x="761" y="182"/>
                  </a:lnTo>
                  <a:lnTo>
                    <a:pt x="761" y="182"/>
                  </a:lnTo>
                  <a:close/>
                  <a:moveTo>
                    <a:pt x="382" y="64"/>
                  </a:moveTo>
                  <a:lnTo>
                    <a:pt x="382" y="64"/>
                  </a:lnTo>
                  <a:lnTo>
                    <a:pt x="433" y="65"/>
                  </a:lnTo>
                  <a:lnTo>
                    <a:pt x="478" y="67"/>
                  </a:lnTo>
                  <a:lnTo>
                    <a:pt x="519" y="70"/>
                  </a:lnTo>
                  <a:lnTo>
                    <a:pt x="556" y="74"/>
                  </a:lnTo>
                  <a:lnTo>
                    <a:pt x="587" y="80"/>
                  </a:lnTo>
                  <a:lnTo>
                    <a:pt x="614" y="85"/>
                  </a:lnTo>
                  <a:lnTo>
                    <a:pt x="635" y="90"/>
                  </a:lnTo>
                  <a:lnTo>
                    <a:pt x="653" y="96"/>
                  </a:lnTo>
                  <a:lnTo>
                    <a:pt x="653" y="96"/>
                  </a:lnTo>
                  <a:lnTo>
                    <a:pt x="635" y="101"/>
                  </a:lnTo>
                  <a:lnTo>
                    <a:pt x="614" y="107"/>
                  </a:lnTo>
                  <a:lnTo>
                    <a:pt x="587" y="112"/>
                  </a:lnTo>
                  <a:lnTo>
                    <a:pt x="556" y="117"/>
                  </a:lnTo>
                  <a:lnTo>
                    <a:pt x="519" y="122"/>
                  </a:lnTo>
                  <a:lnTo>
                    <a:pt x="478" y="125"/>
                  </a:lnTo>
                  <a:lnTo>
                    <a:pt x="433" y="127"/>
                  </a:lnTo>
                  <a:lnTo>
                    <a:pt x="382" y="128"/>
                  </a:lnTo>
                  <a:lnTo>
                    <a:pt x="382" y="128"/>
                  </a:lnTo>
                  <a:lnTo>
                    <a:pt x="331" y="127"/>
                  </a:lnTo>
                  <a:lnTo>
                    <a:pt x="286" y="125"/>
                  </a:lnTo>
                  <a:lnTo>
                    <a:pt x="244" y="122"/>
                  </a:lnTo>
                  <a:lnTo>
                    <a:pt x="207" y="117"/>
                  </a:lnTo>
                  <a:lnTo>
                    <a:pt x="176" y="112"/>
                  </a:lnTo>
                  <a:lnTo>
                    <a:pt x="149" y="107"/>
                  </a:lnTo>
                  <a:lnTo>
                    <a:pt x="128" y="101"/>
                  </a:lnTo>
                  <a:lnTo>
                    <a:pt x="111" y="96"/>
                  </a:lnTo>
                  <a:lnTo>
                    <a:pt x="111" y="96"/>
                  </a:lnTo>
                  <a:lnTo>
                    <a:pt x="128" y="90"/>
                  </a:lnTo>
                  <a:lnTo>
                    <a:pt x="149" y="85"/>
                  </a:lnTo>
                  <a:lnTo>
                    <a:pt x="176" y="80"/>
                  </a:lnTo>
                  <a:lnTo>
                    <a:pt x="207" y="74"/>
                  </a:lnTo>
                  <a:lnTo>
                    <a:pt x="244" y="70"/>
                  </a:lnTo>
                  <a:lnTo>
                    <a:pt x="286" y="67"/>
                  </a:lnTo>
                  <a:lnTo>
                    <a:pt x="331" y="65"/>
                  </a:lnTo>
                  <a:lnTo>
                    <a:pt x="382" y="64"/>
                  </a:lnTo>
                  <a:lnTo>
                    <a:pt x="382" y="64"/>
                  </a:lnTo>
                  <a:close/>
                  <a:moveTo>
                    <a:pt x="573" y="919"/>
                  </a:moveTo>
                  <a:lnTo>
                    <a:pt x="573" y="919"/>
                  </a:lnTo>
                  <a:lnTo>
                    <a:pt x="566" y="924"/>
                  </a:lnTo>
                  <a:lnTo>
                    <a:pt x="553" y="929"/>
                  </a:lnTo>
                  <a:lnTo>
                    <a:pt x="536" y="936"/>
                  </a:lnTo>
                  <a:lnTo>
                    <a:pt x="514" y="941"/>
                  </a:lnTo>
                  <a:lnTo>
                    <a:pt x="487" y="947"/>
                  </a:lnTo>
                  <a:lnTo>
                    <a:pt x="456" y="951"/>
                  </a:lnTo>
                  <a:lnTo>
                    <a:pt x="421" y="953"/>
                  </a:lnTo>
                  <a:lnTo>
                    <a:pt x="382" y="954"/>
                  </a:lnTo>
                  <a:lnTo>
                    <a:pt x="382" y="954"/>
                  </a:lnTo>
                  <a:lnTo>
                    <a:pt x="342" y="953"/>
                  </a:lnTo>
                  <a:lnTo>
                    <a:pt x="307" y="951"/>
                  </a:lnTo>
                  <a:lnTo>
                    <a:pt x="276" y="947"/>
                  </a:lnTo>
                  <a:lnTo>
                    <a:pt x="249" y="941"/>
                  </a:lnTo>
                  <a:lnTo>
                    <a:pt x="228" y="936"/>
                  </a:lnTo>
                  <a:lnTo>
                    <a:pt x="210" y="929"/>
                  </a:lnTo>
                  <a:lnTo>
                    <a:pt x="198" y="924"/>
                  </a:lnTo>
                  <a:lnTo>
                    <a:pt x="190" y="919"/>
                  </a:lnTo>
                  <a:lnTo>
                    <a:pt x="173" y="738"/>
                  </a:lnTo>
                  <a:lnTo>
                    <a:pt x="173" y="738"/>
                  </a:lnTo>
                  <a:lnTo>
                    <a:pt x="202" y="746"/>
                  </a:lnTo>
                  <a:lnTo>
                    <a:pt x="233" y="752"/>
                  </a:lnTo>
                  <a:lnTo>
                    <a:pt x="264" y="757"/>
                  </a:lnTo>
                  <a:lnTo>
                    <a:pt x="294" y="760"/>
                  </a:lnTo>
                  <a:lnTo>
                    <a:pt x="322" y="762"/>
                  </a:lnTo>
                  <a:lnTo>
                    <a:pt x="347" y="763"/>
                  </a:lnTo>
                  <a:lnTo>
                    <a:pt x="382" y="763"/>
                  </a:lnTo>
                  <a:lnTo>
                    <a:pt x="382" y="763"/>
                  </a:lnTo>
                  <a:lnTo>
                    <a:pt x="416" y="763"/>
                  </a:lnTo>
                  <a:lnTo>
                    <a:pt x="441" y="762"/>
                  </a:lnTo>
                  <a:lnTo>
                    <a:pt x="469" y="760"/>
                  </a:lnTo>
                  <a:lnTo>
                    <a:pt x="499" y="757"/>
                  </a:lnTo>
                  <a:lnTo>
                    <a:pt x="530" y="752"/>
                  </a:lnTo>
                  <a:lnTo>
                    <a:pt x="561" y="746"/>
                  </a:lnTo>
                  <a:lnTo>
                    <a:pt x="590" y="738"/>
                  </a:lnTo>
                  <a:lnTo>
                    <a:pt x="573" y="919"/>
                  </a:lnTo>
                  <a:close/>
                  <a:moveTo>
                    <a:pt x="620" y="414"/>
                  </a:moveTo>
                  <a:lnTo>
                    <a:pt x="620" y="414"/>
                  </a:lnTo>
                  <a:lnTo>
                    <a:pt x="605" y="420"/>
                  </a:lnTo>
                  <a:lnTo>
                    <a:pt x="586" y="425"/>
                  </a:lnTo>
                  <a:lnTo>
                    <a:pt x="562" y="431"/>
                  </a:lnTo>
                  <a:lnTo>
                    <a:pt x="534" y="436"/>
                  </a:lnTo>
                  <a:lnTo>
                    <a:pt x="502" y="439"/>
                  </a:lnTo>
                  <a:lnTo>
                    <a:pt x="466" y="442"/>
                  </a:lnTo>
                  <a:lnTo>
                    <a:pt x="426" y="444"/>
                  </a:lnTo>
                  <a:lnTo>
                    <a:pt x="382" y="446"/>
                  </a:lnTo>
                  <a:lnTo>
                    <a:pt x="382" y="446"/>
                  </a:lnTo>
                  <a:lnTo>
                    <a:pt x="337" y="444"/>
                  </a:lnTo>
                  <a:lnTo>
                    <a:pt x="297" y="442"/>
                  </a:lnTo>
                  <a:lnTo>
                    <a:pt x="261" y="439"/>
                  </a:lnTo>
                  <a:lnTo>
                    <a:pt x="229" y="436"/>
                  </a:lnTo>
                  <a:lnTo>
                    <a:pt x="201" y="431"/>
                  </a:lnTo>
                  <a:lnTo>
                    <a:pt x="177" y="425"/>
                  </a:lnTo>
                  <a:lnTo>
                    <a:pt x="158" y="420"/>
                  </a:lnTo>
                  <a:lnTo>
                    <a:pt x="143" y="414"/>
                  </a:lnTo>
                  <a:lnTo>
                    <a:pt x="131" y="291"/>
                  </a:lnTo>
                  <a:lnTo>
                    <a:pt x="131" y="291"/>
                  </a:lnTo>
                  <a:lnTo>
                    <a:pt x="161" y="297"/>
                  </a:lnTo>
                  <a:lnTo>
                    <a:pt x="193" y="304"/>
                  </a:lnTo>
                  <a:lnTo>
                    <a:pt x="225" y="308"/>
                  </a:lnTo>
                  <a:lnTo>
                    <a:pt x="259" y="313"/>
                  </a:lnTo>
                  <a:lnTo>
                    <a:pt x="291" y="315"/>
                  </a:lnTo>
                  <a:lnTo>
                    <a:pt x="323" y="317"/>
                  </a:lnTo>
                  <a:lnTo>
                    <a:pt x="353" y="318"/>
                  </a:lnTo>
                  <a:lnTo>
                    <a:pt x="382" y="318"/>
                  </a:lnTo>
                  <a:lnTo>
                    <a:pt x="382" y="318"/>
                  </a:lnTo>
                  <a:lnTo>
                    <a:pt x="410" y="318"/>
                  </a:lnTo>
                  <a:lnTo>
                    <a:pt x="440" y="317"/>
                  </a:lnTo>
                  <a:lnTo>
                    <a:pt x="472" y="315"/>
                  </a:lnTo>
                  <a:lnTo>
                    <a:pt x="504" y="313"/>
                  </a:lnTo>
                  <a:lnTo>
                    <a:pt x="538" y="308"/>
                  </a:lnTo>
                  <a:lnTo>
                    <a:pt x="570" y="304"/>
                  </a:lnTo>
                  <a:lnTo>
                    <a:pt x="602" y="297"/>
                  </a:lnTo>
                  <a:lnTo>
                    <a:pt x="632" y="291"/>
                  </a:lnTo>
                  <a:lnTo>
                    <a:pt x="620" y="414"/>
                  </a:lnTo>
                  <a:close/>
                  <a:moveTo>
                    <a:pt x="382" y="255"/>
                  </a:moveTo>
                  <a:lnTo>
                    <a:pt x="382" y="255"/>
                  </a:lnTo>
                  <a:lnTo>
                    <a:pt x="348" y="255"/>
                  </a:lnTo>
                  <a:lnTo>
                    <a:pt x="315" y="254"/>
                  </a:lnTo>
                  <a:lnTo>
                    <a:pt x="283" y="251"/>
                  </a:lnTo>
                  <a:lnTo>
                    <a:pt x="254" y="248"/>
                  </a:lnTo>
                  <a:lnTo>
                    <a:pt x="228" y="245"/>
                  </a:lnTo>
                  <a:lnTo>
                    <a:pt x="203" y="241"/>
                  </a:lnTo>
                  <a:lnTo>
                    <a:pt x="179" y="236"/>
                  </a:lnTo>
                  <a:lnTo>
                    <a:pt x="158" y="232"/>
                  </a:lnTo>
                  <a:lnTo>
                    <a:pt x="139" y="227"/>
                  </a:lnTo>
                  <a:lnTo>
                    <a:pt x="121" y="222"/>
                  </a:lnTo>
                  <a:lnTo>
                    <a:pt x="106" y="217"/>
                  </a:lnTo>
                  <a:lnTo>
                    <a:pt x="94" y="212"/>
                  </a:lnTo>
                  <a:lnTo>
                    <a:pt x="83" y="206"/>
                  </a:lnTo>
                  <a:lnTo>
                    <a:pt x="74" y="202"/>
                  </a:lnTo>
                  <a:lnTo>
                    <a:pt x="69" y="197"/>
                  </a:lnTo>
                  <a:lnTo>
                    <a:pt x="65" y="192"/>
                  </a:lnTo>
                  <a:lnTo>
                    <a:pt x="80" y="149"/>
                  </a:lnTo>
                  <a:lnTo>
                    <a:pt x="80" y="149"/>
                  </a:lnTo>
                  <a:lnTo>
                    <a:pt x="99" y="157"/>
                  </a:lnTo>
                  <a:lnTo>
                    <a:pt x="121" y="166"/>
                  </a:lnTo>
                  <a:lnTo>
                    <a:pt x="150" y="172"/>
                  </a:lnTo>
                  <a:lnTo>
                    <a:pt x="184" y="178"/>
                  </a:lnTo>
                  <a:lnTo>
                    <a:pt x="223" y="184"/>
                  </a:lnTo>
                  <a:lnTo>
                    <a:pt x="269" y="188"/>
                  </a:lnTo>
                  <a:lnTo>
                    <a:pt x="322" y="190"/>
                  </a:lnTo>
                  <a:lnTo>
                    <a:pt x="382" y="191"/>
                  </a:lnTo>
                  <a:lnTo>
                    <a:pt x="382" y="191"/>
                  </a:lnTo>
                  <a:lnTo>
                    <a:pt x="441" y="190"/>
                  </a:lnTo>
                  <a:lnTo>
                    <a:pt x="494" y="188"/>
                  </a:lnTo>
                  <a:lnTo>
                    <a:pt x="540" y="184"/>
                  </a:lnTo>
                  <a:lnTo>
                    <a:pt x="580" y="178"/>
                  </a:lnTo>
                  <a:lnTo>
                    <a:pt x="613" y="172"/>
                  </a:lnTo>
                  <a:lnTo>
                    <a:pt x="642" y="166"/>
                  </a:lnTo>
                  <a:lnTo>
                    <a:pt x="664" y="157"/>
                  </a:lnTo>
                  <a:lnTo>
                    <a:pt x="684" y="149"/>
                  </a:lnTo>
                  <a:lnTo>
                    <a:pt x="699" y="192"/>
                  </a:lnTo>
                  <a:lnTo>
                    <a:pt x="699" y="192"/>
                  </a:lnTo>
                  <a:lnTo>
                    <a:pt x="694" y="197"/>
                  </a:lnTo>
                  <a:lnTo>
                    <a:pt x="688" y="202"/>
                  </a:lnTo>
                  <a:lnTo>
                    <a:pt x="679" y="206"/>
                  </a:lnTo>
                  <a:lnTo>
                    <a:pt x="669" y="212"/>
                  </a:lnTo>
                  <a:lnTo>
                    <a:pt x="656" y="217"/>
                  </a:lnTo>
                  <a:lnTo>
                    <a:pt x="641" y="222"/>
                  </a:lnTo>
                  <a:lnTo>
                    <a:pt x="624" y="228"/>
                  </a:lnTo>
                  <a:lnTo>
                    <a:pt x="604" y="232"/>
                  </a:lnTo>
                  <a:lnTo>
                    <a:pt x="583" y="236"/>
                  </a:lnTo>
                  <a:lnTo>
                    <a:pt x="559" y="241"/>
                  </a:lnTo>
                  <a:lnTo>
                    <a:pt x="534" y="245"/>
                  </a:lnTo>
                  <a:lnTo>
                    <a:pt x="508" y="248"/>
                  </a:lnTo>
                  <a:lnTo>
                    <a:pt x="479" y="251"/>
                  </a:lnTo>
                  <a:lnTo>
                    <a:pt x="448" y="254"/>
                  </a:lnTo>
                  <a:lnTo>
                    <a:pt x="415" y="255"/>
                  </a:lnTo>
                  <a:lnTo>
                    <a:pt x="382" y="255"/>
                  </a:lnTo>
                  <a:lnTo>
                    <a:pt x="382" y="25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79" name="Freeform 37"/>
            <p:cNvSpPr>
              <a:spLocks noEditPoints="1"/>
            </p:cNvSpPr>
            <p:nvPr/>
          </p:nvSpPr>
          <p:spPr bwMode="auto">
            <a:xfrm>
              <a:off x="6222327" y="938672"/>
              <a:ext cx="291022" cy="292455"/>
            </a:xfrm>
            <a:custGeom>
              <a:avLst/>
              <a:gdLst>
                <a:gd name="T0" fmla="*/ 912 w 1018"/>
                <a:gd name="T1" fmla="*/ 322 h 1018"/>
                <a:gd name="T2" fmla="*/ 779 w 1018"/>
                <a:gd name="T3" fmla="*/ 156 h 1018"/>
                <a:gd name="T4" fmla="*/ 582 w 1018"/>
                <a:gd name="T5" fmla="*/ 70 h 1018"/>
                <a:gd name="T6" fmla="*/ 515 w 1018"/>
                <a:gd name="T7" fmla="*/ 1 h 1018"/>
                <a:gd name="T8" fmla="*/ 478 w 1018"/>
                <a:gd name="T9" fmla="*/ 65 h 1018"/>
                <a:gd name="T10" fmla="*/ 288 w 1018"/>
                <a:gd name="T11" fmla="*/ 123 h 1018"/>
                <a:gd name="T12" fmla="*/ 133 w 1018"/>
                <a:gd name="T13" fmla="*/ 270 h 1018"/>
                <a:gd name="T14" fmla="*/ 66 w 1018"/>
                <a:gd name="T15" fmla="*/ 477 h 1018"/>
                <a:gd name="T16" fmla="*/ 0 w 1018"/>
                <a:gd name="T17" fmla="*/ 509 h 1018"/>
                <a:gd name="T18" fmla="*/ 68 w 1018"/>
                <a:gd name="T19" fmla="*/ 561 h 1018"/>
                <a:gd name="T20" fmla="*/ 145 w 1018"/>
                <a:gd name="T21" fmla="*/ 764 h 1018"/>
                <a:gd name="T22" fmla="*/ 305 w 1018"/>
                <a:gd name="T23" fmla="*/ 903 h 1018"/>
                <a:gd name="T24" fmla="*/ 478 w 1018"/>
                <a:gd name="T25" fmla="*/ 986 h 1018"/>
                <a:gd name="T26" fmla="*/ 522 w 1018"/>
                <a:gd name="T27" fmla="*/ 1015 h 1018"/>
                <a:gd name="T28" fmla="*/ 601 w 1018"/>
                <a:gd name="T29" fmla="*/ 944 h 1018"/>
                <a:gd name="T30" fmla="*/ 795 w 1018"/>
                <a:gd name="T31" fmla="*/ 850 h 1018"/>
                <a:gd name="T32" fmla="*/ 921 w 1018"/>
                <a:gd name="T33" fmla="*/ 678 h 1018"/>
                <a:gd name="T34" fmla="*/ 998 w 1018"/>
                <a:gd name="T35" fmla="*/ 539 h 1018"/>
                <a:gd name="T36" fmla="*/ 1009 w 1018"/>
                <a:gd name="T37" fmla="*/ 486 h 1018"/>
                <a:gd name="T38" fmla="*/ 881 w 1018"/>
                <a:gd name="T39" fmla="*/ 591 h 1018"/>
                <a:gd name="T40" fmla="*/ 800 w 1018"/>
                <a:gd name="T41" fmla="*/ 754 h 1018"/>
                <a:gd name="T42" fmla="*/ 656 w 1018"/>
                <a:gd name="T43" fmla="*/ 860 h 1018"/>
                <a:gd name="T44" fmla="*/ 539 w 1018"/>
                <a:gd name="T45" fmla="*/ 814 h 1018"/>
                <a:gd name="T46" fmla="*/ 486 w 1018"/>
                <a:gd name="T47" fmla="*/ 805 h 1018"/>
                <a:gd name="T48" fmla="*/ 394 w 1018"/>
                <a:gd name="T49" fmla="*/ 872 h 1018"/>
                <a:gd name="T50" fmla="*/ 239 w 1018"/>
                <a:gd name="T51" fmla="*/ 778 h 1018"/>
                <a:gd name="T52" fmla="*/ 145 w 1018"/>
                <a:gd name="T53" fmla="*/ 624 h 1018"/>
                <a:gd name="T54" fmla="*/ 214 w 1018"/>
                <a:gd name="T55" fmla="*/ 531 h 1018"/>
                <a:gd name="T56" fmla="*/ 203 w 1018"/>
                <a:gd name="T57" fmla="*/ 480 h 1018"/>
                <a:gd name="T58" fmla="*/ 157 w 1018"/>
                <a:gd name="T59" fmla="*/ 362 h 1018"/>
                <a:gd name="T60" fmla="*/ 264 w 1018"/>
                <a:gd name="T61" fmla="*/ 217 h 1018"/>
                <a:gd name="T62" fmla="*/ 426 w 1018"/>
                <a:gd name="T63" fmla="*/ 136 h 1018"/>
                <a:gd name="T64" fmla="*/ 497 w 1018"/>
                <a:gd name="T65" fmla="*/ 220 h 1018"/>
                <a:gd name="T66" fmla="*/ 541 w 1018"/>
                <a:gd name="T67" fmla="*/ 191 h 1018"/>
                <a:gd name="T68" fmla="*/ 686 w 1018"/>
                <a:gd name="T69" fmla="*/ 171 h 1018"/>
                <a:gd name="T70" fmla="*/ 821 w 1018"/>
                <a:gd name="T71" fmla="*/ 290 h 1018"/>
                <a:gd name="T72" fmla="*/ 887 w 1018"/>
                <a:gd name="T73" fmla="*/ 460 h 1018"/>
                <a:gd name="T74" fmla="*/ 795 w 1018"/>
                <a:gd name="T75" fmla="*/ 509 h 1018"/>
                <a:gd name="T76" fmla="*/ 604 w 1018"/>
                <a:gd name="T77" fmla="*/ 509 h 1018"/>
                <a:gd name="T78" fmla="*/ 562 w 1018"/>
                <a:gd name="T79" fmla="*/ 430 h 1018"/>
                <a:gd name="T80" fmla="*/ 472 w 1018"/>
                <a:gd name="T81" fmla="*/ 421 h 1018"/>
                <a:gd name="T82" fmla="*/ 414 w 1018"/>
                <a:gd name="T83" fmla="*/ 499 h 1018"/>
                <a:gd name="T84" fmla="*/ 449 w 1018"/>
                <a:gd name="T85" fmla="*/ 583 h 1018"/>
                <a:gd name="T86" fmla="*/ 538 w 1018"/>
                <a:gd name="T87" fmla="*/ 600 h 1018"/>
                <a:gd name="T88" fmla="*/ 602 w 1018"/>
                <a:gd name="T89" fmla="*/ 528 h 1018"/>
                <a:gd name="T90" fmla="*/ 497 w 1018"/>
                <a:gd name="T91" fmla="*/ 480 h 1018"/>
                <a:gd name="T92" fmla="*/ 541 w 1018"/>
                <a:gd name="T93" fmla="*/ 509 h 1018"/>
                <a:gd name="T94" fmla="*/ 502 w 1018"/>
                <a:gd name="T95" fmla="*/ 540 h 1018"/>
                <a:gd name="T96" fmla="*/ 540 w 1018"/>
                <a:gd name="T97" fmla="*/ 311 h 1018"/>
                <a:gd name="T98" fmla="*/ 443 w 1018"/>
                <a:gd name="T99" fmla="*/ 296 h 1018"/>
                <a:gd name="T100" fmla="*/ 291 w 1018"/>
                <a:gd name="T101" fmla="*/ 463 h 1018"/>
                <a:gd name="T102" fmla="*/ 318 w 1018"/>
                <a:gd name="T103" fmla="*/ 541 h 1018"/>
                <a:gd name="T104" fmla="*/ 351 w 1018"/>
                <a:gd name="T105" fmla="*/ 492 h 1018"/>
                <a:gd name="T106" fmla="*/ 447 w 1018"/>
                <a:gd name="T107" fmla="*/ 363 h 1018"/>
                <a:gd name="T108" fmla="*/ 539 w 1018"/>
                <a:gd name="T109" fmla="*/ 330 h 1018"/>
                <a:gd name="T110" fmla="*/ 671 w 1018"/>
                <a:gd name="T111" fmla="*/ 497 h 1018"/>
                <a:gd name="T112" fmla="*/ 621 w 1018"/>
                <a:gd name="T113" fmla="*/ 621 h 1018"/>
                <a:gd name="T114" fmla="*/ 497 w 1018"/>
                <a:gd name="T115" fmla="*/ 671 h 1018"/>
                <a:gd name="T116" fmla="*/ 486 w 1018"/>
                <a:gd name="T117" fmla="*/ 722 h 1018"/>
                <a:gd name="T118" fmla="*/ 633 w 1018"/>
                <a:gd name="T119" fmla="*/ 693 h 1018"/>
                <a:gd name="T120" fmla="*/ 732 w 1018"/>
                <a:gd name="T121" fmla="*/ 50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986" y="477"/>
                  </a:moveTo>
                  <a:lnTo>
                    <a:pt x="953" y="477"/>
                  </a:lnTo>
                  <a:lnTo>
                    <a:pt x="953" y="477"/>
                  </a:lnTo>
                  <a:lnTo>
                    <a:pt x="951" y="456"/>
                  </a:lnTo>
                  <a:lnTo>
                    <a:pt x="947" y="437"/>
                  </a:lnTo>
                  <a:lnTo>
                    <a:pt x="944" y="416"/>
                  </a:lnTo>
                  <a:lnTo>
                    <a:pt x="939" y="397"/>
                  </a:lnTo>
                  <a:lnTo>
                    <a:pt x="934" y="378"/>
                  </a:lnTo>
                  <a:lnTo>
                    <a:pt x="927" y="358"/>
                  </a:lnTo>
                  <a:lnTo>
                    <a:pt x="921" y="340"/>
                  </a:lnTo>
                  <a:lnTo>
                    <a:pt x="912" y="322"/>
                  </a:lnTo>
                  <a:lnTo>
                    <a:pt x="903" y="305"/>
                  </a:lnTo>
                  <a:lnTo>
                    <a:pt x="895" y="288"/>
                  </a:lnTo>
                  <a:lnTo>
                    <a:pt x="884" y="270"/>
                  </a:lnTo>
                  <a:lnTo>
                    <a:pt x="873" y="254"/>
                  </a:lnTo>
                  <a:lnTo>
                    <a:pt x="862" y="238"/>
                  </a:lnTo>
                  <a:lnTo>
                    <a:pt x="850" y="223"/>
                  </a:lnTo>
                  <a:lnTo>
                    <a:pt x="837" y="208"/>
                  </a:lnTo>
                  <a:lnTo>
                    <a:pt x="823" y="194"/>
                  </a:lnTo>
                  <a:lnTo>
                    <a:pt x="809" y="181"/>
                  </a:lnTo>
                  <a:lnTo>
                    <a:pt x="795" y="168"/>
                  </a:lnTo>
                  <a:lnTo>
                    <a:pt x="779" y="156"/>
                  </a:lnTo>
                  <a:lnTo>
                    <a:pt x="764" y="145"/>
                  </a:lnTo>
                  <a:lnTo>
                    <a:pt x="748" y="133"/>
                  </a:lnTo>
                  <a:lnTo>
                    <a:pt x="731" y="123"/>
                  </a:lnTo>
                  <a:lnTo>
                    <a:pt x="714" y="114"/>
                  </a:lnTo>
                  <a:lnTo>
                    <a:pt x="695" y="105"/>
                  </a:lnTo>
                  <a:lnTo>
                    <a:pt x="678" y="98"/>
                  </a:lnTo>
                  <a:lnTo>
                    <a:pt x="659" y="90"/>
                  </a:lnTo>
                  <a:lnTo>
                    <a:pt x="641" y="84"/>
                  </a:lnTo>
                  <a:lnTo>
                    <a:pt x="621" y="78"/>
                  </a:lnTo>
                  <a:lnTo>
                    <a:pt x="601" y="74"/>
                  </a:lnTo>
                  <a:lnTo>
                    <a:pt x="582" y="70"/>
                  </a:lnTo>
                  <a:lnTo>
                    <a:pt x="561" y="68"/>
                  </a:lnTo>
                  <a:lnTo>
                    <a:pt x="541" y="65"/>
                  </a:lnTo>
                  <a:lnTo>
                    <a:pt x="541" y="32"/>
                  </a:lnTo>
                  <a:lnTo>
                    <a:pt x="541" y="32"/>
                  </a:lnTo>
                  <a:lnTo>
                    <a:pt x="540" y="26"/>
                  </a:lnTo>
                  <a:lnTo>
                    <a:pt x="539" y="19"/>
                  </a:lnTo>
                  <a:lnTo>
                    <a:pt x="535" y="14"/>
                  </a:lnTo>
                  <a:lnTo>
                    <a:pt x="531" y="10"/>
                  </a:lnTo>
                  <a:lnTo>
                    <a:pt x="527" y="5"/>
                  </a:lnTo>
                  <a:lnTo>
                    <a:pt x="522" y="2"/>
                  </a:lnTo>
                  <a:lnTo>
                    <a:pt x="515" y="1"/>
                  </a:lnTo>
                  <a:lnTo>
                    <a:pt x="509" y="0"/>
                  </a:lnTo>
                  <a:lnTo>
                    <a:pt x="509" y="0"/>
                  </a:lnTo>
                  <a:lnTo>
                    <a:pt x="502" y="1"/>
                  </a:lnTo>
                  <a:lnTo>
                    <a:pt x="497" y="2"/>
                  </a:lnTo>
                  <a:lnTo>
                    <a:pt x="491" y="5"/>
                  </a:lnTo>
                  <a:lnTo>
                    <a:pt x="486" y="10"/>
                  </a:lnTo>
                  <a:lnTo>
                    <a:pt x="483" y="14"/>
                  </a:lnTo>
                  <a:lnTo>
                    <a:pt x="480" y="19"/>
                  </a:lnTo>
                  <a:lnTo>
                    <a:pt x="478" y="26"/>
                  </a:lnTo>
                  <a:lnTo>
                    <a:pt x="478" y="32"/>
                  </a:lnTo>
                  <a:lnTo>
                    <a:pt x="478" y="65"/>
                  </a:lnTo>
                  <a:lnTo>
                    <a:pt x="478" y="65"/>
                  </a:lnTo>
                  <a:lnTo>
                    <a:pt x="457" y="68"/>
                  </a:lnTo>
                  <a:lnTo>
                    <a:pt x="437" y="70"/>
                  </a:lnTo>
                  <a:lnTo>
                    <a:pt x="416" y="74"/>
                  </a:lnTo>
                  <a:lnTo>
                    <a:pt x="397" y="78"/>
                  </a:lnTo>
                  <a:lnTo>
                    <a:pt x="378" y="84"/>
                  </a:lnTo>
                  <a:lnTo>
                    <a:pt x="358" y="90"/>
                  </a:lnTo>
                  <a:lnTo>
                    <a:pt x="340" y="98"/>
                  </a:lnTo>
                  <a:lnTo>
                    <a:pt x="322" y="105"/>
                  </a:lnTo>
                  <a:lnTo>
                    <a:pt x="305" y="114"/>
                  </a:lnTo>
                  <a:lnTo>
                    <a:pt x="288" y="123"/>
                  </a:lnTo>
                  <a:lnTo>
                    <a:pt x="270" y="133"/>
                  </a:lnTo>
                  <a:lnTo>
                    <a:pt x="254" y="145"/>
                  </a:lnTo>
                  <a:lnTo>
                    <a:pt x="238" y="156"/>
                  </a:lnTo>
                  <a:lnTo>
                    <a:pt x="223" y="168"/>
                  </a:lnTo>
                  <a:lnTo>
                    <a:pt x="208" y="181"/>
                  </a:lnTo>
                  <a:lnTo>
                    <a:pt x="194" y="194"/>
                  </a:lnTo>
                  <a:lnTo>
                    <a:pt x="181" y="208"/>
                  </a:lnTo>
                  <a:lnTo>
                    <a:pt x="169" y="223"/>
                  </a:lnTo>
                  <a:lnTo>
                    <a:pt x="156" y="238"/>
                  </a:lnTo>
                  <a:lnTo>
                    <a:pt x="145" y="254"/>
                  </a:lnTo>
                  <a:lnTo>
                    <a:pt x="133" y="270"/>
                  </a:lnTo>
                  <a:lnTo>
                    <a:pt x="123" y="288"/>
                  </a:lnTo>
                  <a:lnTo>
                    <a:pt x="114" y="305"/>
                  </a:lnTo>
                  <a:lnTo>
                    <a:pt x="105" y="322"/>
                  </a:lnTo>
                  <a:lnTo>
                    <a:pt x="98" y="340"/>
                  </a:lnTo>
                  <a:lnTo>
                    <a:pt x="90" y="358"/>
                  </a:lnTo>
                  <a:lnTo>
                    <a:pt x="84" y="378"/>
                  </a:lnTo>
                  <a:lnTo>
                    <a:pt x="78" y="397"/>
                  </a:lnTo>
                  <a:lnTo>
                    <a:pt x="74" y="416"/>
                  </a:lnTo>
                  <a:lnTo>
                    <a:pt x="70" y="437"/>
                  </a:lnTo>
                  <a:lnTo>
                    <a:pt x="68" y="456"/>
                  </a:lnTo>
                  <a:lnTo>
                    <a:pt x="66" y="477"/>
                  </a:lnTo>
                  <a:lnTo>
                    <a:pt x="32" y="477"/>
                  </a:lnTo>
                  <a:lnTo>
                    <a:pt x="32" y="477"/>
                  </a:lnTo>
                  <a:lnTo>
                    <a:pt x="26" y="477"/>
                  </a:lnTo>
                  <a:lnTo>
                    <a:pt x="19" y="480"/>
                  </a:lnTo>
                  <a:lnTo>
                    <a:pt x="14" y="483"/>
                  </a:lnTo>
                  <a:lnTo>
                    <a:pt x="10" y="486"/>
                  </a:lnTo>
                  <a:lnTo>
                    <a:pt x="5" y="491"/>
                  </a:lnTo>
                  <a:lnTo>
                    <a:pt x="2" y="497"/>
                  </a:lnTo>
                  <a:lnTo>
                    <a:pt x="1" y="502"/>
                  </a:lnTo>
                  <a:lnTo>
                    <a:pt x="0" y="509"/>
                  </a:lnTo>
                  <a:lnTo>
                    <a:pt x="0" y="509"/>
                  </a:lnTo>
                  <a:lnTo>
                    <a:pt x="1" y="515"/>
                  </a:lnTo>
                  <a:lnTo>
                    <a:pt x="2" y="521"/>
                  </a:lnTo>
                  <a:lnTo>
                    <a:pt x="5" y="527"/>
                  </a:lnTo>
                  <a:lnTo>
                    <a:pt x="10" y="531"/>
                  </a:lnTo>
                  <a:lnTo>
                    <a:pt x="14" y="535"/>
                  </a:lnTo>
                  <a:lnTo>
                    <a:pt x="19" y="539"/>
                  </a:lnTo>
                  <a:lnTo>
                    <a:pt x="26" y="540"/>
                  </a:lnTo>
                  <a:lnTo>
                    <a:pt x="32" y="541"/>
                  </a:lnTo>
                  <a:lnTo>
                    <a:pt x="66" y="541"/>
                  </a:lnTo>
                  <a:lnTo>
                    <a:pt x="66" y="541"/>
                  </a:lnTo>
                  <a:lnTo>
                    <a:pt x="68" y="561"/>
                  </a:lnTo>
                  <a:lnTo>
                    <a:pt x="70" y="582"/>
                  </a:lnTo>
                  <a:lnTo>
                    <a:pt x="74" y="601"/>
                  </a:lnTo>
                  <a:lnTo>
                    <a:pt x="78" y="621"/>
                  </a:lnTo>
                  <a:lnTo>
                    <a:pt x="84" y="641"/>
                  </a:lnTo>
                  <a:lnTo>
                    <a:pt x="90" y="659"/>
                  </a:lnTo>
                  <a:lnTo>
                    <a:pt x="98" y="678"/>
                  </a:lnTo>
                  <a:lnTo>
                    <a:pt x="105" y="695"/>
                  </a:lnTo>
                  <a:lnTo>
                    <a:pt x="114" y="713"/>
                  </a:lnTo>
                  <a:lnTo>
                    <a:pt x="123" y="731"/>
                  </a:lnTo>
                  <a:lnTo>
                    <a:pt x="133" y="748"/>
                  </a:lnTo>
                  <a:lnTo>
                    <a:pt x="145" y="764"/>
                  </a:lnTo>
                  <a:lnTo>
                    <a:pt x="156" y="779"/>
                  </a:lnTo>
                  <a:lnTo>
                    <a:pt x="169" y="795"/>
                  </a:lnTo>
                  <a:lnTo>
                    <a:pt x="181" y="809"/>
                  </a:lnTo>
                  <a:lnTo>
                    <a:pt x="194" y="823"/>
                  </a:lnTo>
                  <a:lnTo>
                    <a:pt x="208" y="837"/>
                  </a:lnTo>
                  <a:lnTo>
                    <a:pt x="223" y="850"/>
                  </a:lnTo>
                  <a:lnTo>
                    <a:pt x="238" y="862"/>
                  </a:lnTo>
                  <a:lnTo>
                    <a:pt x="254" y="873"/>
                  </a:lnTo>
                  <a:lnTo>
                    <a:pt x="270" y="884"/>
                  </a:lnTo>
                  <a:lnTo>
                    <a:pt x="288" y="895"/>
                  </a:lnTo>
                  <a:lnTo>
                    <a:pt x="305" y="903"/>
                  </a:lnTo>
                  <a:lnTo>
                    <a:pt x="322" y="912"/>
                  </a:lnTo>
                  <a:lnTo>
                    <a:pt x="340" y="921"/>
                  </a:lnTo>
                  <a:lnTo>
                    <a:pt x="358" y="927"/>
                  </a:lnTo>
                  <a:lnTo>
                    <a:pt x="378" y="933"/>
                  </a:lnTo>
                  <a:lnTo>
                    <a:pt x="397" y="939"/>
                  </a:lnTo>
                  <a:lnTo>
                    <a:pt x="416" y="944"/>
                  </a:lnTo>
                  <a:lnTo>
                    <a:pt x="437" y="947"/>
                  </a:lnTo>
                  <a:lnTo>
                    <a:pt x="457" y="951"/>
                  </a:lnTo>
                  <a:lnTo>
                    <a:pt x="478" y="953"/>
                  </a:lnTo>
                  <a:lnTo>
                    <a:pt x="478" y="986"/>
                  </a:lnTo>
                  <a:lnTo>
                    <a:pt x="478" y="986"/>
                  </a:lnTo>
                  <a:lnTo>
                    <a:pt x="478" y="992"/>
                  </a:lnTo>
                  <a:lnTo>
                    <a:pt x="480" y="998"/>
                  </a:lnTo>
                  <a:lnTo>
                    <a:pt x="483" y="1003"/>
                  </a:lnTo>
                  <a:lnTo>
                    <a:pt x="486" y="1009"/>
                  </a:lnTo>
                  <a:lnTo>
                    <a:pt x="491" y="1012"/>
                  </a:lnTo>
                  <a:lnTo>
                    <a:pt x="497" y="1015"/>
                  </a:lnTo>
                  <a:lnTo>
                    <a:pt x="502" y="1017"/>
                  </a:lnTo>
                  <a:lnTo>
                    <a:pt x="509" y="1018"/>
                  </a:lnTo>
                  <a:lnTo>
                    <a:pt x="509" y="1018"/>
                  </a:lnTo>
                  <a:lnTo>
                    <a:pt x="515" y="1017"/>
                  </a:lnTo>
                  <a:lnTo>
                    <a:pt x="522" y="1015"/>
                  </a:lnTo>
                  <a:lnTo>
                    <a:pt x="527" y="1012"/>
                  </a:lnTo>
                  <a:lnTo>
                    <a:pt x="531" y="1009"/>
                  </a:lnTo>
                  <a:lnTo>
                    <a:pt x="535" y="1003"/>
                  </a:lnTo>
                  <a:lnTo>
                    <a:pt x="539" y="998"/>
                  </a:lnTo>
                  <a:lnTo>
                    <a:pt x="540" y="992"/>
                  </a:lnTo>
                  <a:lnTo>
                    <a:pt x="541" y="986"/>
                  </a:lnTo>
                  <a:lnTo>
                    <a:pt x="541" y="953"/>
                  </a:lnTo>
                  <a:lnTo>
                    <a:pt x="541" y="953"/>
                  </a:lnTo>
                  <a:lnTo>
                    <a:pt x="561" y="951"/>
                  </a:lnTo>
                  <a:lnTo>
                    <a:pt x="582" y="947"/>
                  </a:lnTo>
                  <a:lnTo>
                    <a:pt x="601" y="944"/>
                  </a:lnTo>
                  <a:lnTo>
                    <a:pt x="621" y="939"/>
                  </a:lnTo>
                  <a:lnTo>
                    <a:pt x="641" y="933"/>
                  </a:lnTo>
                  <a:lnTo>
                    <a:pt x="659" y="927"/>
                  </a:lnTo>
                  <a:lnTo>
                    <a:pt x="678" y="921"/>
                  </a:lnTo>
                  <a:lnTo>
                    <a:pt x="695" y="912"/>
                  </a:lnTo>
                  <a:lnTo>
                    <a:pt x="714" y="903"/>
                  </a:lnTo>
                  <a:lnTo>
                    <a:pt x="731" y="895"/>
                  </a:lnTo>
                  <a:lnTo>
                    <a:pt x="748" y="884"/>
                  </a:lnTo>
                  <a:lnTo>
                    <a:pt x="764" y="873"/>
                  </a:lnTo>
                  <a:lnTo>
                    <a:pt x="779" y="862"/>
                  </a:lnTo>
                  <a:lnTo>
                    <a:pt x="795" y="850"/>
                  </a:lnTo>
                  <a:lnTo>
                    <a:pt x="809" y="837"/>
                  </a:lnTo>
                  <a:lnTo>
                    <a:pt x="823" y="823"/>
                  </a:lnTo>
                  <a:lnTo>
                    <a:pt x="837" y="809"/>
                  </a:lnTo>
                  <a:lnTo>
                    <a:pt x="850" y="795"/>
                  </a:lnTo>
                  <a:lnTo>
                    <a:pt x="862" y="779"/>
                  </a:lnTo>
                  <a:lnTo>
                    <a:pt x="873" y="764"/>
                  </a:lnTo>
                  <a:lnTo>
                    <a:pt x="884" y="748"/>
                  </a:lnTo>
                  <a:lnTo>
                    <a:pt x="895" y="731"/>
                  </a:lnTo>
                  <a:lnTo>
                    <a:pt x="903" y="713"/>
                  </a:lnTo>
                  <a:lnTo>
                    <a:pt x="912" y="695"/>
                  </a:lnTo>
                  <a:lnTo>
                    <a:pt x="921" y="678"/>
                  </a:lnTo>
                  <a:lnTo>
                    <a:pt x="927" y="659"/>
                  </a:lnTo>
                  <a:lnTo>
                    <a:pt x="934" y="641"/>
                  </a:lnTo>
                  <a:lnTo>
                    <a:pt x="939" y="621"/>
                  </a:lnTo>
                  <a:lnTo>
                    <a:pt x="944" y="601"/>
                  </a:lnTo>
                  <a:lnTo>
                    <a:pt x="947" y="582"/>
                  </a:lnTo>
                  <a:lnTo>
                    <a:pt x="951" y="561"/>
                  </a:lnTo>
                  <a:lnTo>
                    <a:pt x="953" y="541"/>
                  </a:lnTo>
                  <a:lnTo>
                    <a:pt x="986" y="541"/>
                  </a:lnTo>
                  <a:lnTo>
                    <a:pt x="986" y="541"/>
                  </a:lnTo>
                  <a:lnTo>
                    <a:pt x="993" y="540"/>
                  </a:lnTo>
                  <a:lnTo>
                    <a:pt x="998" y="539"/>
                  </a:lnTo>
                  <a:lnTo>
                    <a:pt x="1003" y="535"/>
                  </a:lnTo>
                  <a:lnTo>
                    <a:pt x="1009" y="531"/>
                  </a:lnTo>
                  <a:lnTo>
                    <a:pt x="1012" y="527"/>
                  </a:lnTo>
                  <a:lnTo>
                    <a:pt x="1015" y="521"/>
                  </a:lnTo>
                  <a:lnTo>
                    <a:pt x="1017" y="515"/>
                  </a:lnTo>
                  <a:lnTo>
                    <a:pt x="1018" y="509"/>
                  </a:lnTo>
                  <a:lnTo>
                    <a:pt x="1018" y="509"/>
                  </a:lnTo>
                  <a:lnTo>
                    <a:pt x="1017" y="502"/>
                  </a:lnTo>
                  <a:lnTo>
                    <a:pt x="1015" y="497"/>
                  </a:lnTo>
                  <a:lnTo>
                    <a:pt x="1012" y="491"/>
                  </a:lnTo>
                  <a:lnTo>
                    <a:pt x="1009" y="486"/>
                  </a:lnTo>
                  <a:lnTo>
                    <a:pt x="1003" y="483"/>
                  </a:lnTo>
                  <a:lnTo>
                    <a:pt x="998" y="480"/>
                  </a:lnTo>
                  <a:lnTo>
                    <a:pt x="993" y="477"/>
                  </a:lnTo>
                  <a:lnTo>
                    <a:pt x="986" y="477"/>
                  </a:lnTo>
                  <a:lnTo>
                    <a:pt x="986" y="477"/>
                  </a:lnTo>
                  <a:close/>
                  <a:moveTo>
                    <a:pt x="827" y="541"/>
                  </a:moveTo>
                  <a:lnTo>
                    <a:pt x="888" y="541"/>
                  </a:lnTo>
                  <a:lnTo>
                    <a:pt x="888" y="541"/>
                  </a:lnTo>
                  <a:lnTo>
                    <a:pt x="887" y="558"/>
                  </a:lnTo>
                  <a:lnTo>
                    <a:pt x="884" y="575"/>
                  </a:lnTo>
                  <a:lnTo>
                    <a:pt x="881" y="591"/>
                  </a:lnTo>
                  <a:lnTo>
                    <a:pt x="877" y="608"/>
                  </a:lnTo>
                  <a:lnTo>
                    <a:pt x="872" y="624"/>
                  </a:lnTo>
                  <a:lnTo>
                    <a:pt x="867" y="641"/>
                  </a:lnTo>
                  <a:lnTo>
                    <a:pt x="861" y="656"/>
                  </a:lnTo>
                  <a:lnTo>
                    <a:pt x="854" y="671"/>
                  </a:lnTo>
                  <a:lnTo>
                    <a:pt x="847" y="686"/>
                  </a:lnTo>
                  <a:lnTo>
                    <a:pt x="839" y="701"/>
                  </a:lnTo>
                  <a:lnTo>
                    <a:pt x="831" y="715"/>
                  </a:lnTo>
                  <a:lnTo>
                    <a:pt x="821" y="729"/>
                  </a:lnTo>
                  <a:lnTo>
                    <a:pt x="811" y="741"/>
                  </a:lnTo>
                  <a:lnTo>
                    <a:pt x="800" y="754"/>
                  </a:lnTo>
                  <a:lnTo>
                    <a:pt x="790" y="766"/>
                  </a:lnTo>
                  <a:lnTo>
                    <a:pt x="778" y="778"/>
                  </a:lnTo>
                  <a:lnTo>
                    <a:pt x="766" y="790"/>
                  </a:lnTo>
                  <a:lnTo>
                    <a:pt x="754" y="800"/>
                  </a:lnTo>
                  <a:lnTo>
                    <a:pt x="741" y="811"/>
                  </a:lnTo>
                  <a:lnTo>
                    <a:pt x="729" y="821"/>
                  </a:lnTo>
                  <a:lnTo>
                    <a:pt x="715" y="830"/>
                  </a:lnTo>
                  <a:lnTo>
                    <a:pt x="701" y="839"/>
                  </a:lnTo>
                  <a:lnTo>
                    <a:pt x="686" y="847"/>
                  </a:lnTo>
                  <a:lnTo>
                    <a:pt x="671" y="854"/>
                  </a:lnTo>
                  <a:lnTo>
                    <a:pt x="656" y="860"/>
                  </a:lnTo>
                  <a:lnTo>
                    <a:pt x="641" y="867"/>
                  </a:lnTo>
                  <a:lnTo>
                    <a:pt x="625" y="872"/>
                  </a:lnTo>
                  <a:lnTo>
                    <a:pt x="608" y="877"/>
                  </a:lnTo>
                  <a:lnTo>
                    <a:pt x="591" y="881"/>
                  </a:lnTo>
                  <a:lnTo>
                    <a:pt x="575" y="884"/>
                  </a:lnTo>
                  <a:lnTo>
                    <a:pt x="558" y="887"/>
                  </a:lnTo>
                  <a:lnTo>
                    <a:pt x="541" y="888"/>
                  </a:lnTo>
                  <a:lnTo>
                    <a:pt x="541" y="827"/>
                  </a:lnTo>
                  <a:lnTo>
                    <a:pt x="541" y="827"/>
                  </a:lnTo>
                  <a:lnTo>
                    <a:pt x="540" y="821"/>
                  </a:lnTo>
                  <a:lnTo>
                    <a:pt x="539" y="814"/>
                  </a:lnTo>
                  <a:lnTo>
                    <a:pt x="535" y="809"/>
                  </a:lnTo>
                  <a:lnTo>
                    <a:pt x="531" y="805"/>
                  </a:lnTo>
                  <a:lnTo>
                    <a:pt x="527" y="800"/>
                  </a:lnTo>
                  <a:lnTo>
                    <a:pt x="522" y="797"/>
                  </a:lnTo>
                  <a:lnTo>
                    <a:pt x="515" y="796"/>
                  </a:lnTo>
                  <a:lnTo>
                    <a:pt x="509" y="795"/>
                  </a:lnTo>
                  <a:lnTo>
                    <a:pt x="509" y="795"/>
                  </a:lnTo>
                  <a:lnTo>
                    <a:pt x="502" y="796"/>
                  </a:lnTo>
                  <a:lnTo>
                    <a:pt x="497" y="797"/>
                  </a:lnTo>
                  <a:lnTo>
                    <a:pt x="491" y="800"/>
                  </a:lnTo>
                  <a:lnTo>
                    <a:pt x="486" y="805"/>
                  </a:lnTo>
                  <a:lnTo>
                    <a:pt x="483" y="809"/>
                  </a:lnTo>
                  <a:lnTo>
                    <a:pt x="480" y="814"/>
                  </a:lnTo>
                  <a:lnTo>
                    <a:pt x="478" y="821"/>
                  </a:lnTo>
                  <a:lnTo>
                    <a:pt x="478" y="827"/>
                  </a:lnTo>
                  <a:lnTo>
                    <a:pt x="478" y="888"/>
                  </a:lnTo>
                  <a:lnTo>
                    <a:pt x="478" y="888"/>
                  </a:lnTo>
                  <a:lnTo>
                    <a:pt x="460" y="887"/>
                  </a:lnTo>
                  <a:lnTo>
                    <a:pt x="443" y="884"/>
                  </a:lnTo>
                  <a:lnTo>
                    <a:pt x="426" y="881"/>
                  </a:lnTo>
                  <a:lnTo>
                    <a:pt x="410" y="877"/>
                  </a:lnTo>
                  <a:lnTo>
                    <a:pt x="394" y="872"/>
                  </a:lnTo>
                  <a:lnTo>
                    <a:pt x="378" y="867"/>
                  </a:lnTo>
                  <a:lnTo>
                    <a:pt x="362" y="860"/>
                  </a:lnTo>
                  <a:lnTo>
                    <a:pt x="347" y="854"/>
                  </a:lnTo>
                  <a:lnTo>
                    <a:pt x="332" y="847"/>
                  </a:lnTo>
                  <a:lnTo>
                    <a:pt x="318" y="839"/>
                  </a:lnTo>
                  <a:lnTo>
                    <a:pt x="304" y="830"/>
                  </a:lnTo>
                  <a:lnTo>
                    <a:pt x="290" y="821"/>
                  </a:lnTo>
                  <a:lnTo>
                    <a:pt x="277" y="811"/>
                  </a:lnTo>
                  <a:lnTo>
                    <a:pt x="264" y="800"/>
                  </a:lnTo>
                  <a:lnTo>
                    <a:pt x="251" y="790"/>
                  </a:lnTo>
                  <a:lnTo>
                    <a:pt x="239" y="778"/>
                  </a:lnTo>
                  <a:lnTo>
                    <a:pt x="228" y="766"/>
                  </a:lnTo>
                  <a:lnTo>
                    <a:pt x="217" y="754"/>
                  </a:lnTo>
                  <a:lnTo>
                    <a:pt x="207" y="741"/>
                  </a:lnTo>
                  <a:lnTo>
                    <a:pt x="197" y="729"/>
                  </a:lnTo>
                  <a:lnTo>
                    <a:pt x="188" y="715"/>
                  </a:lnTo>
                  <a:lnTo>
                    <a:pt x="179" y="701"/>
                  </a:lnTo>
                  <a:lnTo>
                    <a:pt x="171" y="686"/>
                  </a:lnTo>
                  <a:lnTo>
                    <a:pt x="164" y="671"/>
                  </a:lnTo>
                  <a:lnTo>
                    <a:pt x="157" y="656"/>
                  </a:lnTo>
                  <a:lnTo>
                    <a:pt x="151" y="641"/>
                  </a:lnTo>
                  <a:lnTo>
                    <a:pt x="145" y="624"/>
                  </a:lnTo>
                  <a:lnTo>
                    <a:pt x="141" y="608"/>
                  </a:lnTo>
                  <a:lnTo>
                    <a:pt x="136" y="591"/>
                  </a:lnTo>
                  <a:lnTo>
                    <a:pt x="133" y="575"/>
                  </a:lnTo>
                  <a:lnTo>
                    <a:pt x="131" y="558"/>
                  </a:lnTo>
                  <a:lnTo>
                    <a:pt x="129" y="541"/>
                  </a:lnTo>
                  <a:lnTo>
                    <a:pt x="191" y="541"/>
                  </a:lnTo>
                  <a:lnTo>
                    <a:pt x="191" y="541"/>
                  </a:lnTo>
                  <a:lnTo>
                    <a:pt x="197" y="540"/>
                  </a:lnTo>
                  <a:lnTo>
                    <a:pt x="203" y="539"/>
                  </a:lnTo>
                  <a:lnTo>
                    <a:pt x="208" y="535"/>
                  </a:lnTo>
                  <a:lnTo>
                    <a:pt x="214" y="531"/>
                  </a:lnTo>
                  <a:lnTo>
                    <a:pt x="217" y="527"/>
                  </a:lnTo>
                  <a:lnTo>
                    <a:pt x="220" y="521"/>
                  </a:lnTo>
                  <a:lnTo>
                    <a:pt x="222" y="515"/>
                  </a:lnTo>
                  <a:lnTo>
                    <a:pt x="222" y="509"/>
                  </a:lnTo>
                  <a:lnTo>
                    <a:pt x="222" y="509"/>
                  </a:lnTo>
                  <a:lnTo>
                    <a:pt x="222" y="502"/>
                  </a:lnTo>
                  <a:lnTo>
                    <a:pt x="220" y="497"/>
                  </a:lnTo>
                  <a:lnTo>
                    <a:pt x="217" y="491"/>
                  </a:lnTo>
                  <a:lnTo>
                    <a:pt x="214" y="486"/>
                  </a:lnTo>
                  <a:lnTo>
                    <a:pt x="208" y="483"/>
                  </a:lnTo>
                  <a:lnTo>
                    <a:pt x="203" y="480"/>
                  </a:lnTo>
                  <a:lnTo>
                    <a:pt x="197" y="477"/>
                  </a:lnTo>
                  <a:lnTo>
                    <a:pt x="191" y="477"/>
                  </a:lnTo>
                  <a:lnTo>
                    <a:pt x="129" y="477"/>
                  </a:lnTo>
                  <a:lnTo>
                    <a:pt x="129" y="477"/>
                  </a:lnTo>
                  <a:lnTo>
                    <a:pt x="131" y="460"/>
                  </a:lnTo>
                  <a:lnTo>
                    <a:pt x="133" y="443"/>
                  </a:lnTo>
                  <a:lnTo>
                    <a:pt x="136" y="426"/>
                  </a:lnTo>
                  <a:lnTo>
                    <a:pt x="141" y="410"/>
                  </a:lnTo>
                  <a:lnTo>
                    <a:pt x="145" y="394"/>
                  </a:lnTo>
                  <a:lnTo>
                    <a:pt x="151" y="378"/>
                  </a:lnTo>
                  <a:lnTo>
                    <a:pt x="157" y="362"/>
                  </a:lnTo>
                  <a:lnTo>
                    <a:pt x="164" y="347"/>
                  </a:lnTo>
                  <a:lnTo>
                    <a:pt x="171" y="332"/>
                  </a:lnTo>
                  <a:lnTo>
                    <a:pt x="179" y="318"/>
                  </a:lnTo>
                  <a:lnTo>
                    <a:pt x="188" y="304"/>
                  </a:lnTo>
                  <a:lnTo>
                    <a:pt x="197" y="290"/>
                  </a:lnTo>
                  <a:lnTo>
                    <a:pt x="207" y="277"/>
                  </a:lnTo>
                  <a:lnTo>
                    <a:pt x="217" y="264"/>
                  </a:lnTo>
                  <a:lnTo>
                    <a:pt x="228" y="251"/>
                  </a:lnTo>
                  <a:lnTo>
                    <a:pt x="239" y="239"/>
                  </a:lnTo>
                  <a:lnTo>
                    <a:pt x="251" y="227"/>
                  </a:lnTo>
                  <a:lnTo>
                    <a:pt x="264" y="217"/>
                  </a:lnTo>
                  <a:lnTo>
                    <a:pt x="277" y="207"/>
                  </a:lnTo>
                  <a:lnTo>
                    <a:pt x="290" y="197"/>
                  </a:lnTo>
                  <a:lnTo>
                    <a:pt x="304" y="188"/>
                  </a:lnTo>
                  <a:lnTo>
                    <a:pt x="318" y="179"/>
                  </a:lnTo>
                  <a:lnTo>
                    <a:pt x="332" y="171"/>
                  </a:lnTo>
                  <a:lnTo>
                    <a:pt x="347" y="164"/>
                  </a:lnTo>
                  <a:lnTo>
                    <a:pt x="362" y="157"/>
                  </a:lnTo>
                  <a:lnTo>
                    <a:pt x="378" y="151"/>
                  </a:lnTo>
                  <a:lnTo>
                    <a:pt x="394" y="145"/>
                  </a:lnTo>
                  <a:lnTo>
                    <a:pt x="410" y="141"/>
                  </a:lnTo>
                  <a:lnTo>
                    <a:pt x="426" y="136"/>
                  </a:lnTo>
                  <a:lnTo>
                    <a:pt x="443" y="133"/>
                  </a:lnTo>
                  <a:lnTo>
                    <a:pt x="460" y="131"/>
                  </a:lnTo>
                  <a:lnTo>
                    <a:pt x="478" y="129"/>
                  </a:lnTo>
                  <a:lnTo>
                    <a:pt x="478" y="191"/>
                  </a:lnTo>
                  <a:lnTo>
                    <a:pt x="478" y="191"/>
                  </a:lnTo>
                  <a:lnTo>
                    <a:pt x="478" y="197"/>
                  </a:lnTo>
                  <a:lnTo>
                    <a:pt x="480" y="203"/>
                  </a:lnTo>
                  <a:lnTo>
                    <a:pt x="483" y="208"/>
                  </a:lnTo>
                  <a:lnTo>
                    <a:pt x="486" y="214"/>
                  </a:lnTo>
                  <a:lnTo>
                    <a:pt x="491" y="217"/>
                  </a:lnTo>
                  <a:lnTo>
                    <a:pt x="497" y="220"/>
                  </a:lnTo>
                  <a:lnTo>
                    <a:pt x="502" y="222"/>
                  </a:lnTo>
                  <a:lnTo>
                    <a:pt x="509" y="222"/>
                  </a:lnTo>
                  <a:lnTo>
                    <a:pt x="509" y="222"/>
                  </a:lnTo>
                  <a:lnTo>
                    <a:pt x="515" y="222"/>
                  </a:lnTo>
                  <a:lnTo>
                    <a:pt x="522" y="220"/>
                  </a:lnTo>
                  <a:lnTo>
                    <a:pt x="527" y="217"/>
                  </a:lnTo>
                  <a:lnTo>
                    <a:pt x="531" y="214"/>
                  </a:lnTo>
                  <a:lnTo>
                    <a:pt x="535" y="208"/>
                  </a:lnTo>
                  <a:lnTo>
                    <a:pt x="539" y="203"/>
                  </a:lnTo>
                  <a:lnTo>
                    <a:pt x="540" y="197"/>
                  </a:lnTo>
                  <a:lnTo>
                    <a:pt x="541" y="191"/>
                  </a:lnTo>
                  <a:lnTo>
                    <a:pt x="541" y="129"/>
                  </a:lnTo>
                  <a:lnTo>
                    <a:pt x="541" y="129"/>
                  </a:lnTo>
                  <a:lnTo>
                    <a:pt x="558" y="131"/>
                  </a:lnTo>
                  <a:lnTo>
                    <a:pt x="575" y="133"/>
                  </a:lnTo>
                  <a:lnTo>
                    <a:pt x="591" y="136"/>
                  </a:lnTo>
                  <a:lnTo>
                    <a:pt x="608" y="141"/>
                  </a:lnTo>
                  <a:lnTo>
                    <a:pt x="625" y="145"/>
                  </a:lnTo>
                  <a:lnTo>
                    <a:pt x="641" y="151"/>
                  </a:lnTo>
                  <a:lnTo>
                    <a:pt x="656" y="157"/>
                  </a:lnTo>
                  <a:lnTo>
                    <a:pt x="671" y="164"/>
                  </a:lnTo>
                  <a:lnTo>
                    <a:pt x="686" y="171"/>
                  </a:lnTo>
                  <a:lnTo>
                    <a:pt x="701" y="179"/>
                  </a:lnTo>
                  <a:lnTo>
                    <a:pt x="715" y="188"/>
                  </a:lnTo>
                  <a:lnTo>
                    <a:pt x="729" y="197"/>
                  </a:lnTo>
                  <a:lnTo>
                    <a:pt x="741" y="207"/>
                  </a:lnTo>
                  <a:lnTo>
                    <a:pt x="754" y="217"/>
                  </a:lnTo>
                  <a:lnTo>
                    <a:pt x="766" y="227"/>
                  </a:lnTo>
                  <a:lnTo>
                    <a:pt x="778" y="239"/>
                  </a:lnTo>
                  <a:lnTo>
                    <a:pt x="790" y="251"/>
                  </a:lnTo>
                  <a:lnTo>
                    <a:pt x="800" y="264"/>
                  </a:lnTo>
                  <a:lnTo>
                    <a:pt x="811" y="277"/>
                  </a:lnTo>
                  <a:lnTo>
                    <a:pt x="821" y="290"/>
                  </a:lnTo>
                  <a:lnTo>
                    <a:pt x="831" y="304"/>
                  </a:lnTo>
                  <a:lnTo>
                    <a:pt x="839" y="318"/>
                  </a:lnTo>
                  <a:lnTo>
                    <a:pt x="847" y="332"/>
                  </a:lnTo>
                  <a:lnTo>
                    <a:pt x="854" y="347"/>
                  </a:lnTo>
                  <a:lnTo>
                    <a:pt x="861" y="362"/>
                  </a:lnTo>
                  <a:lnTo>
                    <a:pt x="867" y="378"/>
                  </a:lnTo>
                  <a:lnTo>
                    <a:pt x="872" y="394"/>
                  </a:lnTo>
                  <a:lnTo>
                    <a:pt x="877" y="410"/>
                  </a:lnTo>
                  <a:lnTo>
                    <a:pt x="881" y="426"/>
                  </a:lnTo>
                  <a:lnTo>
                    <a:pt x="884" y="443"/>
                  </a:lnTo>
                  <a:lnTo>
                    <a:pt x="887" y="460"/>
                  </a:lnTo>
                  <a:lnTo>
                    <a:pt x="888" y="477"/>
                  </a:lnTo>
                  <a:lnTo>
                    <a:pt x="827" y="477"/>
                  </a:lnTo>
                  <a:lnTo>
                    <a:pt x="827" y="477"/>
                  </a:lnTo>
                  <a:lnTo>
                    <a:pt x="821" y="477"/>
                  </a:lnTo>
                  <a:lnTo>
                    <a:pt x="814" y="480"/>
                  </a:lnTo>
                  <a:lnTo>
                    <a:pt x="809" y="483"/>
                  </a:lnTo>
                  <a:lnTo>
                    <a:pt x="805" y="486"/>
                  </a:lnTo>
                  <a:lnTo>
                    <a:pt x="800" y="491"/>
                  </a:lnTo>
                  <a:lnTo>
                    <a:pt x="797" y="497"/>
                  </a:lnTo>
                  <a:lnTo>
                    <a:pt x="796" y="502"/>
                  </a:lnTo>
                  <a:lnTo>
                    <a:pt x="795" y="509"/>
                  </a:lnTo>
                  <a:lnTo>
                    <a:pt x="795" y="509"/>
                  </a:lnTo>
                  <a:lnTo>
                    <a:pt x="796" y="515"/>
                  </a:lnTo>
                  <a:lnTo>
                    <a:pt x="797" y="521"/>
                  </a:lnTo>
                  <a:lnTo>
                    <a:pt x="800" y="527"/>
                  </a:lnTo>
                  <a:lnTo>
                    <a:pt x="805" y="531"/>
                  </a:lnTo>
                  <a:lnTo>
                    <a:pt x="809" y="535"/>
                  </a:lnTo>
                  <a:lnTo>
                    <a:pt x="814" y="539"/>
                  </a:lnTo>
                  <a:lnTo>
                    <a:pt x="821" y="540"/>
                  </a:lnTo>
                  <a:lnTo>
                    <a:pt x="827" y="541"/>
                  </a:lnTo>
                  <a:lnTo>
                    <a:pt x="827" y="541"/>
                  </a:lnTo>
                  <a:close/>
                  <a:moveTo>
                    <a:pt x="604" y="509"/>
                  </a:moveTo>
                  <a:lnTo>
                    <a:pt x="604" y="509"/>
                  </a:lnTo>
                  <a:lnTo>
                    <a:pt x="604" y="499"/>
                  </a:lnTo>
                  <a:lnTo>
                    <a:pt x="602" y="489"/>
                  </a:lnTo>
                  <a:lnTo>
                    <a:pt x="600" y="481"/>
                  </a:lnTo>
                  <a:lnTo>
                    <a:pt x="597" y="472"/>
                  </a:lnTo>
                  <a:lnTo>
                    <a:pt x="592" y="463"/>
                  </a:lnTo>
                  <a:lnTo>
                    <a:pt x="588" y="456"/>
                  </a:lnTo>
                  <a:lnTo>
                    <a:pt x="583" y="448"/>
                  </a:lnTo>
                  <a:lnTo>
                    <a:pt x="576" y="441"/>
                  </a:lnTo>
                  <a:lnTo>
                    <a:pt x="570" y="436"/>
                  </a:lnTo>
                  <a:lnTo>
                    <a:pt x="562" y="430"/>
                  </a:lnTo>
                  <a:lnTo>
                    <a:pt x="555" y="425"/>
                  </a:lnTo>
                  <a:lnTo>
                    <a:pt x="546" y="421"/>
                  </a:lnTo>
                  <a:lnTo>
                    <a:pt x="538" y="417"/>
                  </a:lnTo>
                  <a:lnTo>
                    <a:pt x="528" y="415"/>
                  </a:lnTo>
                  <a:lnTo>
                    <a:pt x="518" y="414"/>
                  </a:lnTo>
                  <a:lnTo>
                    <a:pt x="509" y="413"/>
                  </a:lnTo>
                  <a:lnTo>
                    <a:pt x="509" y="413"/>
                  </a:lnTo>
                  <a:lnTo>
                    <a:pt x="499" y="414"/>
                  </a:lnTo>
                  <a:lnTo>
                    <a:pt x="489" y="415"/>
                  </a:lnTo>
                  <a:lnTo>
                    <a:pt x="481" y="417"/>
                  </a:lnTo>
                  <a:lnTo>
                    <a:pt x="472" y="421"/>
                  </a:lnTo>
                  <a:lnTo>
                    <a:pt x="464" y="425"/>
                  </a:lnTo>
                  <a:lnTo>
                    <a:pt x="456" y="430"/>
                  </a:lnTo>
                  <a:lnTo>
                    <a:pt x="449" y="436"/>
                  </a:lnTo>
                  <a:lnTo>
                    <a:pt x="441" y="441"/>
                  </a:lnTo>
                  <a:lnTo>
                    <a:pt x="436" y="448"/>
                  </a:lnTo>
                  <a:lnTo>
                    <a:pt x="430" y="456"/>
                  </a:lnTo>
                  <a:lnTo>
                    <a:pt x="425" y="463"/>
                  </a:lnTo>
                  <a:lnTo>
                    <a:pt x="421" y="472"/>
                  </a:lnTo>
                  <a:lnTo>
                    <a:pt x="417" y="481"/>
                  </a:lnTo>
                  <a:lnTo>
                    <a:pt x="415" y="489"/>
                  </a:lnTo>
                  <a:lnTo>
                    <a:pt x="414" y="499"/>
                  </a:lnTo>
                  <a:lnTo>
                    <a:pt x="413" y="509"/>
                  </a:lnTo>
                  <a:lnTo>
                    <a:pt x="413" y="509"/>
                  </a:lnTo>
                  <a:lnTo>
                    <a:pt x="414" y="518"/>
                  </a:lnTo>
                  <a:lnTo>
                    <a:pt x="415" y="528"/>
                  </a:lnTo>
                  <a:lnTo>
                    <a:pt x="417" y="538"/>
                  </a:lnTo>
                  <a:lnTo>
                    <a:pt x="421" y="546"/>
                  </a:lnTo>
                  <a:lnTo>
                    <a:pt x="425" y="555"/>
                  </a:lnTo>
                  <a:lnTo>
                    <a:pt x="430" y="562"/>
                  </a:lnTo>
                  <a:lnTo>
                    <a:pt x="436" y="570"/>
                  </a:lnTo>
                  <a:lnTo>
                    <a:pt x="441" y="576"/>
                  </a:lnTo>
                  <a:lnTo>
                    <a:pt x="449" y="583"/>
                  </a:lnTo>
                  <a:lnTo>
                    <a:pt x="456" y="588"/>
                  </a:lnTo>
                  <a:lnTo>
                    <a:pt x="464" y="592"/>
                  </a:lnTo>
                  <a:lnTo>
                    <a:pt x="472" y="597"/>
                  </a:lnTo>
                  <a:lnTo>
                    <a:pt x="481" y="600"/>
                  </a:lnTo>
                  <a:lnTo>
                    <a:pt x="489" y="602"/>
                  </a:lnTo>
                  <a:lnTo>
                    <a:pt x="499" y="604"/>
                  </a:lnTo>
                  <a:lnTo>
                    <a:pt x="509" y="604"/>
                  </a:lnTo>
                  <a:lnTo>
                    <a:pt x="509" y="604"/>
                  </a:lnTo>
                  <a:lnTo>
                    <a:pt x="518" y="604"/>
                  </a:lnTo>
                  <a:lnTo>
                    <a:pt x="528" y="602"/>
                  </a:lnTo>
                  <a:lnTo>
                    <a:pt x="538" y="600"/>
                  </a:lnTo>
                  <a:lnTo>
                    <a:pt x="546" y="597"/>
                  </a:lnTo>
                  <a:lnTo>
                    <a:pt x="555" y="592"/>
                  </a:lnTo>
                  <a:lnTo>
                    <a:pt x="562" y="588"/>
                  </a:lnTo>
                  <a:lnTo>
                    <a:pt x="570" y="583"/>
                  </a:lnTo>
                  <a:lnTo>
                    <a:pt x="576" y="576"/>
                  </a:lnTo>
                  <a:lnTo>
                    <a:pt x="583" y="570"/>
                  </a:lnTo>
                  <a:lnTo>
                    <a:pt x="588" y="562"/>
                  </a:lnTo>
                  <a:lnTo>
                    <a:pt x="592" y="555"/>
                  </a:lnTo>
                  <a:lnTo>
                    <a:pt x="597" y="546"/>
                  </a:lnTo>
                  <a:lnTo>
                    <a:pt x="600" y="538"/>
                  </a:lnTo>
                  <a:lnTo>
                    <a:pt x="602" y="528"/>
                  </a:lnTo>
                  <a:lnTo>
                    <a:pt x="604" y="518"/>
                  </a:lnTo>
                  <a:lnTo>
                    <a:pt x="604" y="509"/>
                  </a:lnTo>
                  <a:lnTo>
                    <a:pt x="604" y="509"/>
                  </a:lnTo>
                  <a:close/>
                  <a:moveTo>
                    <a:pt x="478" y="509"/>
                  </a:moveTo>
                  <a:lnTo>
                    <a:pt x="478" y="509"/>
                  </a:lnTo>
                  <a:lnTo>
                    <a:pt x="478" y="502"/>
                  </a:lnTo>
                  <a:lnTo>
                    <a:pt x="480" y="497"/>
                  </a:lnTo>
                  <a:lnTo>
                    <a:pt x="483" y="491"/>
                  </a:lnTo>
                  <a:lnTo>
                    <a:pt x="486" y="486"/>
                  </a:lnTo>
                  <a:lnTo>
                    <a:pt x="491" y="483"/>
                  </a:lnTo>
                  <a:lnTo>
                    <a:pt x="497" y="480"/>
                  </a:lnTo>
                  <a:lnTo>
                    <a:pt x="502" y="477"/>
                  </a:lnTo>
                  <a:lnTo>
                    <a:pt x="509" y="477"/>
                  </a:lnTo>
                  <a:lnTo>
                    <a:pt x="509" y="477"/>
                  </a:lnTo>
                  <a:lnTo>
                    <a:pt x="515" y="477"/>
                  </a:lnTo>
                  <a:lnTo>
                    <a:pt x="522" y="480"/>
                  </a:lnTo>
                  <a:lnTo>
                    <a:pt x="527" y="483"/>
                  </a:lnTo>
                  <a:lnTo>
                    <a:pt x="531" y="486"/>
                  </a:lnTo>
                  <a:lnTo>
                    <a:pt x="535" y="491"/>
                  </a:lnTo>
                  <a:lnTo>
                    <a:pt x="539" y="497"/>
                  </a:lnTo>
                  <a:lnTo>
                    <a:pt x="540" y="502"/>
                  </a:lnTo>
                  <a:lnTo>
                    <a:pt x="541" y="509"/>
                  </a:lnTo>
                  <a:lnTo>
                    <a:pt x="541" y="509"/>
                  </a:lnTo>
                  <a:lnTo>
                    <a:pt x="540" y="515"/>
                  </a:lnTo>
                  <a:lnTo>
                    <a:pt x="539" y="521"/>
                  </a:lnTo>
                  <a:lnTo>
                    <a:pt x="535" y="527"/>
                  </a:lnTo>
                  <a:lnTo>
                    <a:pt x="531" y="531"/>
                  </a:lnTo>
                  <a:lnTo>
                    <a:pt x="527" y="535"/>
                  </a:lnTo>
                  <a:lnTo>
                    <a:pt x="522" y="539"/>
                  </a:lnTo>
                  <a:lnTo>
                    <a:pt x="515" y="540"/>
                  </a:lnTo>
                  <a:lnTo>
                    <a:pt x="509" y="541"/>
                  </a:lnTo>
                  <a:lnTo>
                    <a:pt x="509" y="541"/>
                  </a:lnTo>
                  <a:lnTo>
                    <a:pt x="502" y="540"/>
                  </a:lnTo>
                  <a:lnTo>
                    <a:pt x="497" y="539"/>
                  </a:lnTo>
                  <a:lnTo>
                    <a:pt x="491" y="535"/>
                  </a:lnTo>
                  <a:lnTo>
                    <a:pt x="486" y="531"/>
                  </a:lnTo>
                  <a:lnTo>
                    <a:pt x="483" y="527"/>
                  </a:lnTo>
                  <a:lnTo>
                    <a:pt x="480" y="521"/>
                  </a:lnTo>
                  <a:lnTo>
                    <a:pt x="478" y="515"/>
                  </a:lnTo>
                  <a:lnTo>
                    <a:pt x="478" y="509"/>
                  </a:lnTo>
                  <a:lnTo>
                    <a:pt x="478" y="509"/>
                  </a:lnTo>
                  <a:close/>
                  <a:moveTo>
                    <a:pt x="541" y="318"/>
                  </a:moveTo>
                  <a:lnTo>
                    <a:pt x="541" y="318"/>
                  </a:lnTo>
                  <a:lnTo>
                    <a:pt x="540" y="311"/>
                  </a:lnTo>
                  <a:lnTo>
                    <a:pt x="539" y="306"/>
                  </a:lnTo>
                  <a:lnTo>
                    <a:pt x="535" y="300"/>
                  </a:lnTo>
                  <a:lnTo>
                    <a:pt x="531" y="295"/>
                  </a:lnTo>
                  <a:lnTo>
                    <a:pt x="527" y="292"/>
                  </a:lnTo>
                  <a:lnTo>
                    <a:pt x="522" y="289"/>
                  </a:lnTo>
                  <a:lnTo>
                    <a:pt x="515" y="286"/>
                  </a:lnTo>
                  <a:lnTo>
                    <a:pt x="509" y="286"/>
                  </a:lnTo>
                  <a:lnTo>
                    <a:pt x="509" y="286"/>
                  </a:lnTo>
                  <a:lnTo>
                    <a:pt x="486" y="288"/>
                  </a:lnTo>
                  <a:lnTo>
                    <a:pt x="465" y="291"/>
                  </a:lnTo>
                  <a:lnTo>
                    <a:pt x="443" y="296"/>
                  </a:lnTo>
                  <a:lnTo>
                    <a:pt x="423" y="304"/>
                  </a:lnTo>
                  <a:lnTo>
                    <a:pt x="402" y="313"/>
                  </a:lnTo>
                  <a:lnTo>
                    <a:pt x="384" y="324"/>
                  </a:lnTo>
                  <a:lnTo>
                    <a:pt x="367" y="337"/>
                  </a:lnTo>
                  <a:lnTo>
                    <a:pt x="352" y="352"/>
                  </a:lnTo>
                  <a:lnTo>
                    <a:pt x="337" y="367"/>
                  </a:lnTo>
                  <a:lnTo>
                    <a:pt x="324" y="384"/>
                  </a:lnTo>
                  <a:lnTo>
                    <a:pt x="313" y="402"/>
                  </a:lnTo>
                  <a:lnTo>
                    <a:pt x="304" y="423"/>
                  </a:lnTo>
                  <a:lnTo>
                    <a:pt x="296" y="443"/>
                  </a:lnTo>
                  <a:lnTo>
                    <a:pt x="291" y="463"/>
                  </a:lnTo>
                  <a:lnTo>
                    <a:pt x="288" y="486"/>
                  </a:lnTo>
                  <a:lnTo>
                    <a:pt x="287" y="509"/>
                  </a:lnTo>
                  <a:lnTo>
                    <a:pt x="287" y="509"/>
                  </a:lnTo>
                  <a:lnTo>
                    <a:pt x="287" y="515"/>
                  </a:lnTo>
                  <a:lnTo>
                    <a:pt x="289" y="521"/>
                  </a:lnTo>
                  <a:lnTo>
                    <a:pt x="292" y="527"/>
                  </a:lnTo>
                  <a:lnTo>
                    <a:pt x="295" y="531"/>
                  </a:lnTo>
                  <a:lnTo>
                    <a:pt x="300" y="535"/>
                  </a:lnTo>
                  <a:lnTo>
                    <a:pt x="306" y="539"/>
                  </a:lnTo>
                  <a:lnTo>
                    <a:pt x="311" y="540"/>
                  </a:lnTo>
                  <a:lnTo>
                    <a:pt x="318" y="541"/>
                  </a:lnTo>
                  <a:lnTo>
                    <a:pt x="318" y="541"/>
                  </a:lnTo>
                  <a:lnTo>
                    <a:pt x="324" y="540"/>
                  </a:lnTo>
                  <a:lnTo>
                    <a:pt x="331" y="539"/>
                  </a:lnTo>
                  <a:lnTo>
                    <a:pt x="336" y="535"/>
                  </a:lnTo>
                  <a:lnTo>
                    <a:pt x="340" y="531"/>
                  </a:lnTo>
                  <a:lnTo>
                    <a:pt x="344" y="527"/>
                  </a:lnTo>
                  <a:lnTo>
                    <a:pt x="348" y="521"/>
                  </a:lnTo>
                  <a:lnTo>
                    <a:pt x="349" y="515"/>
                  </a:lnTo>
                  <a:lnTo>
                    <a:pt x="350" y="509"/>
                  </a:lnTo>
                  <a:lnTo>
                    <a:pt x="350" y="509"/>
                  </a:lnTo>
                  <a:lnTo>
                    <a:pt x="351" y="492"/>
                  </a:lnTo>
                  <a:lnTo>
                    <a:pt x="353" y="476"/>
                  </a:lnTo>
                  <a:lnTo>
                    <a:pt x="357" y="461"/>
                  </a:lnTo>
                  <a:lnTo>
                    <a:pt x="363" y="447"/>
                  </a:lnTo>
                  <a:lnTo>
                    <a:pt x="369" y="433"/>
                  </a:lnTo>
                  <a:lnTo>
                    <a:pt x="377" y="420"/>
                  </a:lnTo>
                  <a:lnTo>
                    <a:pt x="386" y="408"/>
                  </a:lnTo>
                  <a:lnTo>
                    <a:pt x="397" y="396"/>
                  </a:lnTo>
                  <a:lnTo>
                    <a:pt x="408" y="386"/>
                  </a:lnTo>
                  <a:lnTo>
                    <a:pt x="420" y="377"/>
                  </a:lnTo>
                  <a:lnTo>
                    <a:pt x="434" y="369"/>
                  </a:lnTo>
                  <a:lnTo>
                    <a:pt x="447" y="363"/>
                  </a:lnTo>
                  <a:lnTo>
                    <a:pt x="461" y="357"/>
                  </a:lnTo>
                  <a:lnTo>
                    <a:pt x="476" y="353"/>
                  </a:lnTo>
                  <a:lnTo>
                    <a:pt x="493" y="351"/>
                  </a:lnTo>
                  <a:lnTo>
                    <a:pt x="509" y="350"/>
                  </a:lnTo>
                  <a:lnTo>
                    <a:pt x="509" y="350"/>
                  </a:lnTo>
                  <a:lnTo>
                    <a:pt x="515" y="349"/>
                  </a:lnTo>
                  <a:lnTo>
                    <a:pt x="522" y="348"/>
                  </a:lnTo>
                  <a:lnTo>
                    <a:pt x="527" y="344"/>
                  </a:lnTo>
                  <a:lnTo>
                    <a:pt x="531" y="340"/>
                  </a:lnTo>
                  <a:lnTo>
                    <a:pt x="535" y="336"/>
                  </a:lnTo>
                  <a:lnTo>
                    <a:pt x="539" y="330"/>
                  </a:lnTo>
                  <a:lnTo>
                    <a:pt x="540" y="324"/>
                  </a:lnTo>
                  <a:lnTo>
                    <a:pt x="541" y="318"/>
                  </a:lnTo>
                  <a:lnTo>
                    <a:pt x="541" y="318"/>
                  </a:lnTo>
                  <a:close/>
                  <a:moveTo>
                    <a:pt x="700" y="477"/>
                  </a:moveTo>
                  <a:lnTo>
                    <a:pt x="700" y="477"/>
                  </a:lnTo>
                  <a:lnTo>
                    <a:pt x="693" y="477"/>
                  </a:lnTo>
                  <a:lnTo>
                    <a:pt x="688" y="480"/>
                  </a:lnTo>
                  <a:lnTo>
                    <a:pt x="682" y="483"/>
                  </a:lnTo>
                  <a:lnTo>
                    <a:pt x="677" y="486"/>
                  </a:lnTo>
                  <a:lnTo>
                    <a:pt x="674" y="491"/>
                  </a:lnTo>
                  <a:lnTo>
                    <a:pt x="671" y="497"/>
                  </a:lnTo>
                  <a:lnTo>
                    <a:pt x="669" y="502"/>
                  </a:lnTo>
                  <a:lnTo>
                    <a:pt x="667" y="509"/>
                  </a:lnTo>
                  <a:lnTo>
                    <a:pt x="667" y="509"/>
                  </a:lnTo>
                  <a:lnTo>
                    <a:pt x="667" y="525"/>
                  </a:lnTo>
                  <a:lnTo>
                    <a:pt x="664" y="541"/>
                  </a:lnTo>
                  <a:lnTo>
                    <a:pt x="661" y="556"/>
                  </a:lnTo>
                  <a:lnTo>
                    <a:pt x="656" y="571"/>
                  </a:lnTo>
                  <a:lnTo>
                    <a:pt x="649" y="585"/>
                  </a:lnTo>
                  <a:lnTo>
                    <a:pt x="641" y="598"/>
                  </a:lnTo>
                  <a:lnTo>
                    <a:pt x="632" y="609"/>
                  </a:lnTo>
                  <a:lnTo>
                    <a:pt x="621" y="621"/>
                  </a:lnTo>
                  <a:lnTo>
                    <a:pt x="609" y="632"/>
                  </a:lnTo>
                  <a:lnTo>
                    <a:pt x="598" y="641"/>
                  </a:lnTo>
                  <a:lnTo>
                    <a:pt x="585" y="649"/>
                  </a:lnTo>
                  <a:lnTo>
                    <a:pt x="571" y="656"/>
                  </a:lnTo>
                  <a:lnTo>
                    <a:pt x="556" y="661"/>
                  </a:lnTo>
                  <a:lnTo>
                    <a:pt x="541" y="664"/>
                  </a:lnTo>
                  <a:lnTo>
                    <a:pt x="525" y="667"/>
                  </a:lnTo>
                  <a:lnTo>
                    <a:pt x="509" y="667"/>
                  </a:lnTo>
                  <a:lnTo>
                    <a:pt x="509" y="667"/>
                  </a:lnTo>
                  <a:lnTo>
                    <a:pt x="502" y="668"/>
                  </a:lnTo>
                  <a:lnTo>
                    <a:pt x="497" y="671"/>
                  </a:lnTo>
                  <a:lnTo>
                    <a:pt x="491" y="674"/>
                  </a:lnTo>
                  <a:lnTo>
                    <a:pt x="486" y="677"/>
                  </a:lnTo>
                  <a:lnTo>
                    <a:pt x="483" y="682"/>
                  </a:lnTo>
                  <a:lnTo>
                    <a:pt x="480" y="688"/>
                  </a:lnTo>
                  <a:lnTo>
                    <a:pt x="478" y="693"/>
                  </a:lnTo>
                  <a:lnTo>
                    <a:pt x="478" y="700"/>
                  </a:lnTo>
                  <a:lnTo>
                    <a:pt x="478" y="700"/>
                  </a:lnTo>
                  <a:lnTo>
                    <a:pt x="478" y="706"/>
                  </a:lnTo>
                  <a:lnTo>
                    <a:pt x="480" y="712"/>
                  </a:lnTo>
                  <a:lnTo>
                    <a:pt x="483" y="718"/>
                  </a:lnTo>
                  <a:lnTo>
                    <a:pt x="486" y="722"/>
                  </a:lnTo>
                  <a:lnTo>
                    <a:pt x="491" y="726"/>
                  </a:lnTo>
                  <a:lnTo>
                    <a:pt x="497" y="729"/>
                  </a:lnTo>
                  <a:lnTo>
                    <a:pt x="502" y="731"/>
                  </a:lnTo>
                  <a:lnTo>
                    <a:pt x="509" y="732"/>
                  </a:lnTo>
                  <a:lnTo>
                    <a:pt x="509" y="732"/>
                  </a:lnTo>
                  <a:lnTo>
                    <a:pt x="531" y="731"/>
                  </a:lnTo>
                  <a:lnTo>
                    <a:pt x="554" y="727"/>
                  </a:lnTo>
                  <a:lnTo>
                    <a:pt x="575" y="721"/>
                  </a:lnTo>
                  <a:lnTo>
                    <a:pt x="596" y="713"/>
                  </a:lnTo>
                  <a:lnTo>
                    <a:pt x="615" y="705"/>
                  </a:lnTo>
                  <a:lnTo>
                    <a:pt x="633" y="693"/>
                  </a:lnTo>
                  <a:lnTo>
                    <a:pt x="650" y="680"/>
                  </a:lnTo>
                  <a:lnTo>
                    <a:pt x="666" y="666"/>
                  </a:lnTo>
                  <a:lnTo>
                    <a:pt x="680" y="650"/>
                  </a:lnTo>
                  <a:lnTo>
                    <a:pt x="693" y="633"/>
                  </a:lnTo>
                  <a:lnTo>
                    <a:pt x="705" y="615"/>
                  </a:lnTo>
                  <a:lnTo>
                    <a:pt x="714" y="595"/>
                  </a:lnTo>
                  <a:lnTo>
                    <a:pt x="721" y="575"/>
                  </a:lnTo>
                  <a:lnTo>
                    <a:pt x="728" y="554"/>
                  </a:lnTo>
                  <a:lnTo>
                    <a:pt x="731" y="531"/>
                  </a:lnTo>
                  <a:lnTo>
                    <a:pt x="732" y="509"/>
                  </a:lnTo>
                  <a:lnTo>
                    <a:pt x="732" y="509"/>
                  </a:lnTo>
                  <a:lnTo>
                    <a:pt x="731" y="502"/>
                  </a:lnTo>
                  <a:lnTo>
                    <a:pt x="729" y="497"/>
                  </a:lnTo>
                  <a:lnTo>
                    <a:pt x="726" y="491"/>
                  </a:lnTo>
                  <a:lnTo>
                    <a:pt x="722" y="486"/>
                  </a:lnTo>
                  <a:lnTo>
                    <a:pt x="718" y="483"/>
                  </a:lnTo>
                  <a:lnTo>
                    <a:pt x="712" y="480"/>
                  </a:lnTo>
                  <a:lnTo>
                    <a:pt x="706" y="477"/>
                  </a:lnTo>
                  <a:lnTo>
                    <a:pt x="700" y="477"/>
                  </a:lnTo>
                  <a:lnTo>
                    <a:pt x="700" y="477"/>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0" name="Freeform 38"/>
            <p:cNvSpPr>
              <a:spLocks noEditPoints="1"/>
            </p:cNvSpPr>
            <p:nvPr/>
          </p:nvSpPr>
          <p:spPr bwMode="auto">
            <a:xfrm>
              <a:off x="5719705" y="3272580"/>
              <a:ext cx="291022" cy="292455"/>
            </a:xfrm>
            <a:custGeom>
              <a:avLst/>
              <a:gdLst>
                <a:gd name="T0" fmla="*/ 158 w 1017"/>
                <a:gd name="T1" fmla="*/ 923 h 1018"/>
                <a:gd name="T2" fmla="*/ 200 w 1017"/>
                <a:gd name="T3" fmla="*/ 1002 h 1018"/>
                <a:gd name="T4" fmla="*/ 292 w 1017"/>
                <a:gd name="T5" fmla="*/ 1011 h 1018"/>
                <a:gd name="T6" fmla="*/ 348 w 1017"/>
                <a:gd name="T7" fmla="*/ 933 h 1018"/>
                <a:gd name="T8" fmla="*/ 280 w 1017"/>
                <a:gd name="T9" fmla="*/ 778 h 1018"/>
                <a:gd name="T10" fmla="*/ 254 w 1017"/>
                <a:gd name="T11" fmla="*/ 955 h 1018"/>
                <a:gd name="T12" fmla="*/ 223 w 1017"/>
                <a:gd name="T13" fmla="*/ 919 h 1018"/>
                <a:gd name="T14" fmla="*/ 286 w 1017"/>
                <a:gd name="T15" fmla="*/ 923 h 1018"/>
                <a:gd name="T16" fmla="*/ 482 w 1017"/>
                <a:gd name="T17" fmla="*/ 778 h 1018"/>
                <a:gd name="T18" fmla="*/ 414 w 1017"/>
                <a:gd name="T19" fmla="*/ 933 h 1018"/>
                <a:gd name="T20" fmla="*/ 472 w 1017"/>
                <a:gd name="T21" fmla="*/ 1011 h 1018"/>
                <a:gd name="T22" fmla="*/ 562 w 1017"/>
                <a:gd name="T23" fmla="*/ 1002 h 1018"/>
                <a:gd name="T24" fmla="*/ 604 w 1017"/>
                <a:gd name="T25" fmla="*/ 923 h 1018"/>
                <a:gd name="T26" fmla="*/ 530 w 1017"/>
                <a:gd name="T27" fmla="*/ 772 h 1018"/>
                <a:gd name="T28" fmla="*/ 502 w 1017"/>
                <a:gd name="T29" fmla="*/ 954 h 1018"/>
                <a:gd name="T30" fmla="*/ 486 w 1017"/>
                <a:gd name="T31" fmla="*/ 897 h 1018"/>
                <a:gd name="T32" fmla="*/ 537 w 1017"/>
                <a:gd name="T33" fmla="*/ 936 h 1018"/>
                <a:gd name="T34" fmla="*/ 706 w 1017"/>
                <a:gd name="T35" fmla="*/ 826 h 1018"/>
                <a:gd name="T36" fmla="*/ 671 w 1017"/>
                <a:gd name="T37" fmla="*/ 951 h 1018"/>
                <a:gd name="T38" fmla="*/ 743 w 1017"/>
                <a:gd name="T39" fmla="*/ 1016 h 1018"/>
                <a:gd name="T40" fmla="*/ 830 w 1017"/>
                <a:gd name="T41" fmla="*/ 991 h 1018"/>
                <a:gd name="T42" fmla="*/ 856 w 1017"/>
                <a:gd name="T43" fmla="*/ 907 h 1018"/>
                <a:gd name="T44" fmla="*/ 770 w 1017"/>
                <a:gd name="T45" fmla="*/ 765 h 1018"/>
                <a:gd name="T46" fmla="*/ 745 w 1017"/>
                <a:gd name="T47" fmla="*/ 950 h 1018"/>
                <a:gd name="T48" fmla="*/ 763 w 1017"/>
                <a:gd name="T49" fmla="*/ 854 h 1018"/>
                <a:gd name="T50" fmla="*/ 785 w 1017"/>
                <a:gd name="T51" fmla="*/ 945 h 1018"/>
                <a:gd name="T52" fmla="*/ 606 w 1017"/>
                <a:gd name="T53" fmla="*/ 79 h 1018"/>
                <a:gd name="T54" fmla="*/ 469 w 1017"/>
                <a:gd name="T55" fmla="*/ 51 h 1018"/>
                <a:gd name="T56" fmla="*/ 333 w 1017"/>
                <a:gd name="T57" fmla="*/ 0 h 1018"/>
                <a:gd name="T58" fmla="*/ 152 w 1017"/>
                <a:gd name="T59" fmla="*/ 109 h 1018"/>
                <a:gd name="T60" fmla="*/ 137 w 1017"/>
                <a:gd name="T61" fmla="*/ 272 h 1018"/>
                <a:gd name="T62" fmla="*/ 15 w 1017"/>
                <a:gd name="T63" fmla="*/ 396 h 1018"/>
                <a:gd name="T64" fmla="*/ 26 w 1017"/>
                <a:gd name="T65" fmla="*/ 584 h 1018"/>
                <a:gd name="T66" fmla="*/ 222 w 1017"/>
                <a:gd name="T67" fmla="*/ 701 h 1018"/>
                <a:gd name="T68" fmla="*/ 837 w 1017"/>
                <a:gd name="T69" fmla="*/ 669 h 1018"/>
                <a:gd name="T70" fmla="*/ 963 w 1017"/>
                <a:gd name="T71" fmla="*/ 560 h 1018"/>
                <a:gd name="T72" fmla="*/ 1017 w 1017"/>
                <a:gd name="T73" fmla="*/ 398 h 1018"/>
                <a:gd name="T74" fmla="*/ 986 w 1017"/>
                <a:gd name="T75" fmla="*/ 245 h 1018"/>
                <a:gd name="T76" fmla="*/ 877 w 1017"/>
                <a:gd name="T77" fmla="*/ 118 h 1018"/>
                <a:gd name="T78" fmla="*/ 715 w 1017"/>
                <a:gd name="T79" fmla="*/ 65 h 1018"/>
                <a:gd name="T80" fmla="*/ 134 w 1017"/>
                <a:gd name="T81" fmla="*/ 610 h 1018"/>
                <a:gd name="T82" fmla="*/ 63 w 1017"/>
                <a:gd name="T83" fmla="*/ 478 h 1018"/>
                <a:gd name="T84" fmla="*/ 126 w 1017"/>
                <a:gd name="T85" fmla="*/ 351 h 1018"/>
                <a:gd name="T86" fmla="*/ 209 w 1017"/>
                <a:gd name="T87" fmla="*/ 305 h 1018"/>
                <a:gd name="T88" fmla="*/ 191 w 1017"/>
                <a:gd name="T89" fmla="*/ 192 h 1018"/>
                <a:gd name="T90" fmla="*/ 278 w 1017"/>
                <a:gd name="T91" fmla="*/ 75 h 1018"/>
                <a:gd name="T92" fmla="*/ 404 w 1017"/>
                <a:gd name="T93" fmla="*/ 83 h 1018"/>
                <a:gd name="T94" fmla="*/ 474 w 1017"/>
                <a:gd name="T95" fmla="*/ 179 h 1018"/>
                <a:gd name="T96" fmla="*/ 545 w 1017"/>
                <a:gd name="T97" fmla="*/ 180 h 1018"/>
                <a:gd name="T98" fmla="*/ 738 w 1017"/>
                <a:gd name="T99" fmla="*/ 131 h 1018"/>
                <a:gd name="T100" fmla="*/ 933 w 1017"/>
                <a:gd name="T101" fmla="*/ 283 h 1018"/>
                <a:gd name="T102" fmla="*/ 948 w 1017"/>
                <a:gd name="T103" fmla="*/ 434 h 1018"/>
                <a:gd name="T104" fmla="*/ 774 w 1017"/>
                <a:gd name="T105" fmla="*/ 626 h 1018"/>
                <a:gd name="T106" fmla="*/ 681 w 1017"/>
                <a:gd name="T107" fmla="*/ 197 h 1018"/>
                <a:gd name="T108" fmla="*/ 681 w 1017"/>
                <a:gd name="T109" fmla="*/ 250 h 1018"/>
                <a:gd name="T110" fmla="*/ 780 w 1017"/>
                <a:gd name="T111" fmla="*/ 285 h 1018"/>
                <a:gd name="T112" fmla="*/ 827 w 1017"/>
                <a:gd name="T113" fmla="*/ 389 h 1018"/>
                <a:gd name="T114" fmla="*/ 876 w 1017"/>
                <a:gd name="T115" fmla="*/ 409 h 1018"/>
                <a:gd name="T116" fmla="*/ 867 w 1017"/>
                <a:gd name="T117" fmla="*/ 291 h 1018"/>
                <a:gd name="T118" fmla="*/ 699 w 1017"/>
                <a:gd name="T119" fmla="*/ 191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7" h="1018">
                  <a:moveTo>
                    <a:pt x="228" y="778"/>
                  </a:moveTo>
                  <a:lnTo>
                    <a:pt x="228" y="778"/>
                  </a:lnTo>
                  <a:lnTo>
                    <a:pt x="208" y="807"/>
                  </a:lnTo>
                  <a:lnTo>
                    <a:pt x="197" y="826"/>
                  </a:lnTo>
                  <a:lnTo>
                    <a:pt x="185" y="847"/>
                  </a:lnTo>
                  <a:lnTo>
                    <a:pt x="175" y="867"/>
                  </a:lnTo>
                  <a:lnTo>
                    <a:pt x="166" y="888"/>
                  </a:lnTo>
                  <a:lnTo>
                    <a:pt x="163" y="897"/>
                  </a:lnTo>
                  <a:lnTo>
                    <a:pt x="161" y="907"/>
                  </a:lnTo>
                  <a:lnTo>
                    <a:pt x="160" y="915"/>
                  </a:lnTo>
                  <a:lnTo>
                    <a:pt x="158" y="923"/>
                  </a:lnTo>
                  <a:lnTo>
                    <a:pt x="158" y="923"/>
                  </a:lnTo>
                  <a:lnTo>
                    <a:pt x="160" y="933"/>
                  </a:lnTo>
                  <a:lnTo>
                    <a:pt x="161" y="942"/>
                  </a:lnTo>
                  <a:lnTo>
                    <a:pt x="163" y="951"/>
                  </a:lnTo>
                  <a:lnTo>
                    <a:pt x="166" y="960"/>
                  </a:lnTo>
                  <a:lnTo>
                    <a:pt x="170" y="968"/>
                  </a:lnTo>
                  <a:lnTo>
                    <a:pt x="175" y="977"/>
                  </a:lnTo>
                  <a:lnTo>
                    <a:pt x="180" y="984"/>
                  </a:lnTo>
                  <a:lnTo>
                    <a:pt x="186" y="991"/>
                  </a:lnTo>
                  <a:lnTo>
                    <a:pt x="193" y="997"/>
                  </a:lnTo>
                  <a:lnTo>
                    <a:pt x="200" y="1002"/>
                  </a:lnTo>
                  <a:lnTo>
                    <a:pt x="209" y="1007"/>
                  </a:lnTo>
                  <a:lnTo>
                    <a:pt x="216" y="1011"/>
                  </a:lnTo>
                  <a:lnTo>
                    <a:pt x="226" y="1014"/>
                  </a:lnTo>
                  <a:lnTo>
                    <a:pt x="235" y="1016"/>
                  </a:lnTo>
                  <a:lnTo>
                    <a:pt x="244" y="1018"/>
                  </a:lnTo>
                  <a:lnTo>
                    <a:pt x="254" y="1018"/>
                  </a:lnTo>
                  <a:lnTo>
                    <a:pt x="254" y="1018"/>
                  </a:lnTo>
                  <a:lnTo>
                    <a:pt x="264" y="1018"/>
                  </a:lnTo>
                  <a:lnTo>
                    <a:pt x="273" y="1016"/>
                  </a:lnTo>
                  <a:lnTo>
                    <a:pt x="282" y="1014"/>
                  </a:lnTo>
                  <a:lnTo>
                    <a:pt x="292" y="1011"/>
                  </a:lnTo>
                  <a:lnTo>
                    <a:pt x="299" y="1007"/>
                  </a:lnTo>
                  <a:lnTo>
                    <a:pt x="308" y="1002"/>
                  </a:lnTo>
                  <a:lnTo>
                    <a:pt x="315" y="997"/>
                  </a:lnTo>
                  <a:lnTo>
                    <a:pt x="322" y="991"/>
                  </a:lnTo>
                  <a:lnTo>
                    <a:pt x="328" y="984"/>
                  </a:lnTo>
                  <a:lnTo>
                    <a:pt x="333" y="977"/>
                  </a:lnTo>
                  <a:lnTo>
                    <a:pt x="338" y="968"/>
                  </a:lnTo>
                  <a:lnTo>
                    <a:pt x="342" y="960"/>
                  </a:lnTo>
                  <a:lnTo>
                    <a:pt x="345" y="951"/>
                  </a:lnTo>
                  <a:lnTo>
                    <a:pt x="347" y="942"/>
                  </a:lnTo>
                  <a:lnTo>
                    <a:pt x="348" y="933"/>
                  </a:lnTo>
                  <a:lnTo>
                    <a:pt x="349" y="923"/>
                  </a:lnTo>
                  <a:lnTo>
                    <a:pt x="349" y="923"/>
                  </a:lnTo>
                  <a:lnTo>
                    <a:pt x="348" y="915"/>
                  </a:lnTo>
                  <a:lnTo>
                    <a:pt x="347" y="907"/>
                  </a:lnTo>
                  <a:lnTo>
                    <a:pt x="345" y="897"/>
                  </a:lnTo>
                  <a:lnTo>
                    <a:pt x="342" y="888"/>
                  </a:lnTo>
                  <a:lnTo>
                    <a:pt x="333" y="867"/>
                  </a:lnTo>
                  <a:lnTo>
                    <a:pt x="323" y="847"/>
                  </a:lnTo>
                  <a:lnTo>
                    <a:pt x="311" y="826"/>
                  </a:lnTo>
                  <a:lnTo>
                    <a:pt x="300" y="807"/>
                  </a:lnTo>
                  <a:lnTo>
                    <a:pt x="280" y="778"/>
                  </a:lnTo>
                  <a:lnTo>
                    <a:pt x="280" y="778"/>
                  </a:lnTo>
                  <a:lnTo>
                    <a:pt x="275" y="772"/>
                  </a:lnTo>
                  <a:lnTo>
                    <a:pt x="269" y="768"/>
                  </a:lnTo>
                  <a:lnTo>
                    <a:pt x="261" y="765"/>
                  </a:lnTo>
                  <a:lnTo>
                    <a:pt x="254" y="765"/>
                  </a:lnTo>
                  <a:lnTo>
                    <a:pt x="246" y="765"/>
                  </a:lnTo>
                  <a:lnTo>
                    <a:pt x="239" y="768"/>
                  </a:lnTo>
                  <a:lnTo>
                    <a:pt x="232" y="772"/>
                  </a:lnTo>
                  <a:lnTo>
                    <a:pt x="228" y="778"/>
                  </a:lnTo>
                  <a:lnTo>
                    <a:pt x="228" y="778"/>
                  </a:lnTo>
                  <a:close/>
                  <a:moveTo>
                    <a:pt x="254" y="955"/>
                  </a:moveTo>
                  <a:lnTo>
                    <a:pt x="254" y="955"/>
                  </a:lnTo>
                  <a:lnTo>
                    <a:pt x="248" y="954"/>
                  </a:lnTo>
                  <a:lnTo>
                    <a:pt x="241" y="952"/>
                  </a:lnTo>
                  <a:lnTo>
                    <a:pt x="236" y="950"/>
                  </a:lnTo>
                  <a:lnTo>
                    <a:pt x="231" y="945"/>
                  </a:lnTo>
                  <a:lnTo>
                    <a:pt x="227" y="941"/>
                  </a:lnTo>
                  <a:lnTo>
                    <a:pt x="225" y="936"/>
                  </a:lnTo>
                  <a:lnTo>
                    <a:pt x="223" y="929"/>
                  </a:lnTo>
                  <a:lnTo>
                    <a:pt x="222" y="923"/>
                  </a:lnTo>
                  <a:lnTo>
                    <a:pt x="222" y="923"/>
                  </a:lnTo>
                  <a:lnTo>
                    <a:pt x="223" y="919"/>
                  </a:lnTo>
                  <a:lnTo>
                    <a:pt x="225" y="912"/>
                  </a:lnTo>
                  <a:lnTo>
                    <a:pt x="231" y="897"/>
                  </a:lnTo>
                  <a:lnTo>
                    <a:pt x="241" y="877"/>
                  </a:lnTo>
                  <a:lnTo>
                    <a:pt x="254" y="854"/>
                  </a:lnTo>
                  <a:lnTo>
                    <a:pt x="254" y="854"/>
                  </a:lnTo>
                  <a:lnTo>
                    <a:pt x="267" y="877"/>
                  </a:lnTo>
                  <a:lnTo>
                    <a:pt x="276" y="897"/>
                  </a:lnTo>
                  <a:lnTo>
                    <a:pt x="283" y="912"/>
                  </a:lnTo>
                  <a:lnTo>
                    <a:pt x="285" y="919"/>
                  </a:lnTo>
                  <a:lnTo>
                    <a:pt x="286" y="923"/>
                  </a:lnTo>
                  <a:lnTo>
                    <a:pt x="286" y="923"/>
                  </a:lnTo>
                  <a:lnTo>
                    <a:pt x="285" y="929"/>
                  </a:lnTo>
                  <a:lnTo>
                    <a:pt x="283" y="936"/>
                  </a:lnTo>
                  <a:lnTo>
                    <a:pt x="281" y="941"/>
                  </a:lnTo>
                  <a:lnTo>
                    <a:pt x="276" y="945"/>
                  </a:lnTo>
                  <a:lnTo>
                    <a:pt x="272" y="950"/>
                  </a:lnTo>
                  <a:lnTo>
                    <a:pt x="267" y="952"/>
                  </a:lnTo>
                  <a:lnTo>
                    <a:pt x="260" y="954"/>
                  </a:lnTo>
                  <a:lnTo>
                    <a:pt x="254" y="955"/>
                  </a:lnTo>
                  <a:lnTo>
                    <a:pt x="254" y="955"/>
                  </a:lnTo>
                  <a:close/>
                  <a:moveTo>
                    <a:pt x="482" y="778"/>
                  </a:moveTo>
                  <a:lnTo>
                    <a:pt x="482" y="778"/>
                  </a:lnTo>
                  <a:lnTo>
                    <a:pt x="462" y="807"/>
                  </a:lnTo>
                  <a:lnTo>
                    <a:pt x="451" y="826"/>
                  </a:lnTo>
                  <a:lnTo>
                    <a:pt x="440" y="847"/>
                  </a:lnTo>
                  <a:lnTo>
                    <a:pt x="430" y="867"/>
                  </a:lnTo>
                  <a:lnTo>
                    <a:pt x="421" y="888"/>
                  </a:lnTo>
                  <a:lnTo>
                    <a:pt x="418" y="897"/>
                  </a:lnTo>
                  <a:lnTo>
                    <a:pt x="415" y="907"/>
                  </a:lnTo>
                  <a:lnTo>
                    <a:pt x="414" y="915"/>
                  </a:lnTo>
                  <a:lnTo>
                    <a:pt x="413" y="923"/>
                  </a:lnTo>
                  <a:lnTo>
                    <a:pt x="413" y="923"/>
                  </a:lnTo>
                  <a:lnTo>
                    <a:pt x="414" y="933"/>
                  </a:lnTo>
                  <a:lnTo>
                    <a:pt x="415" y="942"/>
                  </a:lnTo>
                  <a:lnTo>
                    <a:pt x="417" y="951"/>
                  </a:lnTo>
                  <a:lnTo>
                    <a:pt x="420" y="960"/>
                  </a:lnTo>
                  <a:lnTo>
                    <a:pt x="425" y="968"/>
                  </a:lnTo>
                  <a:lnTo>
                    <a:pt x="429" y="977"/>
                  </a:lnTo>
                  <a:lnTo>
                    <a:pt x="435" y="984"/>
                  </a:lnTo>
                  <a:lnTo>
                    <a:pt x="441" y="991"/>
                  </a:lnTo>
                  <a:lnTo>
                    <a:pt x="448" y="997"/>
                  </a:lnTo>
                  <a:lnTo>
                    <a:pt x="455" y="1002"/>
                  </a:lnTo>
                  <a:lnTo>
                    <a:pt x="463" y="1007"/>
                  </a:lnTo>
                  <a:lnTo>
                    <a:pt x="472" y="1011"/>
                  </a:lnTo>
                  <a:lnTo>
                    <a:pt x="480" y="1014"/>
                  </a:lnTo>
                  <a:lnTo>
                    <a:pt x="489" y="1016"/>
                  </a:lnTo>
                  <a:lnTo>
                    <a:pt x="499" y="1018"/>
                  </a:lnTo>
                  <a:lnTo>
                    <a:pt x="508" y="1018"/>
                  </a:lnTo>
                  <a:lnTo>
                    <a:pt x="508" y="1018"/>
                  </a:lnTo>
                  <a:lnTo>
                    <a:pt x="518" y="1018"/>
                  </a:lnTo>
                  <a:lnTo>
                    <a:pt x="528" y="1016"/>
                  </a:lnTo>
                  <a:lnTo>
                    <a:pt x="537" y="1014"/>
                  </a:lnTo>
                  <a:lnTo>
                    <a:pt x="546" y="1011"/>
                  </a:lnTo>
                  <a:lnTo>
                    <a:pt x="554" y="1007"/>
                  </a:lnTo>
                  <a:lnTo>
                    <a:pt x="562" y="1002"/>
                  </a:lnTo>
                  <a:lnTo>
                    <a:pt x="569" y="997"/>
                  </a:lnTo>
                  <a:lnTo>
                    <a:pt x="576" y="991"/>
                  </a:lnTo>
                  <a:lnTo>
                    <a:pt x="582" y="984"/>
                  </a:lnTo>
                  <a:lnTo>
                    <a:pt x="588" y="977"/>
                  </a:lnTo>
                  <a:lnTo>
                    <a:pt x="592" y="968"/>
                  </a:lnTo>
                  <a:lnTo>
                    <a:pt x="596" y="960"/>
                  </a:lnTo>
                  <a:lnTo>
                    <a:pt x="599" y="951"/>
                  </a:lnTo>
                  <a:lnTo>
                    <a:pt x="602" y="942"/>
                  </a:lnTo>
                  <a:lnTo>
                    <a:pt x="604" y="933"/>
                  </a:lnTo>
                  <a:lnTo>
                    <a:pt x="604" y="923"/>
                  </a:lnTo>
                  <a:lnTo>
                    <a:pt x="604" y="923"/>
                  </a:lnTo>
                  <a:lnTo>
                    <a:pt x="604" y="915"/>
                  </a:lnTo>
                  <a:lnTo>
                    <a:pt x="602" y="907"/>
                  </a:lnTo>
                  <a:lnTo>
                    <a:pt x="599" y="897"/>
                  </a:lnTo>
                  <a:lnTo>
                    <a:pt x="596" y="888"/>
                  </a:lnTo>
                  <a:lnTo>
                    <a:pt x="588" y="867"/>
                  </a:lnTo>
                  <a:lnTo>
                    <a:pt x="577" y="847"/>
                  </a:lnTo>
                  <a:lnTo>
                    <a:pt x="565" y="826"/>
                  </a:lnTo>
                  <a:lnTo>
                    <a:pt x="554" y="807"/>
                  </a:lnTo>
                  <a:lnTo>
                    <a:pt x="535" y="778"/>
                  </a:lnTo>
                  <a:lnTo>
                    <a:pt x="535" y="778"/>
                  </a:lnTo>
                  <a:lnTo>
                    <a:pt x="530" y="772"/>
                  </a:lnTo>
                  <a:lnTo>
                    <a:pt x="523" y="768"/>
                  </a:lnTo>
                  <a:lnTo>
                    <a:pt x="516" y="765"/>
                  </a:lnTo>
                  <a:lnTo>
                    <a:pt x="508" y="765"/>
                  </a:lnTo>
                  <a:lnTo>
                    <a:pt x="501" y="765"/>
                  </a:lnTo>
                  <a:lnTo>
                    <a:pt x="493" y="768"/>
                  </a:lnTo>
                  <a:lnTo>
                    <a:pt x="488" y="772"/>
                  </a:lnTo>
                  <a:lnTo>
                    <a:pt x="482" y="778"/>
                  </a:lnTo>
                  <a:lnTo>
                    <a:pt x="482" y="778"/>
                  </a:lnTo>
                  <a:close/>
                  <a:moveTo>
                    <a:pt x="508" y="955"/>
                  </a:moveTo>
                  <a:lnTo>
                    <a:pt x="508" y="955"/>
                  </a:lnTo>
                  <a:lnTo>
                    <a:pt x="502" y="954"/>
                  </a:lnTo>
                  <a:lnTo>
                    <a:pt x="496" y="952"/>
                  </a:lnTo>
                  <a:lnTo>
                    <a:pt x="491" y="950"/>
                  </a:lnTo>
                  <a:lnTo>
                    <a:pt x="486" y="945"/>
                  </a:lnTo>
                  <a:lnTo>
                    <a:pt x="482" y="941"/>
                  </a:lnTo>
                  <a:lnTo>
                    <a:pt x="479" y="936"/>
                  </a:lnTo>
                  <a:lnTo>
                    <a:pt x="477" y="929"/>
                  </a:lnTo>
                  <a:lnTo>
                    <a:pt x="477" y="923"/>
                  </a:lnTo>
                  <a:lnTo>
                    <a:pt x="477" y="923"/>
                  </a:lnTo>
                  <a:lnTo>
                    <a:pt x="477" y="919"/>
                  </a:lnTo>
                  <a:lnTo>
                    <a:pt x="479" y="912"/>
                  </a:lnTo>
                  <a:lnTo>
                    <a:pt x="486" y="897"/>
                  </a:lnTo>
                  <a:lnTo>
                    <a:pt x="495" y="877"/>
                  </a:lnTo>
                  <a:lnTo>
                    <a:pt x="508" y="854"/>
                  </a:lnTo>
                  <a:lnTo>
                    <a:pt x="508" y="854"/>
                  </a:lnTo>
                  <a:lnTo>
                    <a:pt x="521" y="877"/>
                  </a:lnTo>
                  <a:lnTo>
                    <a:pt x="531" y="897"/>
                  </a:lnTo>
                  <a:lnTo>
                    <a:pt x="537" y="912"/>
                  </a:lnTo>
                  <a:lnTo>
                    <a:pt x="539" y="919"/>
                  </a:lnTo>
                  <a:lnTo>
                    <a:pt x="540" y="923"/>
                  </a:lnTo>
                  <a:lnTo>
                    <a:pt x="540" y="923"/>
                  </a:lnTo>
                  <a:lnTo>
                    <a:pt x="539" y="929"/>
                  </a:lnTo>
                  <a:lnTo>
                    <a:pt x="537" y="936"/>
                  </a:lnTo>
                  <a:lnTo>
                    <a:pt x="535" y="941"/>
                  </a:lnTo>
                  <a:lnTo>
                    <a:pt x="531" y="945"/>
                  </a:lnTo>
                  <a:lnTo>
                    <a:pt x="526" y="950"/>
                  </a:lnTo>
                  <a:lnTo>
                    <a:pt x="521" y="952"/>
                  </a:lnTo>
                  <a:lnTo>
                    <a:pt x="515" y="954"/>
                  </a:lnTo>
                  <a:lnTo>
                    <a:pt x="508" y="955"/>
                  </a:lnTo>
                  <a:lnTo>
                    <a:pt x="508" y="955"/>
                  </a:lnTo>
                  <a:close/>
                  <a:moveTo>
                    <a:pt x="737" y="778"/>
                  </a:moveTo>
                  <a:lnTo>
                    <a:pt x="737" y="778"/>
                  </a:lnTo>
                  <a:lnTo>
                    <a:pt x="717" y="807"/>
                  </a:lnTo>
                  <a:lnTo>
                    <a:pt x="706" y="826"/>
                  </a:lnTo>
                  <a:lnTo>
                    <a:pt x="694" y="847"/>
                  </a:lnTo>
                  <a:lnTo>
                    <a:pt x="684" y="867"/>
                  </a:lnTo>
                  <a:lnTo>
                    <a:pt x="676" y="888"/>
                  </a:lnTo>
                  <a:lnTo>
                    <a:pt x="672" y="897"/>
                  </a:lnTo>
                  <a:lnTo>
                    <a:pt x="669" y="907"/>
                  </a:lnTo>
                  <a:lnTo>
                    <a:pt x="668" y="915"/>
                  </a:lnTo>
                  <a:lnTo>
                    <a:pt x="667" y="923"/>
                  </a:lnTo>
                  <a:lnTo>
                    <a:pt x="667" y="923"/>
                  </a:lnTo>
                  <a:lnTo>
                    <a:pt x="668" y="933"/>
                  </a:lnTo>
                  <a:lnTo>
                    <a:pt x="669" y="942"/>
                  </a:lnTo>
                  <a:lnTo>
                    <a:pt x="671" y="951"/>
                  </a:lnTo>
                  <a:lnTo>
                    <a:pt x="675" y="960"/>
                  </a:lnTo>
                  <a:lnTo>
                    <a:pt x="679" y="968"/>
                  </a:lnTo>
                  <a:lnTo>
                    <a:pt x="684" y="977"/>
                  </a:lnTo>
                  <a:lnTo>
                    <a:pt x="690" y="984"/>
                  </a:lnTo>
                  <a:lnTo>
                    <a:pt x="695" y="991"/>
                  </a:lnTo>
                  <a:lnTo>
                    <a:pt x="702" y="997"/>
                  </a:lnTo>
                  <a:lnTo>
                    <a:pt x="710" y="1002"/>
                  </a:lnTo>
                  <a:lnTo>
                    <a:pt x="717" y="1007"/>
                  </a:lnTo>
                  <a:lnTo>
                    <a:pt x="726" y="1011"/>
                  </a:lnTo>
                  <a:lnTo>
                    <a:pt x="735" y="1014"/>
                  </a:lnTo>
                  <a:lnTo>
                    <a:pt x="743" y="1016"/>
                  </a:lnTo>
                  <a:lnTo>
                    <a:pt x="753" y="1018"/>
                  </a:lnTo>
                  <a:lnTo>
                    <a:pt x="763" y="1018"/>
                  </a:lnTo>
                  <a:lnTo>
                    <a:pt x="763" y="1018"/>
                  </a:lnTo>
                  <a:lnTo>
                    <a:pt x="772" y="1018"/>
                  </a:lnTo>
                  <a:lnTo>
                    <a:pt x="782" y="1016"/>
                  </a:lnTo>
                  <a:lnTo>
                    <a:pt x="792" y="1014"/>
                  </a:lnTo>
                  <a:lnTo>
                    <a:pt x="800" y="1011"/>
                  </a:lnTo>
                  <a:lnTo>
                    <a:pt x="809" y="1007"/>
                  </a:lnTo>
                  <a:lnTo>
                    <a:pt x="816" y="1002"/>
                  </a:lnTo>
                  <a:lnTo>
                    <a:pt x="824" y="997"/>
                  </a:lnTo>
                  <a:lnTo>
                    <a:pt x="830" y="991"/>
                  </a:lnTo>
                  <a:lnTo>
                    <a:pt x="837" y="984"/>
                  </a:lnTo>
                  <a:lnTo>
                    <a:pt x="842" y="977"/>
                  </a:lnTo>
                  <a:lnTo>
                    <a:pt x="846" y="968"/>
                  </a:lnTo>
                  <a:lnTo>
                    <a:pt x="851" y="960"/>
                  </a:lnTo>
                  <a:lnTo>
                    <a:pt x="854" y="951"/>
                  </a:lnTo>
                  <a:lnTo>
                    <a:pt x="856" y="942"/>
                  </a:lnTo>
                  <a:lnTo>
                    <a:pt x="858" y="933"/>
                  </a:lnTo>
                  <a:lnTo>
                    <a:pt x="858" y="923"/>
                  </a:lnTo>
                  <a:lnTo>
                    <a:pt x="858" y="923"/>
                  </a:lnTo>
                  <a:lnTo>
                    <a:pt x="858" y="915"/>
                  </a:lnTo>
                  <a:lnTo>
                    <a:pt x="856" y="907"/>
                  </a:lnTo>
                  <a:lnTo>
                    <a:pt x="854" y="897"/>
                  </a:lnTo>
                  <a:lnTo>
                    <a:pt x="851" y="888"/>
                  </a:lnTo>
                  <a:lnTo>
                    <a:pt x="842" y="867"/>
                  </a:lnTo>
                  <a:lnTo>
                    <a:pt x="831" y="847"/>
                  </a:lnTo>
                  <a:lnTo>
                    <a:pt x="820" y="826"/>
                  </a:lnTo>
                  <a:lnTo>
                    <a:pt x="809" y="807"/>
                  </a:lnTo>
                  <a:lnTo>
                    <a:pt x="789" y="778"/>
                  </a:lnTo>
                  <a:lnTo>
                    <a:pt x="789" y="778"/>
                  </a:lnTo>
                  <a:lnTo>
                    <a:pt x="784" y="772"/>
                  </a:lnTo>
                  <a:lnTo>
                    <a:pt x="778" y="768"/>
                  </a:lnTo>
                  <a:lnTo>
                    <a:pt x="770" y="765"/>
                  </a:lnTo>
                  <a:lnTo>
                    <a:pt x="763" y="765"/>
                  </a:lnTo>
                  <a:lnTo>
                    <a:pt x="755" y="765"/>
                  </a:lnTo>
                  <a:lnTo>
                    <a:pt x="749" y="768"/>
                  </a:lnTo>
                  <a:lnTo>
                    <a:pt x="742" y="772"/>
                  </a:lnTo>
                  <a:lnTo>
                    <a:pt x="737" y="778"/>
                  </a:lnTo>
                  <a:lnTo>
                    <a:pt x="737" y="778"/>
                  </a:lnTo>
                  <a:close/>
                  <a:moveTo>
                    <a:pt x="763" y="955"/>
                  </a:moveTo>
                  <a:lnTo>
                    <a:pt x="763" y="955"/>
                  </a:lnTo>
                  <a:lnTo>
                    <a:pt x="756" y="954"/>
                  </a:lnTo>
                  <a:lnTo>
                    <a:pt x="751" y="952"/>
                  </a:lnTo>
                  <a:lnTo>
                    <a:pt x="745" y="950"/>
                  </a:lnTo>
                  <a:lnTo>
                    <a:pt x="740" y="945"/>
                  </a:lnTo>
                  <a:lnTo>
                    <a:pt x="737" y="941"/>
                  </a:lnTo>
                  <a:lnTo>
                    <a:pt x="734" y="936"/>
                  </a:lnTo>
                  <a:lnTo>
                    <a:pt x="731" y="929"/>
                  </a:lnTo>
                  <a:lnTo>
                    <a:pt x="731" y="923"/>
                  </a:lnTo>
                  <a:lnTo>
                    <a:pt x="731" y="923"/>
                  </a:lnTo>
                  <a:lnTo>
                    <a:pt x="731" y="919"/>
                  </a:lnTo>
                  <a:lnTo>
                    <a:pt x="734" y="912"/>
                  </a:lnTo>
                  <a:lnTo>
                    <a:pt x="740" y="897"/>
                  </a:lnTo>
                  <a:lnTo>
                    <a:pt x="750" y="877"/>
                  </a:lnTo>
                  <a:lnTo>
                    <a:pt x="763" y="854"/>
                  </a:lnTo>
                  <a:lnTo>
                    <a:pt x="763" y="854"/>
                  </a:lnTo>
                  <a:lnTo>
                    <a:pt x="775" y="877"/>
                  </a:lnTo>
                  <a:lnTo>
                    <a:pt x="785" y="897"/>
                  </a:lnTo>
                  <a:lnTo>
                    <a:pt x="793" y="912"/>
                  </a:lnTo>
                  <a:lnTo>
                    <a:pt x="794" y="919"/>
                  </a:lnTo>
                  <a:lnTo>
                    <a:pt x="795" y="923"/>
                  </a:lnTo>
                  <a:lnTo>
                    <a:pt x="795" y="923"/>
                  </a:lnTo>
                  <a:lnTo>
                    <a:pt x="794" y="929"/>
                  </a:lnTo>
                  <a:lnTo>
                    <a:pt x="793" y="936"/>
                  </a:lnTo>
                  <a:lnTo>
                    <a:pt x="789" y="941"/>
                  </a:lnTo>
                  <a:lnTo>
                    <a:pt x="785" y="945"/>
                  </a:lnTo>
                  <a:lnTo>
                    <a:pt x="781" y="950"/>
                  </a:lnTo>
                  <a:lnTo>
                    <a:pt x="775" y="952"/>
                  </a:lnTo>
                  <a:lnTo>
                    <a:pt x="769" y="954"/>
                  </a:lnTo>
                  <a:lnTo>
                    <a:pt x="763" y="955"/>
                  </a:lnTo>
                  <a:lnTo>
                    <a:pt x="763" y="955"/>
                  </a:lnTo>
                  <a:close/>
                  <a:moveTo>
                    <a:pt x="699" y="65"/>
                  </a:moveTo>
                  <a:lnTo>
                    <a:pt x="699" y="65"/>
                  </a:lnTo>
                  <a:lnTo>
                    <a:pt x="676" y="66"/>
                  </a:lnTo>
                  <a:lnTo>
                    <a:pt x="652" y="68"/>
                  </a:lnTo>
                  <a:lnTo>
                    <a:pt x="628" y="72"/>
                  </a:lnTo>
                  <a:lnTo>
                    <a:pt x="606" y="79"/>
                  </a:lnTo>
                  <a:lnTo>
                    <a:pt x="583" y="86"/>
                  </a:lnTo>
                  <a:lnTo>
                    <a:pt x="562" y="96"/>
                  </a:lnTo>
                  <a:lnTo>
                    <a:pt x="540" y="106"/>
                  </a:lnTo>
                  <a:lnTo>
                    <a:pt x="521" y="119"/>
                  </a:lnTo>
                  <a:lnTo>
                    <a:pt x="521" y="119"/>
                  </a:lnTo>
                  <a:lnTo>
                    <a:pt x="514" y="106"/>
                  </a:lnTo>
                  <a:lnTo>
                    <a:pt x="506" y="94"/>
                  </a:lnTo>
                  <a:lnTo>
                    <a:pt x="498" y="82"/>
                  </a:lnTo>
                  <a:lnTo>
                    <a:pt x="489" y="71"/>
                  </a:lnTo>
                  <a:lnTo>
                    <a:pt x="478" y="60"/>
                  </a:lnTo>
                  <a:lnTo>
                    <a:pt x="469" y="51"/>
                  </a:lnTo>
                  <a:lnTo>
                    <a:pt x="457" y="42"/>
                  </a:lnTo>
                  <a:lnTo>
                    <a:pt x="445" y="33"/>
                  </a:lnTo>
                  <a:lnTo>
                    <a:pt x="432" y="26"/>
                  </a:lnTo>
                  <a:lnTo>
                    <a:pt x="419" y="20"/>
                  </a:lnTo>
                  <a:lnTo>
                    <a:pt x="406" y="14"/>
                  </a:lnTo>
                  <a:lnTo>
                    <a:pt x="392" y="9"/>
                  </a:lnTo>
                  <a:lnTo>
                    <a:pt x="378" y="6"/>
                  </a:lnTo>
                  <a:lnTo>
                    <a:pt x="363" y="2"/>
                  </a:lnTo>
                  <a:lnTo>
                    <a:pt x="348" y="1"/>
                  </a:lnTo>
                  <a:lnTo>
                    <a:pt x="333" y="0"/>
                  </a:lnTo>
                  <a:lnTo>
                    <a:pt x="333" y="0"/>
                  </a:lnTo>
                  <a:lnTo>
                    <a:pt x="312" y="1"/>
                  </a:lnTo>
                  <a:lnTo>
                    <a:pt x="292" y="4"/>
                  </a:lnTo>
                  <a:lnTo>
                    <a:pt x="272" y="10"/>
                  </a:lnTo>
                  <a:lnTo>
                    <a:pt x="253" y="17"/>
                  </a:lnTo>
                  <a:lnTo>
                    <a:pt x="235" y="26"/>
                  </a:lnTo>
                  <a:lnTo>
                    <a:pt x="217" y="36"/>
                  </a:lnTo>
                  <a:lnTo>
                    <a:pt x="202" y="47"/>
                  </a:lnTo>
                  <a:lnTo>
                    <a:pt x="187" y="61"/>
                  </a:lnTo>
                  <a:lnTo>
                    <a:pt x="173" y="76"/>
                  </a:lnTo>
                  <a:lnTo>
                    <a:pt x="162" y="91"/>
                  </a:lnTo>
                  <a:lnTo>
                    <a:pt x="152" y="109"/>
                  </a:lnTo>
                  <a:lnTo>
                    <a:pt x="143" y="127"/>
                  </a:lnTo>
                  <a:lnTo>
                    <a:pt x="136" y="146"/>
                  </a:lnTo>
                  <a:lnTo>
                    <a:pt x="131" y="165"/>
                  </a:lnTo>
                  <a:lnTo>
                    <a:pt x="127" y="186"/>
                  </a:lnTo>
                  <a:lnTo>
                    <a:pt x="126" y="207"/>
                  </a:lnTo>
                  <a:lnTo>
                    <a:pt x="126" y="207"/>
                  </a:lnTo>
                  <a:lnTo>
                    <a:pt x="127" y="223"/>
                  </a:lnTo>
                  <a:lnTo>
                    <a:pt x="129" y="241"/>
                  </a:lnTo>
                  <a:lnTo>
                    <a:pt x="133" y="257"/>
                  </a:lnTo>
                  <a:lnTo>
                    <a:pt x="137" y="272"/>
                  </a:lnTo>
                  <a:lnTo>
                    <a:pt x="137" y="272"/>
                  </a:lnTo>
                  <a:lnTo>
                    <a:pt x="122" y="279"/>
                  </a:lnTo>
                  <a:lnTo>
                    <a:pt x="107" y="287"/>
                  </a:lnTo>
                  <a:lnTo>
                    <a:pt x="94" y="295"/>
                  </a:lnTo>
                  <a:lnTo>
                    <a:pt x="81" y="305"/>
                  </a:lnTo>
                  <a:lnTo>
                    <a:pt x="68" y="316"/>
                  </a:lnTo>
                  <a:lnTo>
                    <a:pt x="58" y="327"/>
                  </a:lnTo>
                  <a:lnTo>
                    <a:pt x="47" y="340"/>
                  </a:lnTo>
                  <a:lnTo>
                    <a:pt x="37" y="353"/>
                  </a:lnTo>
                  <a:lnTo>
                    <a:pt x="29" y="367"/>
                  </a:lnTo>
                  <a:lnTo>
                    <a:pt x="21" y="381"/>
                  </a:lnTo>
                  <a:lnTo>
                    <a:pt x="15" y="396"/>
                  </a:lnTo>
                  <a:lnTo>
                    <a:pt x="9" y="411"/>
                  </a:lnTo>
                  <a:lnTo>
                    <a:pt x="5" y="427"/>
                  </a:lnTo>
                  <a:lnTo>
                    <a:pt x="2" y="443"/>
                  </a:lnTo>
                  <a:lnTo>
                    <a:pt x="0" y="460"/>
                  </a:lnTo>
                  <a:lnTo>
                    <a:pt x="0" y="478"/>
                  </a:lnTo>
                  <a:lnTo>
                    <a:pt x="0" y="478"/>
                  </a:lnTo>
                  <a:lnTo>
                    <a:pt x="1" y="500"/>
                  </a:lnTo>
                  <a:lnTo>
                    <a:pt x="4" y="523"/>
                  </a:lnTo>
                  <a:lnTo>
                    <a:pt x="9" y="544"/>
                  </a:lnTo>
                  <a:lnTo>
                    <a:pt x="17" y="565"/>
                  </a:lnTo>
                  <a:lnTo>
                    <a:pt x="26" y="584"/>
                  </a:lnTo>
                  <a:lnTo>
                    <a:pt x="37" y="602"/>
                  </a:lnTo>
                  <a:lnTo>
                    <a:pt x="50" y="619"/>
                  </a:lnTo>
                  <a:lnTo>
                    <a:pt x="65" y="635"/>
                  </a:lnTo>
                  <a:lnTo>
                    <a:pt x="80" y="649"/>
                  </a:lnTo>
                  <a:lnTo>
                    <a:pt x="97" y="662"/>
                  </a:lnTo>
                  <a:lnTo>
                    <a:pt x="117" y="673"/>
                  </a:lnTo>
                  <a:lnTo>
                    <a:pt x="136" y="683"/>
                  </a:lnTo>
                  <a:lnTo>
                    <a:pt x="156" y="690"/>
                  </a:lnTo>
                  <a:lnTo>
                    <a:pt x="178" y="695"/>
                  </a:lnTo>
                  <a:lnTo>
                    <a:pt x="199" y="699"/>
                  </a:lnTo>
                  <a:lnTo>
                    <a:pt x="222" y="701"/>
                  </a:lnTo>
                  <a:lnTo>
                    <a:pt x="699" y="701"/>
                  </a:lnTo>
                  <a:lnTo>
                    <a:pt x="699" y="701"/>
                  </a:lnTo>
                  <a:lnTo>
                    <a:pt x="715" y="700"/>
                  </a:lnTo>
                  <a:lnTo>
                    <a:pt x="731" y="699"/>
                  </a:lnTo>
                  <a:lnTo>
                    <a:pt x="748" y="697"/>
                  </a:lnTo>
                  <a:lnTo>
                    <a:pt x="764" y="694"/>
                  </a:lnTo>
                  <a:lnTo>
                    <a:pt x="779" y="690"/>
                  </a:lnTo>
                  <a:lnTo>
                    <a:pt x="794" y="686"/>
                  </a:lnTo>
                  <a:lnTo>
                    <a:pt x="809" y="682"/>
                  </a:lnTo>
                  <a:lnTo>
                    <a:pt x="823" y="675"/>
                  </a:lnTo>
                  <a:lnTo>
                    <a:pt x="837" y="669"/>
                  </a:lnTo>
                  <a:lnTo>
                    <a:pt x="851" y="662"/>
                  </a:lnTo>
                  <a:lnTo>
                    <a:pt x="864" y="655"/>
                  </a:lnTo>
                  <a:lnTo>
                    <a:pt x="877" y="646"/>
                  </a:lnTo>
                  <a:lnTo>
                    <a:pt x="889" y="638"/>
                  </a:lnTo>
                  <a:lnTo>
                    <a:pt x="901" y="628"/>
                  </a:lnTo>
                  <a:lnTo>
                    <a:pt x="913" y="617"/>
                  </a:lnTo>
                  <a:lnTo>
                    <a:pt x="925" y="607"/>
                  </a:lnTo>
                  <a:lnTo>
                    <a:pt x="934" y="596"/>
                  </a:lnTo>
                  <a:lnTo>
                    <a:pt x="945" y="585"/>
                  </a:lnTo>
                  <a:lnTo>
                    <a:pt x="954" y="572"/>
                  </a:lnTo>
                  <a:lnTo>
                    <a:pt x="963" y="560"/>
                  </a:lnTo>
                  <a:lnTo>
                    <a:pt x="971" y="547"/>
                  </a:lnTo>
                  <a:lnTo>
                    <a:pt x="979" y="533"/>
                  </a:lnTo>
                  <a:lnTo>
                    <a:pt x="986" y="521"/>
                  </a:lnTo>
                  <a:lnTo>
                    <a:pt x="992" y="506"/>
                  </a:lnTo>
                  <a:lnTo>
                    <a:pt x="998" y="492"/>
                  </a:lnTo>
                  <a:lnTo>
                    <a:pt x="1003" y="477"/>
                  </a:lnTo>
                  <a:lnTo>
                    <a:pt x="1007" y="462"/>
                  </a:lnTo>
                  <a:lnTo>
                    <a:pt x="1010" y="447"/>
                  </a:lnTo>
                  <a:lnTo>
                    <a:pt x="1014" y="430"/>
                  </a:lnTo>
                  <a:lnTo>
                    <a:pt x="1016" y="414"/>
                  </a:lnTo>
                  <a:lnTo>
                    <a:pt x="1017" y="398"/>
                  </a:lnTo>
                  <a:lnTo>
                    <a:pt x="1017" y="382"/>
                  </a:lnTo>
                  <a:lnTo>
                    <a:pt x="1017" y="382"/>
                  </a:lnTo>
                  <a:lnTo>
                    <a:pt x="1017" y="366"/>
                  </a:lnTo>
                  <a:lnTo>
                    <a:pt x="1016" y="350"/>
                  </a:lnTo>
                  <a:lnTo>
                    <a:pt x="1014" y="334"/>
                  </a:lnTo>
                  <a:lnTo>
                    <a:pt x="1010" y="318"/>
                  </a:lnTo>
                  <a:lnTo>
                    <a:pt x="1007" y="303"/>
                  </a:lnTo>
                  <a:lnTo>
                    <a:pt x="1003" y="288"/>
                  </a:lnTo>
                  <a:lnTo>
                    <a:pt x="998" y="273"/>
                  </a:lnTo>
                  <a:lnTo>
                    <a:pt x="992" y="259"/>
                  </a:lnTo>
                  <a:lnTo>
                    <a:pt x="986" y="245"/>
                  </a:lnTo>
                  <a:lnTo>
                    <a:pt x="979" y="231"/>
                  </a:lnTo>
                  <a:lnTo>
                    <a:pt x="971" y="218"/>
                  </a:lnTo>
                  <a:lnTo>
                    <a:pt x="963" y="205"/>
                  </a:lnTo>
                  <a:lnTo>
                    <a:pt x="954" y="192"/>
                  </a:lnTo>
                  <a:lnTo>
                    <a:pt x="945" y="180"/>
                  </a:lnTo>
                  <a:lnTo>
                    <a:pt x="934" y="169"/>
                  </a:lnTo>
                  <a:lnTo>
                    <a:pt x="925" y="158"/>
                  </a:lnTo>
                  <a:lnTo>
                    <a:pt x="913" y="147"/>
                  </a:lnTo>
                  <a:lnTo>
                    <a:pt x="901" y="136"/>
                  </a:lnTo>
                  <a:lnTo>
                    <a:pt x="889" y="128"/>
                  </a:lnTo>
                  <a:lnTo>
                    <a:pt x="877" y="118"/>
                  </a:lnTo>
                  <a:lnTo>
                    <a:pt x="864" y="111"/>
                  </a:lnTo>
                  <a:lnTo>
                    <a:pt x="851" y="103"/>
                  </a:lnTo>
                  <a:lnTo>
                    <a:pt x="837" y="96"/>
                  </a:lnTo>
                  <a:lnTo>
                    <a:pt x="823" y="89"/>
                  </a:lnTo>
                  <a:lnTo>
                    <a:pt x="809" y="84"/>
                  </a:lnTo>
                  <a:lnTo>
                    <a:pt x="794" y="79"/>
                  </a:lnTo>
                  <a:lnTo>
                    <a:pt x="779" y="74"/>
                  </a:lnTo>
                  <a:lnTo>
                    <a:pt x="764" y="71"/>
                  </a:lnTo>
                  <a:lnTo>
                    <a:pt x="748" y="68"/>
                  </a:lnTo>
                  <a:lnTo>
                    <a:pt x="731" y="66"/>
                  </a:lnTo>
                  <a:lnTo>
                    <a:pt x="715" y="65"/>
                  </a:lnTo>
                  <a:lnTo>
                    <a:pt x="699" y="65"/>
                  </a:lnTo>
                  <a:lnTo>
                    <a:pt x="699" y="65"/>
                  </a:lnTo>
                  <a:close/>
                  <a:moveTo>
                    <a:pt x="699" y="636"/>
                  </a:moveTo>
                  <a:lnTo>
                    <a:pt x="222" y="636"/>
                  </a:lnTo>
                  <a:lnTo>
                    <a:pt x="222" y="636"/>
                  </a:lnTo>
                  <a:lnTo>
                    <a:pt x="206" y="636"/>
                  </a:lnTo>
                  <a:lnTo>
                    <a:pt x="191" y="633"/>
                  </a:lnTo>
                  <a:lnTo>
                    <a:pt x="175" y="630"/>
                  </a:lnTo>
                  <a:lnTo>
                    <a:pt x="161" y="625"/>
                  </a:lnTo>
                  <a:lnTo>
                    <a:pt x="147" y="617"/>
                  </a:lnTo>
                  <a:lnTo>
                    <a:pt x="134" y="610"/>
                  </a:lnTo>
                  <a:lnTo>
                    <a:pt x="121" y="600"/>
                  </a:lnTo>
                  <a:lnTo>
                    <a:pt x="110" y="590"/>
                  </a:lnTo>
                  <a:lnTo>
                    <a:pt x="99" y="579"/>
                  </a:lnTo>
                  <a:lnTo>
                    <a:pt x="91" y="567"/>
                  </a:lnTo>
                  <a:lnTo>
                    <a:pt x="82" y="554"/>
                  </a:lnTo>
                  <a:lnTo>
                    <a:pt x="76" y="540"/>
                  </a:lnTo>
                  <a:lnTo>
                    <a:pt x="70" y="525"/>
                  </a:lnTo>
                  <a:lnTo>
                    <a:pt x="66" y="510"/>
                  </a:lnTo>
                  <a:lnTo>
                    <a:pt x="64" y="494"/>
                  </a:lnTo>
                  <a:lnTo>
                    <a:pt x="63" y="478"/>
                  </a:lnTo>
                  <a:lnTo>
                    <a:pt x="63" y="478"/>
                  </a:lnTo>
                  <a:lnTo>
                    <a:pt x="64" y="464"/>
                  </a:lnTo>
                  <a:lnTo>
                    <a:pt x="65" y="451"/>
                  </a:lnTo>
                  <a:lnTo>
                    <a:pt x="68" y="438"/>
                  </a:lnTo>
                  <a:lnTo>
                    <a:pt x="73" y="425"/>
                  </a:lnTo>
                  <a:lnTo>
                    <a:pt x="77" y="412"/>
                  </a:lnTo>
                  <a:lnTo>
                    <a:pt x="83" y="400"/>
                  </a:lnTo>
                  <a:lnTo>
                    <a:pt x="91" y="390"/>
                  </a:lnTo>
                  <a:lnTo>
                    <a:pt x="98" y="379"/>
                  </a:lnTo>
                  <a:lnTo>
                    <a:pt x="107" y="368"/>
                  </a:lnTo>
                  <a:lnTo>
                    <a:pt x="117" y="360"/>
                  </a:lnTo>
                  <a:lnTo>
                    <a:pt x="126" y="351"/>
                  </a:lnTo>
                  <a:lnTo>
                    <a:pt x="137" y="344"/>
                  </a:lnTo>
                  <a:lnTo>
                    <a:pt x="149" y="337"/>
                  </a:lnTo>
                  <a:lnTo>
                    <a:pt x="162" y="331"/>
                  </a:lnTo>
                  <a:lnTo>
                    <a:pt x="173" y="326"/>
                  </a:lnTo>
                  <a:lnTo>
                    <a:pt x="187" y="323"/>
                  </a:lnTo>
                  <a:lnTo>
                    <a:pt x="187" y="323"/>
                  </a:lnTo>
                  <a:lnTo>
                    <a:pt x="194" y="320"/>
                  </a:lnTo>
                  <a:lnTo>
                    <a:pt x="200" y="317"/>
                  </a:lnTo>
                  <a:lnTo>
                    <a:pt x="206" y="311"/>
                  </a:lnTo>
                  <a:lnTo>
                    <a:pt x="209" y="305"/>
                  </a:lnTo>
                  <a:lnTo>
                    <a:pt x="209" y="305"/>
                  </a:lnTo>
                  <a:lnTo>
                    <a:pt x="211" y="297"/>
                  </a:lnTo>
                  <a:lnTo>
                    <a:pt x="212" y="290"/>
                  </a:lnTo>
                  <a:lnTo>
                    <a:pt x="211" y="283"/>
                  </a:lnTo>
                  <a:lnTo>
                    <a:pt x="208" y="276"/>
                  </a:lnTo>
                  <a:lnTo>
                    <a:pt x="208" y="276"/>
                  </a:lnTo>
                  <a:lnTo>
                    <a:pt x="200" y="260"/>
                  </a:lnTo>
                  <a:lnTo>
                    <a:pt x="195" y="243"/>
                  </a:lnTo>
                  <a:lnTo>
                    <a:pt x="192" y="226"/>
                  </a:lnTo>
                  <a:lnTo>
                    <a:pt x="191" y="207"/>
                  </a:lnTo>
                  <a:lnTo>
                    <a:pt x="191" y="207"/>
                  </a:lnTo>
                  <a:lnTo>
                    <a:pt x="191" y="192"/>
                  </a:lnTo>
                  <a:lnTo>
                    <a:pt x="193" y="178"/>
                  </a:lnTo>
                  <a:lnTo>
                    <a:pt x="197" y="164"/>
                  </a:lnTo>
                  <a:lnTo>
                    <a:pt x="201" y="151"/>
                  </a:lnTo>
                  <a:lnTo>
                    <a:pt x="208" y="140"/>
                  </a:lnTo>
                  <a:lnTo>
                    <a:pt x="215" y="128"/>
                  </a:lnTo>
                  <a:lnTo>
                    <a:pt x="223" y="116"/>
                  </a:lnTo>
                  <a:lnTo>
                    <a:pt x="232" y="106"/>
                  </a:lnTo>
                  <a:lnTo>
                    <a:pt x="242" y="97"/>
                  </a:lnTo>
                  <a:lnTo>
                    <a:pt x="254" y="89"/>
                  </a:lnTo>
                  <a:lnTo>
                    <a:pt x="266" y="82"/>
                  </a:lnTo>
                  <a:lnTo>
                    <a:pt x="278" y="75"/>
                  </a:lnTo>
                  <a:lnTo>
                    <a:pt x="290" y="71"/>
                  </a:lnTo>
                  <a:lnTo>
                    <a:pt x="304" y="67"/>
                  </a:lnTo>
                  <a:lnTo>
                    <a:pt x="318" y="65"/>
                  </a:lnTo>
                  <a:lnTo>
                    <a:pt x="333" y="65"/>
                  </a:lnTo>
                  <a:lnTo>
                    <a:pt x="333" y="65"/>
                  </a:lnTo>
                  <a:lnTo>
                    <a:pt x="346" y="65"/>
                  </a:lnTo>
                  <a:lnTo>
                    <a:pt x="358" y="67"/>
                  </a:lnTo>
                  <a:lnTo>
                    <a:pt x="371" y="69"/>
                  </a:lnTo>
                  <a:lnTo>
                    <a:pt x="382" y="73"/>
                  </a:lnTo>
                  <a:lnTo>
                    <a:pt x="393" y="77"/>
                  </a:lnTo>
                  <a:lnTo>
                    <a:pt x="404" y="83"/>
                  </a:lnTo>
                  <a:lnTo>
                    <a:pt x="414" y="89"/>
                  </a:lnTo>
                  <a:lnTo>
                    <a:pt x="423" y="97"/>
                  </a:lnTo>
                  <a:lnTo>
                    <a:pt x="433" y="104"/>
                  </a:lnTo>
                  <a:lnTo>
                    <a:pt x="442" y="114"/>
                  </a:lnTo>
                  <a:lnTo>
                    <a:pt x="449" y="123"/>
                  </a:lnTo>
                  <a:lnTo>
                    <a:pt x="456" y="133"/>
                  </a:lnTo>
                  <a:lnTo>
                    <a:pt x="462" y="144"/>
                  </a:lnTo>
                  <a:lnTo>
                    <a:pt x="466" y="155"/>
                  </a:lnTo>
                  <a:lnTo>
                    <a:pt x="471" y="167"/>
                  </a:lnTo>
                  <a:lnTo>
                    <a:pt x="474" y="179"/>
                  </a:lnTo>
                  <a:lnTo>
                    <a:pt x="474" y="179"/>
                  </a:lnTo>
                  <a:lnTo>
                    <a:pt x="476" y="187"/>
                  </a:lnTo>
                  <a:lnTo>
                    <a:pt x="481" y="193"/>
                  </a:lnTo>
                  <a:lnTo>
                    <a:pt x="488" y="199"/>
                  </a:lnTo>
                  <a:lnTo>
                    <a:pt x="495" y="203"/>
                  </a:lnTo>
                  <a:lnTo>
                    <a:pt x="495" y="203"/>
                  </a:lnTo>
                  <a:lnTo>
                    <a:pt x="504" y="204"/>
                  </a:lnTo>
                  <a:lnTo>
                    <a:pt x="511" y="204"/>
                  </a:lnTo>
                  <a:lnTo>
                    <a:pt x="520" y="201"/>
                  </a:lnTo>
                  <a:lnTo>
                    <a:pt x="526" y="195"/>
                  </a:lnTo>
                  <a:lnTo>
                    <a:pt x="526" y="195"/>
                  </a:lnTo>
                  <a:lnTo>
                    <a:pt x="545" y="180"/>
                  </a:lnTo>
                  <a:lnTo>
                    <a:pt x="564" y="167"/>
                  </a:lnTo>
                  <a:lnTo>
                    <a:pt x="585" y="155"/>
                  </a:lnTo>
                  <a:lnTo>
                    <a:pt x="607" y="145"/>
                  </a:lnTo>
                  <a:lnTo>
                    <a:pt x="628" y="138"/>
                  </a:lnTo>
                  <a:lnTo>
                    <a:pt x="652" y="132"/>
                  </a:lnTo>
                  <a:lnTo>
                    <a:pt x="676" y="129"/>
                  </a:lnTo>
                  <a:lnTo>
                    <a:pt x="699" y="128"/>
                  </a:lnTo>
                  <a:lnTo>
                    <a:pt x="699" y="128"/>
                  </a:lnTo>
                  <a:lnTo>
                    <a:pt x="712" y="128"/>
                  </a:lnTo>
                  <a:lnTo>
                    <a:pt x="725" y="129"/>
                  </a:lnTo>
                  <a:lnTo>
                    <a:pt x="738" y="131"/>
                  </a:lnTo>
                  <a:lnTo>
                    <a:pt x="751" y="133"/>
                  </a:lnTo>
                  <a:lnTo>
                    <a:pt x="774" y="140"/>
                  </a:lnTo>
                  <a:lnTo>
                    <a:pt x="798" y="148"/>
                  </a:lnTo>
                  <a:lnTo>
                    <a:pt x="820" y="159"/>
                  </a:lnTo>
                  <a:lnTo>
                    <a:pt x="841" y="172"/>
                  </a:lnTo>
                  <a:lnTo>
                    <a:pt x="861" y="186"/>
                  </a:lnTo>
                  <a:lnTo>
                    <a:pt x="879" y="203"/>
                  </a:lnTo>
                  <a:lnTo>
                    <a:pt x="896" y="220"/>
                  </a:lnTo>
                  <a:lnTo>
                    <a:pt x="911" y="241"/>
                  </a:lnTo>
                  <a:lnTo>
                    <a:pt x="922" y="261"/>
                  </a:lnTo>
                  <a:lnTo>
                    <a:pt x="933" y="283"/>
                  </a:lnTo>
                  <a:lnTo>
                    <a:pt x="942" y="307"/>
                  </a:lnTo>
                  <a:lnTo>
                    <a:pt x="948" y="331"/>
                  </a:lnTo>
                  <a:lnTo>
                    <a:pt x="950" y="344"/>
                  </a:lnTo>
                  <a:lnTo>
                    <a:pt x="952" y="356"/>
                  </a:lnTo>
                  <a:lnTo>
                    <a:pt x="954" y="369"/>
                  </a:lnTo>
                  <a:lnTo>
                    <a:pt x="954" y="382"/>
                  </a:lnTo>
                  <a:lnTo>
                    <a:pt x="954" y="382"/>
                  </a:lnTo>
                  <a:lnTo>
                    <a:pt x="954" y="395"/>
                  </a:lnTo>
                  <a:lnTo>
                    <a:pt x="952" y="408"/>
                  </a:lnTo>
                  <a:lnTo>
                    <a:pt x="950" y="421"/>
                  </a:lnTo>
                  <a:lnTo>
                    <a:pt x="948" y="434"/>
                  </a:lnTo>
                  <a:lnTo>
                    <a:pt x="942" y="458"/>
                  </a:lnTo>
                  <a:lnTo>
                    <a:pt x="933" y="481"/>
                  </a:lnTo>
                  <a:lnTo>
                    <a:pt x="922" y="503"/>
                  </a:lnTo>
                  <a:lnTo>
                    <a:pt x="911" y="525"/>
                  </a:lnTo>
                  <a:lnTo>
                    <a:pt x="896" y="544"/>
                  </a:lnTo>
                  <a:lnTo>
                    <a:pt x="879" y="562"/>
                  </a:lnTo>
                  <a:lnTo>
                    <a:pt x="861" y="579"/>
                  </a:lnTo>
                  <a:lnTo>
                    <a:pt x="841" y="594"/>
                  </a:lnTo>
                  <a:lnTo>
                    <a:pt x="820" y="606"/>
                  </a:lnTo>
                  <a:lnTo>
                    <a:pt x="798" y="617"/>
                  </a:lnTo>
                  <a:lnTo>
                    <a:pt x="774" y="626"/>
                  </a:lnTo>
                  <a:lnTo>
                    <a:pt x="751" y="631"/>
                  </a:lnTo>
                  <a:lnTo>
                    <a:pt x="738" y="634"/>
                  </a:lnTo>
                  <a:lnTo>
                    <a:pt x="725" y="635"/>
                  </a:lnTo>
                  <a:lnTo>
                    <a:pt x="712" y="636"/>
                  </a:lnTo>
                  <a:lnTo>
                    <a:pt x="699" y="636"/>
                  </a:lnTo>
                  <a:lnTo>
                    <a:pt x="699" y="636"/>
                  </a:lnTo>
                  <a:close/>
                  <a:moveTo>
                    <a:pt x="699" y="191"/>
                  </a:moveTo>
                  <a:lnTo>
                    <a:pt x="699" y="191"/>
                  </a:lnTo>
                  <a:lnTo>
                    <a:pt x="693" y="192"/>
                  </a:lnTo>
                  <a:lnTo>
                    <a:pt x="686" y="194"/>
                  </a:lnTo>
                  <a:lnTo>
                    <a:pt x="681" y="197"/>
                  </a:lnTo>
                  <a:lnTo>
                    <a:pt x="677" y="201"/>
                  </a:lnTo>
                  <a:lnTo>
                    <a:pt x="672" y="205"/>
                  </a:lnTo>
                  <a:lnTo>
                    <a:pt x="670" y="210"/>
                  </a:lnTo>
                  <a:lnTo>
                    <a:pt x="668" y="217"/>
                  </a:lnTo>
                  <a:lnTo>
                    <a:pt x="667" y="223"/>
                  </a:lnTo>
                  <a:lnTo>
                    <a:pt x="667" y="223"/>
                  </a:lnTo>
                  <a:lnTo>
                    <a:pt x="668" y="230"/>
                  </a:lnTo>
                  <a:lnTo>
                    <a:pt x="670" y="235"/>
                  </a:lnTo>
                  <a:lnTo>
                    <a:pt x="672" y="242"/>
                  </a:lnTo>
                  <a:lnTo>
                    <a:pt x="677" y="246"/>
                  </a:lnTo>
                  <a:lnTo>
                    <a:pt x="681" y="250"/>
                  </a:lnTo>
                  <a:lnTo>
                    <a:pt x="686" y="252"/>
                  </a:lnTo>
                  <a:lnTo>
                    <a:pt x="693" y="254"/>
                  </a:lnTo>
                  <a:lnTo>
                    <a:pt x="699" y="256"/>
                  </a:lnTo>
                  <a:lnTo>
                    <a:pt x="699" y="256"/>
                  </a:lnTo>
                  <a:lnTo>
                    <a:pt x="712" y="256"/>
                  </a:lnTo>
                  <a:lnTo>
                    <a:pt x="725" y="258"/>
                  </a:lnTo>
                  <a:lnTo>
                    <a:pt x="737" y="261"/>
                  </a:lnTo>
                  <a:lnTo>
                    <a:pt x="749" y="265"/>
                  </a:lnTo>
                  <a:lnTo>
                    <a:pt x="759" y="271"/>
                  </a:lnTo>
                  <a:lnTo>
                    <a:pt x="770" y="277"/>
                  </a:lnTo>
                  <a:lnTo>
                    <a:pt x="780" y="285"/>
                  </a:lnTo>
                  <a:lnTo>
                    <a:pt x="789" y="292"/>
                  </a:lnTo>
                  <a:lnTo>
                    <a:pt x="797" y="302"/>
                  </a:lnTo>
                  <a:lnTo>
                    <a:pt x="804" y="311"/>
                  </a:lnTo>
                  <a:lnTo>
                    <a:pt x="811" y="322"/>
                  </a:lnTo>
                  <a:lnTo>
                    <a:pt x="816" y="333"/>
                  </a:lnTo>
                  <a:lnTo>
                    <a:pt x="820" y="345"/>
                  </a:lnTo>
                  <a:lnTo>
                    <a:pt x="824" y="356"/>
                  </a:lnTo>
                  <a:lnTo>
                    <a:pt x="826" y="369"/>
                  </a:lnTo>
                  <a:lnTo>
                    <a:pt x="827" y="382"/>
                  </a:lnTo>
                  <a:lnTo>
                    <a:pt x="827" y="382"/>
                  </a:lnTo>
                  <a:lnTo>
                    <a:pt x="827" y="389"/>
                  </a:lnTo>
                  <a:lnTo>
                    <a:pt x="829" y="395"/>
                  </a:lnTo>
                  <a:lnTo>
                    <a:pt x="832" y="400"/>
                  </a:lnTo>
                  <a:lnTo>
                    <a:pt x="835" y="405"/>
                  </a:lnTo>
                  <a:lnTo>
                    <a:pt x="841" y="409"/>
                  </a:lnTo>
                  <a:lnTo>
                    <a:pt x="846" y="411"/>
                  </a:lnTo>
                  <a:lnTo>
                    <a:pt x="852" y="413"/>
                  </a:lnTo>
                  <a:lnTo>
                    <a:pt x="858" y="414"/>
                  </a:lnTo>
                  <a:lnTo>
                    <a:pt x="858" y="414"/>
                  </a:lnTo>
                  <a:lnTo>
                    <a:pt x="864" y="413"/>
                  </a:lnTo>
                  <a:lnTo>
                    <a:pt x="871" y="411"/>
                  </a:lnTo>
                  <a:lnTo>
                    <a:pt x="876" y="409"/>
                  </a:lnTo>
                  <a:lnTo>
                    <a:pt x="881" y="405"/>
                  </a:lnTo>
                  <a:lnTo>
                    <a:pt x="885" y="400"/>
                  </a:lnTo>
                  <a:lnTo>
                    <a:pt x="888" y="395"/>
                  </a:lnTo>
                  <a:lnTo>
                    <a:pt x="889" y="389"/>
                  </a:lnTo>
                  <a:lnTo>
                    <a:pt x="890" y="382"/>
                  </a:lnTo>
                  <a:lnTo>
                    <a:pt x="890" y="382"/>
                  </a:lnTo>
                  <a:lnTo>
                    <a:pt x="889" y="363"/>
                  </a:lnTo>
                  <a:lnTo>
                    <a:pt x="886" y="344"/>
                  </a:lnTo>
                  <a:lnTo>
                    <a:pt x="882" y="325"/>
                  </a:lnTo>
                  <a:lnTo>
                    <a:pt x="875" y="308"/>
                  </a:lnTo>
                  <a:lnTo>
                    <a:pt x="867" y="291"/>
                  </a:lnTo>
                  <a:lnTo>
                    <a:pt x="857" y="276"/>
                  </a:lnTo>
                  <a:lnTo>
                    <a:pt x="846" y="261"/>
                  </a:lnTo>
                  <a:lnTo>
                    <a:pt x="834" y="247"/>
                  </a:lnTo>
                  <a:lnTo>
                    <a:pt x="820" y="235"/>
                  </a:lnTo>
                  <a:lnTo>
                    <a:pt x="805" y="224"/>
                  </a:lnTo>
                  <a:lnTo>
                    <a:pt x="790" y="215"/>
                  </a:lnTo>
                  <a:lnTo>
                    <a:pt x="773" y="206"/>
                  </a:lnTo>
                  <a:lnTo>
                    <a:pt x="756" y="200"/>
                  </a:lnTo>
                  <a:lnTo>
                    <a:pt x="738" y="195"/>
                  </a:lnTo>
                  <a:lnTo>
                    <a:pt x="719" y="192"/>
                  </a:lnTo>
                  <a:lnTo>
                    <a:pt x="699" y="191"/>
                  </a:lnTo>
                  <a:lnTo>
                    <a:pt x="699" y="19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1" name="Freeform 39"/>
            <p:cNvSpPr>
              <a:spLocks noEditPoints="1"/>
            </p:cNvSpPr>
            <p:nvPr/>
          </p:nvSpPr>
          <p:spPr bwMode="auto">
            <a:xfrm>
              <a:off x="6222327" y="3272580"/>
              <a:ext cx="291022" cy="292455"/>
            </a:xfrm>
            <a:custGeom>
              <a:avLst/>
              <a:gdLst>
                <a:gd name="T0" fmla="*/ 562 w 1018"/>
                <a:gd name="T1" fmla="*/ 96 h 1018"/>
                <a:gd name="T2" fmla="*/ 480 w 1018"/>
                <a:gd name="T3" fmla="*/ 60 h 1018"/>
                <a:gd name="T4" fmla="*/ 379 w 1018"/>
                <a:gd name="T5" fmla="*/ 6 h 1018"/>
                <a:gd name="T6" fmla="*/ 253 w 1018"/>
                <a:gd name="T7" fmla="*/ 17 h 1018"/>
                <a:gd name="T8" fmla="*/ 144 w 1018"/>
                <a:gd name="T9" fmla="*/ 127 h 1018"/>
                <a:gd name="T10" fmla="*/ 133 w 1018"/>
                <a:gd name="T11" fmla="*/ 257 h 1018"/>
                <a:gd name="T12" fmla="*/ 58 w 1018"/>
                <a:gd name="T13" fmla="*/ 327 h 1018"/>
                <a:gd name="T14" fmla="*/ 2 w 1018"/>
                <a:gd name="T15" fmla="*/ 443 h 1018"/>
                <a:gd name="T16" fmla="*/ 27 w 1018"/>
                <a:gd name="T17" fmla="*/ 584 h 1018"/>
                <a:gd name="T18" fmla="*/ 157 w 1018"/>
                <a:gd name="T19" fmla="*/ 690 h 1018"/>
                <a:gd name="T20" fmla="*/ 304 w 1018"/>
                <a:gd name="T21" fmla="*/ 695 h 1018"/>
                <a:gd name="T22" fmla="*/ 316 w 1018"/>
                <a:gd name="T23" fmla="*/ 656 h 1018"/>
                <a:gd name="T24" fmla="*/ 222 w 1018"/>
                <a:gd name="T25" fmla="*/ 636 h 1018"/>
                <a:gd name="T26" fmla="*/ 111 w 1018"/>
                <a:gd name="T27" fmla="*/ 590 h 1018"/>
                <a:gd name="T28" fmla="*/ 63 w 1018"/>
                <a:gd name="T29" fmla="*/ 478 h 1018"/>
                <a:gd name="T30" fmla="*/ 91 w 1018"/>
                <a:gd name="T31" fmla="*/ 390 h 1018"/>
                <a:gd name="T32" fmla="*/ 175 w 1018"/>
                <a:gd name="T33" fmla="*/ 326 h 1018"/>
                <a:gd name="T34" fmla="*/ 213 w 1018"/>
                <a:gd name="T35" fmla="*/ 297 h 1018"/>
                <a:gd name="T36" fmla="*/ 191 w 1018"/>
                <a:gd name="T37" fmla="*/ 207 h 1018"/>
                <a:gd name="T38" fmla="*/ 223 w 1018"/>
                <a:gd name="T39" fmla="*/ 116 h 1018"/>
                <a:gd name="T40" fmla="*/ 320 w 1018"/>
                <a:gd name="T41" fmla="*/ 65 h 1018"/>
                <a:gd name="T42" fmla="*/ 405 w 1018"/>
                <a:gd name="T43" fmla="*/ 83 h 1018"/>
                <a:gd name="T44" fmla="*/ 467 w 1018"/>
                <a:gd name="T45" fmla="*/ 155 h 1018"/>
                <a:gd name="T46" fmla="*/ 496 w 1018"/>
                <a:gd name="T47" fmla="*/ 203 h 1018"/>
                <a:gd name="T48" fmla="*/ 586 w 1018"/>
                <a:gd name="T49" fmla="*/ 155 h 1018"/>
                <a:gd name="T50" fmla="*/ 725 w 1018"/>
                <a:gd name="T51" fmla="*/ 129 h 1018"/>
                <a:gd name="T52" fmla="*/ 880 w 1018"/>
                <a:gd name="T53" fmla="*/ 203 h 1018"/>
                <a:gd name="T54" fmla="*/ 953 w 1018"/>
                <a:gd name="T55" fmla="*/ 356 h 1018"/>
                <a:gd name="T56" fmla="*/ 928 w 1018"/>
                <a:gd name="T57" fmla="*/ 496 h 1018"/>
                <a:gd name="T58" fmla="*/ 797 w 1018"/>
                <a:gd name="T59" fmla="*/ 618 h 1018"/>
                <a:gd name="T60" fmla="*/ 707 w 1018"/>
                <a:gd name="T61" fmla="*/ 647 h 1018"/>
                <a:gd name="T62" fmla="*/ 707 w 1018"/>
                <a:gd name="T63" fmla="*/ 687 h 1018"/>
                <a:gd name="T64" fmla="*/ 765 w 1018"/>
                <a:gd name="T65" fmla="*/ 693 h 1018"/>
                <a:gd name="T66" fmla="*/ 872 w 1018"/>
                <a:gd name="T67" fmla="*/ 650 h 1018"/>
                <a:gd name="T68" fmla="*/ 985 w 1018"/>
                <a:gd name="T69" fmla="*/ 524 h 1018"/>
                <a:gd name="T70" fmla="*/ 1016 w 1018"/>
                <a:gd name="T71" fmla="*/ 412 h 1018"/>
                <a:gd name="T72" fmla="*/ 1008 w 1018"/>
                <a:gd name="T73" fmla="*/ 303 h 1018"/>
                <a:gd name="T74" fmla="*/ 955 w 1018"/>
                <a:gd name="T75" fmla="*/ 192 h 1018"/>
                <a:gd name="T76" fmla="*/ 865 w 1018"/>
                <a:gd name="T77" fmla="*/ 111 h 1018"/>
                <a:gd name="T78" fmla="*/ 748 w 1018"/>
                <a:gd name="T79" fmla="*/ 68 h 1018"/>
                <a:gd name="T80" fmla="*/ 829 w 1018"/>
                <a:gd name="T81" fmla="*/ 395 h 1018"/>
                <a:gd name="T82" fmla="*/ 865 w 1018"/>
                <a:gd name="T83" fmla="*/ 413 h 1018"/>
                <a:gd name="T84" fmla="*/ 891 w 1018"/>
                <a:gd name="T85" fmla="*/ 382 h 1018"/>
                <a:gd name="T86" fmla="*/ 835 w 1018"/>
                <a:gd name="T87" fmla="*/ 247 h 1018"/>
                <a:gd name="T88" fmla="*/ 700 w 1018"/>
                <a:gd name="T89" fmla="*/ 191 h 1018"/>
                <a:gd name="T90" fmla="*/ 669 w 1018"/>
                <a:gd name="T91" fmla="*/ 217 h 1018"/>
                <a:gd name="T92" fmla="*/ 688 w 1018"/>
                <a:gd name="T93" fmla="*/ 252 h 1018"/>
                <a:gd name="T94" fmla="*/ 761 w 1018"/>
                <a:gd name="T95" fmla="*/ 271 h 1018"/>
                <a:gd name="T96" fmla="*/ 821 w 1018"/>
                <a:gd name="T97" fmla="*/ 345 h 1018"/>
                <a:gd name="T98" fmla="*/ 635 w 1018"/>
                <a:gd name="T99" fmla="*/ 423 h 1018"/>
                <a:gd name="T100" fmla="*/ 612 w 1018"/>
                <a:gd name="T101" fmla="*/ 383 h 1018"/>
                <a:gd name="T102" fmla="*/ 454 w 1018"/>
                <a:gd name="T103" fmla="*/ 392 h 1018"/>
                <a:gd name="T104" fmla="*/ 384 w 1018"/>
                <a:gd name="T105" fmla="*/ 649 h 1018"/>
                <a:gd name="T106" fmla="*/ 382 w 1018"/>
                <a:gd name="T107" fmla="*/ 981 h 1018"/>
                <a:gd name="T108" fmla="*/ 398 w 1018"/>
                <a:gd name="T109" fmla="*/ 1014 h 1018"/>
                <a:gd name="T110" fmla="*/ 437 w 1018"/>
                <a:gd name="T111" fmla="*/ 1009 h 1018"/>
                <a:gd name="T112" fmla="*/ 663 w 1018"/>
                <a:gd name="T113" fmla="*/ 557 h 1018"/>
                <a:gd name="T114" fmla="*/ 509 w 1018"/>
                <a:gd name="T115" fmla="*/ 643 h 1018"/>
                <a:gd name="T116" fmla="*/ 484 w 1018"/>
                <a:gd name="T117" fmla="*/ 605 h 1018"/>
                <a:gd name="T118" fmla="*/ 528 w 1018"/>
                <a:gd name="T119" fmla="*/ 579 h 1018"/>
                <a:gd name="T120" fmla="*/ 583 w 1018"/>
                <a:gd name="T121" fmla="*/ 60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8">
                  <a:moveTo>
                    <a:pt x="700" y="65"/>
                  </a:moveTo>
                  <a:lnTo>
                    <a:pt x="700" y="65"/>
                  </a:lnTo>
                  <a:lnTo>
                    <a:pt x="676" y="66"/>
                  </a:lnTo>
                  <a:lnTo>
                    <a:pt x="652" y="68"/>
                  </a:lnTo>
                  <a:lnTo>
                    <a:pt x="629" y="72"/>
                  </a:lnTo>
                  <a:lnTo>
                    <a:pt x="606" y="79"/>
                  </a:lnTo>
                  <a:lnTo>
                    <a:pt x="584" y="86"/>
                  </a:lnTo>
                  <a:lnTo>
                    <a:pt x="562" y="96"/>
                  </a:lnTo>
                  <a:lnTo>
                    <a:pt x="541" y="106"/>
                  </a:lnTo>
                  <a:lnTo>
                    <a:pt x="522" y="119"/>
                  </a:lnTo>
                  <a:lnTo>
                    <a:pt x="522" y="119"/>
                  </a:lnTo>
                  <a:lnTo>
                    <a:pt x="514" y="106"/>
                  </a:lnTo>
                  <a:lnTo>
                    <a:pt x="506" y="94"/>
                  </a:lnTo>
                  <a:lnTo>
                    <a:pt x="498" y="82"/>
                  </a:lnTo>
                  <a:lnTo>
                    <a:pt x="489" y="71"/>
                  </a:lnTo>
                  <a:lnTo>
                    <a:pt x="480" y="60"/>
                  </a:lnTo>
                  <a:lnTo>
                    <a:pt x="469" y="51"/>
                  </a:lnTo>
                  <a:lnTo>
                    <a:pt x="457" y="42"/>
                  </a:lnTo>
                  <a:lnTo>
                    <a:pt x="445" y="33"/>
                  </a:lnTo>
                  <a:lnTo>
                    <a:pt x="434" y="26"/>
                  </a:lnTo>
                  <a:lnTo>
                    <a:pt x="420" y="20"/>
                  </a:lnTo>
                  <a:lnTo>
                    <a:pt x="407" y="14"/>
                  </a:lnTo>
                  <a:lnTo>
                    <a:pt x="393" y="9"/>
                  </a:lnTo>
                  <a:lnTo>
                    <a:pt x="379" y="6"/>
                  </a:lnTo>
                  <a:lnTo>
                    <a:pt x="364" y="2"/>
                  </a:lnTo>
                  <a:lnTo>
                    <a:pt x="349" y="1"/>
                  </a:lnTo>
                  <a:lnTo>
                    <a:pt x="334" y="0"/>
                  </a:lnTo>
                  <a:lnTo>
                    <a:pt x="334" y="0"/>
                  </a:lnTo>
                  <a:lnTo>
                    <a:pt x="313" y="1"/>
                  </a:lnTo>
                  <a:lnTo>
                    <a:pt x="292" y="4"/>
                  </a:lnTo>
                  <a:lnTo>
                    <a:pt x="273" y="10"/>
                  </a:lnTo>
                  <a:lnTo>
                    <a:pt x="253" y="17"/>
                  </a:lnTo>
                  <a:lnTo>
                    <a:pt x="235" y="26"/>
                  </a:lnTo>
                  <a:lnTo>
                    <a:pt x="219" y="36"/>
                  </a:lnTo>
                  <a:lnTo>
                    <a:pt x="203" y="47"/>
                  </a:lnTo>
                  <a:lnTo>
                    <a:pt x="188" y="61"/>
                  </a:lnTo>
                  <a:lnTo>
                    <a:pt x="175" y="76"/>
                  </a:lnTo>
                  <a:lnTo>
                    <a:pt x="163" y="91"/>
                  </a:lnTo>
                  <a:lnTo>
                    <a:pt x="152" y="109"/>
                  </a:lnTo>
                  <a:lnTo>
                    <a:pt x="144" y="127"/>
                  </a:lnTo>
                  <a:lnTo>
                    <a:pt x="136" y="146"/>
                  </a:lnTo>
                  <a:lnTo>
                    <a:pt x="131" y="165"/>
                  </a:lnTo>
                  <a:lnTo>
                    <a:pt x="129" y="186"/>
                  </a:lnTo>
                  <a:lnTo>
                    <a:pt x="128" y="207"/>
                  </a:lnTo>
                  <a:lnTo>
                    <a:pt x="128" y="207"/>
                  </a:lnTo>
                  <a:lnTo>
                    <a:pt x="128" y="223"/>
                  </a:lnTo>
                  <a:lnTo>
                    <a:pt x="130" y="241"/>
                  </a:lnTo>
                  <a:lnTo>
                    <a:pt x="133" y="257"/>
                  </a:lnTo>
                  <a:lnTo>
                    <a:pt x="137" y="272"/>
                  </a:lnTo>
                  <a:lnTo>
                    <a:pt x="137" y="272"/>
                  </a:lnTo>
                  <a:lnTo>
                    <a:pt x="122" y="279"/>
                  </a:lnTo>
                  <a:lnTo>
                    <a:pt x="108" y="287"/>
                  </a:lnTo>
                  <a:lnTo>
                    <a:pt x="94" y="295"/>
                  </a:lnTo>
                  <a:lnTo>
                    <a:pt x="82" y="305"/>
                  </a:lnTo>
                  <a:lnTo>
                    <a:pt x="69" y="316"/>
                  </a:lnTo>
                  <a:lnTo>
                    <a:pt x="58" y="327"/>
                  </a:lnTo>
                  <a:lnTo>
                    <a:pt x="47" y="340"/>
                  </a:lnTo>
                  <a:lnTo>
                    <a:pt x="38" y="353"/>
                  </a:lnTo>
                  <a:lnTo>
                    <a:pt x="29" y="367"/>
                  </a:lnTo>
                  <a:lnTo>
                    <a:pt x="22" y="381"/>
                  </a:lnTo>
                  <a:lnTo>
                    <a:pt x="15" y="396"/>
                  </a:lnTo>
                  <a:lnTo>
                    <a:pt x="10" y="411"/>
                  </a:lnTo>
                  <a:lnTo>
                    <a:pt x="5" y="427"/>
                  </a:lnTo>
                  <a:lnTo>
                    <a:pt x="2" y="443"/>
                  </a:lnTo>
                  <a:lnTo>
                    <a:pt x="1" y="460"/>
                  </a:lnTo>
                  <a:lnTo>
                    <a:pt x="0" y="478"/>
                  </a:lnTo>
                  <a:lnTo>
                    <a:pt x="0" y="478"/>
                  </a:lnTo>
                  <a:lnTo>
                    <a:pt x="1" y="500"/>
                  </a:lnTo>
                  <a:lnTo>
                    <a:pt x="4" y="523"/>
                  </a:lnTo>
                  <a:lnTo>
                    <a:pt x="10" y="544"/>
                  </a:lnTo>
                  <a:lnTo>
                    <a:pt x="17" y="565"/>
                  </a:lnTo>
                  <a:lnTo>
                    <a:pt x="27" y="584"/>
                  </a:lnTo>
                  <a:lnTo>
                    <a:pt x="38" y="602"/>
                  </a:lnTo>
                  <a:lnTo>
                    <a:pt x="50" y="619"/>
                  </a:lnTo>
                  <a:lnTo>
                    <a:pt x="66" y="635"/>
                  </a:lnTo>
                  <a:lnTo>
                    <a:pt x="82" y="649"/>
                  </a:lnTo>
                  <a:lnTo>
                    <a:pt x="99" y="662"/>
                  </a:lnTo>
                  <a:lnTo>
                    <a:pt x="117" y="673"/>
                  </a:lnTo>
                  <a:lnTo>
                    <a:pt x="136" y="683"/>
                  </a:lnTo>
                  <a:lnTo>
                    <a:pt x="157" y="690"/>
                  </a:lnTo>
                  <a:lnTo>
                    <a:pt x="178" y="695"/>
                  </a:lnTo>
                  <a:lnTo>
                    <a:pt x="200" y="699"/>
                  </a:lnTo>
                  <a:lnTo>
                    <a:pt x="222" y="701"/>
                  </a:lnTo>
                  <a:lnTo>
                    <a:pt x="287" y="701"/>
                  </a:lnTo>
                  <a:lnTo>
                    <a:pt x="287" y="701"/>
                  </a:lnTo>
                  <a:lnTo>
                    <a:pt x="293" y="700"/>
                  </a:lnTo>
                  <a:lnTo>
                    <a:pt x="298" y="698"/>
                  </a:lnTo>
                  <a:lnTo>
                    <a:pt x="304" y="695"/>
                  </a:lnTo>
                  <a:lnTo>
                    <a:pt x="309" y="691"/>
                  </a:lnTo>
                  <a:lnTo>
                    <a:pt x="312" y="686"/>
                  </a:lnTo>
                  <a:lnTo>
                    <a:pt x="316" y="680"/>
                  </a:lnTo>
                  <a:lnTo>
                    <a:pt x="318" y="675"/>
                  </a:lnTo>
                  <a:lnTo>
                    <a:pt x="318" y="669"/>
                  </a:lnTo>
                  <a:lnTo>
                    <a:pt x="318" y="669"/>
                  </a:lnTo>
                  <a:lnTo>
                    <a:pt x="318" y="662"/>
                  </a:lnTo>
                  <a:lnTo>
                    <a:pt x="316" y="656"/>
                  </a:lnTo>
                  <a:lnTo>
                    <a:pt x="312" y="650"/>
                  </a:lnTo>
                  <a:lnTo>
                    <a:pt x="309" y="646"/>
                  </a:lnTo>
                  <a:lnTo>
                    <a:pt x="304" y="642"/>
                  </a:lnTo>
                  <a:lnTo>
                    <a:pt x="298" y="640"/>
                  </a:lnTo>
                  <a:lnTo>
                    <a:pt x="293" y="638"/>
                  </a:lnTo>
                  <a:lnTo>
                    <a:pt x="287" y="636"/>
                  </a:lnTo>
                  <a:lnTo>
                    <a:pt x="222" y="636"/>
                  </a:lnTo>
                  <a:lnTo>
                    <a:pt x="222" y="636"/>
                  </a:lnTo>
                  <a:lnTo>
                    <a:pt x="206" y="636"/>
                  </a:lnTo>
                  <a:lnTo>
                    <a:pt x="191" y="633"/>
                  </a:lnTo>
                  <a:lnTo>
                    <a:pt x="175" y="630"/>
                  </a:lnTo>
                  <a:lnTo>
                    <a:pt x="161" y="625"/>
                  </a:lnTo>
                  <a:lnTo>
                    <a:pt x="147" y="617"/>
                  </a:lnTo>
                  <a:lnTo>
                    <a:pt x="134" y="610"/>
                  </a:lnTo>
                  <a:lnTo>
                    <a:pt x="121" y="600"/>
                  </a:lnTo>
                  <a:lnTo>
                    <a:pt x="111" y="590"/>
                  </a:lnTo>
                  <a:lnTo>
                    <a:pt x="100" y="579"/>
                  </a:lnTo>
                  <a:lnTo>
                    <a:pt x="91" y="567"/>
                  </a:lnTo>
                  <a:lnTo>
                    <a:pt x="83" y="554"/>
                  </a:lnTo>
                  <a:lnTo>
                    <a:pt x="76" y="540"/>
                  </a:lnTo>
                  <a:lnTo>
                    <a:pt x="71" y="525"/>
                  </a:lnTo>
                  <a:lnTo>
                    <a:pt x="67" y="510"/>
                  </a:lnTo>
                  <a:lnTo>
                    <a:pt x="64" y="494"/>
                  </a:lnTo>
                  <a:lnTo>
                    <a:pt x="63" y="478"/>
                  </a:lnTo>
                  <a:lnTo>
                    <a:pt x="63" y="478"/>
                  </a:lnTo>
                  <a:lnTo>
                    <a:pt x="64" y="464"/>
                  </a:lnTo>
                  <a:lnTo>
                    <a:pt x="66" y="451"/>
                  </a:lnTo>
                  <a:lnTo>
                    <a:pt x="69" y="438"/>
                  </a:lnTo>
                  <a:lnTo>
                    <a:pt x="73" y="425"/>
                  </a:lnTo>
                  <a:lnTo>
                    <a:pt x="78" y="412"/>
                  </a:lnTo>
                  <a:lnTo>
                    <a:pt x="84" y="400"/>
                  </a:lnTo>
                  <a:lnTo>
                    <a:pt x="91" y="390"/>
                  </a:lnTo>
                  <a:lnTo>
                    <a:pt x="99" y="379"/>
                  </a:lnTo>
                  <a:lnTo>
                    <a:pt x="107" y="368"/>
                  </a:lnTo>
                  <a:lnTo>
                    <a:pt x="117" y="360"/>
                  </a:lnTo>
                  <a:lnTo>
                    <a:pt x="127" y="351"/>
                  </a:lnTo>
                  <a:lnTo>
                    <a:pt x="138" y="344"/>
                  </a:lnTo>
                  <a:lnTo>
                    <a:pt x="149" y="337"/>
                  </a:lnTo>
                  <a:lnTo>
                    <a:pt x="162" y="331"/>
                  </a:lnTo>
                  <a:lnTo>
                    <a:pt x="175" y="326"/>
                  </a:lnTo>
                  <a:lnTo>
                    <a:pt x="188" y="323"/>
                  </a:lnTo>
                  <a:lnTo>
                    <a:pt x="188" y="323"/>
                  </a:lnTo>
                  <a:lnTo>
                    <a:pt x="194" y="320"/>
                  </a:lnTo>
                  <a:lnTo>
                    <a:pt x="201" y="317"/>
                  </a:lnTo>
                  <a:lnTo>
                    <a:pt x="206" y="311"/>
                  </a:lnTo>
                  <a:lnTo>
                    <a:pt x="209" y="305"/>
                  </a:lnTo>
                  <a:lnTo>
                    <a:pt x="209" y="305"/>
                  </a:lnTo>
                  <a:lnTo>
                    <a:pt x="213" y="297"/>
                  </a:lnTo>
                  <a:lnTo>
                    <a:pt x="213" y="290"/>
                  </a:lnTo>
                  <a:lnTo>
                    <a:pt x="211" y="283"/>
                  </a:lnTo>
                  <a:lnTo>
                    <a:pt x="208" y="276"/>
                  </a:lnTo>
                  <a:lnTo>
                    <a:pt x="208" y="276"/>
                  </a:lnTo>
                  <a:lnTo>
                    <a:pt x="201" y="260"/>
                  </a:lnTo>
                  <a:lnTo>
                    <a:pt x="195" y="243"/>
                  </a:lnTo>
                  <a:lnTo>
                    <a:pt x="192" y="226"/>
                  </a:lnTo>
                  <a:lnTo>
                    <a:pt x="191" y="207"/>
                  </a:lnTo>
                  <a:lnTo>
                    <a:pt x="191" y="207"/>
                  </a:lnTo>
                  <a:lnTo>
                    <a:pt x="192" y="192"/>
                  </a:lnTo>
                  <a:lnTo>
                    <a:pt x="194" y="178"/>
                  </a:lnTo>
                  <a:lnTo>
                    <a:pt x="197" y="164"/>
                  </a:lnTo>
                  <a:lnTo>
                    <a:pt x="202" y="151"/>
                  </a:lnTo>
                  <a:lnTo>
                    <a:pt x="208" y="140"/>
                  </a:lnTo>
                  <a:lnTo>
                    <a:pt x="216" y="128"/>
                  </a:lnTo>
                  <a:lnTo>
                    <a:pt x="223" y="116"/>
                  </a:lnTo>
                  <a:lnTo>
                    <a:pt x="233" y="106"/>
                  </a:lnTo>
                  <a:lnTo>
                    <a:pt x="243" y="97"/>
                  </a:lnTo>
                  <a:lnTo>
                    <a:pt x="254" y="89"/>
                  </a:lnTo>
                  <a:lnTo>
                    <a:pt x="266" y="82"/>
                  </a:lnTo>
                  <a:lnTo>
                    <a:pt x="278" y="75"/>
                  </a:lnTo>
                  <a:lnTo>
                    <a:pt x="292" y="71"/>
                  </a:lnTo>
                  <a:lnTo>
                    <a:pt x="305" y="67"/>
                  </a:lnTo>
                  <a:lnTo>
                    <a:pt x="320" y="65"/>
                  </a:lnTo>
                  <a:lnTo>
                    <a:pt x="334" y="65"/>
                  </a:lnTo>
                  <a:lnTo>
                    <a:pt x="334" y="65"/>
                  </a:lnTo>
                  <a:lnTo>
                    <a:pt x="347" y="65"/>
                  </a:lnTo>
                  <a:lnTo>
                    <a:pt x="358" y="67"/>
                  </a:lnTo>
                  <a:lnTo>
                    <a:pt x="371" y="69"/>
                  </a:lnTo>
                  <a:lnTo>
                    <a:pt x="383" y="73"/>
                  </a:lnTo>
                  <a:lnTo>
                    <a:pt x="394" y="77"/>
                  </a:lnTo>
                  <a:lnTo>
                    <a:pt x="405" y="83"/>
                  </a:lnTo>
                  <a:lnTo>
                    <a:pt x="415" y="89"/>
                  </a:lnTo>
                  <a:lnTo>
                    <a:pt x="425" y="97"/>
                  </a:lnTo>
                  <a:lnTo>
                    <a:pt x="434" y="104"/>
                  </a:lnTo>
                  <a:lnTo>
                    <a:pt x="442" y="114"/>
                  </a:lnTo>
                  <a:lnTo>
                    <a:pt x="450" y="123"/>
                  </a:lnTo>
                  <a:lnTo>
                    <a:pt x="456" y="133"/>
                  </a:lnTo>
                  <a:lnTo>
                    <a:pt x="462" y="144"/>
                  </a:lnTo>
                  <a:lnTo>
                    <a:pt x="467" y="155"/>
                  </a:lnTo>
                  <a:lnTo>
                    <a:pt x="471" y="167"/>
                  </a:lnTo>
                  <a:lnTo>
                    <a:pt x="474" y="179"/>
                  </a:lnTo>
                  <a:lnTo>
                    <a:pt x="474" y="179"/>
                  </a:lnTo>
                  <a:lnTo>
                    <a:pt x="478" y="187"/>
                  </a:lnTo>
                  <a:lnTo>
                    <a:pt x="482" y="193"/>
                  </a:lnTo>
                  <a:lnTo>
                    <a:pt x="488" y="199"/>
                  </a:lnTo>
                  <a:lnTo>
                    <a:pt x="496" y="203"/>
                  </a:lnTo>
                  <a:lnTo>
                    <a:pt x="496" y="203"/>
                  </a:lnTo>
                  <a:lnTo>
                    <a:pt x="504" y="204"/>
                  </a:lnTo>
                  <a:lnTo>
                    <a:pt x="512" y="204"/>
                  </a:lnTo>
                  <a:lnTo>
                    <a:pt x="520" y="201"/>
                  </a:lnTo>
                  <a:lnTo>
                    <a:pt x="527" y="195"/>
                  </a:lnTo>
                  <a:lnTo>
                    <a:pt x="527" y="195"/>
                  </a:lnTo>
                  <a:lnTo>
                    <a:pt x="545" y="180"/>
                  </a:lnTo>
                  <a:lnTo>
                    <a:pt x="566" y="167"/>
                  </a:lnTo>
                  <a:lnTo>
                    <a:pt x="586" y="155"/>
                  </a:lnTo>
                  <a:lnTo>
                    <a:pt x="607" y="145"/>
                  </a:lnTo>
                  <a:lnTo>
                    <a:pt x="630" y="138"/>
                  </a:lnTo>
                  <a:lnTo>
                    <a:pt x="652" y="132"/>
                  </a:lnTo>
                  <a:lnTo>
                    <a:pt x="676" y="129"/>
                  </a:lnTo>
                  <a:lnTo>
                    <a:pt x="700" y="128"/>
                  </a:lnTo>
                  <a:lnTo>
                    <a:pt x="700" y="128"/>
                  </a:lnTo>
                  <a:lnTo>
                    <a:pt x="712" y="128"/>
                  </a:lnTo>
                  <a:lnTo>
                    <a:pt x="725" y="129"/>
                  </a:lnTo>
                  <a:lnTo>
                    <a:pt x="738" y="131"/>
                  </a:lnTo>
                  <a:lnTo>
                    <a:pt x="751" y="133"/>
                  </a:lnTo>
                  <a:lnTo>
                    <a:pt x="776" y="140"/>
                  </a:lnTo>
                  <a:lnTo>
                    <a:pt x="798" y="148"/>
                  </a:lnTo>
                  <a:lnTo>
                    <a:pt x="821" y="159"/>
                  </a:lnTo>
                  <a:lnTo>
                    <a:pt x="842" y="172"/>
                  </a:lnTo>
                  <a:lnTo>
                    <a:pt x="862" y="186"/>
                  </a:lnTo>
                  <a:lnTo>
                    <a:pt x="880" y="203"/>
                  </a:lnTo>
                  <a:lnTo>
                    <a:pt x="896" y="220"/>
                  </a:lnTo>
                  <a:lnTo>
                    <a:pt x="911" y="241"/>
                  </a:lnTo>
                  <a:lnTo>
                    <a:pt x="924" y="261"/>
                  </a:lnTo>
                  <a:lnTo>
                    <a:pt x="935" y="283"/>
                  </a:lnTo>
                  <a:lnTo>
                    <a:pt x="943" y="307"/>
                  </a:lnTo>
                  <a:lnTo>
                    <a:pt x="949" y="331"/>
                  </a:lnTo>
                  <a:lnTo>
                    <a:pt x="952" y="344"/>
                  </a:lnTo>
                  <a:lnTo>
                    <a:pt x="953" y="356"/>
                  </a:lnTo>
                  <a:lnTo>
                    <a:pt x="954" y="369"/>
                  </a:lnTo>
                  <a:lnTo>
                    <a:pt x="954" y="382"/>
                  </a:lnTo>
                  <a:lnTo>
                    <a:pt x="954" y="382"/>
                  </a:lnTo>
                  <a:lnTo>
                    <a:pt x="953" y="407"/>
                  </a:lnTo>
                  <a:lnTo>
                    <a:pt x="950" y="429"/>
                  </a:lnTo>
                  <a:lnTo>
                    <a:pt x="944" y="453"/>
                  </a:lnTo>
                  <a:lnTo>
                    <a:pt x="937" y="474"/>
                  </a:lnTo>
                  <a:lnTo>
                    <a:pt x="928" y="496"/>
                  </a:lnTo>
                  <a:lnTo>
                    <a:pt x="916" y="515"/>
                  </a:lnTo>
                  <a:lnTo>
                    <a:pt x="903" y="535"/>
                  </a:lnTo>
                  <a:lnTo>
                    <a:pt x="890" y="552"/>
                  </a:lnTo>
                  <a:lnTo>
                    <a:pt x="873" y="569"/>
                  </a:lnTo>
                  <a:lnTo>
                    <a:pt x="856" y="583"/>
                  </a:lnTo>
                  <a:lnTo>
                    <a:pt x="838" y="597"/>
                  </a:lnTo>
                  <a:lnTo>
                    <a:pt x="818" y="607"/>
                  </a:lnTo>
                  <a:lnTo>
                    <a:pt x="797" y="618"/>
                  </a:lnTo>
                  <a:lnTo>
                    <a:pt x="775" y="626"/>
                  </a:lnTo>
                  <a:lnTo>
                    <a:pt x="752" y="631"/>
                  </a:lnTo>
                  <a:lnTo>
                    <a:pt x="729" y="635"/>
                  </a:lnTo>
                  <a:lnTo>
                    <a:pt x="729" y="635"/>
                  </a:lnTo>
                  <a:lnTo>
                    <a:pt x="722" y="636"/>
                  </a:lnTo>
                  <a:lnTo>
                    <a:pt x="716" y="639"/>
                  </a:lnTo>
                  <a:lnTo>
                    <a:pt x="711" y="643"/>
                  </a:lnTo>
                  <a:lnTo>
                    <a:pt x="707" y="647"/>
                  </a:lnTo>
                  <a:lnTo>
                    <a:pt x="704" y="653"/>
                  </a:lnTo>
                  <a:lnTo>
                    <a:pt x="701" y="658"/>
                  </a:lnTo>
                  <a:lnTo>
                    <a:pt x="700" y="664"/>
                  </a:lnTo>
                  <a:lnTo>
                    <a:pt x="700" y="671"/>
                  </a:lnTo>
                  <a:lnTo>
                    <a:pt x="700" y="671"/>
                  </a:lnTo>
                  <a:lnTo>
                    <a:pt x="702" y="676"/>
                  </a:lnTo>
                  <a:lnTo>
                    <a:pt x="704" y="683"/>
                  </a:lnTo>
                  <a:lnTo>
                    <a:pt x="707" y="687"/>
                  </a:lnTo>
                  <a:lnTo>
                    <a:pt x="711" y="691"/>
                  </a:lnTo>
                  <a:lnTo>
                    <a:pt x="717" y="694"/>
                  </a:lnTo>
                  <a:lnTo>
                    <a:pt x="722" y="698"/>
                  </a:lnTo>
                  <a:lnTo>
                    <a:pt x="729" y="699"/>
                  </a:lnTo>
                  <a:lnTo>
                    <a:pt x="735" y="699"/>
                  </a:lnTo>
                  <a:lnTo>
                    <a:pt x="735" y="699"/>
                  </a:lnTo>
                  <a:lnTo>
                    <a:pt x="750" y="697"/>
                  </a:lnTo>
                  <a:lnTo>
                    <a:pt x="765" y="693"/>
                  </a:lnTo>
                  <a:lnTo>
                    <a:pt x="779" y="690"/>
                  </a:lnTo>
                  <a:lnTo>
                    <a:pt x="793" y="687"/>
                  </a:lnTo>
                  <a:lnTo>
                    <a:pt x="807" y="682"/>
                  </a:lnTo>
                  <a:lnTo>
                    <a:pt x="821" y="676"/>
                  </a:lnTo>
                  <a:lnTo>
                    <a:pt x="835" y="671"/>
                  </a:lnTo>
                  <a:lnTo>
                    <a:pt x="848" y="664"/>
                  </a:lnTo>
                  <a:lnTo>
                    <a:pt x="859" y="658"/>
                  </a:lnTo>
                  <a:lnTo>
                    <a:pt x="872" y="650"/>
                  </a:lnTo>
                  <a:lnTo>
                    <a:pt x="884" y="642"/>
                  </a:lnTo>
                  <a:lnTo>
                    <a:pt x="895" y="633"/>
                  </a:lnTo>
                  <a:lnTo>
                    <a:pt x="917" y="615"/>
                  </a:lnTo>
                  <a:lnTo>
                    <a:pt x="937" y="595"/>
                  </a:lnTo>
                  <a:lnTo>
                    <a:pt x="955" y="572"/>
                  </a:lnTo>
                  <a:lnTo>
                    <a:pt x="971" y="548"/>
                  </a:lnTo>
                  <a:lnTo>
                    <a:pt x="978" y="537"/>
                  </a:lnTo>
                  <a:lnTo>
                    <a:pt x="985" y="524"/>
                  </a:lnTo>
                  <a:lnTo>
                    <a:pt x="990" y="511"/>
                  </a:lnTo>
                  <a:lnTo>
                    <a:pt x="996" y="498"/>
                  </a:lnTo>
                  <a:lnTo>
                    <a:pt x="1001" y="484"/>
                  </a:lnTo>
                  <a:lnTo>
                    <a:pt x="1005" y="470"/>
                  </a:lnTo>
                  <a:lnTo>
                    <a:pt x="1010" y="456"/>
                  </a:lnTo>
                  <a:lnTo>
                    <a:pt x="1012" y="442"/>
                  </a:lnTo>
                  <a:lnTo>
                    <a:pt x="1015" y="427"/>
                  </a:lnTo>
                  <a:lnTo>
                    <a:pt x="1016" y="412"/>
                  </a:lnTo>
                  <a:lnTo>
                    <a:pt x="1017" y="397"/>
                  </a:lnTo>
                  <a:lnTo>
                    <a:pt x="1018" y="382"/>
                  </a:lnTo>
                  <a:lnTo>
                    <a:pt x="1018" y="382"/>
                  </a:lnTo>
                  <a:lnTo>
                    <a:pt x="1017" y="366"/>
                  </a:lnTo>
                  <a:lnTo>
                    <a:pt x="1016" y="350"/>
                  </a:lnTo>
                  <a:lnTo>
                    <a:pt x="1014" y="334"/>
                  </a:lnTo>
                  <a:lnTo>
                    <a:pt x="1012" y="318"/>
                  </a:lnTo>
                  <a:lnTo>
                    <a:pt x="1008" y="303"/>
                  </a:lnTo>
                  <a:lnTo>
                    <a:pt x="1003" y="288"/>
                  </a:lnTo>
                  <a:lnTo>
                    <a:pt x="999" y="273"/>
                  </a:lnTo>
                  <a:lnTo>
                    <a:pt x="993" y="259"/>
                  </a:lnTo>
                  <a:lnTo>
                    <a:pt x="986" y="245"/>
                  </a:lnTo>
                  <a:lnTo>
                    <a:pt x="980" y="231"/>
                  </a:lnTo>
                  <a:lnTo>
                    <a:pt x="972" y="218"/>
                  </a:lnTo>
                  <a:lnTo>
                    <a:pt x="964" y="205"/>
                  </a:lnTo>
                  <a:lnTo>
                    <a:pt x="955" y="192"/>
                  </a:lnTo>
                  <a:lnTo>
                    <a:pt x="945" y="180"/>
                  </a:lnTo>
                  <a:lnTo>
                    <a:pt x="935" y="169"/>
                  </a:lnTo>
                  <a:lnTo>
                    <a:pt x="925" y="158"/>
                  </a:lnTo>
                  <a:lnTo>
                    <a:pt x="913" y="147"/>
                  </a:lnTo>
                  <a:lnTo>
                    <a:pt x="902" y="136"/>
                  </a:lnTo>
                  <a:lnTo>
                    <a:pt x="890" y="128"/>
                  </a:lnTo>
                  <a:lnTo>
                    <a:pt x="878" y="118"/>
                  </a:lnTo>
                  <a:lnTo>
                    <a:pt x="865" y="111"/>
                  </a:lnTo>
                  <a:lnTo>
                    <a:pt x="851" y="103"/>
                  </a:lnTo>
                  <a:lnTo>
                    <a:pt x="838" y="96"/>
                  </a:lnTo>
                  <a:lnTo>
                    <a:pt x="823" y="89"/>
                  </a:lnTo>
                  <a:lnTo>
                    <a:pt x="809" y="84"/>
                  </a:lnTo>
                  <a:lnTo>
                    <a:pt x="794" y="79"/>
                  </a:lnTo>
                  <a:lnTo>
                    <a:pt x="779" y="74"/>
                  </a:lnTo>
                  <a:lnTo>
                    <a:pt x="764" y="71"/>
                  </a:lnTo>
                  <a:lnTo>
                    <a:pt x="748" y="68"/>
                  </a:lnTo>
                  <a:lnTo>
                    <a:pt x="732" y="66"/>
                  </a:lnTo>
                  <a:lnTo>
                    <a:pt x="716" y="65"/>
                  </a:lnTo>
                  <a:lnTo>
                    <a:pt x="700" y="65"/>
                  </a:lnTo>
                  <a:lnTo>
                    <a:pt x="700" y="65"/>
                  </a:lnTo>
                  <a:close/>
                  <a:moveTo>
                    <a:pt x="827" y="382"/>
                  </a:moveTo>
                  <a:lnTo>
                    <a:pt x="827" y="382"/>
                  </a:lnTo>
                  <a:lnTo>
                    <a:pt x="827" y="389"/>
                  </a:lnTo>
                  <a:lnTo>
                    <a:pt x="829" y="395"/>
                  </a:lnTo>
                  <a:lnTo>
                    <a:pt x="833" y="400"/>
                  </a:lnTo>
                  <a:lnTo>
                    <a:pt x="836" y="405"/>
                  </a:lnTo>
                  <a:lnTo>
                    <a:pt x="841" y="409"/>
                  </a:lnTo>
                  <a:lnTo>
                    <a:pt x="847" y="411"/>
                  </a:lnTo>
                  <a:lnTo>
                    <a:pt x="852" y="413"/>
                  </a:lnTo>
                  <a:lnTo>
                    <a:pt x="858" y="414"/>
                  </a:lnTo>
                  <a:lnTo>
                    <a:pt x="858" y="414"/>
                  </a:lnTo>
                  <a:lnTo>
                    <a:pt x="865" y="413"/>
                  </a:lnTo>
                  <a:lnTo>
                    <a:pt x="871" y="411"/>
                  </a:lnTo>
                  <a:lnTo>
                    <a:pt x="877" y="409"/>
                  </a:lnTo>
                  <a:lnTo>
                    <a:pt x="881" y="405"/>
                  </a:lnTo>
                  <a:lnTo>
                    <a:pt x="885" y="400"/>
                  </a:lnTo>
                  <a:lnTo>
                    <a:pt x="888" y="395"/>
                  </a:lnTo>
                  <a:lnTo>
                    <a:pt x="890" y="389"/>
                  </a:lnTo>
                  <a:lnTo>
                    <a:pt x="891" y="382"/>
                  </a:lnTo>
                  <a:lnTo>
                    <a:pt x="891" y="382"/>
                  </a:lnTo>
                  <a:lnTo>
                    <a:pt x="890" y="363"/>
                  </a:lnTo>
                  <a:lnTo>
                    <a:pt x="886" y="344"/>
                  </a:lnTo>
                  <a:lnTo>
                    <a:pt x="882" y="325"/>
                  </a:lnTo>
                  <a:lnTo>
                    <a:pt x="876" y="308"/>
                  </a:lnTo>
                  <a:lnTo>
                    <a:pt x="867" y="291"/>
                  </a:lnTo>
                  <a:lnTo>
                    <a:pt x="858" y="276"/>
                  </a:lnTo>
                  <a:lnTo>
                    <a:pt x="847" y="261"/>
                  </a:lnTo>
                  <a:lnTo>
                    <a:pt x="835" y="247"/>
                  </a:lnTo>
                  <a:lnTo>
                    <a:pt x="821" y="235"/>
                  </a:lnTo>
                  <a:lnTo>
                    <a:pt x="806" y="224"/>
                  </a:lnTo>
                  <a:lnTo>
                    <a:pt x="791" y="215"/>
                  </a:lnTo>
                  <a:lnTo>
                    <a:pt x="774" y="206"/>
                  </a:lnTo>
                  <a:lnTo>
                    <a:pt x="756" y="200"/>
                  </a:lnTo>
                  <a:lnTo>
                    <a:pt x="738" y="195"/>
                  </a:lnTo>
                  <a:lnTo>
                    <a:pt x="719" y="192"/>
                  </a:lnTo>
                  <a:lnTo>
                    <a:pt x="700" y="191"/>
                  </a:lnTo>
                  <a:lnTo>
                    <a:pt x="700" y="191"/>
                  </a:lnTo>
                  <a:lnTo>
                    <a:pt x="693" y="192"/>
                  </a:lnTo>
                  <a:lnTo>
                    <a:pt x="688" y="194"/>
                  </a:lnTo>
                  <a:lnTo>
                    <a:pt x="682" y="197"/>
                  </a:lnTo>
                  <a:lnTo>
                    <a:pt x="677" y="201"/>
                  </a:lnTo>
                  <a:lnTo>
                    <a:pt x="674" y="205"/>
                  </a:lnTo>
                  <a:lnTo>
                    <a:pt x="671" y="210"/>
                  </a:lnTo>
                  <a:lnTo>
                    <a:pt x="669" y="217"/>
                  </a:lnTo>
                  <a:lnTo>
                    <a:pt x="667" y="223"/>
                  </a:lnTo>
                  <a:lnTo>
                    <a:pt x="667" y="223"/>
                  </a:lnTo>
                  <a:lnTo>
                    <a:pt x="669" y="230"/>
                  </a:lnTo>
                  <a:lnTo>
                    <a:pt x="671" y="235"/>
                  </a:lnTo>
                  <a:lnTo>
                    <a:pt x="674" y="242"/>
                  </a:lnTo>
                  <a:lnTo>
                    <a:pt x="677" y="246"/>
                  </a:lnTo>
                  <a:lnTo>
                    <a:pt x="682" y="250"/>
                  </a:lnTo>
                  <a:lnTo>
                    <a:pt x="688" y="252"/>
                  </a:lnTo>
                  <a:lnTo>
                    <a:pt x="693" y="254"/>
                  </a:lnTo>
                  <a:lnTo>
                    <a:pt x="700" y="256"/>
                  </a:lnTo>
                  <a:lnTo>
                    <a:pt x="700" y="256"/>
                  </a:lnTo>
                  <a:lnTo>
                    <a:pt x="712" y="256"/>
                  </a:lnTo>
                  <a:lnTo>
                    <a:pt x="725" y="258"/>
                  </a:lnTo>
                  <a:lnTo>
                    <a:pt x="737" y="261"/>
                  </a:lnTo>
                  <a:lnTo>
                    <a:pt x="749" y="265"/>
                  </a:lnTo>
                  <a:lnTo>
                    <a:pt x="761" y="271"/>
                  </a:lnTo>
                  <a:lnTo>
                    <a:pt x="770" y="277"/>
                  </a:lnTo>
                  <a:lnTo>
                    <a:pt x="781" y="285"/>
                  </a:lnTo>
                  <a:lnTo>
                    <a:pt x="790" y="292"/>
                  </a:lnTo>
                  <a:lnTo>
                    <a:pt x="798" y="302"/>
                  </a:lnTo>
                  <a:lnTo>
                    <a:pt x="805" y="311"/>
                  </a:lnTo>
                  <a:lnTo>
                    <a:pt x="811" y="322"/>
                  </a:lnTo>
                  <a:lnTo>
                    <a:pt x="817" y="333"/>
                  </a:lnTo>
                  <a:lnTo>
                    <a:pt x="821" y="345"/>
                  </a:lnTo>
                  <a:lnTo>
                    <a:pt x="824" y="356"/>
                  </a:lnTo>
                  <a:lnTo>
                    <a:pt x="826" y="369"/>
                  </a:lnTo>
                  <a:lnTo>
                    <a:pt x="827" y="382"/>
                  </a:lnTo>
                  <a:lnTo>
                    <a:pt x="827" y="382"/>
                  </a:lnTo>
                  <a:close/>
                  <a:moveTo>
                    <a:pt x="636" y="541"/>
                  </a:moveTo>
                  <a:lnTo>
                    <a:pt x="601" y="541"/>
                  </a:lnTo>
                  <a:lnTo>
                    <a:pt x="635" y="423"/>
                  </a:lnTo>
                  <a:lnTo>
                    <a:pt x="635" y="423"/>
                  </a:lnTo>
                  <a:lnTo>
                    <a:pt x="636" y="415"/>
                  </a:lnTo>
                  <a:lnTo>
                    <a:pt x="635" y="408"/>
                  </a:lnTo>
                  <a:lnTo>
                    <a:pt x="633" y="401"/>
                  </a:lnTo>
                  <a:lnTo>
                    <a:pt x="630" y="395"/>
                  </a:lnTo>
                  <a:lnTo>
                    <a:pt x="630" y="395"/>
                  </a:lnTo>
                  <a:lnTo>
                    <a:pt x="625" y="390"/>
                  </a:lnTo>
                  <a:lnTo>
                    <a:pt x="618" y="385"/>
                  </a:lnTo>
                  <a:lnTo>
                    <a:pt x="612" y="383"/>
                  </a:lnTo>
                  <a:lnTo>
                    <a:pt x="604" y="382"/>
                  </a:lnTo>
                  <a:lnTo>
                    <a:pt x="478" y="382"/>
                  </a:lnTo>
                  <a:lnTo>
                    <a:pt x="478" y="382"/>
                  </a:lnTo>
                  <a:lnTo>
                    <a:pt x="472" y="383"/>
                  </a:lnTo>
                  <a:lnTo>
                    <a:pt x="467" y="384"/>
                  </a:lnTo>
                  <a:lnTo>
                    <a:pt x="462" y="386"/>
                  </a:lnTo>
                  <a:lnTo>
                    <a:pt x="458" y="389"/>
                  </a:lnTo>
                  <a:lnTo>
                    <a:pt x="454" y="392"/>
                  </a:lnTo>
                  <a:lnTo>
                    <a:pt x="451" y="396"/>
                  </a:lnTo>
                  <a:lnTo>
                    <a:pt x="449" y="400"/>
                  </a:lnTo>
                  <a:lnTo>
                    <a:pt x="446" y="406"/>
                  </a:lnTo>
                  <a:lnTo>
                    <a:pt x="383" y="628"/>
                  </a:lnTo>
                  <a:lnTo>
                    <a:pt x="383" y="628"/>
                  </a:lnTo>
                  <a:lnTo>
                    <a:pt x="382" y="635"/>
                  </a:lnTo>
                  <a:lnTo>
                    <a:pt x="382" y="643"/>
                  </a:lnTo>
                  <a:lnTo>
                    <a:pt x="384" y="649"/>
                  </a:lnTo>
                  <a:lnTo>
                    <a:pt x="388" y="656"/>
                  </a:lnTo>
                  <a:lnTo>
                    <a:pt x="388" y="656"/>
                  </a:lnTo>
                  <a:lnTo>
                    <a:pt x="393" y="661"/>
                  </a:lnTo>
                  <a:lnTo>
                    <a:pt x="399" y="665"/>
                  </a:lnTo>
                  <a:lnTo>
                    <a:pt x="407" y="668"/>
                  </a:lnTo>
                  <a:lnTo>
                    <a:pt x="413" y="669"/>
                  </a:lnTo>
                  <a:lnTo>
                    <a:pt x="439" y="669"/>
                  </a:lnTo>
                  <a:lnTo>
                    <a:pt x="382" y="981"/>
                  </a:lnTo>
                  <a:lnTo>
                    <a:pt x="382" y="981"/>
                  </a:lnTo>
                  <a:lnTo>
                    <a:pt x="382" y="986"/>
                  </a:lnTo>
                  <a:lnTo>
                    <a:pt x="382" y="993"/>
                  </a:lnTo>
                  <a:lnTo>
                    <a:pt x="384" y="998"/>
                  </a:lnTo>
                  <a:lnTo>
                    <a:pt x="386" y="1002"/>
                  </a:lnTo>
                  <a:lnTo>
                    <a:pt x="390" y="1007"/>
                  </a:lnTo>
                  <a:lnTo>
                    <a:pt x="393" y="1011"/>
                  </a:lnTo>
                  <a:lnTo>
                    <a:pt x="398" y="1014"/>
                  </a:lnTo>
                  <a:lnTo>
                    <a:pt x="403" y="1016"/>
                  </a:lnTo>
                  <a:lnTo>
                    <a:pt x="403" y="1016"/>
                  </a:lnTo>
                  <a:lnTo>
                    <a:pt x="408" y="1018"/>
                  </a:lnTo>
                  <a:lnTo>
                    <a:pt x="413" y="1018"/>
                  </a:lnTo>
                  <a:lnTo>
                    <a:pt x="413" y="1018"/>
                  </a:lnTo>
                  <a:lnTo>
                    <a:pt x="422" y="1017"/>
                  </a:lnTo>
                  <a:lnTo>
                    <a:pt x="429" y="1014"/>
                  </a:lnTo>
                  <a:lnTo>
                    <a:pt x="437" y="1009"/>
                  </a:lnTo>
                  <a:lnTo>
                    <a:pt x="441" y="1001"/>
                  </a:lnTo>
                  <a:lnTo>
                    <a:pt x="664" y="588"/>
                  </a:lnTo>
                  <a:lnTo>
                    <a:pt x="664" y="588"/>
                  </a:lnTo>
                  <a:lnTo>
                    <a:pt x="667" y="581"/>
                  </a:lnTo>
                  <a:lnTo>
                    <a:pt x="667" y="572"/>
                  </a:lnTo>
                  <a:lnTo>
                    <a:pt x="666" y="565"/>
                  </a:lnTo>
                  <a:lnTo>
                    <a:pt x="663" y="557"/>
                  </a:lnTo>
                  <a:lnTo>
                    <a:pt x="663" y="557"/>
                  </a:lnTo>
                  <a:lnTo>
                    <a:pt x="659" y="551"/>
                  </a:lnTo>
                  <a:lnTo>
                    <a:pt x="651" y="545"/>
                  </a:lnTo>
                  <a:lnTo>
                    <a:pt x="644" y="542"/>
                  </a:lnTo>
                  <a:lnTo>
                    <a:pt x="636" y="541"/>
                  </a:lnTo>
                  <a:lnTo>
                    <a:pt x="636" y="541"/>
                  </a:lnTo>
                  <a:close/>
                  <a:moveTo>
                    <a:pt x="481" y="794"/>
                  </a:moveTo>
                  <a:lnTo>
                    <a:pt x="509" y="643"/>
                  </a:lnTo>
                  <a:lnTo>
                    <a:pt x="509" y="643"/>
                  </a:lnTo>
                  <a:lnTo>
                    <a:pt x="509" y="635"/>
                  </a:lnTo>
                  <a:lnTo>
                    <a:pt x="508" y="629"/>
                  </a:lnTo>
                  <a:lnTo>
                    <a:pt x="505" y="622"/>
                  </a:lnTo>
                  <a:lnTo>
                    <a:pt x="501" y="616"/>
                  </a:lnTo>
                  <a:lnTo>
                    <a:pt x="501" y="616"/>
                  </a:lnTo>
                  <a:lnTo>
                    <a:pt x="497" y="612"/>
                  </a:lnTo>
                  <a:lnTo>
                    <a:pt x="490" y="607"/>
                  </a:lnTo>
                  <a:lnTo>
                    <a:pt x="484" y="605"/>
                  </a:lnTo>
                  <a:lnTo>
                    <a:pt x="478" y="605"/>
                  </a:lnTo>
                  <a:lnTo>
                    <a:pt x="456" y="605"/>
                  </a:lnTo>
                  <a:lnTo>
                    <a:pt x="501" y="445"/>
                  </a:lnTo>
                  <a:lnTo>
                    <a:pt x="562" y="445"/>
                  </a:lnTo>
                  <a:lnTo>
                    <a:pt x="528" y="565"/>
                  </a:lnTo>
                  <a:lnTo>
                    <a:pt x="528" y="565"/>
                  </a:lnTo>
                  <a:lnTo>
                    <a:pt x="527" y="572"/>
                  </a:lnTo>
                  <a:lnTo>
                    <a:pt x="528" y="579"/>
                  </a:lnTo>
                  <a:lnTo>
                    <a:pt x="530" y="586"/>
                  </a:lnTo>
                  <a:lnTo>
                    <a:pt x="533" y="592"/>
                  </a:lnTo>
                  <a:lnTo>
                    <a:pt x="533" y="592"/>
                  </a:lnTo>
                  <a:lnTo>
                    <a:pt x="539" y="598"/>
                  </a:lnTo>
                  <a:lnTo>
                    <a:pt x="545" y="602"/>
                  </a:lnTo>
                  <a:lnTo>
                    <a:pt x="552" y="604"/>
                  </a:lnTo>
                  <a:lnTo>
                    <a:pt x="559" y="605"/>
                  </a:lnTo>
                  <a:lnTo>
                    <a:pt x="583" y="605"/>
                  </a:lnTo>
                  <a:lnTo>
                    <a:pt x="481" y="79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2" name="Freeform 40"/>
            <p:cNvSpPr>
              <a:spLocks noEditPoints="1"/>
            </p:cNvSpPr>
            <p:nvPr/>
          </p:nvSpPr>
          <p:spPr bwMode="auto">
            <a:xfrm>
              <a:off x="4737398" y="4440968"/>
              <a:ext cx="237978" cy="291022"/>
            </a:xfrm>
            <a:custGeom>
              <a:avLst/>
              <a:gdLst>
                <a:gd name="T0" fmla="*/ 704 w 827"/>
                <a:gd name="T1" fmla="*/ 39 h 1017"/>
                <a:gd name="T2" fmla="*/ 713 w 827"/>
                <a:gd name="T3" fmla="*/ 102 h 1017"/>
                <a:gd name="T4" fmla="*/ 668 w 827"/>
                <a:gd name="T5" fmla="*/ 254 h 1017"/>
                <a:gd name="T6" fmla="*/ 535 w 827"/>
                <a:gd name="T7" fmla="*/ 210 h 1017"/>
                <a:gd name="T8" fmla="*/ 468 w 827"/>
                <a:gd name="T9" fmla="*/ 86 h 1017"/>
                <a:gd name="T10" fmla="*/ 468 w 827"/>
                <a:gd name="T11" fmla="*/ 41 h 1017"/>
                <a:gd name="T12" fmla="*/ 402 w 827"/>
                <a:gd name="T13" fmla="*/ 2 h 1017"/>
                <a:gd name="T14" fmla="*/ 350 w 827"/>
                <a:gd name="T15" fmla="*/ 63 h 1017"/>
                <a:gd name="T16" fmla="*/ 350 w 827"/>
                <a:gd name="T17" fmla="*/ 146 h 1017"/>
                <a:gd name="T18" fmla="*/ 230 w 827"/>
                <a:gd name="T19" fmla="*/ 242 h 1017"/>
                <a:gd name="T20" fmla="*/ 95 w 827"/>
                <a:gd name="T21" fmla="*/ 245 h 1017"/>
                <a:gd name="T22" fmla="*/ 127 w 827"/>
                <a:gd name="T23" fmla="*/ 72 h 1017"/>
                <a:gd name="T24" fmla="*/ 88 w 827"/>
                <a:gd name="T25" fmla="*/ 4 h 1017"/>
                <a:gd name="T26" fmla="*/ 19 w 827"/>
                <a:gd name="T27" fmla="*/ 18 h 1017"/>
                <a:gd name="T28" fmla="*/ 5 w 827"/>
                <a:gd name="T29" fmla="*/ 88 h 1017"/>
                <a:gd name="T30" fmla="*/ 36 w 827"/>
                <a:gd name="T31" fmla="*/ 557 h 1017"/>
                <a:gd name="T32" fmla="*/ 122 w 827"/>
                <a:gd name="T33" fmla="*/ 754 h 1017"/>
                <a:gd name="T34" fmla="*/ 199 w 827"/>
                <a:gd name="T35" fmla="*/ 847 h 1017"/>
                <a:gd name="T36" fmla="*/ 397 w 827"/>
                <a:gd name="T37" fmla="*/ 1013 h 1017"/>
                <a:gd name="T38" fmla="*/ 413 w 827"/>
                <a:gd name="T39" fmla="*/ 1017 h 1017"/>
                <a:gd name="T40" fmla="*/ 424 w 827"/>
                <a:gd name="T41" fmla="*/ 1015 h 1017"/>
                <a:gd name="T42" fmla="*/ 526 w 827"/>
                <a:gd name="T43" fmla="*/ 942 h 1017"/>
                <a:gd name="T44" fmla="*/ 658 w 827"/>
                <a:gd name="T45" fmla="*/ 814 h 1017"/>
                <a:gd name="T46" fmla="*/ 773 w 827"/>
                <a:gd name="T47" fmla="*/ 626 h 1017"/>
                <a:gd name="T48" fmla="*/ 808 w 827"/>
                <a:gd name="T49" fmla="*/ 108 h 1017"/>
                <a:gd name="T50" fmla="*/ 825 w 827"/>
                <a:gd name="T51" fmla="*/ 50 h 1017"/>
                <a:gd name="T52" fmla="*/ 763 w 827"/>
                <a:gd name="T53" fmla="*/ 0 h 1017"/>
                <a:gd name="T54" fmla="*/ 293 w 827"/>
                <a:gd name="T55" fmla="*/ 284 h 1017"/>
                <a:gd name="T56" fmla="*/ 413 w 827"/>
                <a:gd name="T57" fmla="*/ 162 h 1017"/>
                <a:gd name="T58" fmla="*/ 516 w 827"/>
                <a:gd name="T59" fmla="*/ 275 h 1017"/>
                <a:gd name="T60" fmla="*/ 668 w 827"/>
                <a:gd name="T61" fmla="*/ 317 h 1017"/>
                <a:gd name="T62" fmla="*/ 95 w 827"/>
                <a:gd name="T63" fmla="*/ 413 h 1017"/>
                <a:gd name="T64" fmla="*/ 95 w 827"/>
                <a:gd name="T65" fmla="*/ 508 h 1017"/>
                <a:gd name="T66" fmla="*/ 142 w 827"/>
                <a:gd name="T67" fmla="*/ 667 h 1017"/>
                <a:gd name="T68" fmla="*/ 221 w 827"/>
                <a:gd name="T69" fmla="*/ 778 h 1017"/>
                <a:gd name="T70" fmla="*/ 331 w 827"/>
                <a:gd name="T71" fmla="*/ 884 h 1017"/>
                <a:gd name="T72" fmla="*/ 475 w 827"/>
                <a:gd name="T73" fmla="*/ 901 h 1017"/>
                <a:gd name="T74" fmla="*/ 603 w 827"/>
                <a:gd name="T75" fmla="*/ 780 h 1017"/>
                <a:gd name="T76" fmla="*/ 714 w 827"/>
                <a:gd name="T77" fmla="*/ 604 h 1017"/>
                <a:gd name="T78" fmla="*/ 731 w 827"/>
                <a:gd name="T79" fmla="*/ 525 h 1017"/>
                <a:gd name="T80" fmla="*/ 666 w 827"/>
                <a:gd name="T81" fmla="*/ 413 h 1017"/>
                <a:gd name="T82" fmla="*/ 497 w 827"/>
                <a:gd name="T83" fmla="*/ 336 h 1017"/>
                <a:gd name="T84" fmla="*/ 433 w 827"/>
                <a:gd name="T85" fmla="*/ 287 h 1017"/>
                <a:gd name="T86" fmla="*/ 360 w 827"/>
                <a:gd name="T87" fmla="*/ 302 h 1017"/>
                <a:gd name="T88" fmla="*/ 318 w 827"/>
                <a:gd name="T89" fmla="*/ 371 h 1017"/>
                <a:gd name="T90" fmla="*/ 339 w 827"/>
                <a:gd name="T91" fmla="*/ 442 h 1017"/>
                <a:gd name="T92" fmla="*/ 413 w 827"/>
                <a:gd name="T93" fmla="*/ 476 h 1017"/>
                <a:gd name="T94" fmla="*/ 481 w 827"/>
                <a:gd name="T95" fmla="*/ 448 h 1017"/>
                <a:gd name="T96" fmla="*/ 509 w 827"/>
                <a:gd name="T97" fmla="*/ 381 h 1017"/>
                <a:gd name="T98" fmla="*/ 407 w 827"/>
                <a:gd name="T99" fmla="*/ 350 h 1017"/>
                <a:gd name="T100" fmla="*/ 445 w 827"/>
                <a:gd name="T101" fmla="*/ 374 h 1017"/>
                <a:gd name="T102" fmla="*/ 420 w 827"/>
                <a:gd name="T103" fmla="*/ 412 h 1017"/>
                <a:gd name="T104" fmla="*/ 382 w 827"/>
                <a:gd name="T105" fmla="*/ 387 h 1017"/>
                <a:gd name="T106" fmla="*/ 350 w 827"/>
                <a:gd name="T107" fmla="*/ 800 h 1017"/>
                <a:gd name="T108" fmla="*/ 350 w 827"/>
                <a:gd name="T109" fmla="*/ 852 h 1017"/>
                <a:gd name="T110" fmla="*/ 376 w 827"/>
                <a:gd name="T111" fmla="*/ 889 h 1017"/>
                <a:gd name="T112" fmla="*/ 423 w 827"/>
                <a:gd name="T113" fmla="*/ 881 h 1017"/>
                <a:gd name="T114" fmla="*/ 468 w 827"/>
                <a:gd name="T115" fmla="*/ 881 h 1017"/>
                <a:gd name="T116" fmla="*/ 468 w 827"/>
                <a:gd name="T117" fmla="*/ 836 h 1017"/>
                <a:gd name="T118" fmla="*/ 475 w 827"/>
                <a:gd name="T119" fmla="*/ 783 h 1017"/>
                <a:gd name="T120" fmla="*/ 433 w 827"/>
                <a:gd name="T121" fmla="*/ 765 h 1017"/>
                <a:gd name="T122" fmla="*/ 381 w 827"/>
                <a:gd name="T123" fmla="*/ 76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7" h="1017">
                  <a:moveTo>
                    <a:pt x="763" y="0"/>
                  </a:moveTo>
                  <a:lnTo>
                    <a:pt x="763" y="0"/>
                  </a:lnTo>
                  <a:lnTo>
                    <a:pt x="757" y="0"/>
                  </a:lnTo>
                  <a:lnTo>
                    <a:pt x="750" y="1"/>
                  </a:lnTo>
                  <a:lnTo>
                    <a:pt x="739" y="4"/>
                  </a:lnTo>
                  <a:lnTo>
                    <a:pt x="728" y="11"/>
                  </a:lnTo>
                  <a:lnTo>
                    <a:pt x="718" y="18"/>
                  </a:lnTo>
                  <a:lnTo>
                    <a:pt x="711" y="28"/>
                  </a:lnTo>
                  <a:lnTo>
                    <a:pt x="704" y="39"/>
                  </a:lnTo>
                  <a:lnTo>
                    <a:pt x="701" y="50"/>
                  </a:lnTo>
                  <a:lnTo>
                    <a:pt x="700" y="57"/>
                  </a:lnTo>
                  <a:lnTo>
                    <a:pt x="700" y="63"/>
                  </a:lnTo>
                  <a:lnTo>
                    <a:pt x="700" y="63"/>
                  </a:lnTo>
                  <a:lnTo>
                    <a:pt x="700" y="72"/>
                  </a:lnTo>
                  <a:lnTo>
                    <a:pt x="702" y="80"/>
                  </a:lnTo>
                  <a:lnTo>
                    <a:pt x="704" y="88"/>
                  </a:lnTo>
                  <a:lnTo>
                    <a:pt x="709" y="95"/>
                  </a:lnTo>
                  <a:lnTo>
                    <a:pt x="713" y="102"/>
                  </a:lnTo>
                  <a:lnTo>
                    <a:pt x="718" y="108"/>
                  </a:lnTo>
                  <a:lnTo>
                    <a:pt x="725" y="114"/>
                  </a:lnTo>
                  <a:lnTo>
                    <a:pt x="731" y="118"/>
                  </a:lnTo>
                  <a:lnTo>
                    <a:pt x="731" y="245"/>
                  </a:lnTo>
                  <a:lnTo>
                    <a:pt x="731" y="245"/>
                  </a:lnTo>
                  <a:lnTo>
                    <a:pt x="716" y="249"/>
                  </a:lnTo>
                  <a:lnTo>
                    <a:pt x="700" y="252"/>
                  </a:lnTo>
                  <a:lnTo>
                    <a:pt x="684" y="253"/>
                  </a:lnTo>
                  <a:lnTo>
                    <a:pt x="668" y="254"/>
                  </a:lnTo>
                  <a:lnTo>
                    <a:pt x="668" y="254"/>
                  </a:lnTo>
                  <a:lnTo>
                    <a:pt x="650" y="253"/>
                  </a:lnTo>
                  <a:lnTo>
                    <a:pt x="631" y="251"/>
                  </a:lnTo>
                  <a:lnTo>
                    <a:pt x="614" y="248"/>
                  </a:lnTo>
                  <a:lnTo>
                    <a:pt x="597" y="242"/>
                  </a:lnTo>
                  <a:lnTo>
                    <a:pt x="580" y="236"/>
                  </a:lnTo>
                  <a:lnTo>
                    <a:pt x="565" y="228"/>
                  </a:lnTo>
                  <a:lnTo>
                    <a:pt x="550" y="220"/>
                  </a:lnTo>
                  <a:lnTo>
                    <a:pt x="535" y="210"/>
                  </a:lnTo>
                  <a:lnTo>
                    <a:pt x="522" y="198"/>
                  </a:lnTo>
                  <a:lnTo>
                    <a:pt x="509" y="187"/>
                  </a:lnTo>
                  <a:lnTo>
                    <a:pt x="497" y="174"/>
                  </a:lnTo>
                  <a:lnTo>
                    <a:pt x="486" y="161"/>
                  </a:lnTo>
                  <a:lnTo>
                    <a:pt x="477" y="146"/>
                  </a:lnTo>
                  <a:lnTo>
                    <a:pt x="468" y="131"/>
                  </a:lnTo>
                  <a:lnTo>
                    <a:pt x="462" y="115"/>
                  </a:lnTo>
                  <a:lnTo>
                    <a:pt x="455" y="98"/>
                  </a:lnTo>
                  <a:lnTo>
                    <a:pt x="468" y="86"/>
                  </a:lnTo>
                  <a:lnTo>
                    <a:pt x="468" y="86"/>
                  </a:lnTo>
                  <a:lnTo>
                    <a:pt x="471" y="80"/>
                  </a:lnTo>
                  <a:lnTo>
                    <a:pt x="475" y="75"/>
                  </a:lnTo>
                  <a:lnTo>
                    <a:pt x="477" y="70"/>
                  </a:lnTo>
                  <a:lnTo>
                    <a:pt x="477" y="63"/>
                  </a:lnTo>
                  <a:lnTo>
                    <a:pt x="477" y="57"/>
                  </a:lnTo>
                  <a:lnTo>
                    <a:pt x="475" y="51"/>
                  </a:lnTo>
                  <a:lnTo>
                    <a:pt x="471" y="46"/>
                  </a:lnTo>
                  <a:lnTo>
                    <a:pt x="468" y="41"/>
                  </a:lnTo>
                  <a:lnTo>
                    <a:pt x="436" y="8"/>
                  </a:lnTo>
                  <a:lnTo>
                    <a:pt x="436" y="8"/>
                  </a:lnTo>
                  <a:lnTo>
                    <a:pt x="431" y="5"/>
                  </a:lnTo>
                  <a:lnTo>
                    <a:pt x="425" y="2"/>
                  </a:lnTo>
                  <a:lnTo>
                    <a:pt x="425" y="2"/>
                  </a:lnTo>
                  <a:lnTo>
                    <a:pt x="420" y="0"/>
                  </a:lnTo>
                  <a:lnTo>
                    <a:pt x="413" y="0"/>
                  </a:lnTo>
                  <a:lnTo>
                    <a:pt x="407" y="0"/>
                  </a:lnTo>
                  <a:lnTo>
                    <a:pt x="402" y="2"/>
                  </a:lnTo>
                  <a:lnTo>
                    <a:pt x="402" y="2"/>
                  </a:lnTo>
                  <a:lnTo>
                    <a:pt x="395" y="5"/>
                  </a:lnTo>
                  <a:lnTo>
                    <a:pt x="391" y="8"/>
                  </a:lnTo>
                  <a:lnTo>
                    <a:pt x="359" y="41"/>
                  </a:lnTo>
                  <a:lnTo>
                    <a:pt x="359" y="41"/>
                  </a:lnTo>
                  <a:lnTo>
                    <a:pt x="356" y="46"/>
                  </a:lnTo>
                  <a:lnTo>
                    <a:pt x="352" y="51"/>
                  </a:lnTo>
                  <a:lnTo>
                    <a:pt x="350" y="57"/>
                  </a:lnTo>
                  <a:lnTo>
                    <a:pt x="350" y="63"/>
                  </a:lnTo>
                  <a:lnTo>
                    <a:pt x="350" y="70"/>
                  </a:lnTo>
                  <a:lnTo>
                    <a:pt x="352" y="75"/>
                  </a:lnTo>
                  <a:lnTo>
                    <a:pt x="356" y="80"/>
                  </a:lnTo>
                  <a:lnTo>
                    <a:pt x="359" y="86"/>
                  </a:lnTo>
                  <a:lnTo>
                    <a:pt x="372" y="98"/>
                  </a:lnTo>
                  <a:lnTo>
                    <a:pt x="372" y="98"/>
                  </a:lnTo>
                  <a:lnTo>
                    <a:pt x="365" y="115"/>
                  </a:lnTo>
                  <a:lnTo>
                    <a:pt x="358" y="131"/>
                  </a:lnTo>
                  <a:lnTo>
                    <a:pt x="350" y="146"/>
                  </a:lnTo>
                  <a:lnTo>
                    <a:pt x="341" y="161"/>
                  </a:lnTo>
                  <a:lnTo>
                    <a:pt x="330" y="174"/>
                  </a:lnTo>
                  <a:lnTo>
                    <a:pt x="318" y="187"/>
                  </a:lnTo>
                  <a:lnTo>
                    <a:pt x="305" y="198"/>
                  </a:lnTo>
                  <a:lnTo>
                    <a:pt x="292" y="210"/>
                  </a:lnTo>
                  <a:lnTo>
                    <a:pt x="277" y="220"/>
                  </a:lnTo>
                  <a:lnTo>
                    <a:pt x="262" y="228"/>
                  </a:lnTo>
                  <a:lnTo>
                    <a:pt x="246" y="236"/>
                  </a:lnTo>
                  <a:lnTo>
                    <a:pt x="230" y="242"/>
                  </a:lnTo>
                  <a:lnTo>
                    <a:pt x="213" y="248"/>
                  </a:lnTo>
                  <a:lnTo>
                    <a:pt x="196" y="251"/>
                  </a:lnTo>
                  <a:lnTo>
                    <a:pt x="177" y="253"/>
                  </a:lnTo>
                  <a:lnTo>
                    <a:pt x="159" y="254"/>
                  </a:lnTo>
                  <a:lnTo>
                    <a:pt x="159" y="254"/>
                  </a:lnTo>
                  <a:lnTo>
                    <a:pt x="143" y="253"/>
                  </a:lnTo>
                  <a:lnTo>
                    <a:pt x="127" y="252"/>
                  </a:lnTo>
                  <a:lnTo>
                    <a:pt x="111" y="249"/>
                  </a:lnTo>
                  <a:lnTo>
                    <a:pt x="95" y="245"/>
                  </a:lnTo>
                  <a:lnTo>
                    <a:pt x="95" y="118"/>
                  </a:lnTo>
                  <a:lnTo>
                    <a:pt x="95" y="118"/>
                  </a:lnTo>
                  <a:lnTo>
                    <a:pt x="102" y="114"/>
                  </a:lnTo>
                  <a:lnTo>
                    <a:pt x="109" y="108"/>
                  </a:lnTo>
                  <a:lnTo>
                    <a:pt x="114" y="102"/>
                  </a:lnTo>
                  <a:lnTo>
                    <a:pt x="118" y="95"/>
                  </a:lnTo>
                  <a:lnTo>
                    <a:pt x="122" y="88"/>
                  </a:lnTo>
                  <a:lnTo>
                    <a:pt x="125" y="80"/>
                  </a:lnTo>
                  <a:lnTo>
                    <a:pt x="127" y="72"/>
                  </a:lnTo>
                  <a:lnTo>
                    <a:pt x="127" y="63"/>
                  </a:lnTo>
                  <a:lnTo>
                    <a:pt x="127" y="63"/>
                  </a:lnTo>
                  <a:lnTo>
                    <a:pt x="127" y="57"/>
                  </a:lnTo>
                  <a:lnTo>
                    <a:pt x="126" y="50"/>
                  </a:lnTo>
                  <a:lnTo>
                    <a:pt x="122" y="39"/>
                  </a:lnTo>
                  <a:lnTo>
                    <a:pt x="116" y="28"/>
                  </a:lnTo>
                  <a:lnTo>
                    <a:pt x="109" y="18"/>
                  </a:lnTo>
                  <a:lnTo>
                    <a:pt x="99" y="11"/>
                  </a:lnTo>
                  <a:lnTo>
                    <a:pt x="88" y="4"/>
                  </a:lnTo>
                  <a:lnTo>
                    <a:pt x="77" y="1"/>
                  </a:lnTo>
                  <a:lnTo>
                    <a:pt x="70" y="0"/>
                  </a:lnTo>
                  <a:lnTo>
                    <a:pt x="64" y="0"/>
                  </a:lnTo>
                  <a:lnTo>
                    <a:pt x="64" y="0"/>
                  </a:lnTo>
                  <a:lnTo>
                    <a:pt x="57" y="0"/>
                  </a:lnTo>
                  <a:lnTo>
                    <a:pt x="51" y="1"/>
                  </a:lnTo>
                  <a:lnTo>
                    <a:pt x="39" y="4"/>
                  </a:lnTo>
                  <a:lnTo>
                    <a:pt x="28" y="11"/>
                  </a:lnTo>
                  <a:lnTo>
                    <a:pt x="19" y="18"/>
                  </a:lnTo>
                  <a:lnTo>
                    <a:pt x="11" y="28"/>
                  </a:lnTo>
                  <a:lnTo>
                    <a:pt x="5" y="39"/>
                  </a:lnTo>
                  <a:lnTo>
                    <a:pt x="1" y="50"/>
                  </a:lnTo>
                  <a:lnTo>
                    <a:pt x="0" y="57"/>
                  </a:lnTo>
                  <a:lnTo>
                    <a:pt x="0" y="63"/>
                  </a:lnTo>
                  <a:lnTo>
                    <a:pt x="0" y="63"/>
                  </a:lnTo>
                  <a:lnTo>
                    <a:pt x="0" y="72"/>
                  </a:lnTo>
                  <a:lnTo>
                    <a:pt x="3" y="80"/>
                  </a:lnTo>
                  <a:lnTo>
                    <a:pt x="5" y="88"/>
                  </a:lnTo>
                  <a:lnTo>
                    <a:pt x="9" y="95"/>
                  </a:lnTo>
                  <a:lnTo>
                    <a:pt x="13" y="102"/>
                  </a:lnTo>
                  <a:lnTo>
                    <a:pt x="19" y="108"/>
                  </a:lnTo>
                  <a:lnTo>
                    <a:pt x="25" y="114"/>
                  </a:lnTo>
                  <a:lnTo>
                    <a:pt x="31" y="118"/>
                  </a:lnTo>
                  <a:lnTo>
                    <a:pt x="31" y="508"/>
                  </a:lnTo>
                  <a:lnTo>
                    <a:pt x="31" y="508"/>
                  </a:lnTo>
                  <a:lnTo>
                    <a:pt x="33" y="532"/>
                  </a:lnTo>
                  <a:lnTo>
                    <a:pt x="36" y="557"/>
                  </a:lnTo>
                  <a:lnTo>
                    <a:pt x="40" y="580"/>
                  </a:lnTo>
                  <a:lnTo>
                    <a:pt x="45" y="603"/>
                  </a:lnTo>
                  <a:lnTo>
                    <a:pt x="53" y="626"/>
                  </a:lnTo>
                  <a:lnTo>
                    <a:pt x="62" y="649"/>
                  </a:lnTo>
                  <a:lnTo>
                    <a:pt x="72" y="670"/>
                  </a:lnTo>
                  <a:lnTo>
                    <a:pt x="83" y="692"/>
                  </a:lnTo>
                  <a:lnTo>
                    <a:pt x="95" y="713"/>
                  </a:lnTo>
                  <a:lnTo>
                    <a:pt x="108" y="735"/>
                  </a:lnTo>
                  <a:lnTo>
                    <a:pt x="122" y="754"/>
                  </a:lnTo>
                  <a:lnTo>
                    <a:pt x="136" y="775"/>
                  </a:lnTo>
                  <a:lnTo>
                    <a:pt x="151" y="793"/>
                  </a:lnTo>
                  <a:lnTo>
                    <a:pt x="167" y="812"/>
                  </a:lnTo>
                  <a:lnTo>
                    <a:pt x="198" y="846"/>
                  </a:lnTo>
                  <a:lnTo>
                    <a:pt x="198" y="846"/>
                  </a:lnTo>
                  <a:lnTo>
                    <a:pt x="199" y="847"/>
                  </a:lnTo>
                  <a:lnTo>
                    <a:pt x="199" y="847"/>
                  </a:lnTo>
                  <a:lnTo>
                    <a:pt x="199" y="847"/>
                  </a:lnTo>
                  <a:lnTo>
                    <a:pt x="199" y="847"/>
                  </a:lnTo>
                  <a:lnTo>
                    <a:pt x="233" y="882"/>
                  </a:lnTo>
                  <a:lnTo>
                    <a:pt x="268" y="914"/>
                  </a:lnTo>
                  <a:lnTo>
                    <a:pt x="300" y="941"/>
                  </a:lnTo>
                  <a:lnTo>
                    <a:pt x="330" y="964"/>
                  </a:lnTo>
                  <a:lnTo>
                    <a:pt x="354" y="984"/>
                  </a:lnTo>
                  <a:lnTo>
                    <a:pt x="375" y="998"/>
                  </a:lnTo>
                  <a:lnTo>
                    <a:pt x="396" y="1013"/>
                  </a:lnTo>
                  <a:lnTo>
                    <a:pt x="396" y="1013"/>
                  </a:lnTo>
                  <a:lnTo>
                    <a:pt x="397" y="1013"/>
                  </a:lnTo>
                  <a:lnTo>
                    <a:pt x="397" y="1013"/>
                  </a:lnTo>
                  <a:lnTo>
                    <a:pt x="403" y="1015"/>
                  </a:lnTo>
                  <a:lnTo>
                    <a:pt x="403" y="1015"/>
                  </a:lnTo>
                  <a:lnTo>
                    <a:pt x="405" y="1016"/>
                  </a:lnTo>
                  <a:lnTo>
                    <a:pt x="405" y="1016"/>
                  </a:lnTo>
                  <a:lnTo>
                    <a:pt x="412" y="1017"/>
                  </a:lnTo>
                  <a:lnTo>
                    <a:pt x="412" y="1017"/>
                  </a:lnTo>
                  <a:lnTo>
                    <a:pt x="413" y="1017"/>
                  </a:lnTo>
                  <a:lnTo>
                    <a:pt x="413" y="1017"/>
                  </a:lnTo>
                  <a:lnTo>
                    <a:pt x="413" y="1017"/>
                  </a:lnTo>
                  <a:lnTo>
                    <a:pt x="413" y="1017"/>
                  </a:lnTo>
                  <a:lnTo>
                    <a:pt x="413" y="1017"/>
                  </a:lnTo>
                  <a:lnTo>
                    <a:pt x="413" y="1017"/>
                  </a:lnTo>
                  <a:lnTo>
                    <a:pt x="413" y="1017"/>
                  </a:lnTo>
                  <a:lnTo>
                    <a:pt x="413" y="1017"/>
                  </a:lnTo>
                  <a:lnTo>
                    <a:pt x="422" y="1016"/>
                  </a:lnTo>
                  <a:lnTo>
                    <a:pt x="422" y="1016"/>
                  </a:lnTo>
                  <a:lnTo>
                    <a:pt x="424" y="1015"/>
                  </a:lnTo>
                  <a:lnTo>
                    <a:pt x="424" y="1015"/>
                  </a:lnTo>
                  <a:lnTo>
                    <a:pt x="430" y="1013"/>
                  </a:lnTo>
                  <a:lnTo>
                    <a:pt x="430" y="1013"/>
                  </a:lnTo>
                  <a:lnTo>
                    <a:pt x="431" y="1013"/>
                  </a:lnTo>
                  <a:lnTo>
                    <a:pt x="431" y="1013"/>
                  </a:lnTo>
                  <a:lnTo>
                    <a:pt x="451" y="999"/>
                  </a:lnTo>
                  <a:lnTo>
                    <a:pt x="471" y="984"/>
                  </a:lnTo>
                  <a:lnTo>
                    <a:pt x="497" y="964"/>
                  </a:lnTo>
                  <a:lnTo>
                    <a:pt x="526" y="942"/>
                  </a:lnTo>
                  <a:lnTo>
                    <a:pt x="558" y="915"/>
                  </a:lnTo>
                  <a:lnTo>
                    <a:pt x="592" y="884"/>
                  </a:lnTo>
                  <a:lnTo>
                    <a:pt x="626" y="850"/>
                  </a:lnTo>
                  <a:lnTo>
                    <a:pt x="626" y="850"/>
                  </a:lnTo>
                  <a:lnTo>
                    <a:pt x="626" y="850"/>
                  </a:lnTo>
                  <a:lnTo>
                    <a:pt x="626" y="850"/>
                  </a:lnTo>
                  <a:lnTo>
                    <a:pt x="627" y="849"/>
                  </a:lnTo>
                  <a:lnTo>
                    <a:pt x="627" y="849"/>
                  </a:lnTo>
                  <a:lnTo>
                    <a:pt x="658" y="814"/>
                  </a:lnTo>
                  <a:lnTo>
                    <a:pt x="674" y="795"/>
                  </a:lnTo>
                  <a:lnTo>
                    <a:pt x="689" y="776"/>
                  </a:lnTo>
                  <a:lnTo>
                    <a:pt x="704" y="756"/>
                  </a:lnTo>
                  <a:lnTo>
                    <a:pt x="718" y="736"/>
                  </a:lnTo>
                  <a:lnTo>
                    <a:pt x="731" y="716"/>
                  </a:lnTo>
                  <a:lnTo>
                    <a:pt x="743" y="694"/>
                  </a:lnTo>
                  <a:lnTo>
                    <a:pt x="755" y="672"/>
                  </a:lnTo>
                  <a:lnTo>
                    <a:pt x="764" y="650"/>
                  </a:lnTo>
                  <a:lnTo>
                    <a:pt x="773" y="626"/>
                  </a:lnTo>
                  <a:lnTo>
                    <a:pt x="780" y="604"/>
                  </a:lnTo>
                  <a:lnTo>
                    <a:pt x="787" y="580"/>
                  </a:lnTo>
                  <a:lnTo>
                    <a:pt x="791" y="557"/>
                  </a:lnTo>
                  <a:lnTo>
                    <a:pt x="794" y="533"/>
                  </a:lnTo>
                  <a:lnTo>
                    <a:pt x="795" y="508"/>
                  </a:lnTo>
                  <a:lnTo>
                    <a:pt x="795" y="118"/>
                  </a:lnTo>
                  <a:lnTo>
                    <a:pt x="795" y="118"/>
                  </a:lnTo>
                  <a:lnTo>
                    <a:pt x="802" y="114"/>
                  </a:lnTo>
                  <a:lnTo>
                    <a:pt x="808" y="108"/>
                  </a:lnTo>
                  <a:lnTo>
                    <a:pt x="814" y="102"/>
                  </a:lnTo>
                  <a:lnTo>
                    <a:pt x="818" y="95"/>
                  </a:lnTo>
                  <a:lnTo>
                    <a:pt x="822" y="88"/>
                  </a:lnTo>
                  <a:lnTo>
                    <a:pt x="824" y="80"/>
                  </a:lnTo>
                  <a:lnTo>
                    <a:pt x="827" y="72"/>
                  </a:lnTo>
                  <a:lnTo>
                    <a:pt x="827" y="63"/>
                  </a:lnTo>
                  <a:lnTo>
                    <a:pt x="827" y="63"/>
                  </a:lnTo>
                  <a:lnTo>
                    <a:pt x="827" y="57"/>
                  </a:lnTo>
                  <a:lnTo>
                    <a:pt x="825" y="50"/>
                  </a:lnTo>
                  <a:lnTo>
                    <a:pt x="822" y="39"/>
                  </a:lnTo>
                  <a:lnTo>
                    <a:pt x="816" y="28"/>
                  </a:lnTo>
                  <a:lnTo>
                    <a:pt x="808" y="18"/>
                  </a:lnTo>
                  <a:lnTo>
                    <a:pt x="799" y="11"/>
                  </a:lnTo>
                  <a:lnTo>
                    <a:pt x="788" y="4"/>
                  </a:lnTo>
                  <a:lnTo>
                    <a:pt x="776" y="1"/>
                  </a:lnTo>
                  <a:lnTo>
                    <a:pt x="770" y="0"/>
                  </a:lnTo>
                  <a:lnTo>
                    <a:pt x="763" y="0"/>
                  </a:lnTo>
                  <a:lnTo>
                    <a:pt x="763" y="0"/>
                  </a:lnTo>
                  <a:close/>
                  <a:moveTo>
                    <a:pt x="159" y="317"/>
                  </a:moveTo>
                  <a:lnTo>
                    <a:pt x="159" y="317"/>
                  </a:lnTo>
                  <a:lnTo>
                    <a:pt x="180" y="316"/>
                  </a:lnTo>
                  <a:lnTo>
                    <a:pt x="200" y="314"/>
                  </a:lnTo>
                  <a:lnTo>
                    <a:pt x="219" y="311"/>
                  </a:lnTo>
                  <a:lnTo>
                    <a:pt x="239" y="307"/>
                  </a:lnTo>
                  <a:lnTo>
                    <a:pt x="258" y="300"/>
                  </a:lnTo>
                  <a:lnTo>
                    <a:pt x="275" y="293"/>
                  </a:lnTo>
                  <a:lnTo>
                    <a:pt x="293" y="284"/>
                  </a:lnTo>
                  <a:lnTo>
                    <a:pt x="309" y="275"/>
                  </a:lnTo>
                  <a:lnTo>
                    <a:pt x="325" y="264"/>
                  </a:lnTo>
                  <a:lnTo>
                    <a:pt x="342" y="252"/>
                  </a:lnTo>
                  <a:lnTo>
                    <a:pt x="356" y="239"/>
                  </a:lnTo>
                  <a:lnTo>
                    <a:pt x="369" y="225"/>
                  </a:lnTo>
                  <a:lnTo>
                    <a:pt x="381" y="210"/>
                  </a:lnTo>
                  <a:lnTo>
                    <a:pt x="393" y="195"/>
                  </a:lnTo>
                  <a:lnTo>
                    <a:pt x="404" y="179"/>
                  </a:lnTo>
                  <a:lnTo>
                    <a:pt x="413" y="162"/>
                  </a:lnTo>
                  <a:lnTo>
                    <a:pt x="413" y="162"/>
                  </a:lnTo>
                  <a:lnTo>
                    <a:pt x="423" y="179"/>
                  </a:lnTo>
                  <a:lnTo>
                    <a:pt x="434" y="195"/>
                  </a:lnTo>
                  <a:lnTo>
                    <a:pt x="445" y="210"/>
                  </a:lnTo>
                  <a:lnTo>
                    <a:pt x="457" y="225"/>
                  </a:lnTo>
                  <a:lnTo>
                    <a:pt x="471" y="239"/>
                  </a:lnTo>
                  <a:lnTo>
                    <a:pt x="485" y="252"/>
                  </a:lnTo>
                  <a:lnTo>
                    <a:pt x="500" y="264"/>
                  </a:lnTo>
                  <a:lnTo>
                    <a:pt x="516" y="275"/>
                  </a:lnTo>
                  <a:lnTo>
                    <a:pt x="534" y="284"/>
                  </a:lnTo>
                  <a:lnTo>
                    <a:pt x="551" y="293"/>
                  </a:lnTo>
                  <a:lnTo>
                    <a:pt x="569" y="300"/>
                  </a:lnTo>
                  <a:lnTo>
                    <a:pt x="588" y="307"/>
                  </a:lnTo>
                  <a:lnTo>
                    <a:pt x="608" y="311"/>
                  </a:lnTo>
                  <a:lnTo>
                    <a:pt x="627" y="314"/>
                  </a:lnTo>
                  <a:lnTo>
                    <a:pt x="647" y="316"/>
                  </a:lnTo>
                  <a:lnTo>
                    <a:pt x="668" y="317"/>
                  </a:lnTo>
                  <a:lnTo>
                    <a:pt x="668" y="317"/>
                  </a:lnTo>
                  <a:lnTo>
                    <a:pt x="670" y="317"/>
                  </a:lnTo>
                  <a:lnTo>
                    <a:pt x="412" y="582"/>
                  </a:lnTo>
                  <a:lnTo>
                    <a:pt x="156" y="317"/>
                  </a:lnTo>
                  <a:lnTo>
                    <a:pt x="156" y="317"/>
                  </a:lnTo>
                  <a:lnTo>
                    <a:pt x="159" y="317"/>
                  </a:lnTo>
                  <a:lnTo>
                    <a:pt x="159" y="317"/>
                  </a:lnTo>
                  <a:close/>
                  <a:moveTo>
                    <a:pt x="95" y="346"/>
                  </a:moveTo>
                  <a:lnTo>
                    <a:pt x="160" y="413"/>
                  </a:lnTo>
                  <a:lnTo>
                    <a:pt x="95" y="413"/>
                  </a:lnTo>
                  <a:lnTo>
                    <a:pt x="95" y="346"/>
                  </a:lnTo>
                  <a:close/>
                  <a:moveTo>
                    <a:pt x="95" y="508"/>
                  </a:moveTo>
                  <a:lnTo>
                    <a:pt x="95" y="476"/>
                  </a:lnTo>
                  <a:lnTo>
                    <a:pt x="221" y="476"/>
                  </a:lnTo>
                  <a:lnTo>
                    <a:pt x="284" y="541"/>
                  </a:lnTo>
                  <a:lnTo>
                    <a:pt x="98" y="541"/>
                  </a:lnTo>
                  <a:lnTo>
                    <a:pt x="98" y="541"/>
                  </a:lnTo>
                  <a:lnTo>
                    <a:pt x="96" y="525"/>
                  </a:lnTo>
                  <a:lnTo>
                    <a:pt x="95" y="508"/>
                  </a:lnTo>
                  <a:lnTo>
                    <a:pt x="95" y="508"/>
                  </a:lnTo>
                  <a:close/>
                  <a:moveTo>
                    <a:pt x="113" y="604"/>
                  </a:moveTo>
                  <a:lnTo>
                    <a:pt x="345" y="604"/>
                  </a:lnTo>
                  <a:lnTo>
                    <a:pt x="368" y="628"/>
                  </a:lnTo>
                  <a:lnTo>
                    <a:pt x="328" y="669"/>
                  </a:lnTo>
                  <a:lnTo>
                    <a:pt x="328" y="669"/>
                  </a:lnTo>
                  <a:lnTo>
                    <a:pt x="323" y="668"/>
                  </a:lnTo>
                  <a:lnTo>
                    <a:pt x="318" y="667"/>
                  </a:lnTo>
                  <a:lnTo>
                    <a:pt x="142" y="667"/>
                  </a:lnTo>
                  <a:lnTo>
                    <a:pt x="142" y="667"/>
                  </a:lnTo>
                  <a:lnTo>
                    <a:pt x="133" y="652"/>
                  </a:lnTo>
                  <a:lnTo>
                    <a:pt x="126" y="636"/>
                  </a:lnTo>
                  <a:lnTo>
                    <a:pt x="119" y="620"/>
                  </a:lnTo>
                  <a:lnTo>
                    <a:pt x="113" y="604"/>
                  </a:lnTo>
                  <a:lnTo>
                    <a:pt x="113" y="604"/>
                  </a:lnTo>
                  <a:close/>
                  <a:moveTo>
                    <a:pt x="184" y="731"/>
                  </a:moveTo>
                  <a:lnTo>
                    <a:pt x="268" y="731"/>
                  </a:lnTo>
                  <a:lnTo>
                    <a:pt x="221" y="778"/>
                  </a:lnTo>
                  <a:lnTo>
                    <a:pt x="221" y="778"/>
                  </a:lnTo>
                  <a:lnTo>
                    <a:pt x="202" y="755"/>
                  </a:lnTo>
                  <a:lnTo>
                    <a:pt x="184" y="731"/>
                  </a:lnTo>
                  <a:lnTo>
                    <a:pt x="184" y="731"/>
                  </a:lnTo>
                  <a:close/>
                  <a:moveTo>
                    <a:pt x="413" y="947"/>
                  </a:moveTo>
                  <a:lnTo>
                    <a:pt x="413" y="947"/>
                  </a:lnTo>
                  <a:lnTo>
                    <a:pt x="387" y="928"/>
                  </a:lnTo>
                  <a:lnTo>
                    <a:pt x="351" y="900"/>
                  </a:lnTo>
                  <a:lnTo>
                    <a:pt x="331" y="884"/>
                  </a:lnTo>
                  <a:lnTo>
                    <a:pt x="310" y="866"/>
                  </a:lnTo>
                  <a:lnTo>
                    <a:pt x="288" y="845"/>
                  </a:lnTo>
                  <a:lnTo>
                    <a:pt x="265" y="824"/>
                  </a:lnTo>
                  <a:lnTo>
                    <a:pt x="412" y="674"/>
                  </a:lnTo>
                  <a:lnTo>
                    <a:pt x="559" y="826"/>
                  </a:lnTo>
                  <a:lnTo>
                    <a:pt x="559" y="826"/>
                  </a:lnTo>
                  <a:lnTo>
                    <a:pt x="537" y="847"/>
                  </a:lnTo>
                  <a:lnTo>
                    <a:pt x="515" y="867"/>
                  </a:lnTo>
                  <a:lnTo>
                    <a:pt x="475" y="901"/>
                  </a:lnTo>
                  <a:lnTo>
                    <a:pt x="439" y="928"/>
                  </a:lnTo>
                  <a:lnTo>
                    <a:pt x="413" y="947"/>
                  </a:lnTo>
                  <a:lnTo>
                    <a:pt x="413" y="947"/>
                  </a:lnTo>
                  <a:close/>
                  <a:moveTo>
                    <a:pt x="603" y="780"/>
                  </a:moveTo>
                  <a:lnTo>
                    <a:pt x="556" y="731"/>
                  </a:lnTo>
                  <a:lnTo>
                    <a:pt x="643" y="731"/>
                  </a:lnTo>
                  <a:lnTo>
                    <a:pt x="643" y="731"/>
                  </a:lnTo>
                  <a:lnTo>
                    <a:pt x="624" y="756"/>
                  </a:lnTo>
                  <a:lnTo>
                    <a:pt x="603" y="780"/>
                  </a:lnTo>
                  <a:lnTo>
                    <a:pt x="603" y="780"/>
                  </a:lnTo>
                  <a:close/>
                  <a:moveTo>
                    <a:pt x="685" y="667"/>
                  </a:moveTo>
                  <a:lnTo>
                    <a:pt x="509" y="667"/>
                  </a:lnTo>
                  <a:lnTo>
                    <a:pt x="509" y="667"/>
                  </a:lnTo>
                  <a:lnTo>
                    <a:pt x="503" y="668"/>
                  </a:lnTo>
                  <a:lnTo>
                    <a:pt x="497" y="669"/>
                  </a:lnTo>
                  <a:lnTo>
                    <a:pt x="456" y="628"/>
                  </a:lnTo>
                  <a:lnTo>
                    <a:pt x="480" y="604"/>
                  </a:lnTo>
                  <a:lnTo>
                    <a:pt x="714" y="604"/>
                  </a:lnTo>
                  <a:lnTo>
                    <a:pt x="714" y="604"/>
                  </a:lnTo>
                  <a:lnTo>
                    <a:pt x="707" y="620"/>
                  </a:lnTo>
                  <a:lnTo>
                    <a:pt x="701" y="636"/>
                  </a:lnTo>
                  <a:lnTo>
                    <a:pt x="694" y="652"/>
                  </a:lnTo>
                  <a:lnTo>
                    <a:pt x="685" y="667"/>
                  </a:lnTo>
                  <a:lnTo>
                    <a:pt x="685" y="667"/>
                  </a:lnTo>
                  <a:close/>
                  <a:moveTo>
                    <a:pt x="731" y="508"/>
                  </a:moveTo>
                  <a:lnTo>
                    <a:pt x="731" y="508"/>
                  </a:lnTo>
                  <a:lnTo>
                    <a:pt x="731" y="525"/>
                  </a:lnTo>
                  <a:lnTo>
                    <a:pt x="729" y="541"/>
                  </a:lnTo>
                  <a:lnTo>
                    <a:pt x="542" y="541"/>
                  </a:lnTo>
                  <a:lnTo>
                    <a:pt x="604" y="476"/>
                  </a:lnTo>
                  <a:lnTo>
                    <a:pt x="604" y="476"/>
                  </a:lnTo>
                  <a:lnTo>
                    <a:pt x="604" y="476"/>
                  </a:lnTo>
                  <a:lnTo>
                    <a:pt x="731" y="476"/>
                  </a:lnTo>
                  <a:lnTo>
                    <a:pt x="731" y="508"/>
                  </a:lnTo>
                  <a:close/>
                  <a:moveTo>
                    <a:pt x="731" y="413"/>
                  </a:moveTo>
                  <a:lnTo>
                    <a:pt x="666" y="413"/>
                  </a:lnTo>
                  <a:lnTo>
                    <a:pt x="731" y="345"/>
                  </a:lnTo>
                  <a:lnTo>
                    <a:pt x="731" y="413"/>
                  </a:lnTo>
                  <a:close/>
                  <a:moveTo>
                    <a:pt x="509" y="381"/>
                  </a:moveTo>
                  <a:lnTo>
                    <a:pt x="509" y="381"/>
                  </a:lnTo>
                  <a:lnTo>
                    <a:pt x="508" y="371"/>
                  </a:lnTo>
                  <a:lnTo>
                    <a:pt x="507" y="361"/>
                  </a:lnTo>
                  <a:lnTo>
                    <a:pt x="505" y="353"/>
                  </a:lnTo>
                  <a:lnTo>
                    <a:pt x="501" y="344"/>
                  </a:lnTo>
                  <a:lnTo>
                    <a:pt x="497" y="336"/>
                  </a:lnTo>
                  <a:lnTo>
                    <a:pt x="493" y="328"/>
                  </a:lnTo>
                  <a:lnTo>
                    <a:pt x="487" y="321"/>
                  </a:lnTo>
                  <a:lnTo>
                    <a:pt x="481" y="314"/>
                  </a:lnTo>
                  <a:lnTo>
                    <a:pt x="474" y="308"/>
                  </a:lnTo>
                  <a:lnTo>
                    <a:pt x="467" y="302"/>
                  </a:lnTo>
                  <a:lnTo>
                    <a:pt x="459" y="297"/>
                  </a:lnTo>
                  <a:lnTo>
                    <a:pt x="450" y="293"/>
                  </a:lnTo>
                  <a:lnTo>
                    <a:pt x="441" y="290"/>
                  </a:lnTo>
                  <a:lnTo>
                    <a:pt x="433" y="287"/>
                  </a:lnTo>
                  <a:lnTo>
                    <a:pt x="423" y="286"/>
                  </a:lnTo>
                  <a:lnTo>
                    <a:pt x="413" y="285"/>
                  </a:lnTo>
                  <a:lnTo>
                    <a:pt x="413" y="285"/>
                  </a:lnTo>
                  <a:lnTo>
                    <a:pt x="404" y="286"/>
                  </a:lnTo>
                  <a:lnTo>
                    <a:pt x="394" y="287"/>
                  </a:lnTo>
                  <a:lnTo>
                    <a:pt x="384" y="290"/>
                  </a:lnTo>
                  <a:lnTo>
                    <a:pt x="376" y="293"/>
                  </a:lnTo>
                  <a:lnTo>
                    <a:pt x="368" y="297"/>
                  </a:lnTo>
                  <a:lnTo>
                    <a:pt x="360" y="302"/>
                  </a:lnTo>
                  <a:lnTo>
                    <a:pt x="352" y="308"/>
                  </a:lnTo>
                  <a:lnTo>
                    <a:pt x="346" y="314"/>
                  </a:lnTo>
                  <a:lnTo>
                    <a:pt x="339" y="321"/>
                  </a:lnTo>
                  <a:lnTo>
                    <a:pt x="334" y="328"/>
                  </a:lnTo>
                  <a:lnTo>
                    <a:pt x="330" y="336"/>
                  </a:lnTo>
                  <a:lnTo>
                    <a:pt x="325" y="344"/>
                  </a:lnTo>
                  <a:lnTo>
                    <a:pt x="322" y="353"/>
                  </a:lnTo>
                  <a:lnTo>
                    <a:pt x="320" y="361"/>
                  </a:lnTo>
                  <a:lnTo>
                    <a:pt x="318" y="371"/>
                  </a:lnTo>
                  <a:lnTo>
                    <a:pt x="318" y="381"/>
                  </a:lnTo>
                  <a:lnTo>
                    <a:pt x="318" y="381"/>
                  </a:lnTo>
                  <a:lnTo>
                    <a:pt x="318" y="390"/>
                  </a:lnTo>
                  <a:lnTo>
                    <a:pt x="320" y="400"/>
                  </a:lnTo>
                  <a:lnTo>
                    <a:pt x="322" y="410"/>
                  </a:lnTo>
                  <a:lnTo>
                    <a:pt x="325" y="418"/>
                  </a:lnTo>
                  <a:lnTo>
                    <a:pt x="330" y="427"/>
                  </a:lnTo>
                  <a:lnTo>
                    <a:pt x="334" y="434"/>
                  </a:lnTo>
                  <a:lnTo>
                    <a:pt x="339" y="442"/>
                  </a:lnTo>
                  <a:lnTo>
                    <a:pt x="346" y="448"/>
                  </a:lnTo>
                  <a:lnTo>
                    <a:pt x="352" y="455"/>
                  </a:lnTo>
                  <a:lnTo>
                    <a:pt x="360" y="460"/>
                  </a:lnTo>
                  <a:lnTo>
                    <a:pt x="368" y="466"/>
                  </a:lnTo>
                  <a:lnTo>
                    <a:pt x="376" y="469"/>
                  </a:lnTo>
                  <a:lnTo>
                    <a:pt x="384" y="472"/>
                  </a:lnTo>
                  <a:lnTo>
                    <a:pt x="394" y="474"/>
                  </a:lnTo>
                  <a:lnTo>
                    <a:pt x="404" y="476"/>
                  </a:lnTo>
                  <a:lnTo>
                    <a:pt x="413" y="476"/>
                  </a:lnTo>
                  <a:lnTo>
                    <a:pt x="413" y="476"/>
                  </a:lnTo>
                  <a:lnTo>
                    <a:pt x="423" y="476"/>
                  </a:lnTo>
                  <a:lnTo>
                    <a:pt x="433" y="474"/>
                  </a:lnTo>
                  <a:lnTo>
                    <a:pt x="441" y="472"/>
                  </a:lnTo>
                  <a:lnTo>
                    <a:pt x="450" y="469"/>
                  </a:lnTo>
                  <a:lnTo>
                    <a:pt x="459" y="466"/>
                  </a:lnTo>
                  <a:lnTo>
                    <a:pt x="467" y="460"/>
                  </a:lnTo>
                  <a:lnTo>
                    <a:pt x="474" y="455"/>
                  </a:lnTo>
                  <a:lnTo>
                    <a:pt x="481" y="448"/>
                  </a:lnTo>
                  <a:lnTo>
                    <a:pt x="487" y="442"/>
                  </a:lnTo>
                  <a:lnTo>
                    <a:pt x="493" y="434"/>
                  </a:lnTo>
                  <a:lnTo>
                    <a:pt x="497" y="427"/>
                  </a:lnTo>
                  <a:lnTo>
                    <a:pt x="501" y="418"/>
                  </a:lnTo>
                  <a:lnTo>
                    <a:pt x="505" y="410"/>
                  </a:lnTo>
                  <a:lnTo>
                    <a:pt x="507" y="400"/>
                  </a:lnTo>
                  <a:lnTo>
                    <a:pt x="508" y="390"/>
                  </a:lnTo>
                  <a:lnTo>
                    <a:pt x="509" y="381"/>
                  </a:lnTo>
                  <a:lnTo>
                    <a:pt x="509" y="381"/>
                  </a:lnTo>
                  <a:close/>
                  <a:moveTo>
                    <a:pt x="381" y="381"/>
                  </a:moveTo>
                  <a:lnTo>
                    <a:pt x="381" y="381"/>
                  </a:lnTo>
                  <a:lnTo>
                    <a:pt x="382" y="374"/>
                  </a:lnTo>
                  <a:lnTo>
                    <a:pt x="384" y="369"/>
                  </a:lnTo>
                  <a:lnTo>
                    <a:pt x="387" y="364"/>
                  </a:lnTo>
                  <a:lnTo>
                    <a:pt x="391" y="358"/>
                  </a:lnTo>
                  <a:lnTo>
                    <a:pt x="395" y="355"/>
                  </a:lnTo>
                  <a:lnTo>
                    <a:pt x="401" y="352"/>
                  </a:lnTo>
                  <a:lnTo>
                    <a:pt x="407" y="350"/>
                  </a:lnTo>
                  <a:lnTo>
                    <a:pt x="413" y="350"/>
                  </a:lnTo>
                  <a:lnTo>
                    <a:pt x="413" y="350"/>
                  </a:lnTo>
                  <a:lnTo>
                    <a:pt x="420" y="350"/>
                  </a:lnTo>
                  <a:lnTo>
                    <a:pt x="425" y="352"/>
                  </a:lnTo>
                  <a:lnTo>
                    <a:pt x="431" y="355"/>
                  </a:lnTo>
                  <a:lnTo>
                    <a:pt x="436" y="358"/>
                  </a:lnTo>
                  <a:lnTo>
                    <a:pt x="439" y="364"/>
                  </a:lnTo>
                  <a:lnTo>
                    <a:pt x="442" y="369"/>
                  </a:lnTo>
                  <a:lnTo>
                    <a:pt x="445" y="374"/>
                  </a:lnTo>
                  <a:lnTo>
                    <a:pt x="446" y="381"/>
                  </a:lnTo>
                  <a:lnTo>
                    <a:pt x="446" y="381"/>
                  </a:lnTo>
                  <a:lnTo>
                    <a:pt x="445" y="387"/>
                  </a:lnTo>
                  <a:lnTo>
                    <a:pt x="442" y="394"/>
                  </a:lnTo>
                  <a:lnTo>
                    <a:pt x="439" y="399"/>
                  </a:lnTo>
                  <a:lnTo>
                    <a:pt x="436" y="403"/>
                  </a:lnTo>
                  <a:lnTo>
                    <a:pt x="431" y="408"/>
                  </a:lnTo>
                  <a:lnTo>
                    <a:pt x="425" y="411"/>
                  </a:lnTo>
                  <a:lnTo>
                    <a:pt x="420" y="412"/>
                  </a:lnTo>
                  <a:lnTo>
                    <a:pt x="413" y="413"/>
                  </a:lnTo>
                  <a:lnTo>
                    <a:pt x="413" y="413"/>
                  </a:lnTo>
                  <a:lnTo>
                    <a:pt x="407" y="412"/>
                  </a:lnTo>
                  <a:lnTo>
                    <a:pt x="401" y="411"/>
                  </a:lnTo>
                  <a:lnTo>
                    <a:pt x="395" y="408"/>
                  </a:lnTo>
                  <a:lnTo>
                    <a:pt x="391" y="403"/>
                  </a:lnTo>
                  <a:lnTo>
                    <a:pt x="387" y="399"/>
                  </a:lnTo>
                  <a:lnTo>
                    <a:pt x="384" y="394"/>
                  </a:lnTo>
                  <a:lnTo>
                    <a:pt x="382" y="387"/>
                  </a:lnTo>
                  <a:lnTo>
                    <a:pt x="381" y="381"/>
                  </a:lnTo>
                  <a:lnTo>
                    <a:pt x="381" y="381"/>
                  </a:lnTo>
                  <a:close/>
                  <a:moveTo>
                    <a:pt x="359" y="772"/>
                  </a:moveTo>
                  <a:lnTo>
                    <a:pt x="359" y="772"/>
                  </a:lnTo>
                  <a:lnTo>
                    <a:pt x="356" y="777"/>
                  </a:lnTo>
                  <a:lnTo>
                    <a:pt x="352" y="783"/>
                  </a:lnTo>
                  <a:lnTo>
                    <a:pt x="350" y="788"/>
                  </a:lnTo>
                  <a:lnTo>
                    <a:pt x="350" y="795"/>
                  </a:lnTo>
                  <a:lnTo>
                    <a:pt x="350" y="800"/>
                  </a:lnTo>
                  <a:lnTo>
                    <a:pt x="352" y="807"/>
                  </a:lnTo>
                  <a:lnTo>
                    <a:pt x="356" y="812"/>
                  </a:lnTo>
                  <a:lnTo>
                    <a:pt x="359" y="817"/>
                  </a:lnTo>
                  <a:lnTo>
                    <a:pt x="368" y="826"/>
                  </a:lnTo>
                  <a:lnTo>
                    <a:pt x="359" y="836"/>
                  </a:lnTo>
                  <a:lnTo>
                    <a:pt x="359" y="836"/>
                  </a:lnTo>
                  <a:lnTo>
                    <a:pt x="356" y="841"/>
                  </a:lnTo>
                  <a:lnTo>
                    <a:pt x="352" y="846"/>
                  </a:lnTo>
                  <a:lnTo>
                    <a:pt x="350" y="852"/>
                  </a:lnTo>
                  <a:lnTo>
                    <a:pt x="350" y="858"/>
                  </a:lnTo>
                  <a:lnTo>
                    <a:pt x="350" y="865"/>
                  </a:lnTo>
                  <a:lnTo>
                    <a:pt x="352" y="870"/>
                  </a:lnTo>
                  <a:lnTo>
                    <a:pt x="356" y="875"/>
                  </a:lnTo>
                  <a:lnTo>
                    <a:pt x="359" y="881"/>
                  </a:lnTo>
                  <a:lnTo>
                    <a:pt x="359" y="881"/>
                  </a:lnTo>
                  <a:lnTo>
                    <a:pt x="364" y="885"/>
                  </a:lnTo>
                  <a:lnTo>
                    <a:pt x="369" y="887"/>
                  </a:lnTo>
                  <a:lnTo>
                    <a:pt x="376" y="889"/>
                  </a:lnTo>
                  <a:lnTo>
                    <a:pt x="381" y="890"/>
                  </a:lnTo>
                  <a:lnTo>
                    <a:pt x="381" y="890"/>
                  </a:lnTo>
                  <a:lnTo>
                    <a:pt x="388" y="889"/>
                  </a:lnTo>
                  <a:lnTo>
                    <a:pt x="393" y="887"/>
                  </a:lnTo>
                  <a:lnTo>
                    <a:pt x="400" y="885"/>
                  </a:lnTo>
                  <a:lnTo>
                    <a:pt x="404" y="881"/>
                  </a:lnTo>
                  <a:lnTo>
                    <a:pt x="413" y="871"/>
                  </a:lnTo>
                  <a:lnTo>
                    <a:pt x="423" y="881"/>
                  </a:lnTo>
                  <a:lnTo>
                    <a:pt x="423" y="881"/>
                  </a:lnTo>
                  <a:lnTo>
                    <a:pt x="427" y="885"/>
                  </a:lnTo>
                  <a:lnTo>
                    <a:pt x="433" y="887"/>
                  </a:lnTo>
                  <a:lnTo>
                    <a:pt x="439" y="889"/>
                  </a:lnTo>
                  <a:lnTo>
                    <a:pt x="446" y="890"/>
                  </a:lnTo>
                  <a:lnTo>
                    <a:pt x="446" y="890"/>
                  </a:lnTo>
                  <a:lnTo>
                    <a:pt x="451" y="889"/>
                  </a:lnTo>
                  <a:lnTo>
                    <a:pt x="457" y="887"/>
                  </a:lnTo>
                  <a:lnTo>
                    <a:pt x="463" y="885"/>
                  </a:lnTo>
                  <a:lnTo>
                    <a:pt x="468" y="881"/>
                  </a:lnTo>
                  <a:lnTo>
                    <a:pt x="468" y="881"/>
                  </a:lnTo>
                  <a:lnTo>
                    <a:pt x="471" y="875"/>
                  </a:lnTo>
                  <a:lnTo>
                    <a:pt x="475" y="870"/>
                  </a:lnTo>
                  <a:lnTo>
                    <a:pt x="477" y="865"/>
                  </a:lnTo>
                  <a:lnTo>
                    <a:pt x="477" y="858"/>
                  </a:lnTo>
                  <a:lnTo>
                    <a:pt x="477" y="852"/>
                  </a:lnTo>
                  <a:lnTo>
                    <a:pt x="475" y="846"/>
                  </a:lnTo>
                  <a:lnTo>
                    <a:pt x="471" y="841"/>
                  </a:lnTo>
                  <a:lnTo>
                    <a:pt x="468" y="836"/>
                  </a:lnTo>
                  <a:lnTo>
                    <a:pt x="459" y="826"/>
                  </a:lnTo>
                  <a:lnTo>
                    <a:pt x="468" y="817"/>
                  </a:lnTo>
                  <a:lnTo>
                    <a:pt x="468" y="817"/>
                  </a:lnTo>
                  <a:lnTo>
                    <a:pt x="471" y="812"/>
                  </a:lnTo>
                  <a:lnTo>
                    <a:pt x="475" y="807"/>
                  </a:lnTo>
                  <a:lnTo>
                    <a:pt x="477" y="800"/>
                  </a:lnTo>
                  <a:lnTo>
                    <a:pt x="477" y="795"/>
                  </a:lnTo>
                  <a:lnTo>
                    <a:pt x="477" y="788"/>
                  </a:lnTo>
                  <a:lnTo>
                    <a:pt x="475" y="783"/>
                  </a:lnTo>
                  <a:lnTo>
                    <a:pt x="471" y="777"/>
                  </a:lnTo>
                  <a:lnTo>
                    <a:pt x="468" y="772"/>
                  </a:lnTo>
                  <a:lnTo>
                    <a:pt x="468" y="772"/>
                  </a:lnTo>
                  <a:lnTo>
                    <a:pt x="463" y="768"/>
                  </a:lnTo>
                  <a:lnTo>
                    <a:pt x="457" y="765"/>
                  </a:lnTo>
                  <a:lnTo>
                    <a:pt x="451" y="764"/>
                  </a:lnTo>
                  <a:lnTo>
                    <a:pt x="446" y="763"/>
                  </a:lnTo>
                  <a:lnTo>
                    <a:pt x="439" y="764"/>
                  </a:lnTo>
                  <a:lnTo>
                    <a:pt x="433" y="765"/>
                  </a:lnTo>
                  <a:lnTo>
                    <a:pt x="427" y="768"/>
                  </a:lnTo>
                  <a:lnTo>
                    <a:pt x="423" y="772"/>
                  </a:lnTo>
                  <a:lnTo>
                    <a:pt x="413" y="781"/>
                  </a:lnTo>
                  <a:lnTo>
                    <a:pt x="404" y="772"/>
                  </a:lnTo>
                  <a:lnTo>
                    <a:pt x="404" y="772"/>
                  </a:lnTo>
                  <a:lnTo>
                    <a:pt x="400" y="768"/>
                  </a:lnTo>
                  <a:lnTo>
                    <a:pt x="393" y="765"/>
                  </a:lnTo>
                  <a:lnTo>
                    <a:pt x="388" y="764"/>
                  </a:lnTo>
                  <a:lnTo>
                    <a:pt x="381" y="763"/>
                  </a:lnTo>
                  <a:lnTo>
                    <a:pt x="376" y="764"/>
                  </a:lnTo>
                  <a:lnTo>
                    <a:pt x="369" y="765"/>
                  </a:lnTo>
                  <a:lnTo>
                    <a:pt x="364" y="768"/>
                  </a:lnTo>
                  <a:lnTo>
                    <a:pt x="359" y="772"/>
                  </a:lnTo>
                  <a:lnTo>
                    <a:pt x="359" y="77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3" name="Freeform 41"/>
            <p:cNvSpPr>
              <a:spLocks noEditPoints="1"/>
            </p:cNvSpPr>
            <p:nvPr/>
          </p:nvSpPr>
          <p:spPr bwMode="auto">
            <a:xfrm>
              <a:off x="7230439" y="4440968"/>
              <a:ext cx="291022" cy="291022"/>
            </a:xfrm>
            <a:custGeom>
              <a:avLst/>
              <a:gdLst>
                <a:gd name="T0" fmla="*/ 1016 w 1018"/>
                <a:gd name="T1" fmla="*/ 522 h 1016"/>
                <a:gd name="T2" fmla="*/ 996 w 1018"/>
                <a:gd name="T3" fmla="*/ 453 h 1016"/>
                <a:gd name="T4" fmla="*/ 1016 w 1018"/>
                <a:gd name="T5" fmla="*/ 19 h 1016"/>
                <a:gd name="T6" fmla="*/ 969 w 1018"/>
                <a:gd name="T7" fmla="*/ 5 h 1016"/>
                <a:gd name="T8" fmla="*/ 859 w 1018"/>
                <a:gd name="T9" fmla="*/ 31 h 1016"/>
                <a:gd name="T10" fmla="*/ 821 w 1018"/>
                <a:gd name="T11" fmla="*/ 0 h 1016"/>
                <a:gd name="T12" fmla="*/ 699 w 1018"/>
                <a:gd name="T13" fmla="*/ 37 h 1016"/>
                <a:gd name="T14" fmla="*/ 668 w 1018"/>
                <a:gd name="T15" fmla="*/ 0 h 1016"/>
                <a:gd name="T16" fmla="*/ 545 w 1018"/>
                <a:gd name="T17" fmla="*/ 8 h 1016"/>
                <a:gd name="T18" fmla="*/ 473 w 1018"/>
                <a:gd name="T19" fmla="*/ 8 h 1016"/>
                <a:gd name="T20" fmla="*/ 350 w 1018"/>
                <a:gd name="T21" fmla="*/ 0 h 1016"/>
                <a:gd name="T22" fmla="*/ 319 w 1018"/>
                <a:gd name="T23" fmla="*/ 31 h 1016"/>
                <a:gd name="T24" fmla="*/ 213 w 1018"/>
                <a:gd name="T25" fmla="*/ 8 h 1016"/>
                <a:gd name="T26" fmla="*/ 164 w 1018"/>
                <a:gd name="T27" fmla="*/ 14 h 1016"/>
                <a:gd name="T28" fmla="*/ 296 w 1018"/>
                <a:gd name="T29" fmla="*/ 181 h 1016"/>
                <a:gd name="T30" fmla="*/ 32 w 1018"/>
                <a:gd name="T31" fmla="*/ 0 h 1016"/>
                <a:gd name="T32" fmla="*/ 0 w 1018"/>
                <a:gd name="T33" fmla="*/ 31 h 1016"/>
                <a:gd name="T34" fmla="*/ 9 w 1018"/>
                <a:gd name="T35" fmla="*/ 472 h 1016"/>
                <a:gd name="T36" fmla="*/ 6 w 1018"/>
                <a:gd name="T37" fmla="*/ 537 h 1016"/>
                <a:gd name="T38" fmla="*/ 1 w 1018"/>
                <a:gd name="T39" fmla="*/ 978 h 1016"/>
                <a:gd name="T40" fmla="*/ 26 w 1018"/>
                <a:gd name="T41" fmla="*/ 1016 h 1016"/>
                <a:gd name="T42" fmla="*/ 295 w 1018"/>
                <a:gd name="T43" fmla="*/ 836 h 1016"/>
                <a:gd name="T44" fmla="*/ 164 w 1018"/>
                <a:gd name="T45" fmla="*/ 1002 h 1016"/>
                <a:gd name="T46" fmla="*/ 213 w 1018"/>
                <a:gd name="T47" fmla="*/ 1007 h 1016"/>
                <a:gd name="T48" fmla="*/ 319 w 1018"/>
                <a:gd name="T49" fmla="*/ 990 h 1016"/>
                <a:gd name="T50" fmla="*/ 361 w 1018"/>
                <a:gd name="T51" fmla="*/ 1014 h 1016"/>
                <a:gd name="T52" fmla="*/ 487 w 1018"/>
                <a:gd name="T53" fmla="*/ 1013 h 1016"/>
                <a:gd name="T54" fmla="*/ 558 w 1018"/>
                <a:gd name="T55" fmla="*/ 999 h 1016"/>
                <a:gd name="T56" fmla="*/ 680 w 1018"/>
                <a:gd name="T57" fmla="*/ 1014 h 1016"/>
                <a:gd name="T58" fmla="*/ 694 w 1018"/>
                <a:gd name="T59" fmla="*/ 967 h 1016"/>
                <a:gd name="T60" fmla="*/ 821 w 1018"/>
                <a:gd name="T61" fmla="*/ 1016 h 1016"/>
                <a:gd name="T62" fmla="*/ 859 w 1018"/>
                <a:gd name="T63" fmla="*/ 985 h 1016"/>
                <a:gd name="T64" fmla="*/ 963 w 1018"/>
                <a:gd name="T65" fmla="*/ 1007 h 1016"/>
                <a:gd name="T66" fmla="*/ 1008 w 1018"/>
                <a:gd name="T67" fmla="*/ 1007 h 1016"/>
                <a:gd name="T68" fmla="*/ 500 w 1018"/>
                <a:gd name="T69" fmla="*/ 67 h 1016"/>
                <a:gd name="T70" fmla="*/ 261 w 1018"/>
                <a:gd name="T71" fmla="*/ 711 h 1016"/>
                <a:gd name="T72" fmla="*/ 518 w 1018"/>
                <a:gd name="T73" fmla="*/ 948 h 1016"/>
                <a:gd name="T74" fmla="*/ 756 w 1018"/>
                <a:gd name="T75" fmla="*/ 710 h 1016"/>
                <a:gd name="T76" fmla="*/ 953 w 1018"/>
                <a:gd name="T77" fmla="*/ 515 h 1016"/>
                <a:gd name="T78" fmla="*/ 710 w 1018"/>
                <a:gd name="T79" fmla="*/ 429 h 1016"/>
                <a:gd name="T80" fmla="*/ 668 w 1018"/>
                <a:gd name="T81" fmla="*/ 507 h 1016"/>
                <a:gd name="T82" fmla="*/ 703 w 1018"/>
                <a:gd name="T83" fmla="*/ 581 h 1016"/>
                <a:gd name="T84" fmla="*/ 783 w 1018"/>
                <a:gd name="T85" fmla="*/ 602 h 1016"/>
                <a:gd name="T86" fmla="*/ 852 w 1018"/>
                <a:gd name="T87" fmla="*/ 545 h 1016"/>
                <a:gd name="T88" fmla="*/ 847 w 1018"/>
                <a:gd name="T89" fmla="*/ 462 h 1016"/>
                <a:gd name="T90" fmla="*/ 773 w 1018"/>
                <a:gd name="T91" fmla="*/ 413 h 1016"/>
                <a:gd name="T92" fmla="*/ 734 w 1018"/>
                <a:gd name="T93" fmla="*/ 520 h 1016"/>
                <a:gd name="T94" fmla="*/ 757 w 1018"/>
                <a:gd name="T95" fmla="*/ 476 h 1016"/>
                <a:gd name="T96" fmla="*/ 795 w 1018"/>
                <a:gd name="T97" fmla="*/ 507 h 1016"/>
                <a:gd name="T98" fmla="*/ 764 w 1018"/>
                <a:gd name="T99" fmla="*/ 540 h 1016"/>
                <a:gd name="T100" fmla="*/ 188 w 1018"/>
                <a:gd name="T101" fmla="*/ 441 h 1016"/>
                <a:gd name="T102" fmla="*/ 160 w 1018"/>
                <a:gd name="T103" fmla="*/ 518 h 1016"/>
                <a:gd name="T104" fmla="*/ 209 w 1018"/>
                <a:gd name="T105" fmla="*/ 592 h 1016"/>
                <a:gd name="T106" fmla="*/ 292 w 1018"/>
                <a:gd name="T107" fmla="*/ 595 h 1016"/>
                <a:gd name="T108" fmla="*/ 347 w 1018"/>
                <a:gd name="T109" fmla="*/ 527 h 1016"/>
                <a:gd name="T110" fmla="*/ 328 w 1018"/>
                <a:gd name="T111" fmla="*/ 447 h 1016"/>
                <a:gd name="T112" fmla="*/ 254 w 1018"/>
                <a:gd name="T113" fmla="*/ 413 h 1016"/>
                <a:gd name="T114" fmla="*/ 223 w 1018"/>
                <a:gd name="T115" fmla="*/ 507 h 1016"/>
                <a:gd name="T116" fmla="*/ 254 w 1018"/>
                <a:gd name="T117" fmla="*/ 476 h 1016"/>
                <a:gd name="T118" fmla="*/ 285 w 1018"/>
                <a:gd name="T119" fmla="*/ 514 h 10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6">
                  <a:moveTo>
                    <a:pt x="817" y="771"/>
                  </a:moveTo>
                  <a:lnTo>
                    <a:pt x="801" y="755"/>
                  </a:lnTo>
                  <a:lnTo>
                    <a:pt x="996" y="562"/>
                  </a:lnTo>
                  <a:lnTo>
                    <a:pt x="996" y="562"/>
                  </a:lnTo>
                  <a:lnTo>
                    <a:pt x="1000" y="557"/>
                  </a:lnTo>
                  <a:lnTo>
                    <a:pt x="1005" y="550"/>
                  </a:lnTo>
                  <a:lnTo>
                    <a:pt x="1008" y="544"/>
                  </a:lnTo>
                  <a:lnTo>
                    <a:pt x="1012" y="536"/>
                  </a:lnTo>
                  <a:lnTo>
                    <a:pt x="1014" y="530"/>
                  </a:lnTo>
                  <a:lnTo>
                    <a:pt x="1016" y="522"/>
                  </a:lnTo>
                  <a:lnTo>
                    <a:pt x="1017" y="515"/>
                  </a:lnTo>
                  <a:lnTo>
                    <a:pt x="1017" y="507"/>
                  </a:lnTo>
                  <a:lnTo>
                    <a:pt x="1017" y="500"/>
                  </a:lnTo>
                  <a:lnTo>
                    <a:pt x="1016" y="492"/>
                  </a:lnTo>
                  <a:lnTo>
                    <a:pt x="1014" y="485"/>
                  </a:lnTo>
                  <a:lnTo>
                    <a:pt x="1012" y="478"/>
                  </a:lnTo>
                  <a:lnTo>
                    <a:pt x="1008" y="471"/>
                  </a:lnTo>
                  <a:lnTo>
                    <a:pt x="1005" y="464"/>
                  </a:lnTo>
                  <a:lnTo>
                    <a:pt x="1000" y="458"/>
                  </a:lnTo>
                  <a:lnTo>
                    <a:pt x="996" y="453"/>
                  </a:lnTo>
                  <a:lnTo>
                    <a:pt x="802" y="260"/>
                  </a:lnTo>
                  <a:lnTo>
                    <a:pt x="817" y="245"/>
                  </a:lnTo>
                  <a:lnTo>
                    <a:pt x="1008" y="54"/>
                  </a:lnTo>
                  <a:lnTo>
                    <a:pt x="1008" y="54"/>
                  </a:lnTo>
                  <a:lnTo>
                    <a:pt x="1013" y="49"/>
                  </a:lnTo>
                  <a:lnTo>
                    <a:pt x="1016" y="43"/>
                  </a:lnTo>
                  <a:lnTo>
                    <a:pt x="1017" y="37"/>
                  </a:lnTo>
                  <a:lnTo>
                    <a:pt x="1018" y="31"/>
                  </a:lnTo>
                  <a:lnTo>
                    <a:pt x="1017" y="26"/>
                  </a:lnTo>
                  <a:lnTo>
                    <a:pt x="1016" y="19"/>
                  </a:lnTo>
                  <a:lnTo>
                    <a:pt x="1013" y="14"/>
                  </a:lnTo>
                  <a:lnTo>
                    <a:pt x="1008" y="8"/>
                  </a:lnTo>
                  <a:lnTo>
                    <a:pt x="1008" y="8"/>
                  </a:lnTo>
                  <a:lnTo>
                    <a:pt x="1003" y="5"/>
                  </a:lnTo>
                  <a:lnTo>
                    <a:pt x="998" y="2"/>
                  </a:lnTo>
                  <a:lnTo>
                    <a:pt x="992" y="0"/>
                  </a:lnTo>
                  <a:lnTo>
                    <a:pt x="986" y="0"/>
                  </a:lnTo>
                  <a:lnTo>
                    <a:pt x="979" y="0"/>
                  </a:lnTo>
                  <a:lnTo>
                    <a:pt x="974" y="2"/>
                  </a:lnTo>
                  <a:lnTo>
                    <a:pt x="969" y="5"/>
                  </a:lnTo>
                  <a:lnTo>
                    <a:pt x="963" y="8"/>
                  </a:lnTo>
                  <a:lnTo>
                    <a:pt x="772" y="199"/>
                  </a:lnTo>
                  <a:lnTo>
                    <a:pt x="757" y="216"/>
                  </a:lnTo>
                  <a:lnTo>
                    <a:pt x="723" y="180"/>
                  </a:lnTo>
                  <a:lnTo>
                    <a:pt x="850" y="54"/>
                  </a:lnTo>
                  <a:lnTo>
                    <a:pt x="850" y="54"/>
                  </a:lnTo>
                  <a:lnTo>
                    <a:pt x="854" y="49"/>
                  </a:lnTo>
                  <a:lnTo>
                    <a:pt x="856" y="43"/>
                  </a:lnTo>
                  <a:lnTo>
                    <a:pt x="858" y="37"/>
                  </a:lnTo>
                  <a:lnTo>
                    <a:pt x="859" y="31"/>
                  </a:lnTo>
                  <a:lnTo>
                    <a:pt x="858" y="26"/>
                  </a:lnTo>
                  <a:lnTo>
                    <a:pt x="856" y="19"/>
                  </a:lnTo>
                  <a:lnTo>
                    <a:pt x="854" y="14"/>
                  </a:lnTo>
                  <a:lnTo>
                    <a:pt x="850" y="8"/>
                  </a:lnTo>
                  <a:lnTo>
                    <a:pt x="850" y="8"/>
                  </a:lnTo>
                  <a:lnTo>
                    <a:pt x="844" y="5"/>
                  </a:lnTo>
                  <a:lnTo>
                    <a:pt x="839" y="2"/>
                  </a:lnTo>
                  <a:lnTo>
                    <a:pt x="834" y="0"/>
                  </a:lnTo>
                  <a:lnTo>
                    <a:pt x="827" y="0"/>
                  </a:lnTo>
                  <a:lnTo>
                    <a:pt x="821" y="0"/>
                  </a:lnTo>
                  <a:lnTo>
                    <a:pt x="815" y="2"/>
                  </a:lnTo>
                  <a:lnTo>
                    <a:pt x="810" y="5"/>
                  </a:lnTo>
                  <a:lnTo>
                    <a:pt x="805" y="8"/>
                  </a:lnTo>
                  <a:lnTo>
                    <a:pt x="678" y="135"/>
                  </a:lnTo>
                  <a:lnTo>
                    <a:pt x="644" y="101"/>
                  </a:lnTo>
                  <a:lnTo>
                    <a:pt x="691" y="54"/>
                  </a:lnTo>
                  <a:lnTo>
                    <a:pt x="691" y="54"/>
                  </a:lnTo>
                  <a:lnTo>
                    <a:pt x="694" y="49"/>
                  </a:lnTo>
                  <a:lnTo>
                    <a:pt x="697" y="43"/>
                  </a:lnTo>
                  <a:lnTo>
                    <a:pt x="699" y="37"/>
                  </a:lnTo>
                  <a:lnTo>
                    <a:pt x="699" y="31"/>
                  </a:lnTo>
                  <a:lnTo>
                    <a:pt x="699" y="26"/>
                  </a:lnTo>
                  <a:lnTo>
                    <a:pt x="697" y="19"/>
                  </a:lnTo>
                  <a:lnTo>
                    <a:pt x="694" y="14"/>
                  </a:lnTo>
                  <a:lnTo>
                    <a:pt x="691" y="8"/>
                  </a:lnTo>
                  <a:lnTo>
                    <a:pt x="691" y="8"/>
                  </a:lnTo>
                  <a:lnTo>
                    <a:pt x="685" y="5"/>
                  </a:lnTo>
                  <a:lnTo>
                    <a:pt x="680" y="2"/>
                  </a:lnTo>
                  <a:lnTo>
                    <a:pt x="674" y="0"/>
                  </a:lnTo>
                  <a:lnTo>
                    <a:pt x="668" y="0"/>
                  </a:lnTo>
                  <a:lnTo>
                    <a:pt x="662" y="0"/>
                  </a:lnTo>
                  <a:lnTo>
                    <a:pt x="656" y="2"/>
                  </a:lnTo>
                  <a:lnTo>
                    <a:pt x="650" y="5"/>
                  </a:lnTo>
                  <a:lnTo>
                    <a:pt x="646" y="8"/>
                  </a:lnTo>
                  <a:lnTo>
                    <a:pt x="599" y="56"/>
                  </a:lnTo>
                  <a:lnTo>
                    <a:pt x="564" y="22"/>
                  </a:lnTo>
                  <a:lnTo>
                    <a:pt x="564" y="22"/>
                  </a:lnTo>
                  <a:lnTo>
                    <a:pt x="558" y="17"/>
                  </a:lnTo>
                  <a:lnTo>
                    <a:pt x="552" y="13"/>
                  </a:lnTo>
                  <a:lnTo>
                    <a:pt x="545" y="8"/>
                  </a:lnTo>
                  <a:lnTo>
                    <a:pt x="538" y="5"/>
                  </a:lnTo>
                  <a:lnTo>
                    <a:pt x="531" y="3"/>
                  </a:lnTo>
                  <a:lnTo>
                    <a:pt x="525" y="1"/>
                  </a:lnTo>
                  <a:lnTo>
                    <a:pt x="517" y="0"/>
                  </a:lnTo>
                  <a:lnTo>
                    <a:pt x="509" y="0"/>
                  </a:lnTo>
                  <a:lnTo>
                    <a:pt x="502" y="0"/>
                  </a:lnTo>
                  <a:lnTo>
                    <a:pt x="494" y="1"/>
                  </a:lnTo>
                  <a:lnTo>
                    <a:pt x="487" y="3"/>
                  </a:lnTo>
                  <a:lnTo>
                    <a:pt x="481" y="5"/>
                  </a:lnTo>
                  <a:lnTo>
                    <a:pt x="473" y="8"/>
                  </a:lnTo>
                  <a:lnTo>
                    <a:pt x="467" y="13"/>
                  </a:lnTo>
                  <a:lnTo>
                    <a:pt x="460" y="17"/>
                  </a:lnTo>
                  <a:lnTo>
                    <a:pt x="455" y="22"/>
                  </a:lnTo>
                  <a:lnTo>
                    <a:pt x="420" y="57"/>
                  </a:lnTo>
                  <a:lnTo>
                    <a:pt x="372" y="8"/>
                  </a:lnTo>
                  <a:lnTo>
                    <a:pt x="372" y="8"/>
                  </a:lnTo>
                  <a:lnTo>
                    <a:pt x="368" y="5"/>
                  </a:lnTo>
                  <a:lnTo>
                    <a:pt x="361" y="2"/>
                  </a:lnTo>
                  <a:lnTo>
                    <a:pt x="356" y="0"/>
                  </a:lnTo>
                  <a:lnTo>
                    <a:pt x="350" y="0"/>
                  </a:lnTo>
                  <a:lnTo>
                    <a:pt x="344" y="0"/>
                  </a:lnTo>
                  <a:lnTo>
                    <a:pt x="338" y="2"/>
                  </a:lnTo>
                  <a:lnTo>
                    <a:pt x="332" y="5"/>
                  </a:lnTo>
                  <a:lnTo>
                    <a:pt x="327" y="8"/>
                  </a:lnTo>
                  <a:lnTo>
                    <a:pt x="327" y="8"/>
                  </a:lnTo>
                  <a:lnTo>
                    <a:pt x="324" y="14"/>
                  </a:lnTo>
                  <a:lnTo>
                    <a:pt x="321" y="19"/>
                  </a:lnTo>
                  <a:lnTo>
                    <a:pt x="319" y="26"/>
                  </a:lnTo>
                  <a:lnTo>
                    <a:pt x="319" y="31"/>
                  </a:lnTo>
                  <a:lnTo>
                    <a:pt x="319" y="31"/>
                  </a:lnTo>
                  <a:lnTo>
                    <a:pt x="319" y="37"/>
                  </a:lnTo>
                  <a:lnTo>
                    <a:pt x="321" y="43"/>
                  </a:lnTo>
                  <a:lnTo>
                    <a:pt x="324" y="49"/>
                  </a:lnTo>
                  <a:lnTo>
                    <a:pt x="327" y="54"/>
                  </a:lnTo>
                  <a:lnTo>
                    <a:pt x="375" y="102"/>
                  </a:lnTo>
                  <a:lnTo>
                    <a:pt x="341" y="136"/>
                  </a:lnTo>
                  <a:lnTo>
                    <a:pt x="341" y="136"/>
                  </a:lnTo>
                  <a:lnTo>
                    <a:pt x="341" y="136"/>
                  </a:lnTo>
                  <a:lnTo>
                    <a:pt x="213" y="8"/>
                  </a:lnTo>
                  <a:lnTo>
                    <a:pt x="213" y="8"/>
                  </a:lnTo>
                  <a:lnTo>
                    <a:pt x="208" y="5"/>
                  </a:lnTo>
                  <a:lnTo>
                    <a:pt x="203" y="2"/>
                  </a:lnTo>
                  <a:lnTo>
                    <a:pt x="197" y="0"/>
                  </a:lnTo>
                  <a:lnTo>
                    <a:pt x="191" y="0"/>
                  </a:lnTo>
                  <a:lnTo>
                    <a:pt x="184" y="0"/>
                  </a:lnTo>
                  <a:lnTo>
                    <a:pt x="179" y="2"/>
                  </a:lnTo>
                  <a:lnTo>
                    <a:pt x="174" y="5"/>
                  </a:lnTo>
                  <a:lnTo>
                    <a:pt x="168" y="8"/>
                  </a:lnTo>
                  <a:lnTo>
                    <a:pt x="168" y="8"/>
                  </a:lnTo>
                  <a:lnTo>
                    <a:pt x="164" y="14"/>
                  </a:lnTo>
                  <a:lnTo>
                    <a:pt x="162" y="19"/>
                  </a:lnTo>
                  <a:lnTo>
                    <a:pt x="160" y="26"/>
                  </a:lnTo>
                  <a:lnTo>
                    <a:pt x="159" y="31"/>
                  </a:lnTo>
                  <a:lnTo>
                    <a:pt x="159" y="31"/>
                  </a:lnTo>
                  <a:lnTo>
                    <a:pt x="160" y="37"/>
                  </a:lnTo>
                  <a:lnTo>
                    <a:pt x="162" y="43"/>
                  </a:lnTo>
                  <a:lnTo>
                    <a:pt x="164" y="49"/>
                  </a:lnTo>
                  <a:lnTo>
                    <a:pt x="168" y="54"/>
                  </a:lnTo>
                  <a:lnTo>
                    <a:pt x="296" y="181"/>
                  </a:lnTo>
                  <a:lnTo>
                    <a:pt x="296" y="181"/>
                  </a:lnTo>
                  <a:lnTo>
                    <a:pt x="296" y="181"/>
                  </a:lnTo>
                  <a:lnTo>
                    <a:pt x="262" y="216"/>
                  </a:lnTo>
                  <a:lnTo>
                    <a:pt x="246" y="199"/>
                  </a:lnTo>
                  <a:lnTo>
                    <a:pt x="246" y="199"/>
                  </a:lnTo>
                  <a:lnTo>
                    <a:pt x="55" y="8"/>
                  </a:lnTo>
                  <a:lnTo>
                    <a:pt x="55" y="8"/>
                  </a:lnTo>
                  <a:lnTo>
                    <a:pt x="49" y="5"/>
                  </a:lnTo>
                  <a:lnTo>
                    <a:pt x="44" y="2"/>
                  </a:lnTo>
                  <a:lnTo>
                    <a:pt x="38" y="0"/>
                  </a:lnTo>
                  <a:lnTo>
                    <a:pt x="32" y="0"/>
                  </a:lnTo>
                  <a:lnTo>
                    <a:pt x="26" y="0"/>
                  </a:lnTo>
                  <a:lnTo>
                    <a:pt x="20" y="2"/>
                  </a:lnTo>
                  <a:lnTo>
                    <a:pt x="15" y="5"/>
                  </a:lnTo>
                  <a:lnTo>
                    <a:pt x="9" y="8"/>
                  </a:lnTo>
                  <a:lnTo>
                    <a:pt x="9" y="8"/>
                  </a:lnTo>
                  <a:lnTo>
                    <a:pt x="5" y="14"/>
                  </a:lnTo>
                  <a:lnTo>
                    <a:pt x="2" y="19"/>
                  </a:lnTo>
                  <a:lnTo>
                    <a:pt x="1" y="26"/>
                  </a:lnTo>
                  <a:lnTo>
                    <a:pt x="0" y="31"/>
                  </a:lnTo>
                  <a:lnTo>
                    <a:pt x="0" y="31"/>
                  </a:lnTo>
                  <a:lnTo>
                    <a:pt x="1" y="37"/>
                  </a:lnTo>
                  <a:lnTo>
                    <a:pt x="2" y="43"/>
                  </a:lnTo>
                  <a:lnTo>
                    <a:pt x="5" y="49"/>
                  </a:lnTo>
                  <a:lnTo>
                    <a:pt x="9" y="54"/>
                  </a:lnTo>
                  <a:lnTo>
                    <a:pt x="217" y="261"/>
                  </a:lnTo>
                  <a:lnTo>
                    <a:pt x="22" y="454"/>
                  </a:lnTo>
                  <a:lnTo>
                    <a:pt x="22" y="454"/>
                  </a:lnTo>
                  <a:lnTo>
                    <a:pt x="18" y="459"/>
                  </a:lnTo>
                  <a:lnTo>
                    <a:pt x="13" y="466"/>
                  </a:lnTo>
                  <a:lnTo>
                    <a:pt x="9" y="472"/>
                  </a:lnTo>
                  <a:lnTo>
                    <a:pt x="6" y="478"/>
                  </a:lnTo>
                  <a:lnTo>
                    <a:pt x="3" y="486"/>
                  </a:lnTo>
                  <a:lnTo>
                    <a:pt x="2" y="493"/>
                  </a:lnTo>
                  <a:lnTo>
                    <a:pt x="1" y="501"/>
                  </a:lnTo>
                  <a:lnTo>
                    <a:pt x="0" y="508"/>
                  </a:lnTo>
                  <a:lnTo>
                    <a:pt x="0" y="508"/>
                  </a:lnTo>
                  <a:lnTo>
                    <a:pt x="1" y="516"/>
                  </a:lnTo>
                  <a:lnTo>
                    <a:pt x="2" y="523"/>
                  </a:lnTo>
                  <a:lnTo>
                    <a:pt x="3" y="531"/>
                  </a:lnTo>
                  <a:lnTo>
                    <a:pt x="6" y="537"/>
                  </a:lnTo>
                  <a:lnTo>
                    <a:pt x="9" y="545"/>
                  </a:lnTo>
                  <a:lnTo>
                    <a:pt x="13" y="551"/>
                  </a:lnTo>
                  <a:lnTo>
                    <a:pt x="18" y="558"/>
                  </a:lnTo>
                  <a:lnTo>
                    <a:pt x="22" y="563"/>
                  </a:lnTo>
                  <a:lnTo>
                    <a:pt x="216" y="756"/>
                  </a:lnTo>
                  <a:lnTo>
                    <a:pt x="9" y="962"/>
                  </a:lnTo>
                  <a:lnTo>
                    <a:pt x="9" y="962"/>
                  </a:lnTo>
                  <a:lnTo>
                    <a:pt x="5" y="967"/>
                  </a:lnTo>
                  <a:lnTo>
                    <a:pt x="2" y="973"/>
                  </a:lnTo>
                  <a:lnTo>
                    <a:pt x="1" y="978"/>
                  </a:lnTo>
                  <a:lnTo>
                    <a:pt x="0" y="985"/>
                  </a:lnTo>
                  <a:lnTo>
                    <a:pt x="0" y="985"/>
                  </a:lnTo>
                  <a:lnTo>
                    <a:pt x="1" y="990"/>
                  </a:lnTo>
                  <a:lnTo>
                    <a:pt x="2" y="997"/>
                  </a:lnTo>
                  <a:lnTo>
                    <a:pt x="5" y="1002"/>
                  </a:lnTo>
                  <a:lnTo>
                    <a:pt x="9" y="1007"/>
                  </a:lnTo>
                  <a:lnTo>
                    <a:pt x="9" y="1007"/>
                  </a:lnTo>
                  <a:lnTo>
                    <a:pt x="15" y="1011"/>
                  </a:lnTo>
                  <a:lnTo>
                    <a:pt x="20" y="1014"/>
                  </a:lnTo>
                  <a:lnTo>
                    <a:pt x="26" y="1016"/>
                  </a:lnTo>
                  <a:lnTo>
                    <a:pt x="32" y="1016"/>
                  </a:lnTo>
                  <a:lnTo>
                    <a:pt x="38" y="1016"/>
                  </a:lnTo>
                  <a:lnTo>
                    <a:pt x="44" y="1014"/>
                  </a:lnTo>
                  <a:lnTo>
                    <a:pt x="49" y="1011"/>
                  </a:lnTo>
                  <a:lnTo>
                    <a:pt x="55" y="1007"/>
                  </a:lnTo>
                  <a:lnTo>
                    <a:pt x="246" y="816"/>
                  </a:lnTo>
                  <a:lnTo>
                    <a:pt x="246" y="816"/>
                  </a:lnTo>
                  <a:lnTo>
                    <a:pt x="246" y="816"/>
                  </a:lnTo>
                  <a:lnTo>
                    <a:pt x="261" y="800"/>
                  </a:lnTo>
                  <a:lnTo>
                    <a:pt x="295" y="836"/>
                  </a:lnTo>
                  <a:lnTo>
                    <a:pt x="168" y="962"/>
                  </a:lnTo>
                  <a:lnTo>
                    <a:pt x="168" y="962"/>
                  </a:lnTo>
                  <a:lnTo>
                    <a:pt x="164" y="967"/>
                  </a:lnTo>
                  <a:lnTo>
                    <a:pt x="162" y="973"/>
                  </a:lnTo>
                  <a:lnTo>
                    <a:pt x="160" y="978"/>
                  </a:lnTo>
                  <a:lnTo>
                    <a:pt x="159" y="985"/>
                  </a:lnTo>
                  <a:lnTo>
                    <a:pt x="159" y="985"/>
                  </a:lnTo>
                  <a:lnTo>
                    <a:pt x="160" y="990"/>
                  </a:lnTo>
                  <a:lnTo>
                    <a:pt x="162" y="997"/>
                  </a:lnTo>
                  <a:lnTo>
                    <a:pt x="164" y="1002"/>
                  </a:lnTo>
                  <a:lnTo>
                    <a:pt x="168" y="1007"/>
                  </a:lnTo>
                  <a:lnTo>
                    <a:pt x="168" y="1007"/>
                  </a:lnTo>
                  <a:lnTo>
                    <a:pt x="174" y="1011"/>
                  </a:lnTo>
                  <a:lnTo>
                    <a:pt x="179" y="1014"/>
                  </a:lnTo>
                  <a:lnTo>
                    <a:pt x="184" y="1016"/>
                  </a:lnTo>
                  <a:lnTo>
                    <a:pt x="191" y="1016"/>
                  </a:lnTo>
                  <a:lnTo>
                    <a:pt x="197" y="1016"/>
                  </a:lnTo>
                  <a:lnTo>
                    <a:pt x="203" y="1014"/>
                  </a:lnTo>
                  <a:lnTo>
                    <a:pt x="208" y="1011"/>
                  </a:lnTo>
                  <a:lnTo>
                    <a:pt x="213" y="1007"/>
                  </a:lnTo>
                  <a:lnTo>
                    <a:pt x="340" y="881"/>
                  </a:lnTo>
                  <a:lnTo>
                    <a:pt x="374" y="915"/>
                  </a:lnTo>
                  <a:lnTo>
                    <a:pt x="327" y="962"/>
                  </a:lnTo>
                  <a:lnTo>
                    <a:pt x="327" y="962"/>
                  </a:lnTo>
                  <a:lnTo>
                    <a:pt x="324" y="967"/>
                  </a:lnTo>
                  <a:lnTo>
                    <a:pt x="321" y="973"/>
                  </a:lnTo>
                  <a:lnTo>
                    <a:pt x="319" y="978"/>
                  </a:lnTo>
                  <a:lnTo>
                    <a:pt x="319" y="985"/>
                  </a:lnTo>
                  <a:lnTo>
                    <a:pt x="319" y="985"/>
                  </a:lnTo>
                  <a:lnTo>
                    <a:pt x="319" y="990"/>
                  </a:lnTo>
                  <a:lnTo>
                    <a:pt x="321" y="997"/>
                  </a:lnTo>
                  <a:lnTo>
                    <a:pt x="324" y="1002"/>
                  </a:lnTo>
                  <a:lnTo>
                    <a:pt x="327" y="1007"/>
                  </a:lnTo>
                  <a:lnTo>
                    <a:pt x="327" y="1007"/>
                  </a:lnTo>
                  <a:lnTo>
                    <a:pt x="332" y="1011"/>
                  </a:lnTo>
                  <a:lnTo>
                    <a:pt x="338" y="1014"/>
                  </a:lnTo>
                  <a:lnTo>
                    <a:pt x="344" y="1016"/>
                  </a:lnTo>
                  <a:lnTo>
                    <a:pt x="350" y="1016"/>
                  </a:lnTo>
                  <a:lnTo>
                    <a:pt x="356" y="1016"/>
                  </a:lnTo>
                  <a:lnTo>
                    <a:pt x="361" y="1014"/>
                  </a:lnTo>
                  <a:lnTo>
                    <a:pt x="368" y="1011"/>
                  </a:lnTo>
                  <a:lnTo>
                    <a:pt x="372" y="1007"/>
                  </a:lnTo>
                  <a:lnTo>
                    <a:pt x="419" y="960"/>
                  </a:lnTo>
                  <a:lnTo>
                    <a:pt x="454" y="993"/>
                  </a:lnTo>
                  <a:lnTo>
                    <a:pt x="454" y="993"/>
                  </a:lnTo>
                  <a:lnTo>
                    <a:pt x="460" y="999"/>
                  </a:lnTo>
                  <a:lnTo>
                    <a:pt x="466" y="1003"/>
                  </a:lnTo>
                  <a:lnTo>
                    <a:pt x="473" y="1007"/>
                  </a:lnTo>
                  <a:lnTo>
                    <a:pt x="479" y="1011"/>
                  </a:lnTo>
                  <a:lnTo>
                    <a:pt x="487" y="1013"/>
                  </a:lnTo>
                  <a:lnTo>
                    <a:pt x="493" y="1015"/>
                  </a:lnTo>
                  <a:lnTo>
                    <a:pt x="501" y="1016"/>
                  </a:lnTo>
                  <a:lnTo>
                    <a:pt x="508" y="1016"/>
                  </a:lnTo>
                  <a:lnTo>
                    <a:pt x="516" y="1016"/>
                  </a:lnTo>
                  <a:lnTo>
                    <a:pt x="523" y="1015"/>
                  </a:lnTo>
                  <a:lnTo>
                    <a:pt x="531" y="1013"/>
                  </a:lnTo>
                  <a:lnTo>
                    <a:pt x="537" y="1011"/>
                  </a:lnTo>
                  <a:lnTo>
                    <a:pt x="545" y="1007"/>
                  </a:lnTo>
                  <a:lnTo>
                    <a:pt x="551" y="1003"/>
                  </a:lnTo>
                  <a:lnTo>
                    <a:pt x="558" y="999"/>
                  </a:lnTo>
                  <a:lnTo>
                    <a:pt x="563" y="993"/>
                  </a:lnTo>
                  <a:lnTo>
                    <a:pt x="597" y="959"/>
                  </a:lnTo>
                  <a:lnTo>
                    <a:pt x="646" y="1007"/>
                  </a:lnTo>
                  <a:lnTo>
                    <a:pt x="646" y="1007"/>
                  </a:lnTo>
                  <a:lnTo>
                    <a:pt x="650" y="1011"/>
                  </a:lnTo>
                  <a:lnTo>
                    <a:pt x="656" y="1014"/>
                  </a:lnTo>
                  <a:lnTo>
                    <a:pt x="662" y="1016"/>
                  </a:lnTo>
                  <a:lnTo>
                    <a:pt x="668" y="1016"/>
                  </a:lnTo>
                  <a:lnTo>
                    <a:pt x="674" y="1016"/>
                  </a:lnTo>
                  <a:lnTo>
                    <a:pt x="680" y="1014"/>
                  </a:lnTo>
                  <a:lnTo>
                    <a:pt x="685" y="1011"/>
                  </a:lnTo>
                  <a:lnTo>
                    <a:pt x="691" y="1007"/>
                  </a:lnTo>
                  <a:lnTo>
                    <a:pt x="691" y="1007"/>
                  </a:lnTo>
                  <a:lnTo>
                    <a:pt x="694" y="1002"/>
                  </a:lnTo>
                  <a:lnTo>
                    <a:pt x="697" y="997"/>
                  </a:lnTo>
                  <a:lnTo>
                    <a:pt x="699" y="990"/>
                  </a:lnTo>
                  <a:lnTo>
                    <a:pt x="699" y="985"/>
                  </a:lnTo>
                  <a:lnTo>
                    <a:pt x="699" y="978"/>
                  </a:lnTo>
                  <a:lnTo>
                    <a:pt x="697" y="973"/>
                  </a:lnTo>
                  <a:lnTo>
                    <a:pt x="694" y="967"/>
                  </a:lnTo>
                  <a:lnTo>
                    <a:pt x="691" y="962"/>
                  </a:lnTo>
                  <a:lnTo>
                    <a:pt x="643" y="914"/>
                  </a:lnTo>
                  <a:lnTo>
                    <a:pt x="677" y="880"/>
                  </a:lnTo>
                  <a:lnTo>
                    <a:pt x="677" y="880"/>
                  </a:lnTo>
                  <a:lnTo>
                    <a:pt x="677" y="880"/>
                  </a:lnTo>
                  <a:lnTo>
                    <a:pt x="805" y="1007"/>
                  </a:lnTo>
                  <a:lnTo>
                    <a:pt x="805" y="1007"/>
                  </a:lnTo>
                  <a:lnTo>
                    <a:pt x="810" y="1011"/>
                  </a:lnTo>
                  <a:lnTo>
                    <a:pt x="815" y="1014"/>
                  </a:lnTo>
                  <a:lnTo>
                    <a:pt x="821" y="1016"/>
                  </a:lnTo>
                  <a:lnTo>
                    <a:pt x="827" y="1016"/>
                  </a:lnTo>
                  <a:lnTo>
                    <a:pt x="834" y="1016"/>
                  </a:lnTo>
                  <a:lnTo>
                    <a:pt x="839" y="1014"/>
                  </a:lnTo>
                  <a:lnTo>
                    <a:pt x="844" y="1011"/>
                  </a:lnTo>
                  <a:lnTo>
                    <a:pt x="850" y="1007"/>
                  </a:lnTo>
                  <a:lnTo>
                    <a:pt x="850" y="1007"/>
                  </a:lnTo>
                  <a:lnTo>
                    <a:pt x="854" y="1002"/>
                  </a:lnTo>
                  <a:lnTo>
                    <a:pt x="856" y="997"/>
                  </a:lnTo>
                  <a:lnTo>
                    <a:pt x="858" y="990"/>
                  </a:lnTo>
                  <a:lnTo>
                    <a:pt x="859" y="985"/>
                  </a:lnTo>
                  <a:lnTo>
                    <a:pt x="858" y="978"/>
                  </a:lnTo>
                  <a:lnTo>
                    <a:pt x="856" y="973"/>
                  </a:lnTo>
                  <a:lnTo>
                    <a:pt x="854" y="967"/>
                  </a:lnTo>
                  <a:lnTo>
                    <a:pt x="850" y="962"/>
                  </a:lnTo>
                  <a:lnTo>
                    <a:pt x="722" y="835"/>
                  </a:lnTo>
                  <a:lnTo>
                    <a:pt x="722" y="835"/>
                  </a:lnTo>
                  <a:lnTo>
                    <a:pt x="722" y="835"/>
                  </a:lnTo>
                  <a:lnTo>
                    <a:pt x="756" y="800"/>
                  </a:lnTo>
                  <a:lnTo>
                    <a:pt x="772" y="816"/>
                  </a:lnTo>
                  <a:lnTo>
                    <a:pt x="963" y="1007"/>
                  </a:lnTo>
                  <a:lnTo>
                    <a:pt x="963" y="1007"/>
                  </a:lnTo>
                  <a:lnTo>
                    <a:pt x="969" y="1011"/>
                  </a:lnTo>
                  <a:lnTo>
                    <a:pt x="974" y="1014"/>
                  </a:lnTo>
                  <a:lnTo>
                    <a:pt x="979" y="1016"/>
                  </a:lnTo>
                  <a:lnTo>
                    <a:pt x="986" y="1016"/>
                  </a:lnTo>
                  <a:lnTo>
                    <a:pt x="992" y="1016"/>
                  </a:lnTo>
                  <a:lnTo>
                    <a:pt x="998" y="1014"/>
                  </a:lnTo>
                  <a:lnTo>
                    <a:pt x="1003" y="1011"/>
                  </a:lnTo>
                  <a:lnTo>
                    <a:pt x="1008" y="1007"/>
                  </a:lnTo>
                  <a:lnTo>
                    <a:pt x="1008" y="1007"/>
                  </a:lnTo>
                  <a:lnTo>
                    <a:pt x="1013" y="1002"/>
                  </a:lnTo>
                  <a:lnTo>
                    <a:pt x="1016" y="997"/>
                  </a:lnTo>
                  <a:lnTo>
                    <a:pt x="1017" y="990"/>
                  </a:lnTo>
                  <a:lnTo>
                    <a:pt x="1018" y="985"/>
                  </a:lnTo>
                  <a:lnTo>
                    <a:pt x="1017" y="978"/>
                  </a:lnTo>
                  <a:lnTo>
                    <a:pt x="1016" y="973"/>
                  </a:lnTo>
                  <a:lnTo>
                    <a:pt x="1013" y="967"/>
                  </a:lnTo>
                  <a:lnTo>
                    <a:pt x="1008" y="962"/>
                  </a:lnTo>
                  <a:lnTo>
                    <a:pt x="817" y="771"/>
                  </a:lnTo>
                  <a:close/>
                  <a:moveTo>
                    <a:pt x="500" y="67"/>
                  </a:moveTo>
                  <a:lnTo>
                    <a:pt x="500" y="67"/>
                  </a:lnTo>
                  <a:lnTo>
                    <a:pt x="504" y="64"/>
                  </a:lnTo>
                  <a:lnTo>
                    <a:pt x="509" y="63"/>
                  </a:lnTo>
                  <a:lnTo>
                    <a:pt x="515" y="64"/>
                  </a:lnTo>
                  <a:lnTo>
                    <a:pt x="519" y="67"/>
                  </a:lnTo>
                  <a:lnTo>
                    <a:pt x="712" y="260"/>
                  </a:lnTo>
                  <a:lnTo>
                    <a:pt x="509" y="463"/>
                  </a:lnTo>
                  <a:lnTo>
                    <a:pt x="307" y="261"/>
                  </a:lnTo>
                  <a:lnTo>
                    <a:pt x="500" y="67"/>
                  </a:lnTo>
                  <a:close/>
                  <a:moveTo>
                    <a:pt x="261" y="711"/>
                  </a:moveTo>
                  <a:lnTo>
                    <a:pt x="67" y="518"/>
                  </a:lnTo>
                  <a:lnTo>
                    <a:pt x="67" y="518"/>
                  </a:lnTo>
                  <a:lnTo>
                    <a:pt x="64" y="513"/>
                  </a:lnTo>
                  <a:lnTo>
                    <a:pt x="62" y="508"/>
                  </a:lnTo>
                  <a:lnTo>
                    <a:pt x="64" y="503"/>
                  </a:lnTo>
                  <a:lnTo>
                    <a:pt x="67" y="499"/>
                  </a:lnTo>
                  <a:lnTo>
                    <a:pt x="262" y="306"/>
                  </a:lnTo>
                  <a:lnTo>
                    <a:pt x="464" y="507"/>
                  </a:lnTo>
                  <a:lnTo>
                    <a:pt x="261" y="711"/>
                  </a:lnTo>
                  <a:close/>
                  <a:moveTo>
                    <a:pt x="518" y="948"/>
                  </a:moveTo>
                  <a:lnTo>
                    <a:pt x="518" y="948"/>
                  </a:lnTo>
                  <a:lnTo>
                    <a:pt x="514" y="952"/>
                  </a:lnTo>
                  <a:lnTo>
                    <a:pt x="508" y="953"/>
                  </a:lnTo>
                  <a:lnTo>
                    <a:pt x="503" y="952"/>
                  </a:lnTo>
                  <a:lnTo>
                    <a:pt x="499" y="948"/>
                  </a:lnTo>
                  <a:lnTo>
                    <a:pt x="306" y="756"/>
                  </a:lnTo>
                  <a:lnTo>
                    <a:pt x="509" y="552"/>
                  </a:lnTo>
                  <a:lnTo>
                    <a:pt x="712" y="755"/>
                  </a:lnTo>
                  <a:lnTo>
                    <a:pt x="518" y="948"/>
                  </a:lnTo>
                  <a:close/>
                  <a:moveTo>
                    <a:pt x="756" y="710"/>
                  </a:moveTo>
                  <a:lnTo>
                    <a:pt x="553" y="507"/>
                  </a:lnTo>
                  <a:lnTo>
                    <a:pt x="757" y="305"/>
                  </a:lnTo>
                  <a:lnTo>
                    <a:pt x="950" y="498"/>
                  </a:lnTo>
                  <a:lnTo>
                    <a:pt x="950" y="498"/>
                  </a:lnTo>
                  <a:lnTo>
                    <a:pt x="953" y="501"/>
                  </a:lnTo>
                  <a:lnTo>
                    <a:pt x="954" y="503"/>
                  </a:lnTo>
                  <a:lnTo>
                    <a:pt x="954" y="507"/>
                  </a:lnTo>
                  <a:lnTo>
                    <a:pt x="954" y="507"/>
                  </a:lnTo>
                  <a:lnTo>
                    <a:pt x="954" y="512"/>
                  </a:lnTo>
                  <a:lnTo>
                    <a:pt x="953" y="515"/>
                  </a:lnTo>
                  <a:lnTo>
                    <a:pt x="950" y="517"/>
                  </a:lnTo>
                  <a:lnTo>
                    <a:pt x="756" y="710"/>
                  </a:lnTo>
                  <a:close/>
                  <a:moveTo>
                    <a:pt x="764" y="413"/>
                  </a:moveTo>
                  <a:lnTo>
                    <a:pt x="764" y="413"/>
                  </a:lnTo>
                  <a:lnTo>
                    <a:pt x="754" y="413"/>
                  </a:lnTo>
                  <a:lnTo>
                    <a:pt x="744" y="414"/>
                  </a:lnTo>
                  <a:lnTo>
                    <a:pt x="735" y="417"/>
                  </a:lnTo>
                  <a:lnTo>
                    <a:pt x="726" y="420"/>
                  </a:lnTo>
                  <a:lnTo>
                    <a:pt x="718" y="424"/>
                  </a:lnTo>
                  <a:lnTo>
                    <a:pt x="710" y="429"/>
                  </a:lnTo>
                  <a:lnTo>
                    <a:pt x="703" y="434"/>
                  </a:lnTo>
                  <a:lnTo>
                    <a:pt x="696" y="441"/>
                  </a:lnTo>
                  <a:lnTo>
                    <a:pt x="690" y="447"/>
                  </a:lnTo>
                  <a:lnTo>
                    <a:pt x="684" y="455"/>
                  </a:lnTo>
                  <a:lnTo>
                    <a:pt x="679" y="462"/>
                  </a:lnTo>
                  <a:lnTo>
                    <a:pt x="676" y="471"/>
                  </a:lnTo>
                  <a:lnTo>
                    <a:pt x="673" y="479"/>
                  </a:lnTo>
                  <a:lnTo>
                    <a:pt x="670" y="489"/>
                  </a:lnTo>
                  <a:lnTo>
                    <a:pt x="668" y="498"/>
                  </a:lnTo>
                  <a:lnTo>
                    <a:pt x="668" y="507"/>
                  </a:lnTo>
                  <a:lnTo>
                    <a:pt x="668" y="507"/>
                  </a:lnTo>
                  <a:lnTo>
                    <a:pt x="668" y="518"/>
                  </a:lnTo>
                  <a:lnTo>
                    <a:pt x="670" y="527"/>
                  </a:lnTo>
                  <a:lnTo>
                    <a:pt x="673" y="536"/>
                  </a:lnTo>
                  <a:lnTo>
                    <a:pt x="676" y="545"/>
                  </a:lnTo>
                  <a:lnTo>
                    <a:pt x="679" y="554"/>
                  </a:lnTo>
                  <a:lnTo>
                    <a:pt x="684" y="561"/>
                  </a:lnTo>
                  <a:lnTo>
                    <a:pt x="690" y="569"/>
                  </a:lnTo>
                  <a:lnTo>
                    <a:pt x="696" y="575"/>
                  </a:lnTo>
                  <a:lnTo>
                    <a:pt x="703" y="581"/>
                  </a:lnTo>
                  <a:lnTo>
                    <a:pt x="710" y="587"/>
                  </a:lnTo>
                  <a:lnTo>
                    <a:pt x="718" y="592"/>
                  </a:lnTo>
                  <a:lnTo>
                    <a:pt x="726" y="595"/>
                  </a:lnTo>
                  <a:lnTo>
                    <a:pt x="735" y="599"/>
                  </a:lnTo>
                  <a:lnTo>
                    <a:pt x="744" y="602"/>
                  </a:lnTo>
                  <a:lnTo>
                    <a:pt x="754" y="603"/>
                  </a:lnTo>
                  <a:lnTo>
                    <a:pt x="764" y="603"/>
                  </a:lnTo>
                  <a:lnTo>
                    <a:pt x="764" y="603"/>
                  </a:lnTo>
                  <a:lnTo>
                    <a:pt x="773" y="603"/>
                  </a:lnTo>
                  <a:lnTo>
                    <a:pt x="783" y="602"/>
                  </a:lnTo>
                  <a:lnTo>
                    <a:pt x="792" y="599"/>
                  </a:lnTo>
                  <a:lnTo>
                    <a:pt x="800" y="595"/>
                  </a:lnTo>
                  <a:lnTo>
                    <a:pt x="809" y="592"/>
                  </a:lnTo>
                  <a:lnTo>
                    <a:pt x="816" y="587"/>
                  </a:lnTo>
                  <a:lnTo>
                    <a:pt x="824" y="581"/>
                  </a:lnTo>
                  <a:lnTo>
                    <a:pt x="830" y="575"/>
                  </a:lnTo>
                  <a:lnTo>
                    <a:pt x="837" y="569"/>
                  </a:lnTo>
                  <a:lnTo>
                    <a:pt x="842" y="561"/>
                  </a:lnTo>
                  <a:lnTo>
                    <a:pt x="847" y="554"/>
                  </a:lnTo>
                  <a:lnTo>
                    <a:pt x="852" y="545"/>
                  </a:lnTo>
                  <a:lnTo>
                    <a:pt x="855" y="536"/>
                  </a:lnTo>
                  <a:lnTo>
                    <a:pt x="857" y="527"/>
                  </a:lnTo>
                  <a:lnTo>
                    <a:pt x="858" y="518"/>
                  </a:lnTo>
                  <a:lnTo>
                    <a:pt x="859" y="507"/>
                  </a:lnTo>
                  <a:lnTo>
                    <a:pt x="859" y="507"/>
                  </a:lnTo>
                  <a:lnTo>
                    <a:pt x="858" y="498"/>
                  </a:lnTo>
                  <a:lnTo>
                    <a:pt x="857" y="489"/>
                  </a:lnTo>
                  <a:lnTo>
                    <a:pt x="855" y="479"/>
                  </a:lnTo>
                  <a:lnTo>
                    <a:pt x="852" y="471"/>
                  </a:lnTo>
                  <a:lnTo>
                    <a:pt x="847" y="462"/>
                  </a:lnTo>
                  <a:lnTo>
                    <a:pt x="842" y="455"/>
                  </a:lnTo>
                  <a:lnTo>
                    <a:pt x="837" y="447"/>
                  </a:lnTo>
                  <a:lnTo>
                    <a:pt x="830" y="441"/>
                  </a:lnTo>
                  <a:lnTo>
                    <a:pt x="824" y="434"/>
                  </a:lnTo>
                  <a:lnTo>
                    <a:pt x="816" y="429"/>
                  </a:lnTo>
                  <a:lnTo>
                    <a:pt x="809" y="424"/>
                  </a:lnTo>
                  <a:lnTo>
                    <a:pt x="800" y="420"/>
                  </a:lnTo>
                  <a:lnTo>
                    <a:pt x="792" y="417"/>
                  </a:lnTo>
                  <a:lnTo>
                    <a:pt x="783" y="414"/>
                  </a:lnTo>
                  <a:lnTo>
                    <a:pt x="773" y="413"/>
                  </a:lnTo>
                  <a:lnTo>
                    <a:pt x="764" y="413"/>
                  </a:lnTo>
                  <a:lnTo>
                    <a:pt x="764" y="413"/>
                  </a:lnTo>
                  <a:close/>
                  <a:moveTo>
                    <a:pt x="764" y="540"/>
                  </a:moveTo>
                  <a:lnTo>
                    <a:pt x="764" y="540"/>
                  </a:lnTo>
                  <a:lnTo>
                    <a:pt x="757" y="538"/>
                  </a:lnTo>
                  <a:lnTo>
                    <a:pt x="751" y="537"/>
                  </a:lnTo>
                  <a:lnTo>
                    <a:pt x="746" y="534"/>
                  </a:lnTo>
                  <a:lnTo>
                    <a:pt x="741" y="530"/>
                  </a:lnTo>
                  <a:lnTo>
                    <a:pt x="737" y="526"/>
                  </a:lnTo>
                  <a:lnTo>
                    <a:pt x="734" y="520"/>
                  </a:lnTo>
                  <a:lnTo>
                    <a:pt x="733" y="514"/>
                  </a:lnTo>
                  <a:lnTo>
                    <a:pt x="732" y="507"/>
                  </a:lnTo>
                  <a:lnTo>
                    <a:pt x="732" y="507"/>
                  </a:lnTo>
                  <a:lnTo>
                    <a:pt x="733" y="502"/>
                  </a:lnTo>
                  <a:lnTo>
                    <a:pt x="734" y="496"/>
                  </a:lnTo>
                  <a:lnTo>
                    <a:pt x="737" y="490"/>
                  </a:lnTo>
                  <a:lnTo>
                    <a:pt x="741" y="486"/>
                  </a:lnTo>
                  <a:lnTo>
                    <a:pt x="746" y="482"/>
                  </a:lnTo>
                  <a:lnTo>
                    <a:pt x="751" y="478"/>
                  </a:lnTo>
                  <a:lnTo>
                    <a:pt x="757" y="476"/>
                  </a:lnTo>
                  <a:lnTo>
                    <a:pt x="764" y="476"/>
                  </a:lnTo>
                  <a:lnTo>
                    <a:pt x="764" y="476"/>
                  </a:lnTo>
                  <a:lnTo>
                    <a:pt x="770" y="476"/>
                  </a:lnTo>
                  <a:lnTo>
                    <a:pt x="776" y="478"/>
                  </a:lnTo>
                  <a:lnTo>
                    <a:pt x="781" y="482"/>
                  </a:lnTo>
                  <a:lnTo>
                    <a:pt x="786" y="486"/>
                  </a:lnTo>
                  <a:lnTo>
                    <a:pt x="790" y="490"/>
                  </a:lnTo>
                  <a:lnTo>
                    <a:pt x="793" y="496"/>
                  </a:lnTo>
                  <a:lnTo>
                    <a:pt x="795" y="502"/>
                  </a:lnTo>
                  <a:lnTo>
                    <a:pt x="795" y="507"/>
                  </a:lnTo>
                  <a:lnTo>
                    <a:pt x="795" y="507"/>
                  </a:lnTo>
                  <a:lnTo>
                    <a:pt x="795" y="514"/>
                  </a:lnTo>
                  <a:lnTo>
                    <a:pt x="793" y="520"/>
                  </a:lnTo>
                  <a:lnTo>
                    <a:pt x="790" y="526"/>
                  </a:lnTo>
                  <a:lnTo>
                    <a:pt x="786" y="530"/>
                  </a:lnTo>
                  <a:lnTo>
                    <a:pt x="781" y="534"/>
                  </a:lnTo>
                  <a:lnTo>
                    <a:pt x="776" y="537"/>
                  </a:lnTo>
                  <a:lnTo>
                    <a:pt x="770" y="538"/>
                  </a:lnTo>
                  <a:lnTo>
                    <a:pt x="764" y="540"/>
                  </a:lnTo>
                  <a:lnTo>
                    <a:pt x="764" y="540"/>
                  </a:lnTo>
                  <a:close/>
                  <a:moveTo>
                    <a:pt x="254" y="413"/>
                  </a:moveTo>
                  <a:lnTo>
                    <a:pt x="254" y="413"/>
                  </a:lnTo>
                  <a:lnTo>
                    <a:pt x="244" y="413"/>
                  </a:lnTo>
                  <a:lnTo>
                    <a:pt x="235" y="414"/>
                  </a:lnTo>
                  <a:lnTo>
                    <a:pt x="226" y="417"/>
                  </a:lnTo>
                  <a:lnTo>
                    <a:pt x="218" y="420"/>
                  </a:lnTo>
                  <a:lnTo>
                    <a:pt x="209" y="424"/>
                  </a:lnTo>
                  <a:lnTo>
                    <a:pt x="202" y="429"/>
                  </a:lnTo>
                  <a:lnTo>
                    <a:pt x="194" y="434"/>
                  </a:lnTo>
                  <a:lnTo>
                    <a:pt x="188" y="441"/>
                  </a:lnTo>
                  <a:lnTo>
                    <a:pt x="181" y="447"/>
                  </a:lnTo>
                  <a:lnTo>
                    <a:pt x="176" y="455"/>
                  </a:lnTo>
                  <a:lnTo>
                    <a:pt x="170" y="462"/>
                  </a:lnTo>
                  <a:lnTo>
                    <a:pt x="166" y="471"/>
                  </a:lnTo>
                  <a:lnTo>
                    <a:pt x="163" y="479"/>
                  </a:lnTo>
                  <a:lnTo>
                    <a:pt x="161" y="489"/>
                  </a:lnTo>
                  <a:lnTo>
                    <a:pt x="160" y="498"/>
                  </a:lnTo>
                  <a:lnTo>
                    <a:pt x="159" y="507"/>
                  </a:lnTo>
                  <a:lnTo>
                    <a:pt x="159" y="507"/>
                  </a:lnTo>
                  <a:lnTo>
                    <a:pt x="160" y="518"/>
                  </a:lnTo>
                  <a:lnTo>
                    <a:pt x="161" y="527"/>
                  </a:lnTo>
                  <a:lnTo>
                    <a:pt x="163" y="536"/>
                  </a:lnTo>
                  <a:lnTo>
                    <a:pt x="166" y="545"/>
                  </a:lnTo>
                  <a:lnTo>
                    <a:pt x="170" y="554"/>
                  </a:lnTo>
                  <a:lnTo>
                    <a:pt x="176" y="561"/>
                  </a:lnTo>
                  <a:lnTo>
                    <a:pt x="181" y="569"/>
                  </a:lnTo>
                  <a:lnTo>
                    <a:pt x="188" y="575"/>
                  </a:lnTo>
                  <a:lnTo>
                    <a:pt x="194" y="581"/>
                  </a:lnTo>
                  <a:lnTo>
                    <a:pt x="202" y="587"/>
                  </a:lnTo>
                  <a:lnTo>
                    <a:pt x="209" y="592"/>
                  </a:lnTo>
                  <a:lnTo>
                    <a:pt x="218" y="595"/>
                  </a:lnTo>
                  <a:lnTo>
                    <a:pt x="226" y="599"/>
                  </a:lnTo>
                  <a:lnTo>
                    <a:pt x="235" y="602"/>
                  </a:lnTo>
                  <a:lnTo>
                    <a:pt x="244" y="603"/>
                  </a:lnTo>
                  <a:lnTo>
                    <a:pt x="254" y="603"/>
                  </a:lnTo>
                  <a:lnTo>
                    <a:pt x="254" y="603"/>
                  </a:lnTo>
                  <a:lnTo>
                    <a:pt x="264" y="603"/>
                  </a:lnTo>
                  <a:lnTo>
                    <a:pt x="273" y="602"/>
                  </a:lnTo>
                  <a:lnTo>
                    <a:pt x="283" y="599"/>
                  </a:lnTo>
                  <a:lnTo>
                    <a:pt x="292" y="595"/>
                  </a:lnTo>
                  <a:lnTo>
                    <a:pt x="300" y="592"/>
                  </a:lnTo>
                  <a:lnTo>
                    <a:pt x="308" y="587"/>
                  </a:lnTo>
                  <a:lnTo>
                    <a:pt x="315" y="581"/>
                  </a:lnTo>
                  <a:lnTo>
                    <a:pt x="322" y="575"/>
                  </a:lnTo>
                  <a:lnTo>
                    <a:pt x="328" y="569"/>
                  </a:lnTo>
                  <a:lnTo>
                    <a:pt x="334" y="561"/>
                  </a:lnTo>
                  <a:lnTo>
                    <a:pt x="339" y="554"/>
                  </a:lnTo>
                  <a:lnTo>
                    <a:pt x="342" y="545"/>
                  </a:lnTo>
                  <a:lnTo>
                    <a:pt x="345" y="536"/>
                  </a:lnTo>
                  <a:lnTo>
                    <a:pt x="347" y="527"/>
                  </a:lnTo>
                  <a:lnTo>
                    <a:pt x="350" y="518"/>
                  </a:lnTo>
                  <a:lnTo>
                    <a:pt x="350" y="507"/>
                  </a:lnTo>
                  <a:lnTo>
                    <a:pt x="350" y="507"/>
                  </a:lnTo>
                  <a:lnTo>
                    <a:pt x="350" y="498"/>
                  </a:lnTo>
                  <a:lnTo>
                    <a:pt x="347" y="489"/>
                  </a:lnTo>
                  <a:lnTo>
                    <a:pt x="345" y="479"/>
                  </a:lnTo>
                  <a:lnTo>
                    <a:pt x="342" y="471"/>
                  </a:lnTo>
                  <a:lnTo>
                    <a:pt x="339" y="462"/>
                  </a:lnTo>
                  <a:lnTo>
                    <a:pt x="334" y="455"/>
                  </a:lnTo>
                  <a:lnTo>
                    <a:pt x="328" y="447"/>
                  </a:lnTo>
                  <a:lnTo>
                    <a:pt x="322" y="441"/>
                  </a:lnTo>
                  <a:lnTo>
                    <a:pt x="315" y="434"/>
                  </a:lnTo>
                  <a:lnTo>
                    <a:pt x="308" y="429"/>
                  </a:lnTo>
                  <a:lnTo>
                    <a:pt x="300" y="424"/>
                  </a:lnTo>
                  <a:lnTo>
                    <a:pt x="292" y="420"/>
                  </a:lnTo>
                  <a:lnTo>
                    <a:pt x="283" y="417"/>
                  </a:lnTo>
                  <a:lnTo>
                    <a:pt x="273" y="414"/>
                  </a:lnTo>
                  <a:lnTo>
                    <a:pt x="264" y="413"/>
                  </a:lnTo>
                  <a:lnTo>
                    <a:pt x="254" y="413"/>
                  </a:lnTo>
                  <a:lnTo>
                    <a:pt x="254" y="413"/>
                  </a:lnTo>
                  <a:close/>
                  <a:moveTo>
                    <a:pt x="254" y="540"/>
                  </a:moveTo>
                  <a:lnTo>
                    <a:pt x="254" y="540"/>
                  </a:lnTo>
                  <a:lnTo>
                    <a:pt x="248" y="538"/>
                  </a:lnTo>
                  <a:lnTo>
                    <a:pt x="242" y="537"/>
                  </a:lnTo>
                  <a:lnTo>
                    <a:pt x="237" y="534"/>
                  </a:lnTo>
                  <a:lnTo>
                    <a:pt x="232" y="530"/>
                  </a:lnTo>
                  <a:lnTo>
                    <a:pt x="228" y="526"/>
                  </a:lnTo>
                  <a:lnTo>
                    <a:pt x="225" y="520"/>
                  </a:lnTo>
                  <a:lnTo>
                    <a:pt x="223" y="514"/>
                  </a:lnTo>
                  <a:lnTo>
                    <a:pt x="223" y="507"/>
                  </a:lnTo>
                  <a:lnTo>
                    <a:pt x="223" y="507"/>
                  </a:lnTo>
                  <a:lnTo>
                    <a:pt x="223" y="502"/>
                  </a:lnTo>
                  <a:lnTo>
                    <a:pt x="225" y="496"/>
                  </a:lnTo>
                  <a:lnTo>
                    <a:pt x="228" y="490"/>
                  </a:lnTo>
                  <a:lnTo>
                    <a:pt x="232" y="486"/>
                  </a:lnTo>
                  <a:lnTo>
                    <a:pt x="237" y="482"/>
                  </a:lnTo>
                  <a:lnTo>
                    <a:pt x="242" y="478"/>
                  </a:lnTo>
                  <a:lnTo>
                    <a:pt x="248" y="476"/>
                  </a:lnTo>
                  <a:lnTo>
                    <a:pt x="254" y="476"/>
                  </a:lnTo>
                  <a:lnTo>
                    <a:pt x="254" y="476"/>
                  </a:lnTo>
                  <a:lnTo>
                    <a:pt x="261" y="476"/>
                  </a:lnTo>
                  <a:lnTo>
                    <a:pt x="267" y="478"/>
                  </a:lnTo>
                  <a:lnTo>
                    <a:pt x="272" y="482"/>
                  </a:lnTo>
                  <a:lnTo>
                    <a:pt x="277" y="486"/>
                  </a:lnTo>
                  <a:lnTo>
                    <a:pt x="281" y="490"/>
                  </a:lnTo>
                  <a:lnTo>
                    <a:pt x="284" y="496"/>
                  </a:lnTo>
                  <a:lnTo>
                    <a:pt x="285" y="502"/>
                  </a:lnTo>
                  <a:lnTo>
                    <a:pt x="286" y="507"/>
                  </a:lnTo>
                  <a:lnTo>
                    <a:pt x="286" y="507"/>
                  </a:lnTo>
                  <a:lnTo>
                    <a:pt x="285" y="514"/>
                  </a:lnTo>
                  <a:lnTo>
                    <a:pt x="284" y="520"/>
                  </a:lnTo>
                  <a:lnTo>
                    <a:pt x="281" y="526"/>
                  </a:lnTo>
                  <a:lnTo>
                    <a:pt x="277" y="530"/>
                  </a:lnTo>
                  <a:lnTo>
                    <a:pt x="272" y="534"/>
                  </a:lnTo>
                  <a:lnTo>
                    <a:pt x="267" y="537"/>
                  </a:lnTo>
                  <a:lnTo>
                    <a:pt x="261" y="538"/>
                  </a:lnTo>
                  <a:lnTo>
                    <a:pt x="254" y="540"/>
                  </a:lnTo>
                  <a:lnTo>
                    <a:pt x="254" y="54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4" name="Freeform 42"/>
            <p:cNvSpPr>
              <a:spLocks noEditPoints="1"/>
            </p:cNvSpPr>
            <p:nvPr/>
          </p:nvSpPr>
          <p:spPr bwMode="auto">
            <a:xfrm>
              <a:off x="6222327" y="4440968"/>
              <a:ext cx="291022" cy="291022"/>
            </a:xfrm>
            <a:custGeom>
              <a:avLst/>
              <a:gdLst>
                <a:gd name="T0" fmla="*/ 436 w 1018"/>
                <a:gd name="T1" fmla="*/ 445 h 1017"/>
                <a:gd name="T2" fmla="*/ 350 w 1018"/>
                <a:gd name="T3" fmla="*/ 541 h 1017"/>
                <a:gd name="T4" fmla="*/ 413 w 1018"/>
                <a:gd name="T5" fmla="*/ 547 h 1017"/>
                <a:gd name="T6" fmla="*/ 472 w 1018"/>
                <a:gd name="T7" fmla="*/ 522 h 1017"/>
                <a:gd name="T8" fmla="*/ 427 w 1018"/>
                <a:gd name="T9" fmla="*/ 577 h 1017"/>
                <a:gd name="T10" fmla="*/ 454 w 1018"/>
                <a:gd name="T11" fmla="*/ 635 h 1017"/>
                <a:gd name="T12" fmla="*/ 527 w 1018"/>
                <a:gd name="T13" fmla="*/ 694 h 1017"/>
                <a:gd name="T14" fmla="*/ 599 w 1018"/>
                <a:gd name="T15" fmla="*/ 621 h 1017"/>
                <a:gd name="T16" fmla="*/ 555 w 1018"/>
                <a:gd name="T17" fmla="*/ 566 h 1017"/>
                <a:gd name="T18" fmla="*/ 579 w 1018"/>
                <a:gd name="T19" fmla="*/ 510 h 1017"/>
                <a:gd name="T20" fmla="*/ 636 w 1018"/>
                <a:gd name="T21" fmla="*/ 572 h 1017"/>
                <a:gd name="T22" fmla="*/ 651 w 1018"/>
                <a:gd name="T23" fmla="*/ 487 h 1017"/>
                <a:gd name="T24" fmla="*/ 573 w 1018"/>
                <a:gd name="T25" fmla="*/ 381 h 1017"/>
                <a:gd name="T26" fmla="*/ 944 w 1018"/>
                <a:gd name="T27" fmla="*/ 245 h 1017"/>
                <a:gd name="T28" fmla="*/ 576 w 1018"/>
                <a:gd name="T29" fmla="*/ 4 h 1017"/>
                <a:gd name="T30" fmla="*/ 134 w 1018"/>
                <a:gd name="T31" fmla="*/ 165 h 1017"/>
                <a:gd name="T32" fmla="*/ 0 w 1018"/>
                <a:gd name="T33" fmla="*/ 508 h 1017"/>
                <a:gd name="T34" fmla="*/ 149 w 1018"/>
                <a:gd name="T35" fmla="*/ 867 h 1017"/>
                <a:gd name="T36" fmla="*/ 458 w 1018"/>
                <a:gd name="T37" fmla="*/ 1015 h 1017"/>
                <a:gd name="T38" fmla="*/ 756 w 1018"/>
                <a:gd name="T39" fmla="*/ 953 h 1017"/>
                <a:gd name="T40" fmla="*/ 999 w 1018"/>
                <a:gd name="T41" fmla="*/ 643 h 1017"/>
                <a:gd name="T42" fmla="*/ 878 w 1018"/>
                <a:gd name="T43" fmla="*/ 314 h 1017"/>
                <a:gd name="T44" fmla="*/ 789 w 1018"/>
                <a:gd name="T45" fmla="*/ 410 h 1017"/>
                <a:gd name="T46" fmla="*/ 878 w 1018"/>
                <a:gd name="T47" fmla="*/ 314 h 1017"/>
                <a:gd name="T48" fmla="*/ 751 w 1018"/>
                <a:gd name="T49" fmla="*/ 135 h 1017"/>
                <a:gd name="T50" fmla="*/ 605 w 1018"/>
                <a:gd name="T51" fmla="*/ 111 h 1017"/>
                <a:gd name="T52" fmla="*/ 343 w 1018"/>
                <a:gd name="T53" fmla="*/ 146 h 1017"/>
                <a:gd name="T54" fmla="*/ 347 w 1018"/>
                <a:gd name="T55" fmla="*/ 94 h 1017"/>
                <a:gd name="T56" fmla="*/ 270 w 1018"/>
                <a:gd name="T57" fmla="*/ 222 h 1017"/>
                <a:gd name="T58" fmla="*/ 509 w 1018"/>
                <a:gd name="T59" fmla="*/ 159 h 1017"/>
                <a:gd name="T60" fmla="*/ 748 w 1018"/>
                <a:gd name="T61" fmla="*/ 222 h 1017"/>
                <a:gd name="T62" fmla="*/ 780 w 1018"/>
                <a:gd name="T63" fmla="*/ 283 h 1017"/>
                <a:gd name="T64" fmla="*/ 552 w 1018"/>
                <a:gd name="T65" fmla="*/ 225 h 1017"/>
                <a:gd name="T66" fmla="*/ 297 w 1018"/>
                <a:gd name="T67" fmla="*/ 284 h 1017"/>
                <a:gd name="T68" fmla="*/ 181 w 1018"/>
                <a:gd name="T69" fmla="*/ 207 h 1017"/>
                <a:gd name="T70" fmla="*/ 554 w 1018"/>
                <a:gd name="T71" fmla="*/ 726 h 1017"/>
                <a:gd name="T72" fmla="*/ 296 w 1018"/>
                <a:gd name="T73" fmla="*/ 575 h 1017"/>
                <a:gd name="T74" fmla="*/ 423 w 1018"/>
                <a:gd name="T75" fmla="*/ 304 h 1017"/>
                <a:gd name="T76" fmla="*/ 705 w 1018"/>
                <a:gd name="T77" fmla="*/ 402 h 1017"/>
                <a:gd name="T78" fmla="*/ 247 w 1018"/>
                <a:gd name="T79" fmla="*/ 349 h 1017"/>
                <a:gd name="T80" fmla="*/ 136 w 1018"/>
                <a:gd name="T81" fmla="*/ 369 h 1017"/>
                <a:gd name="T82" fmla="*/ 176 w 1018"/>
                <a:gd name="T83" fmla="*/ 460 h 1017"/>
                <a:gd name="T84" fmla="*/ 171 w 1018"/>
                <a:gd name="T85" fmla="*/ 513 h 1017"/>
                <a:gd name="T86" fmla="*/ 98 w 1018"/>
                <a:gd name="T87" fmla="*/ 549 h 1017"/>
                <a:gd name="T88" fmla="*/ 272 w 1018"/>
                <a:gd name="T89" fmla="*/ 667 h 1017"/>
                <a:gd name="T90" fmla="*/ 91 w 1018"/>
                <a:gd name="T91" fmla="*/ 609 h 1017"/>
                <a:gd name="T92" fmla="*/ 141 w 1018"/>
                <a:gd name="T93" fmla="*/ 696 h 1017"/>
                <a:gd name="T94" fmla="*/ 380 w 1018"/>
                <a:gd name="T95" fmla="*/ 764 h 1017"/>
                <a:gd name="T96" fmla="*/ 201 w 1018"/>
                <a:gd name="T97" fmla="*/ 782 h 1017"/>
                <a:gd name="T98" fmla="*/ 455 w 1018"/>
                <a:gd name="T99" fmla="*/ 928 h 1017"/>
                <a:gd name="T100" fmla="*/ 532 w 1018"/>
                <a:gd name="T101" fmla="*/ 953 h 1017"/>
                <a:gd name="T102" fmla="*/ 509 w 1018"/>
                <a:gd name="T103" fmla="*/ 858 h 1017"/>
                <a:gd name="T104" fmla="*/ 231 w 1018"/>
                <a:gd name="T105" fmla="*/ 856 h 1017"/>
                <a:gd name="T106" fmla="*/ 460 w 1018"/>
                <a:gd name="T107" fmla="*/ 799 h 1017"/>
                <a:gd name="T108" fmla="*/ 684 w 1018"/>
                <a:gd name="T109" fmla="*/ 852 h 1017"/>
                <a:gd name="T110" fmla="*/ 847 w 1018"/>
                <a:gd name="T111" fmla="*/ 768 h 1017"/>
                <a:gd name="T112" fmla="*/ 643 w 1018"/>
                <a:gd name="T113" fmla="*/ 767 h 1017"/>
                <a:gd name="T114" fmla="*/ 826 w 1018"/>
                <a:gd name="T115" fmla="*/ 720 h 1017"/>
                <a:gd name="T116" fmla="*/ 927 w 1018"/>
                <a:gd name="T117" fmla="*/ 609 h 1017"/>
                <a:gd name="T118" fmla="*/ 747 w 1018"/>
                <a:gd name="T119" fmla="*/ 667 h 1017"/>
                <a:gd name="T120" fmla="*/ 920 w 1018"/>
                <a:gd name="T121" fmla="*/ 549 h 1017"/>
                <a:gd name="T122" fmla="*/ 795 w 1018"/>
                <a:gd name="T123" fmla="*/ 508 h 1017"/>
                <a:gd name="T124" fmla="*/ 944 w 1018"/>
                <a:gd name="T125" fmla="*/ 41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497" y="320"/>
                  </a:moveTo>
                  <a:lnTo>
                    <a:pt x="497" y="320"/>
                  </a:lnTo>
                  <a:lnTo>
                    <a:pt x="491" y="323"/>
                  </a:lnTo>
                  <a:lnTo>
                    <a:pt x="486" y="327"/>
                  </a:lnTo>
                  <a:lnTo>
                    <a:pt x="455" y="358"/>
                  </a:lnTo>
                  <a:lnTo>
                    <a:pt x="455" y="358"/>
                  </a:lnTo>
                  <a:lnTo>
                    <a:pt x="450" y="365"/>
                  </a:lnTo>
                  <a:lnTo>
                    <a:pt x="446" y="372"/>
                  </a:lnTo>
                  <a:lnTo>
                    <a:pt x="445" y="381"/>
                  </a:lnTo>
                  <a:lnTo>
                    <a:pt x="446" y="389"/>
                  </a:lnTo>
                  <a:lnTo>
                    <a:pt x="460" y="446"/>
                  </a:lnTo>
                  <a:lnTo>
                    <a:pt x="460" y="446"/>
                  </a:lnTo>
                  <a:lnTo>
                    <a:pt x="453" y="445"/>
                  </a:lnTo>
                  <a:lnTo>
                    <a:pt x="445" y="445"/>
                  </a:lnTo>
                  <a:lnTo>
                    <a:pt x="445" y="445"/>
                  </a:lnTo>
                  <a:lnTo>
                    <a:pt x="436" y="445"/>
                  </a:lnTo>
                  <a:lnTo>
                    <a:pt x="426" y="446"/>
                  </a:lnTo>
                  <a:lnTo>
                    <a:pt x="417" y="449"/>
                  </a:lnTo>
                  <a:lnTo>
                    <a:pt x="408" y="453"/>
                  </a:lnTo>
                  <a:lnTo>
                    <a:pt x="400" y="456"/>
                  </a:lnTo>
                  <a:lnTo>
                    <a:pt x="392" y="461"/>
                  </a:lnTo>
                  <a:lnTo>
                    <a:pt x="384" y="467"/>
                  </a:lnTo>
                  <a:lnTo>
                    <a:pt x="378" y="473"/>
                  </a:lnTo>
                  <a:lnTo>
                    <a:pt x="371" y="479"/>
                  </a:lnTo>
                  <a:lnTo>
                    <a:pt x="366" y="487"/>
                  </a:lnTo>
                  <a:lnTo>
                    <a:pt x="362" y="494"/>
                  </a:lnTo>
                  <a:lnTo>
                    <a:pt x="357" y="503"/>
                  </a:lnTo>
                  <a:lnTo>
                    <a:pt x="354" y="512"/>
                  </a:lnTo>
                  <a:lnTo>
                    <a:pt x="352" y="521"/>
                  </a:lnTo>
                  <a:lnTo>
                    <a:pt x="351" y="531"/>
                  </a:lnTo>
                  <a:lnTo>
                    <a:pt x="350" y="541"/>
                  </a:lnTo>
                  <a:lnTo>
                    <a:pt x="350" y="541"/>
                  </a:lnTo>
                  <a:lnTo>
                    <a:pt x="351" y="547"/>
                  </a:lnTo>
                  <a:lnTo>
                    <a:pt x="352" y="552"/>
                  </a:lnTo>
                  <a:lnTo>
                    <a:pt x="355" y="558"/>
                  </a:lnTo>
                  <a:lnTo>
                    <a:pt x="359" y="563"/>
                  </a:lnTo>
                  <a:lnTo>
                    <a:pt x="364" y="566"/>
                  </a:lnTo>
                  <a:lnTo>
                    <a:pt x="369" y="570"/>
                  </a:lnTo>
                  <a:lnTo>
                    <a:pt x="376" y="572"/>
                  </a:lnTo>
                  <a:lnTo>
                    <a:pt x="382" y="572"/>
                  </a:lnTo>
                  <a:lnTo>
                    <a:pt x="382" y="572"/>
                  </a:lnTo>
                  <a:lnTo>
                    <a:pt x="388" y="572"/>
                  </a:lnTo>
                  <a:lnTo>
                    <a:pt x="394" y="570"/>
                  </a:lnTo>
                  <a:lnTo>
                    <a:pt x="399" y="566"/>
                  </a:lnTo>
                  <a:lnTo>
                    <a:pt x="405" y="563"/>
                  </a:lnTo>
                  <a:lnTo>
                    <a:pt x="408" y="558"/>
                  </a:lnTo>
                  <a:lnTo>
                    <a:pt x="411" y="552"/>
                  </a:lnTo>
                  <a:lnTo>
                    <a:pt x="413" y="547"/>
                  </a:lnTo>
                  <a:lnTo>
                    <a:pt x="413" y="541"/>
                  </a:lnTo>
                  <a:lnTo>
                    <a:pt x="413" y="541"/>
                  </a:lnTo>
                  <a:lnTo>
                    <a:pt x="414" y="534"/>
                  </a:lnTo>
                  <a:lnTo>
                    <a:pt x="416" y="528"/>
                  </a:lnTo>
                  <a:lnTo>
                    <a:pt x="419" y="522"/>
                  </a:lnTo>
                  <a:lnTo>
                    <a:pt x="423" y="518"/>
                  </a:lnTo>
                  <a:lnTo>
                    <a:pt x="427" y="514"/>
                  </a:lnTo>
                  <a:lnTo>
                    <a:pt x="432" y="511"/>
                  </a:lnTo>
                  <a:lnTo>
                    <a:pt x="439" y="510"/>
                  </a:lnTo>
                  <a:lnTo>
                    <a:pt x="445" y="508"/>
                  </a:lnTo>
                  <a:lnTo>
                    <a:pt x="445" y="508"/>
                  </a:lnTo>
                  <a:lnTo>
                    <a:pt x="452" y="510"/>
                  </a:lnTo>
                  <a:lnTo>
                    <a:pt x="458" y="511"/>
                  </a:lnTo>
                  <a:lnTo>
                    <a:pt x="464" y="514"/>
                  </a:lnTo>
                  <a:lnTo>
                    <a:pt x="468" y="518"/>
                  </a:lnTo>
                  <a:lnTo>
                    <a:pt x="472" y="522"/>
                  </a:lnTo>
                  <a:lnTo>
                    <a:pt x="474" y="528"/>
                  </a:lnTo>
                  <a:lnTo>
                    <a:pt x="476" y="534"/>
                  </a:lnTo>
                  <a:lnTo>
                    <a:pt x="478" y="541"/>
                  </a:lnTo>
                  <a:lnTo>
                    <a:pt x="478" y="541"/>
                  </a:lnTo>
                  <a:lnTo>
                    <a:pt x="476" y="547"/>
                  </a:lnTo>
                  <a:lnTo>
                    <a:pt x="474" y="552"/>
                  </a:lnTo>
                  <a:lnTo>
                    <a:pt x="472" y="558"/>
                  </a:lnTo>
                  <a:lnTo>
                    <a:pt x="468" y="563"/>
                  </a:lnTo>
                  <a:lnTo>
                    <a:pt x="464" y="566"/>
                  </a:lnTo>
                  <a:lnTo>
                    <a:pt x="458" y="570"/>
                  </a:lnTo>
                  <a:lnTo>
                    <a:pt x="452" y="572"/>
                  </a:lnTo>
                  <a:lnTo>
                    <a:pt x="445" y="572"/>
                  </a:lnTo>
                  <a:lnTo>
                    <a:pt x="445" y="572"/>
                  </a:lnTo>
                  <a:lnTo>
                    <a:pt x="439" y="573"/>
                  </a:lnTo>
                  <a:lnTo>
                    <a:pt x="432" y="575"/>
                  </a:lnTo>
                  <a:lnTo>
                    <a:pt x="427" y="577"/>
                  </a:lnTo>
                  <a:lnTo>
                    <a:pt x="423" y="581"/>
                  </a:lnTo>
                  <a:lnTo>
                    <a:pt x="419" y="586"/>
                  </a:lnTo>
                  <a:lnTo>
                    <a:pt x="416" y="591"/>
                  </a:lnTo>
                  <a:lnTo>
                    <a:pt x="414" y="597"/>
                  </a:lnTo>
                  <a:lnTo>
                    <a:pt x="413" y="604"/>
                  </a:lnTo>
                  <a:lnTo>
                    <a:pt x="413" y="604"/>
                  </a:lnTo>
                  <a:lnTo>
                    <a:pt x="414" y="610"/>
                  </a:lnTo>
                  <a:lnTo>
                    <a:pt x="416" y="616"/>
                  </a:lnTo>
                  <a:lnTo>
                    <a:pt x="419" y="621"/>
                  </a:lnTo>
                  <a:lnTo>
                    <a:pt x="423" y="626"/>
                  </a:lnTo>
                  <a:lnTo>
                    <a:pt x="427" y="630"/>
                  </a:lnTo>
                  <a:lnTo>
                    <a:pt x="432" y="633"/>
                  </a:lnTo>
                  <a:lnTo>
                    <a:pt x="439" y="635"/>
                  </a:lnTo>
                  <a:lnTo>
                    <a:pt x="445" y="636"/>
                  </a:lnTo>
                  <a:lnTo>
                    <a:pt x="445" y="636"/>
                  </a:lnTo>
                  <a:lnTo>
                    <a:pt x="454" y="635"/>
                  </a:lnTo>
                  <a:lnTo>
                    <a:pt x="461" y="634"/>
                  </a:lnTo>
                  <a:lnTo>
                    <a:pt x="478" y="630"/>
                  </a:lnTo>
                  <a:lnTo>
                    <a:pt x="478" y="667"/>
                  </a:lnTo>
                  <a:lnTo>
                    <a:pt x="478" y="667"/>
                  </a:lnTo>
                  <a:lnTo>
                    <a:pt x="478" y="674"/>
                  </a:lnTo>
                  <a:lnTo>
                    <a:pt x="480" y="680"/>
                  </a:lnTo>
                  <a:lnTo>
                    <a:pt x="483" y="685"/>
                  </a:lnTo>
                  <a:lnTo>
                    <a:pt x="486" y="690"/>
                  </a:lnTo>
                  <a:lnTo>
                    <a:pt x="491" y="694"/>
                  </a:lnTo>
                  <a:lnTo>
                    <a:pt x="497" y="696"/>
                  </a:lnTo>
                  <a:lnTo>
                    <a:pt x="502" y="698"/>
                  </a:lnTo>
                  <a:lnTo>
                    <a:pt x="509" y="699"/>
                  </a:lnTo>
                  <a:lnTo>
                    <a:pt x="509" y="699"/>
                  </a:lnTo>
                  <a:lnTo>
                    <a:pt x="515" y="698"/>
                  </a:lnTo>
                  <a:lnTo>
                    <a:pt x="522" y="696"/>
                  </a:lnTo>
                  <a:lnTo>
                    <a:pt x="527" y="694"/>
                  </a:lnTo>
                  <a:lnTo>
                    <a:pt x="531" y="690"/>
                  </a:lnTo>
                  <a:lnTo>
                    <a:pt x="535" y="685"/>
                  </a:lnTo>
                  <a:lnTo>
                    <a:pt x="539" y="680"/>
                  </a:lnTo>
                  <a:lnTo>
                    <a:pt x="540" y="674"/>
                  </a:lnTo>
                  <a:lnTo>
                    <a:pt x="541" y="667"/>
                  </a:lnTo>
                  <a:lnTo>
                    <a:pt x="541" y="630"/>
                  </a:lnTo>
                  <a:lnTo>
                    <a:pt x="541" y="630"/>
                  </a:lnTo>
                  <a:lnTo>
                    <a:pt x="556" y="634"/>
                  </a:lnTo>
                  <a:lnTo>
                    <a:pt x="564" y="635"/>
                  </a:lnTo>
                  <a:lnTo>
                    <a:pt x="573" y="636"/>
                  </a:lnTo>
                  <a:lnTo>
                    <a:pt x="573" y="636"/>
                  </a:lnTo>
                  <a:lnTo>
                    <a:pt x="579" y="635"/>
                  </a:lnTo>
                  <a:lnTo>
                    <a:pt x="585" y="633"/>
                  </a:lnTo>
                  <a:lnTo>
                    <a:pt x="590" y="630"/>
                  </a:lnTo>
                  <a:lnTo>
                    <a:pt x="596" y="626"/>
                  </a:lnTo>
                  <a:lnTo>
                    <a:pt x="599" y="621"/>
                  </a:lnTo>
                  <a:lnTo>
                    <a:pt x="602" y="616"/>
                  </a:lnTo>
                  <a:lnTo>
                    <a:pt x="604" y="610"/>
                  </a:lnTo>
                  <a:lnTo>
                    <a:pt x="604" y="604"/>
                  </a:lnTo>
                  <a:lnTo>
                    <a:pt x="604" y="604"/>
                  </a:lnTo>
                  <a:lnTo>
                    <a:pt x="604" y="597"/>
                  </a:lnTo>
                  <a:lnTo>
                    <a:pt x="602" y="591"/>
                  </a:lnTo>
                  <a:lnTo>
                    <a:pt x="599" y="586"/>
                  </a:lnTo>
                  <a:lnTo>
                    <a:pt x="596" y="581"/>
                  </a:lnTo>
                  <a:lnTo>
                    <a:pt x="590" y="577"/>
                  </a:lnTo>
                  <a:lnTo>
                    <a:pt x="585" y="575"/>
                  </a:lnTo>
                  <a:lnTo>
                    <a:pt x="579" y="573"/>
                  </a:lnTo>
                  <a:lnTo>
                    <a:pt x="573" y="572"/>
                  </a:lnTo>
                  <a:lnTo>
                    <a:pt x="573" y="572"/>
                  </a:lnTo>
                  <a:lnTo>
                    <a:pt x="567" y="572"/>
                  </a:lnTo>
                  <a:lnTo>
                    <a:pt x="560" y="570"/>
                  </a:lnTo>
                  <a:lnTo>
                    <a:pt x="555" y="566"/>
                  </a:lnTo>
                  <a:lnTo>
                    <a:pt x="550" y="563"/>
                  </a:lnTo>
                  <a:lnTo>
                    <a:pt x="546" y="558"/>
                  </a:lnTo>
                  <a:lnTo>
                    <a:pt x="543" y="552"/>
                  </a:lnTo>
                  <a:lnTo>
                    <a:pt x="542" y="547"/>
                  </a:lnTo>
                  <a:lnTo>
                    <a:pt x="541" y="541"/>
                  </a:lnTo>
                  <a:lnTo>
                    <a:pt x="541" y="541"/>
                  </a:lnTo>
                  <a:lnTo>
                    <a:pt x="542" y="534"/>
                  </a:lnTo>
                  <a:lnTo>
                    <a:pt x="543" y="528"/>
                  </a:lnTo>
                  <a:lnTo>
                    <a:pt x="546" y="522"/>
                  </a:lnTo>
                  <a:lnTo>
                    <a:pt x="550" y="518"/>
                  </a:lnTo>
                  <a:lnTo>
                    <a:pt x="555" y="514"/>
                  </a:lnTo>
                  <a:lnTo>
                    <a:pt x="560" y="511"/>
                  </a:lnTo>
                  <a:lnTo>
                    <a:pt x="567" y="510"/>
                  </a:lnTo>
                  <a:lnTo>
                    <a:pt x="573" y="508"/>
                  </a:lnTo>
                  <a:lnTo>
                    <a:pt x="573" y="508"/>
                  </a:lnTo>
                  <a:lnTo>
                    <a:pt x="579" y="510"/>
                  </a:lnTo>
                  <a:lnTo>
                    <a:pt x="585" y="511"/>
                  </a:lnTo>
                  <a:lnTo>
                    <a:pt x="590" y="514"/>
                  </a:lnTo>
                  <a:lnTo>
                    <a:pt x="596" y="518"/>
                  </a:lnTo>
                  <a:lnTo>
                    <a:pt x="599" y="522"/>
                  </a:lnTo>
                  <a:lnTo>
                    <a:pt x="602" y="528"/>
                  </a:lnTo>
                  <a:lnTo>
                    <a:pt x="604" y="534"/>
                  </a:lnTo>
                  <a:lnTo>
                    <a:pt x="604" y="541"/>
                  </a:lnTo>
                  <a:lnTo>
                    <a:pt x="604" y="541"/>
                  </a:lnTo>
                  <a:lnTo>
                    <a:pt x="605" y="547"/>
                  </a:lnTo>
                  <a:lnTo>
                    <a:pt x="607" y="552"/>
                  </a:lnTo>
                  <a:lnTo>
                    <a:pt x="609" y="558"/>
                  </a:lnTo>
                  <a:lnTo>
                    <a:pt x="614" y="563"/>
                  </a:lnTo>
                  <a:lnTo>
                    <a:pt x="618" y="566"/>
                  </a:lnTo>
                  <a:lnTo>
                    <a:pt x="623" y="570"/>
                  </a:lnTo>
                  <a:lnTo>
                    <a:pt x="630" y="572"/>
                  </a:lnTo>
                  <a:lnTo>
                    <a:pt x="636" y="572"/>
                  </a:lnTo>
                  <a:lnTo>
                    <a:pt x="636" y="572"/>
                  </a:lnTo>
                  <a:lnTo>
                    <a:pt x="643" y="572"/>
                  </a:lnTo>
                  <a:lnTo>
                    <a:pt x="648" y="570"/>
                  </a:lnTo>
                  <a:lnTo>
                    <a:pt x="653" y="566"/>
                  </a:lnTo>
                  <a:lnTo>
                    <a:pt x="659" y="563"/>
                  </a:lnTo>
                  <a:lnTo>
                    <a:pt x="662" y="558"/>
                  </a:lnTo>
                  <a:lnTo>
                    <a:pt x="665" y="552"/>
                  </a:lnTo>
                  <a:lnTo>
                    <a:pt x="667" y="547"/>
                  </a:lnTo>
                  <a:lnTo>
                    <a:pt x="667" y="541"/>
                  </a:lnTo>
                  <a:lnTo>
                    <a:pt x="667" y="541"/>
                  </a:lnTo>
                  <a:lnTo>
                    <a:pt x="667" y="531"/>
                  </a:lnTo>
                  <a:lnTo>
                    <a:pt x="666" y="521"/>
                  </a:lnTo>
                  <a:lnTo>
                    <a:pt x="663" y="512"/>
                  </a:lnTo>
                  <a:lnTo>
                    <a:pt x="660" y="503"/>
                  </a:lnTo>
                  <a:lnTo>
                    <a:pt x="657" y="494"/>
                  </a:lnTo>
                  <a:lnTo>
                    <a:pt x="651" y="487"/>
                  </a:lnTo>
                  <a:lnTo>
                    <a:pt x="646" y="479"/>
                  </a:lnTo>
                  <a:lnTo>
                    <a:pt x="640" y="473"/>
                  </a:lnTo>
                  <a:lnTo>
                    <a:pt x="633" y="467"/>
                  </a:lnTo>
                  <a:lnTo>
                    <a:pt x="626" y="461"/>
                  </a:lnTo>
                  <a:lnTo>
                    <a:pt x="618" y="456"/>
                  </a:lnTo>
                  <a:lnTo>
                    <a:pt x="609" y="453"/>
                  </a:lnTo>
                  <a:lnTo>
                    <a:pt x="601" y="449"/>
                  </a:lnTo>
                  <a:lnTo>
                    <a:pt x="591" y="446"/>
                  </a:lnTo>
                  <a:lnTo>
                    <a:pt x="583" y="445"/>
                  </a:lnTo>
                  <a:lnTo>
                    <a:pt x="573" y="445"/>
                  </a:lnTo>
                  <a:lnTo>
                    <a:pt x="573" y="445"/>
                  </a:lnTo>
                  <a:lnTo>
                    <a:pt x="564" y="445"/>
                  </a:lnTo>
                  <a:lnTo>
                    <a:pt x="557" y="446"/>
                  </a:lnTo>
                  <a:lnTo>
                    <a:pt x="572" y="389"/>
                  </a:lnTo>
                  <a:lnTo>
                    <a:pt x="572" y="389"/>
                  </a:lnTo>
                  <a:lnTo>
                    <a:pt x="573" y="381"/>
                  </a:lnTo>
                  <a:lnTo>
                    <a:pt x="571" y="372"/>
                  </a:lnTo>
                  <a:lnTo>
                    <a:pt x="569" y="365"/>
                  </a:lnTo>
                  <a:lnTo>
                    <a:pt x="563" y="358"/>
                  </a:lnTo>
                  <a:lnTo>
                    <a:pt x="531" y="327"/>
                  </a:lnTo>
                  <a:lnTo>
                    <a:pt x="531" y="327"/>
                  </a:lnTo>
                  <a:lnTo>
                    <a:pt x="527" y="323"/>
                  </a:lnTo>
                  <a:lnTo>
                    <a:pt x="522" y="320"/>
                  </a:lnTo>
                  <a:lnTo>
                    <a:pt x="522" y="320"/>
                  </a:lnTo>
                  <a:lnTo>
                    <a:pt x="515" y="319"/>
                  </a:lnTo>
                  <a:lnTo>
                    <a:pt x="509" y="317"/>
                  </a:lnTo>
                  <a:lnTo>
                    <a:pt x="503" y="319"/>
                  </a:lnTo>
                  <a:lnTo>
                    <a:pt x="497" y="320"/>
                  </a:lnTo>
                  <a:lnTo>
                    <a:pt x="497" y="320"/>
                  </a:lnTo>
                  <a:close/>
                  <a:moveTo>
                    <a:pt x="946" y="249"/>
                  </a:moveTo>
                  <a:lnTo>
                    <a:pt x="946" y="249"/>
                  </a:lnTo>
                  <a:lnTo>
                    <a:pt x="944" y="245"/>
                  </a:lnTo>
                  <a:lnTo>
                    <a:pt x="941" y="241"/>
                  </a:lnTo>
                  <a:lnTo>
                    <a:pt x="941" y="241"/>
                  </a:lnTo>
                  <a:lnTo>
                    <a:pt x="924" y="214"/>
                  </a:lnTo>
                  <a:lnTo>
                    <a:pt x="905" y="189"/>
                  </a:lnTo>
                  <a:lnTo>
                    <a:pt x="883" y="165"/>
                  </a:lnTo>
                  <a:lnTo>
                    <a:pt x="862" y="143"/>
                  </a:lnTo>
                  <a:lnTo>
                    <a:pt x="838" y="121"/>
                  </a:lnTo>
                  <a:lnTo>
                    <a:pt x="813" y="101"/>
                  </a:lnTo>
                  <a:lnTo>
                    <a:pt x="787" y="82"/>
                  </a:lnTo>
                  <a:lnTo>
                    <a:pt x="760" y="66"/>
                  </a:lnTo>
                  <a:lnTo>
                    <a:pt x="732" y="51"/>
                  </a:lnTo>
                  <a:lnTo>
                    <a:pt x="702" y="37"/>
                  </a:lnTo>
                  <a:lnTo>
                    <a:pt x="672" y="27"/>
                  </a:lnTo>
                  <a:lnTo>
                    <a:pt x="641" y="17"/>
                  </a:lnTo>
                  <a:lnTo>
                    <a:pt x="608" y="10"/>
                  </a:lnTo>
                  <a:lnTo>
                    <a:pt x="576" y="4"/>
                  </a:lnTo>
                  <a:lnTo>
                    <a:pt x="543" y="1"/>
                  </a:lnTo>
                  <a:lnTo>
                    <a:pt x="509" y="0"/>
                  </a:lnTo>
                  <a:lnTo>
                    <a:pt x="509" y="0"/>
                  </a:lnTo>
                  <a:lnTo>
                    <a:pt x="475" y="1"/>
                  </a:lnTo>
                  <a:lnTo>
                    <a:pt x="442" y="4"/>
                  </a:lnTo>
                  <a:lnTo>
                    <a:pt x="409" y="10"/>
                  </a:lnTo>
                  <a:lnTo>
                    <a:pt x="377" y="17"/>
                  </a:lnTo>
                  <a:lnTo>
                    <a:pt x="346" y="27"/>
                  </a:lnTo>
                  <a:lnTo>
                    <a:pt x="316" y="37"/>
                  </a:lnTo>
                  <a:lnTo>
                    <a:pt x="287" y="51"/>
                  </a:lnTo>
                  <a:lnTo>
                    <a:pt x="258" y="66"/>
                  </a:lnTo>
                  <a:lnTo>
                    <a:pt x="231" y="82"/>
                  </a:lnTo>
                  <a:lnTo>
                    <a:pt x="205" y="101"/>
                  </a:lnTo>
                  <a:lnTo>
                    <a:pt x="180" y="121"/>
                  </a:lnTo>
                  <a:lnTo>
                    <a:pt x="157" y="143"/>
                  </a:lnTo>
                  <a:lnTo>
                    <a:pt x="134" y="165"/>
                  </a:lnTo>
                  <a:lnTo>
                    <a:pt x="114" y="189"/>
                  </a:lnTo>
                  <a:lnTo>
                    <a:pt x="94" y="214"/>
                  </a:lnTo>
                  <a:lnTo>
                    <a:pt x="76" y="241"/>
                  </a:lnTo>
                  <a:lnTo>
                    <a:pt x="76" y="241"/>
                  </a:lnTo>
                  <a:lnTo>
                    <a:pt x="74" y="245"/>
                  </a:lnTo>
                  <a:lnTo>
                    <a:pt x="72" y="249"/>
                  </a:lnTo>
                  <a:lnTo>
                    <a:pt x="72" y="249"/>
                  </a:lnTo>
                  <a:lnTo>
                    <a:pt x="56" y="279"/>
                  </a:lnTo>
                  <a:lnTo>
                    <a:pt x="42" y="309"/>
                  </a:lnTo>
                  <a:lnTo>
                    <a:pt x="29" y="340"/>
                  </a:lnTo>
                  <a:lnTo>
                    <a:pt x="19" y="372"/>
                  </a:lnTo>
                  <a:lnTo>
                    <a:pt x="11" y="404"/>
                  </a:lnTo>
                  <a:lnTo>
                    <a:pt x="5" y="439"/>
                  </a:lnTo>
                  <a:lnTo>
                    <a:pt x="1" y="473"/>
                  </a:lnTo>
                  <a:lnTo>
                    <a:pt x="0" y="508"/>
                  </a:lnTo>
                  <a:lnTo>
                    <a:pt x="0" y="508"/>
                  </a:lnTo>
                  <a:lnTo>
                    <a:pt x="1" y="543"/>
                  </a:lnTo>
                  <a:lnTo>
                    <a:pt x="5" y="577"/>
                  </a:lnTo>
                  <a:lnTo>
                    <a:pt x="11" y="610"/>
                  </a:lnTo>
                  <a:lnTo>
                    <a:pt x="18" y="643"/>
                  </a:lnTo>
                  <a:lnTo>
                    <a:pt x="18" y="643"/>
                  </a:lnTo>
                  <a:lnTo>
                    <a:pt x="20" y="648"/>
                  </a:lnTo>
                  <a:lnTo>
                    <a:pt x="20" y="648"/>
                  </a:lnTo>
                  <a:lnTo>
                    <a:pt x="29" y="676"/>
                  </a:lnTo>
                  <a:lnTo>
                    <a:pt x="39" y="703"/>
                  </a:lnTo>
                  <a:lnTo>
                    <a:pt x="50" y="728"/>
                  </a:lnTo>
                  <a:lnTo>
                    <a:pt x="63" y="754"/>
                  </a:lnTo>
                  <a:lnTo>
                    <a:pt x="78" y="779"/>
                  </a:lnTo>
                  <a:lnTo>
                    <a:pt x="94" y="802"/>
                  </a:lnTo>
                  <a:lnTo>
                    <a:pt x="112" y="825"/>
                  </a:lnTo>
                  <a:lnTo>
                    <a:pt x="129" y="846"/>
                  </a:lnTo>
                  <a:lnTo>
                    <a:pt x="149" y="867"/>
                  </a:lnTo>
                  <a:lnTo>
                    <a:pt x="170" y="887"/>
                  </a:lnTo>
                  <a:lnTo>
                    <a:pt x="191" y="905"/>
                  </a:lnTo>
                  <a:lnTo>
                    <a:pt x="214" y="923"/>
                  </a:lnTo>
                  <a:lnTo>
                    <a:pt x="237" y="938"/>
                  </a:lnTo>
                  <a:lnTo>
                    <a:pt x="261" y="953"/>
                  </a:lnTo>
                  <a:lnTo>
                    <a:pt x="287" y="966"/>
                  </a:lnTo>
                  <a:lnTo>
                    <a:pt x="312" y="977"/>
                  </a:lnTo>
                  <a:lnTo>
                    <a:pt x="312" y="977"/>
                  </a:lnTo>
                  <a:lnTo>
                    <a:pt x="314" y="978"/>
                  </a:lnTo>
                  <a:lnTo>
                    <a:pt x="314" y="978"/>
                  </a:lnTo>
                  <a:lnTo>
                    <a:pt x="337" y="987"/>
                  </a:lnTo>
                  <a:lnTo>
                    <a:pt x="361" y="994"/>
                  </a:lnTo>
                  <a:lnTo>
                    <a:pt x="384" y="1002"/>
                  </a:lnTo>
                  <a:lnTo>
                    <a:pt x="409" y="1007"/>
                  </a:lnTo>
                  <a:lnTo>
                    <a:pt x="432" y="1012"/>
                  </a:lnTo>
                  <a:lnTo>
                    <a:pt x="458" y="1015"/>
                  </a:lnTo>
                  <a:lnTo>
                    <a:pt x="483" y="1017"/>
                  </a:lnTo>
                  <a:lnTo>
                    <a:pt x="509" y="1017"/>
                  </a:lnTo>
                  <a:lnTo>
                    <a:pt x="509" y="1017"/>
                  </a:lnTo>
                  <a:lnTo>
                    <a:pt x="534" y="1017"/>
                  </a:lnTo>
                  <a:lnTo>
                    <a:pt x="560" y="1015"/>
                  </a:lnTo>
                  <a:lnTo>
                    <a:pt x="585" y="1012"/>
                  </a:lnTo>
                  <a:lnTo>
                    <a:pt x="609" y="1007"/>
                  </a:lnTo>
                  <a:lnTo>
                    <a:pt x="634" y="1002"/>
                  </a:lnTo>
                  <a:lnTo>
                    <a:pt x="658" y="994"/>
                  </a:lnTo>
                  <a:lnTo>
                    <a:pt x="680" y="987"/>
                  </a:lnTo>
                  <a:lnTo>
                    <a:pt x="703" y="978"/>
                  </a:lnTo>
                  <a:lnTo>
                    <a:pt x="703" y="978"/>
                  </a:lnTo>
                  <a:lnTo>
                    <a:pt x="705" y="977"/>
                  </a:lnTo>
                  <a:lnTo>
                    <a:pt x="705" y="977"/>
                  </a:lnTo>
                  <a:lnTo>
                    <a:pt x="732" y="966"/>
                  </a:lnTo>
                  <a:lnTo>
                    <a:pt x="756" y="953"/>
                  </a:lnTo>
                  <a:lnTo>
                    <a:pt x="781" y="938"/>
                  </a:lnTo>
                  <a:lnTo>
                    <a:pt x="805" y="923"/>
                  </a:lnTo>
                  <a:lnTo>
                    <a:pt x="827" y="905"/>
                  </a:lnTo>
                  <a:lnTo>
                    <a:pt x="849" y="887"/>
                  </a:lnTo>
                  <a:lnTo>
                    <a:pt x="869" y="867"/>
                  </a:lnTo>
                  <a:lnTo>
                    <a:pt x="888" y="846"/>
                  </a:lnTo>
                  <a:lnTo>
                    <a:pt x="907" y="825"/>
                  </a:lnTo>
                  <a:lnTo>
                    <a:pt x="924" y="802"/>
                  </a:lnTo>
                  <a:lnTo>
                    <a:pt x="940" y="779"/>
                  </a:lnTo>
                  <a:lnTo>
                    <a:pt x="954" y="754"/>
                  </a:lnTo>
                  <a:lnTo>
                    <a:pt x="967" y="728"/>
                  </a:lnTo>
                  <a:lnTo>
                    <a:pt x="979" y="703"/>
                  </a:lnTo>
                  <a:lnTo>
                    <a:pt x="989" y="676"/>
                  </a:lnTo>
                  <a:lnTo>
                    <a:pt x="998" y="648"/>
                  </a:lnTo>
                  <a:lnTo>
                    <a:pt x="998" y="648"/>
                  </a:lnTo>
                  <a:lnTo>
                    <a:pt x="999" y="643"/>
                  </a:lnTo>
                  <a:lnTo>
                    <a:pt x="999" y="643"/>
                  </a:lnTo>
                  <a:lnTo>
                    <a:pt x="1008" y="610"/>
                  </a:lnTo>
                  <a:lnTo>
                    <a:pt x="1013" y="577"/>
                  </a:lnTo>
                  <a:lnTo>
                    <a:pt x="1016" y="543"/>
                  </a:lnTo>
                  <a:lnTo>
                    <a:pt x="1018" y="508"/>
                  </a:lnTo>
                  <a:lnTo>
                    <a:pt x="1018" y="508"/>
                  </a:lnTo>
                  <a:lnTo>
                    <a:pt x="1016" y="473"/>
                  </a:lnTo>
                  <a:lnTo>
                    <a:pt x="1013" y="439"/>
                  </a:lnTo>
                  <a:lnTo>
                    <a:pt x="1008" y="404"/>
                  </a:lnTo>
                  <a:lnTo>
                    <a:pt x="999" y="372"/>
                  </a:lnTo>
                  <a:lnTo>
                    <a:pt x="988" y="340"/>
                  </a:lnTo>
                  <a:lnTo>
                    <a:pt x="976" y="309"/>
                  </a:lnTo>
                  <a:lnTo>
                    <a:pt x="962" y="279"/>
                  </a:lnTo>
                  <a:lnTo>
                    <a:pt x="946" y="249"/>
                  </a:lnTo>
                  <a:lnTo>
                    <a:pt x="946" y="249"/>
                  </a:lnTo>
                  <a:close/>
                  <a:moveTo>
                    <a:pt x="878" y="314"/>
                  </a:moveTo>
                  <a:lnTo>
                    <a:pt x="878" y="314"/>
                  </a:lnTo>
                  <a:lnTo>
                    <a:pt x="902" y="301"/>
                  </a:lnTo>
                  <a:lnTo>
                    <a:pt x="902" y="301"/>
                  </a:lnTo>
                  <a:lnTo>
                    <a:pt x="915" y="328"/>
                  </a:lnTo>
                  <a:lnTo>
                    <a:pt x="926" y="355"/>
                  </a:lnTo>
                  <a:lnTo>
                    <a:pt x="926" y="355"/>
                  </a:lnTo>
                  <a:lnTo>
                    <a:pt x="913" y="357"/>
                  </a:lnTo>
                  <a:lnTo>
                    <a:pt x="902" y="360"/>
                  </a:lnTo>
                  <a:lnTo>
                    <a:pt x="881" y="369"/>
                  </a:lnTo>
                  <a:lnTo>
                    <a:pt x="863" y="378"/>
                  </a:lnTo>
                  <a:lnTo>
                    <a:pt x="847" y="386"/>
                  </a:lnTo>
                  <a:lnTo>
                    <a:pt x="847" y="386"/>
                  </a:lnTo>
                  <a:lnTo>
                    <a:pt x="832" y="394"/>
                  </a:lnTo>
                  <a:lnTo>
                    <a:pt x="817" y="401"/>
                  </a:lnTo>
                  <a:lnTo>
                    <a:pt x="798" y="407"/>
                  </a:lnTo>
                  <a:lnTo>
                    <a:pt x="789" y="410"/>
                  </a:lnTo>
                  <a:lnTo>
                    <a:pt x="778" y="411"/>
                  </a:lnTo>
                  <a:lnTo>
                    <a:pt x="778" y="411"/>
                  </a:lnTo>
                  <a:lnTo>
                    <a:pt x="772" y="395"/>
                  </a:lnTo>
                  <a:lnTo>
                    <a:pt x="764" y="379"/>
                  </a:lnTo>
                  <a:lnTo>
                    <a:pt x="755" y="364"/>
                  </a:lnTo>
                  <a:lnTo>
                    <a:pt x="747" y="350"/>
                  </a:lnTo>
                  <a:lnTo>
                    <a:pt x="748" y="350"/>
                  </a:lnTo>
                  <a:lnTo>
                    <a:pt x="748" y="350"/>
                  </a:lnTo>
                  <a:lnTo>
                    <a:pt x="772" y="349"/>
                  </a:lnTo>
                  <a:lnTo>
                    <a:pt x="792" y="346"/>
                  </a:lnTo>
                  <a:lnTo>
                    <a:pt x="810" y="342"/>
                  </a:lnTo>
                  <a:lnTo>
                    <a:pt x="826" y="338"/>
                  </a:lnTo>
                  <a:lnTo>
                    <a:pt x="841" y="332"/>
                  </a:lnTo>
                  <a:lnTo>
                    <a:pt x="854" y="327"/>
                  </a:lnTo>
                  <a:lnTo>
                    <a:pt x="878" y="314"/>
                  </a:lnTo>
                  <a:lnTo>
                    <a:pt x="878" y="314"/>
                  </a:lnTo>
                  <a:close/>
                  <a:moveTo>
                    <a:pt x="509" y="63"/>
                  </a:moveTo>
                  <a:lnTo>
                    <a:pt x="509" y="63"/>
                  </a:lnTo>
                  <a:lnTo>
                    <a:pt x="528" y="63"/>
                  </a:lnTo>
                  <a:lnTo>
                    <a:pt x="547" y="64"/>
                  </a:lnTo>
                  <a:lnTo>
                    <a:pt x="566" y="66"/>
                  </a:lnTo>
                  <a:lnTo>
                    <a:pt x="584" y="70"/>
                  </a:lnTo>
                  <a:lnTo>
                    <a:pt x="602" y="73"/>
                  </a:lnTo>
                  <a:lnTo>
                    <a:pt x="620" y="77"/>
                  </a:lnTo>
                  <a:lnTo>
                    <a:pt x="637" y="82"/>
                  </a:lnTo>
                  <a:lnTo>
                    <a:pt x="655" y="88"/>
                  </a:lnTo>
                  <a:lnTo>
                    <a:pt x="672" y="94"/>
                  </a:lnTo>
                  <a:lnTo>
                    <a:pt x="688" y="101"/>
                  </a:lnTo>
                  <a:lnTo>
                    <a:pt x="705" y="109"/>
                  </a:lnTo>
                  <a:lnTo>
                    <a:pt x="720" y="117"/>
                  </a:lnTo>
                  <a:lnTo>
                    <a:pt x="736" y="126"/>
                  </a:lnTo>
                  <a:lnTo>
                    <a:pt x="751" y="135"/>
                  </a:lnTo>
                  <a:lnTo>
                    <a:pt x="766" y="146"/>
                  </a:lnTo>
                  <a:lnTo>
                    <a:pt x="780" y="157"/>
                  </a:lnTo>
                  <a:lnTo>
                    <a:pt x="780" y="157"/>
                  </a:lnTo>
                  <a:lnTo>
                    <a:pt x="765" y="158"/>
                  </a:lnTo>
                  <a:lnTo>
                    <a:pt x="748" y="159"/>
                  </a:lnTo>
                  <a:lnTo>
                    <a:pt x="748" y="159"/>
                  </a:lnTo>
                  <a:lnTo>
                    <a:pt x="730" y="158"/>
                  </a:lnTo>
                  <a:lnTo>
                    <a:pt x="714" y="157"/>
                  </a:lnTo>
                  <a:lnTo>
                    <a:pt x="700" y="153"/>
                  </a:lnTo>
                  <a:lnTo>
                    <a:pt x="687" y="150"/>
                  </a:lnTo>
                  <a:lnTo>
                    <a:pt x="675" y="146"/>
                  </a:lnTo>
                  <a:lnTo>
                    <a:pt x="664" y="142"/>
                  </a:lnTo>
                  <a:lnTo>
                    <a:pt x="643" y="131"/>
                  </a:lnTo>
                  <a:lnTo>
                    <a:pt x="643" y="131"/>
                  </a:lnTo>
                  <a:lnTo>
                    <a:pt x="618" y="118"/>
                  </a:lnTo>
                  <a:lnTo>
                    <a:pt x="605" y="111"/>
                  </a:lnTo>
                  <a:lnTo>
                    <a:pt x="590" y="106"/>
                  </a:lnTo>
                  <a:lnTo>
                    <a:pt x="573" y="102"/>
                  </a:lnTo>
                  <a:lnTo>
                    <a:pt x="554" y="99"/>
                  </a:lnTo>
                  <a:lnTo>
                    <a:pt x="533" y="95"/>
                  </a:lnTo>
                  <a:lnTo>
                    <a:pt x="509" y="95"/>
                  </a:lnTo>
                  <a:lnTo>
                    <a:pt x="509" y="95"/>
                  </a:lnTo>
                  <a:lnTo>
                    <a:pt x="485" y="95"/>
                  </a:lnTo>
                  <a:lnTo>
                    <a:pt x="464" y="99"/>
                  </a:lnTo>
                  <a:lnTo>
                    <a:pt x="445" y="102"/>
                  </a:lnTo>
                  <a:lnTo>
                    <a:pt x="428" y="106"/>
                  </a:lnTo>
                  <a:lnTo>
                    <a:pt x="413" y="111"/>
                  </a:lnTo>
                  <a:lnTo>
                    <a:pt x="399" y="118"/>
                  </a:lnTo>
                  <a:lnTo>
                    <a:pt x="375" y="131"/>
                  </a:lnTo>
                  <a:lnTo>
                    <a:pt x="375" y="131"/>
                  </a:lnTo>
                  <a:lnTo>
                    <a:pt x="354" y="142"/>
                  </a:lnTo>
                  <a:lnTo>
                    <a:pt x="343" y="146"/>
                  </a:lnTo>
                  <a:lnTo>
                    <a:pt x="332" y="150"/>
                  </a:lnTo>
                  <a:lnTo>
                    <a:pt x="319" y="153"/>
                  </a:lnTo>
                  <a:lnTo>
                    <a:pt x="305" y="157"/>
                  </a:lnTo>
                  <a:lnTo>
                    <a:pt x="289" y="158"/>
                  </a:lnTo>
                  <a:lnTo>
                    <a:pt x="270" y="159"/>
                  </a:lnTo>
                  <a:lnTo>
                    <a:pt x="270" y="159"/>
                  </a:lnTo>
                  <a:lnTo>
                    <a:pt x="253" y="158"/>
                  </a:lnTo>
                  <a:lnTo>
                    <a:pt x="237" y="157"/>
                  </a:lnTo>
                  <a:lnTo>
                    <a:pt x="237" y="157"/>
                  </a:lnTo>
                  <a:lnTo>
                    <a:pt x="252" y="146"/>
                  </a:lnTo>
                  <a:lnTo>
                    <a:pt x="266" y="135"/>
                  </a:lnTo>
                  <a:lnTo>
                    <a:pt x="282" y="126"/>
                  </a:lnTo>
                  <a:lnTo>
                    <a:pt x="297" y="117"/>
                  </a:lnTo>
                  <a:lnTo>
                    <a:pt x="313" y="109"/>
                  </a:lnTo>
                  <a:lnTo>
                    <a:pt x="329" y="101"/>
                  </a:lnTo>
                  <a:lnTo>
                    <a:pt x="347" y="94"/>
                  </a:lnTo>
                  <a:lnTo>
                    <a:pt x="363" y="88"/>
                  </a:lnTo>
                  <a:lnTo>
                    <a:pt x="381" y="82"/>
                  </a:lnTo>
                  <a:lnTo>
                    <a:pt x="398" y="77"/>
                  </a:lnTo>
                  <a:lnTo>
                    <a:pt x="416" y="73"/>
                  </a:lnTo>
                  <a:lnTo>
                    <a:pt x="434" y="70"/>
                  </a:lnTo>
                  <a:lnTo>
                    <a:pt x="453" y="66"/>
                  </a:lnTo>
                  <a:lnTo>
                    <a:pt x="471" y="64"/>
                  </a:lnTo>
                  <a:lnTo>
                    <a:pt x="490" y="63"/>
                  </a:lnTo>
                  <a:lnTo>
                    <a:pt x="509" y="63"/>
                  </a:lnTo>
                  <a:lnTo>
                    <a:pt x="509" y="63"/>
                  </a:lnTo>
                  <a:close/>
                  <a:moveTo>
                    <a:pt x="181" y="207"/>
                  </a:moveTo>
                  <a:lnTo>
                    <a:pt x="181" y="207"/>
                  </a:lnTo>
                  <a:lnTo>
                    <a:pt x="199" y="213"/>
                  </a:lnTo>
                  <a:lnTo>
                    <a:pt x="219" y="218"/>
                  </a:lnTo>
                  <a:lnTo>
                    <a:pt x="243" y="221"/>
                  </a:lnTo>
                  <a:lnTo>
                    <a:pt x="270" y="222"/>
                  </a:lnTo>
                  <a:lnTo>
                    <a:pt x="270" y="222"/>
                  </a:lnTo>
                  <a:lnTo>
                    <a:pt x="294" y="221"/>
                  </a:lnTo>
                  <a:lnTo>
                    <a:pt x="316" y="219"/>
                  </a:lnTo>
                  <a:lnTo>
                    <a:pt x="335" y="216"/>
                  </a:lnTo>
                  <a:lnTo>
                    <a:pt x="351" y="210"/>
                  </a:lnTo>
                  <a:lnTo>
                    <a:pt x="366" y="205"/>
                  </a:lnTo>
                  <a:lnTo>
                    <a:pt x="380" y="199"/>
                  </a:lnTo>
                  <a:lnTo>
                    <a:pt x="405" y="187"/>
                  </a:lnTo>
                  <a:lnTo>
                    <a:pt x="405" y="187"/>
                  </a:lnTo>
                  <a:lnTo>
                    <a:pt x="426" y="176"/>
                  </a:lnTo>
                  <a:lnTo>
                    <a:pt x="437" y="172"/>
                  </a:lnTo>
                  <a:lnTo>
                    <a:pt x="447" y="167"/>
                  </a:lnTo>
                  <a:lnTo>
                    <a:pt x="460" y="163"/>
                  </a:lnTo>
                  <a:lnTo>
                    <a:pt x="474" y="161"/>
                  </a:lnTo>
                  <a:lnTo>
                    <a:pt x="490" y="159"/>
                  </a:lnTo>
                  <a:lnTo>
                    <a:pt x="509" y="159"/>
                  </a:lnTo>
                  <a:lnTo>
                    <a:pt x="509" y="159"/>
                  </a:lnTo>
                  <a:lnTo>
                    <a:pt x="527" y="159"/>
                  </a:lnTo>
                  <a:lnTo>
                    <a:pt x="543" y="161"/>
                  </a:lnTo>
                  <a:lnTo>
                    <a:pt x="557" y="163"/>
                  </a:lnTo>
                  <a:lnTo>
                    <a:pt x="570" y="167"/>
                  </a:lnTo>
                  <a:lnTo>
                    <a:pt x="582" y="172"/>
                  </a:lnTo>
                  <a:lnTo>
                    <a:pt x="592" y="176"/>
                  </a:lnTo>
                  <a:lnTo>
                    <a:pt x="613" y="187"/>
                  </a:lnTo>
                  <a:lnTo>
                    <a:pt x="613" y="187"/>
                  </a:lnTo>
                  <a:lnTo>
                    <a:pt x="637" y="199"/>
                  </a:lnTo>
                  <a:lnTo>
                    <a:pt x="651" y="205"/>
                  </a:lnTo>
                  <a:lnTo>
                    <a:pt x="666" y="210"/>
                  </a:lnTo>
                  <a:lnTo>
                    <a:pt x="684" y="216"/>
                  </a:lnTo>
                  <a:lnTo>
                    <a:pt x="702" y="219"/>
                  </a:lnTo>
                  <a:lnTo>
                    <a:pt x="723" y="221"/>
                  </a:lnTo>
                  <a:lnTo>
                    <a:pt x="748" y="222"/>
                  </a:lnTo>
                  <a:lnTo>
                    <a:pt x="748" y="222"/>
                  </a:lnTo>
                  <a:lnTo>
                    <a:pt x="775" y="221"/>
                  </a:lnTo>
                  <a:lnTo>
                    <a:pt x="798" y="218"/>
                  </a:lnTo>
                  <a:lnTo>
                    <a:pt x="819" y="213"/>
                  </a:lnTo>
                  <a:lnTo>
                    <a:pt x="836" y="207"/>
                  </a:lnTo>
                  <a:lnTo>
                    <a:pt x="836" y="207"/>
                  </a:lnTo>
                  <a:lnTo>
                    <a:pt x="853" y="227"/>
                  </a:lnTo>
                  <a:lnTo>
                    <a:pt x="869" y="248"/>
                  </a:lnTo>
                  <a:lnTo>
                    <a:pt x="869" y="248"/>
                  </a:lnTo>
                  <a:lnTo>
                    <a:pt x="847" y="258"/>
                  </a:lnTo>
                  <a:lnTo>
                    <a:pt x="847" y="258"/>
                  </a:lnTo>
                  <a:lnTo>
                    <a:pt x="827" y="269"/>
                  </a:lnTo>
                  <a:lnTo>
                    <a:pt x="818" y="273"/>
                  </a:lnTo>
                  <a:lnTo>
                    <a:pt x="806" y="278"/>
                  </a:lnTo>
                  <a:lnTo>
                    <a:pt x="794" y="281"/>
                  </a:lnTo>
                  <a:lnTo>
                    <a:pt x="780" y="283"/>
                  </a:lnTo>
                  <a:lnTo>
                    <a:pt x="765" y="285"/>
                  </a:lnTo>
                  <a:lnTo>
                    <a:pt x="748" y="285"/>
                  </a:lnTo>
                  <a:lnTo>
                    <a:pt x="748" y="285"/>
                  </a:lnTo>
                  <a:lnTo>
                    <a:pt x="733" y="285"/>
                  </a:lnTo>
                  <a:lnTo>
                    <a:pt x="720" y="284"/>
                  </a:lnTo>
                  <a:lnTo>
                    <a:pt x="708" y="283"/>
                  </a:lnTo>
                  <a:lnTo>
                    <a:pt x="699" y="281"/>
                  </a:lnTo>
                  <a:lnTo>
                    <a:pt x="680" y="276"/>
                  </a:lnTo>
                  <a:lnTo>
                    <a:pt x="665" y="269"/>
                  </a:lnTo>
                  <a:lnTo>
                    <a:pt x="665" y="269"/>
                  </a:lnTo>
                  <a:lnTo>
                    <a:pt x="648" y="258"/>
                  </a:lnTo>
                  <a:lnTo>
                    <a:pt x="630" y="249"/>
                  </a:lnTo>
                  <a:lnTo>
                    <a:pt x="612" y="241"/>
                  </a:lnTo>
                  <a:lnTo>
                    <a:pt x="592" y="235"/>
                  </a:lnTo>
                  <a:lnTo>
                    <a:pt x="572" y="229"/>
                  </a:lnTo>
                  <a:lnTo>
                    <a:pt x="552" y="225"/>
                  </a:lnTo>
                  <a:lnTo>
                    <a:pt x="530" y="223"/>
                  </a:lnTo>
                  <a:lnTo>
                    <a:pt x="509" y="222"/>
                  </a:lnTo>
                  <a:lnTo>
                    <a:pt x="509" y="222"/>
                  </a:lnTo>
                  <a:lnTo>
                    <a:pt x="487" y="223"/>
                  </a:lnTo>
                  <a:lnTo>
                    <a:pt x="467" y="225"/>
                  </a:lnTo>
                  <a:lnTo>
                    <a:pt x="446" y="229"/>
                  </a:lnTo>
                  <a:lnTo>
                    <a:pt x="426" y="235"/>
                  </a:lnTo>
                  <a:lnTo>
                    <a:pt x="407" y="241"/>
                  </a:lnTo>
                  <a:lnTo>
                    <a:pt x="387" y="249"/>
                  </a:lnTo>
                  <a:lnTo>
                    <a:pt x="370" y="258"/>
                  </a:lnTo>
                  <a:lnTo>
                    <a:pt x="352" y="269"/>
                  </a:lnTo>
                  <a:lnTo>
                    <a:pt x="352" y="269"/>
                  </a:lnTo>
                  <a:lnTo>
                    <a:pt x="337" y="276"/>
                  </a:lnTo>
                  <a:lnTo>
                    <a:pt x="320" y="281"/>
                  </a:lnTo>
                  <a:lnTo>
                    <a:pt x="309" y="283"/>
                  </a:lnTo>
                  <a:lnTo>
                    <a:pt x="297" y="284"/>
                  </a:lnTo>
                  <a:lnTo>
                    <a:pt x="284" y="285"/>
                  </a:lnTo>
                  <a:lnTo>
                    <a:pt x="270" y="285"/>
                  </a:lnTo>
                  <a:lnTo>
                    <a:pt x="270" y="285"/>
                  </a:lnTo>
                  <a:lnTo>
                    <a:pt x="253" y="285"/>
                  </a:lnTo>
                  <a:lnTo>
                    <a:pt x="237" y="283"/>
                  </a:lnTo>
                  <a:lnTo>
                    <a:pt x="223" y="281"/>
                  </a:lnTo>
                  <a:lnTo>
                    <a:pt x="211" y="278"/>
                  </a:lnTo>
                  <a:lnTo>
                    <a:pt x="201" y="273"/>
                  </a:lnTo>
                  <a:lnTo>
                    <a:pt x="190" y="269"/>
                  </a:lnTo>
                  <a:lnTo>
                    <a:pt x="171" y="258"/>
                  </a:lnTo>
                  <a:lnTo>
                    <a:pt x="171" y="258"/>
                  </a:lnTo>
                  <a:lnTo>
                    <a:pt x="149" y="248"/>
                  </a:lnTo>
                  <a:lnTo>
                    <a:pt x="149" y="248"/>
                  </a:lnTo>
                  <a:lnTo>
                    <a:pt x="165" y="227"/>
                  </a:lnTo>
                  <a:lnTo>
                    <a:pt x="181" y="207"/>
                  </a:lnTo>
                  <a:lnTo>
                    <a:pt x="181" y="207"/>
                  </a:lnTo>
                  <a:close/>
                  <a:moveTo>
                    <a:pt x="732" y="508"/>
                  </a:moveTo>
                  <a:lnTo>
                    <a:pt x="732" y="508"/>
                  </a:lnTo>
                  <a:lnTo>
                    <a:pt x="731" y="531"/>
                  </a:lnTo>
                  <a:lnTo>
                    <a:pt x="728" y="554"/>
                  </a:lnTo>
                  <a:lnTo>
                    <a:pt x="721" y="575"/>
                  </a:lnTo>
                  <a:lnTo>
                    <a:pt x="714" y="595"/>
                  </a:lnTo>
                  <a:lnTo>
                    <a:pt x="705" y="615"/>
                  </a:lnTo>
                  <a:lnTo>
                    <a:pt x="693" y="633"/>
                  </a:lnTo>
                  <a:lnTo>
                    <a:pt x="680" y="650"/>
                  </a:lnTo>
                  <a:lnTo>
                    <a:pt x="666" y="666"/>
                  </a:lnTo>
                  <a:lnTo>
                    <a:pt x="650" y="680"/>
                  </a:lnTo>
                  <a:lnTo>
                    <a:pt x="633" y="693"/>
                  </a:lnTo>
                  <a:lnTo>
                    <a:pt x="615" y="704"/>
                  </a:lnTo>
                  <a:lnTo>
                    <a:pt x="596" y="713"/>
                  </a:lnTo>
                  <a:lnTo>
                    <a:pt x="575" y="721"/>
                  </a:lnTo>
                  <a:lnTo>
                    <a:pt x="554" y="726"/>
                  </a:lnTo>
                  <a:lnTo>
                    <a:pt x="531" y="729"/>
                  </a:lnTo>
                  <a:lnTo>
                    <a:pt x="509" y="731"/>
                  </a:lnTo>
                  <a:lnTo>
                    <a:pt x="509" y="731"/>
                  </a:lnTo>
                  <a:lnTo>
                    <a:pt x="486" y="729"/>
                  </a:lnTo>
                  <a:lnTo>
                    <a:pt x="465" y="726"/>
                  </a:lnTo>
                  <a:lnTo>
                    <a:pt x="443" y="721"/>
                  </a:lnTo>
                  <a:lnTo>
                    <a:pt x="423" y="713"/>
                  </a:lnTo>
                  <a:lnTo>
                    <a:pt x="402" y="704"/>
                  </a:lnTo>
                  <a:lnTo>
                    <a:pt x="384" y="693"/>
                  </a:lnTo>
                  <a:lnTo>
                    <a:pt x="367" y="680"/>
                  </a:lnTo>
                  <a:lnTo>
                    <a:pt x="352" y="666"/>
                  </a:lnTo>
                  <a:lnTo>
                    <a:pt x="337" y="650"/>
                  </a:lnTo>
                  <a:lnTo>
                    <a:pt x="324" y="633"/>
                  </a:lnTo>
                  <a:lnTo>
                    <a:pt x="313" y="615"/>
                  </a:lnTo>
                  <a:lnTo>
                    <a:pt x="304" y="595"/>
                  </a:lnTo>
                  <a:lnTo>
                    <a:pt x="296" y="575"/>
                  </a:lnTo>
                  <a:lnTo>
                    <a:pt x="291" y="554"/>
                  </a:lnTo>
                  <a:lnTo>
                    <a:pt x="288" y="531"/>
                  </a:lnTo>
                  <a:lnTo>
                    <a:pt x="287" y="508"/>
                  </a:lnTo>
                  <a:lnTo>
                    <a:pt x="287" y="508"/>
                  </a:lnTo>
                  <a:lnTo>
                    <a:pt x="288" y="486"/>
                  </a:lnTo>
                  <a:lnTo>
                    <a:pt x="291" y="463"/>
                  </a:lnTo>
                  <a:lnTo>
                    <a:pt x="296" y="442"/>
                  </a:lnTo>
                  <a:lnTo>
                    <a:pt x="304" y="422"/>
                  </a:lnTo>
                  <a:lnTo>
                    <a:pt x="313" y="402"/>
                  </a:lnTo>
                  <a:lnTo>
                    <a:pt x="324" y="384"/>
                  </a:lnTo>
                  <a:lnTo>
                    <a:pt x="337" y="367"/>
                  </a:lnTo>
                  <a:lnTo>
                    <a:pt x="352" y="351"/>
                  </a:lnTo>
                  <a:lnTo>
                    <a:pt x="367" y="337"/>
                  </a:lnTo>
                  <a:lnTo>
                    <a:pt x="384" y="324"/>
                  </a:lnTo>
                  <a:lnTo>
                    <a:pt x="402" y="313"/>
                  </a:lnTo>
                  <a:lnTo>
                    <a:pt x="423" y="304"/>
                  </a:lnTo>
                  <a:lnTo>
                    <a:pt x="443" y="296"/>
                  </a:lnTo>
                  <a:lnTo>
                    <a:pt x="465" y="291"/>
                  </a:lnTo>
                  <a:lnTo>
                    <a:pt x="486" y="287"/>
                  </a:lnTo>
                  <a:lnTo>
                    <a:pt x="509" y="285"/>
                  </a:lnTo>
                  <a:lnTo>
                    <a:pt x="509" y="285"/>
                  </a:lnTo>
                  <a:lnTo>
                    <a:pt x="531" y="287"/>
                  </a:lnTo>
                  <a:lnTo>
                    <a:pt x="554" y="291"/>
                  </a:lnTo>
                  <a:lnTo>
                    <a:pt x="575" y="296"/>
                  </a:lnTo>
                  <a:lnTo>
                    <a:pt x="596" y="304"/>
                  </a:lnTo>
                  <a:lnTo>
                    <a:pt x="615" y="313"/>
                  </a:lnTo>
                  <a:lnTo>
                    <a:pt x="633" y="324"/>
                  </a:lnTo>
                  <a:lnTo>
                    <a:pt x="650" y="337"/>
                  </a:lnTo>
                  <a:lnTo>
                    <a:pt x="666" y="351"/>
                  </a:lnTo>
                  <a:lnTo>
                    <a:pt x="680" y="367"/>
                  </a:lnTo>
                  <a:lnTo>
                    <a:pt x="693" y="384"/>
                  </a:lnTo>
                  <a:lnTo>
                    <a:pt x="705" y="402"/>
                  </a:lnTo>
                  <a:lnTo>
                    <a:pt x="714" y="422"/>
                  </a:lnTo>
                  <a:lnTo>
                    <a:pt x="721" y="442"/>
                  </a:lnTo>
                  <a:lnTo>
                    <a:pt x="728" y="463"/>
                  </a:lnTo>
                  <a:lnTo>
                    <a:pt x="731" y="486"/>
                  </a:lnTo>
                  <a:lnTo>
                    <a:pt x="732" y="508"/>
                  </a:lnTo>
                  <a:lnTo>
                    <a:pt x="732" y="508"/>
                  </a:lnTo>
                  <a:close/>
                  <a:moveTo>
                    <a:pt x="115" y="301"/>
                  </a:moveTo>
                  <a:lnTo>
                    <a:pt x="115" y="301"/>
                  </a:lnTo>
                  <a:lnTo>
                    <a:pt x="141" y="314"/>
                  </a:lnTo>
                  <a:lnTo>
                    <a:pt x="141" y="314"/>
                  </a:lnTo>
                  <a:lnTo>
                    <a:pt x="163" y="327"/>
                  </a:lnTo>
                  <a:lnTo>
                    <a:pt x="177" y="332"/>
                  </a:lnTo>
                  <a:lnTo>
                    <a:pt x="191" y="338"/>
                  </a:lnTo>
                  <a:lnTo>
                    <a:pt x="207" y="342"/>
                  </a:lnTo>
                  <a:lnTo>
                    <a:pt x="226" y="346"/>
                  </a:lnTo>
                  <a:lnTo>
                    <a:pt x="247" y="349"/>
                  </a:lnTo>
                  <a:lnTo>
                    <a:pt x="270" y="350"/>
                  </a:lnTo>
                  <a:lnTo>
                    <a:pt x="272" y="350"/>
                  </a:lnTo>
                  <a:lnTo>
                    <a:pt x="272" y="350"/>
                  </a:lnTo>
                  <a:lnTo>
                    <a:pt x="262" y="364"/>
                  </a:lnTo>
                  <a:lnTo>
                    <a:pt x="253" y="379"/>
                  </a:lnTo>
                  <a:lnTo>
                    <a:pt x="247" y="395"/>
                  </a:lnTo>
                  <a:lnTo>
                    <a:pt x="240" y="411"/>
                  </a:lnTo>
                  <a:lnTo>
                    <a:pt x="240" y="411"/>
                  </a:lnTo>
                  <a:lnTo>
                    <a:pt x="230" y="410"/>
                  </a:lnTo>
                  <a:lnTo>
                    <a:pt x="219" y="407"/>
                  </a:lnTo>
                  <a:lnTo>
                    <a:pt x="202" y="401"/>
                  </a:lnTo>
                  <a:lnTo>
                    <a:pt x="186" y="394"/>
                  </a:lnTo>
                  <a:lnTo>
                    <a:pt x="171" y="386"/>
                  </a:lnTo>
                  <a:lnTo>
                    <a:pt x="171" y="386"/>
                  </a:lnTo>
                  <a:lnTo>
                    <a:pt x="155" y="378"/>
                  </a:lnTo>
                  <a:lnTo>
                    <a:pt x="136" y="369"/>
                  </a:lnTo>
                  <a:lnTo>
                    <a:pt x="116" y="360"/>
                  </a:lnTo>
                  <a:lnTo>
                    <a:pt x="104" y="357"/>
                  </a:lnTo>
                  <a:lnTo>
                    <a:pt x="91" y="355"/>
                  </a:lnTo>
                  <a:lnTo>
                    <a:pt x="91" y="355"/>
                  </a:lnTo>
                  <a:lnTo>
                    <a:pt x="102" y="328"/>
                  </a:lnTo>
                  <a:lnTo>
                    <a:pt x="115" y="301"/>
                  </a:lnTo>
                  <a:lnTo>
                    <a:pt x="115" y="301"/>
                  </a:lnTo>
                  <a:close/>
                  <a:moveTo>
                    <a:pt x="73" y="416"/>
                  </a:moveTo>
                  <a:lnTo>
                    <a:pt x="73" y="416"/>
                  </a:lnTo>
                  <a:lnTo>
                    <a:pt x="93" y="420"/>
                  </a:lnTo>
                  <a:lnTo>
                    <a:pt x="111" y="427"/>
                  </a:lnTo>
                  <a:lnTo>
                    <a:pt x="126" y="433"/>
                  </a:lnTo>
                  <a:lnTo>
                    <a:pt x="141" y="442"/>
                  </a:lnTo>
                  <a:lnTo>
                    <a:pt x="141" y="442"/>
                  </a:lnTo>
                  <a:lnTo>
                    <a:pt x="158" y="451"/>
                  </a:lnTo>
                  <a:lnTo>
                    <a:pt x="176" y="460"/>
                  </a:lnTo>
                  <a:lnTo>
                    <a:pt x="187" y="463"/>
                  </a:lnTo>
                  <a:lnTo>
                    <a:pt x="199" y="468"/>
                  </a:lnTo>
                  <a:lnTo>
                    <a:pt x="211" y="471"/>
                  </a:lnTo>
                  <a:lnTo>
                    <a:pt x="225" y="473"/>
                  </a:lnTo>
                  <a:lnTo>
                    <a:pt x="225" y="473"/>
                  </a:lnTo>
                  <a:lnTo>
                    <a:pt x="223" y="490"/>
                  </a:lnTo>
                  <a:lnTo>
                    <a:pt x="222" y="508"/>
                  </a:lnTo>
                  <a:lnTo>
                    <a:pt x="222" y="508"/>
                  </a:lnTo>
                  <a:lnTo>
                    <a:pt x="223" y="522"/>
                  </a:lnTo>
                  <a:lnTo>
                    <a:pt x="224" y="535"/>
                  </a:lnTo>
                  <a:lnTo>
                    <a:pt x="224" y="535"/>
                  </a:lnTo>
                  <a:lnTo>
                    <a:pt x="209" y="531"/>
                  </a:lnTo>
                  <a:lnTo>
                    <a:pt x="195" y="526"/>
                  </a:lnTo>
                  <a:lnTo>
                    <a:pt x="184" y="520"/>
                  </a:lnTo>
                  <a:lnTo>
                    <a:pt x="171" y="513"/>
                  </a:lnTo>
                  <a:lnTo>
                    <a:pt x="171" y="513"/>
                  </a:lnTo>
                  <a:lnTo>
                    <a:pt x="150" y="502"/>
                  </a:lnTo>
                  <a:lnTo>
                    <a:pt x="140" y="497"/>
                  </a:lnTo>
                  <a:lnTo>
                    <a:pt x="128" y="492"/>
                  </a:lnTo>
                  <a:lnTo>
                    <a:pt x="114" y="488"/>
                  </a:lnTo>
                  <a:lnTo>
                    <a:pt x="100" y="484"/>
                  </a:lnTo>
                  <a:lnTo>
                    <a:pt x="84" y="481"/>
                  </a:lnTo>
                  <a:lnTo>
                    <a:pt x="66" y="478"/>
                  </a:lnTo>
                  <a:lnTo>
                    <a:pt x="66" y="478"/>
                  </a:lnTo>
                  <a:lnTo>
                    <a:pt x="69" y="447"/>
                  </a:lnTo>
                  <a:lnTo>
                    <a:pt x="73" y="416"/>
                  </a:lnTo>
                  <a:lnTo>
                    <a:pt x="73" y="416"/>
                  </a:lnTo>
                  <a:close/>
                  <a:moveTo>
                    <a:pt x="66" y="542"/>
                  </a:moveTo>
                  <a:lnTo>
                    <a:pt x="66" y="542"/>
                  </a:lnTo>
                  <a:lnTo>
                    <a:pt x="77" y="544"/>
                  </a:lnTo>
                  <a:lnTo>
                    <a:pt x="88" y="546"/>
                  </a:lnTo>
                  <a:lnTo>
                    <a:pt x="98" y="549"/>
                  </a:lnTo>
                  <a:lnTo>
                    <a:pt x="107" y="552"/>
                  </a:lnTo>
                  <a:lnTo>
                    <a:pt x="125" y="560"/>
                  </a:lnTo>
                  <a:lnTo>
                    <a:pt x="141" y="569"/>
                  </a:lnTo>
                  <a:lnTo>
                    <a:pt x="141" y="569"/>
                  </a:lnTo>
                  <a:lnTo>
                    <a:pt x="159" y="579"/>
                  </a:lnTo>
                  <a:lnTo>
                    <a:pt x="170" y="585"/>
                  </a:lnTo>
                  <a:lnTo>
                    <a:pt x="181" y="589"/>
                  </a:lnTo>
                  <a:lnTo>
                    <a:pt x="193" y="593"/>
                  </a:lnTo>
                  <a:lnTo>
                    <a:pt x="207" y="596"/>
                  </a:lnTo>
                  <a:lnTo>
                    <a:pt x="222" y="600"/>
                  </a:lnTo>
                  <a:lnTo>
                    <a:pt x="239" y="602"/>
                  </a:lnTo>
                  <a:lnTo>
                    <a:pt x="239" y="602"/>
                  </a:lnTo>
                  <a:lnTo>
                    <a:pt x="246" y="619"/>
                  </a:lnTo>
                  <a:lnTo>
                    <a:pt x="253" y="636"/>
                  </a:lnTo>
                  <a:lnTo>
                    <a:pt x="262" y="652"/>
                  </a:lnTo>
                  <a:lnTo>
                    <a:pt x="272" y="667"/>
                  </a:lnTo>
                  <a:lnTo>
                    <a:pt x="272" y="667"/>
                  </a:lnTo>
                  <a:lnTo>
                    <a:pt x="270" y="667"/>
                  </a:lnTo>
                  <a:lnTo>
                    <a:pt x="270" y="667"/>
                  </a:lnTo>
                  <a:lnTo>
                    <a:pt x="253" y="667"/>
                  </a:lnTo>
                  <a:lnTo>
                    <a:pt x="237" y="665"/>
                  </a:lnTo>
                  <a:lnTo>
                    <a:pt x="223" y="663"/>
                  </a:lnTo>
                  <a:lnTo>
                    <a:pt x="211" y="660"/>
                  </a:lnTo>
                  <a:lnTo>
                    <a:pt x="201" y="655"/>
                  </a:lnTo>
                  <a:lnTo>
                    <a:pt x="190" y="651"/>
                  </a:lnTo>
                  <a:lnTo>
                    <a:pt x="171" y="640"/>
                  </a:lnTo>
                  <a:lnTo>
                    <a:pt x="171" y="640"/>
                  </a:lnTo>
                  <a:lnTo>
                    <a:pt x="152" y="631"/>
                  </a:lnTo>
                  <a:lnTo>
                    <a:pt x="131" y="621"/>
                  </a:lnTo>
                  <a:lnTo>
                    <a:pt x="119" y="617"/>
                  </a:lnTo>
                  <a:lnTo>
                    <a:pt x="105" y="613"/>
                  </a:lnTo>
                  <a:lnTo>
                    <a:pt x="91" y="609"/>
                  </a:lnTo>
                  <a:lnTo>
                    <a:pt x="75" y="606"/>
                  </a:lnTo>
                  <a:lnTo>
                    <a:pt x="75" y="606"/>
                  </a:lnTo>
                  <a:lnTo>
                    <a:pt x="69" y="575"/>
                  </a:lnTo>
                  <a:lnTo>
                    <a:pt x="66" y="542"/>
                  </a:lnTo>
                  <a:lnTo>
                    <a:pt x="66" y="542"/>
                  </a:lnTo>
                  <a:close/>
                  <a:moveTo>
                    <a:pt x="135" y="750"/>
                  </a:moveTo>
                  <a:lnTo>
                    <a:pt x="135" y="750"/>
                  </a:lnTo>
                  <a:lnTo>
                    <a:pt x="125" y="733"/>
                  </a:lnTo>
                  <a:lnTo>
                    <a:pt x="115" y="714"/>
                  </a:lnTo>
                  <a:lnTo>
                    <a:pt x="105" y="695"/>
                  </a:lnTo>
                  <a:lnTo>
                    <a:pt x="97" y="676"/>
                  </a:lnTo>
                  <a:lnTo>
                    <a:pt x="97" y="676"/>
                  </a:lnTo>
                  <a:lnTo>
                    <a:pt x="108" y="680"/>
                  </a:lnTo>
                  <a:lnTo>
                    <a:pt x="119" y="685"/>
                  </a:lnTo>
                  <a:lnTo>
                    <a:pt x="141" y="696"/>
                  </a:lnTo>
                  <a:lnTo>
                    <a:pt x="141" y="696"/>
                  </a:lnTo>
                  <a:lnTo>
                    <a:pt x="163" y="708"/>
                  </a:lnTo>
                  <a:lnTo>
                    <a:pt x="177" y="714"/>
                  </a:lnTo>
                  <a:lnTo>
                    <a:pt x="191" y="720"/>
                  </a:lnTo>
                  <a:lnTo>
                    <a:pt x="207" y="724"/>
                  </a:lnTo>
                  <a:lnTo>
                    <a:pt x="226" y="727"/>
                  </a:lnTo>
                  <a:lnTo>
                    <a:pt x="247" y="731"/>
                  </a:lnTo>
                  <a:lnTo>
                    <a:pt x="270" y="731"/>
                  </a:lnTo>
                  <a:lnTo>
                    <a:pt x="270" y="731"/>
                  </a:lnTo>
                  <a:lnTo>
                    <a:pt x="284" y="731"/>
                  </a:lnTo>
                  <a:lnTo>
                    <a:pt x="298" y="729"/>
                  </a:lnTo>
                  <a:lnTo>
                    <a:pt x="323" y="726"/>
                  </a:lnTo>
                  <a:lnTo>
                    <a:pt x="323" y="726"/>
                  </a:lnTo>
                  <a:lnTo>
                    <a:pt x="337" y="737"/>
                  </a:lnTo>
                  <a:lnTo>
                    <a:pt x="351" y="747"/>
                  </a:lnTo>
                  <a:lnTo>
                    <a:pt x="365" y="755"/>
                  </a:lnTo>
                  <a:lnTo>
                    <a:pt x="380" y="764"/>
                  </a:lnTo>
                  <a:lnTo>
                    <a:pt x="380" y="764"/>
                  </a:lnTo>
                  <a:lnTo>
                    <a:pt x="375" y="767"/>
                  </a:lnTo>
                  <a:lnTo>
                    <a:pt x="375" y="767"/>
                  </a:lnTo>
                  <a:lnTo>
                    <a:pt x="354" y="778"/>
                  </a:lnTo>
                  <a:lnTo>
                    <a:pt x="343" y="782"/>
                  </a:lnTo>
                  <a:lnTo>
                    <a:pt x="332" y="786"/>
                  </a:lnTo>
                  <a:lnTo>
                    <a:pt x="319" y="790"/>
                  </a:lnTo>
                  <a:lnTo>
                    <a:pt x="305" y="793"/>
                  </a:lnTo>
                  <a:lnTo>
                    <a:pt x="289" y="794"/>
                  </a:lnTo>
                  <a:lnTo>
                    <a:pt x="270" y="795"/>
                  </a:lnTo>
                  <a:lnTo>
                    <a:pt x="270" y="795"/>
                  </a:lnTo>
                  <a:lnTo>
                    <a:pt x="253" y="794"/>
                  </a:lnTo>
                  <a:lnTo>
                    <a:pt x="237" y="793"/>
                  </a:lnTo>
                  <a:lnTo>
                    <a:pt x="223" y="790"/>
                  </a:lnTo>
                  <a:lnTo>
                    <a:pt x="211" y="786"/>
                  </a:lnTo>
                  <a:lnTo>
                    <a:pt x="201" y="782"/>
                  </a:lnTo>
                  <a:lnTo>
                    <a:pt x="190" y="778"/>
                  </a:lnTo>
                  <a:lnTo>
                    <a:pt x="171" y="768"/>
                  </a:lnTo>
                  <a:lnTo>
                    <a:pt x="171" y="768"/>
                  </a:lnTo>
                  <a:lnTo>
                    <a:pt x="155" y="758"/>
                  </a:lnTo>
                  <a:lnTo>
                    <a:pt x="135" y="750"/>
                  </a:lnTo>
                  <a:lnTo>
                    <a:pt x="135" y="750"/>
                  </a:lnTo>
                  <a:close/>
                  <a:moveTo>
                    <a:pt x="509" y="954"/>
                  </a:moveTo>
                  <a:lnTo>
                    <a:pt x="509" y="954"/>
                  </a:lnTo>
                  <a:lnTo>
                    <a:pt x="485" y="953"/>
                  </a:lnTo>
                  <a:lnTo>
                    <a:pt x="461" y="952"/>
                  </a:lnTo>
                  <a:lnTo>
                    <a:pt x="439" y="948"/>
                  </a:lnTo>
                  <a:lnTo>
                    <a:pt x="416" y="944"/>
                  </a:lnTo>
                  <a:lnTo>
                    <a:pt x="416" y="944"/>
                  </a:lnTo>
                  <a:lnTo>
                    <a:pt x="435" y="935"/>
                  </a:lnTo>
                  <a:lnTo>
                    <a:pt x="444" y="931"/>
                  </a:lnTo>
                  <a:lnTo>
                    <a:pt x="455" y="928"/>
                  </a:lnTo>
                  <a:lnTo>
                    <a:pt x="467" y="926"/>
                  </a:lnTo>
                  <a:lnTo>
                    <a:pt x="479" y="924"/>
                  </a:lnTo>
                  <a:lnTo>
                    <a:pt x="494" y="923"/>
                  </a:lnTo>
                  <a:lnTo>
                    <a:pt x="509" y="922"/>
                  </a:lnTo>
                  <a:lnTo>
                    <a:pt x="509" y="922"/>
                  </a:lnTo>
                  <a:lnTo>
                    <a:pt x="525" y="923"/>
                  </a:lnTo>
                  <a:lnTo>
                    <a:pt x="539" y="924"/>
                  </a:lnTo>
                  <a:lnTo>
                    <a:pt x="552" y="926"/>
                  </a:lnTo>
                  <a:lnTo>
                    <a:pt x="563" y="928"/>
                  </a:lnTo>
                  <a:lnTo>
                    <a:pt x="573" y="931"/>
                  </a:lnTo>
                  <a:lnTo>
                    <a:pt x="584" y="935"/>
                  </a:lnTo>
                  <a:lnTo>
                    <a:pt x="602" y="944"/>
                  </a:lnTo>
                  <a:lnTo>
                    <a:pt x="602" y="944"/>
                  </a:lnTo>
                  <a:lnTo>
                    <a:pt x="579" y="948"/>
                  </a:lnTo>
                  <a:lnTo>
                    <a:pt x="556" y="952"/>
                  </a:lnTo>
                  <a:lnTo>
                    <a:pt x="532" y="953"/>
                  </a:lnTo>
                  <a:lnTo>
                    <a:pt x="509" y="954"/>
                  </a:lnTo>
                  <a:lnTo>
                    <a:pt x="509" y="954"/>
                  </a:lnTo>
                  <a:close/>
                  <a:moveTo>
                    <a:pt x="691" y="914"/>
                  </a:moveTo>
                  <a:lnTo>
                    <a:pt x="691" y="914"/>
                  </a:lnTo>
                  <a:lnTo>
                    <a:pt x="678" y="910"/>
                  </a:lnTo>
                  <a:lnTo>
                    <a:pt x="666" y="905"/>
                  </a:lnTo>
                  <a:lnTo>
                    <a:pt x="643" y="894"/>
                  </a:lnTo>
                  <a:lnTo>
                    <a:pt x="643" y="894"/>
                  </a:lnTo>
                  <a:lnTo>
                    <a:pt x="618" y="881"/>
                  </a:lnTo>
                  <a:lnTo>
                    <a:pt x="605" y="875"/>
                  </a:lnTo>
                  <a:lnTo>
                    <a:pt x="590" y="870"/>
                  </a:lnTo>
                  <a:lnTo>
                    <a:pt x="573" y="865"/>
                  </a:lnTo>
                  <a:lnTo>
                    <a:pt x="554" y="861"/>
                  </a:lnTo>
                  <a:lnTo>
                    <a:pt x="533" y="859"/>
                  </a:lnTo>
                  <a:lnTo>
                    <a:pt x="509" y="858"/>
                  </a:lnTo>
                  <a:lnTo>
                    <a:pt x="509" y="858"/>
                  </a:lnTo>
                  <a:lnTo>
                    <a:pt x="485" y="859"/>
                  </a:lnTo>
                  <a:lnTo>
                    <a:pt x="464" y="861"/>
                  </a:lnTo>
                  <a:lnTo>
                    <a:pt x="445" y="865"/>
                  </a:lnTo>
                  <a:lnTo>
                    <a:pt x="428" y="870"/>
                  </a:lnTo>
                  <a:lnTo>
                    <a:pt x="413" y="875"/>
                  </a:lnTo>
                  <a:lnTo>
                    <a:pt x="399" y="881"/>
                  </a:lnTo>
                  <a:lnTo>
                    <a:pt x="375" y="894"/>
                  </a:lnTo>
                  <a:lnTo>
                    <a:pt x="375" y="894"/>
                  </a:lnTo>
                  <a:lnTo>
                    <a:pt x="352" y="905"/>
                  </a:lnTo>
                  <a:lnTo>
                    <a:pt x="340" y="910"/>
                  </a:lnTo>
                  <a:lnTo>
                    <a:pt x="327" y="914"/>
                  </a:lnTo>
                  <a:lnTo>
                    <a:pt x="327" y="914"/>
                  </a:lnTo>
                  <a:lnTo>
                    <a:pt x="302" y="902"/>
                  </a:lnTo>
                  <a:lnTo>
                    <a:pt x="277" y="888"/>
                  </a:lnTo>
                  <a:lnTo>
                    <a:pt x="253" y="872"/>
                  </a:lnTo>
                  <a:lnTo>
                    <a:pt x="231" y="856"/>
                  </a:lnTo>
                  <a:lnTo>
                    <a:pt x="231" y="856"/>
                  </a:lnTo>
                  <a:lnTo>
                    <a:pt x="250" y="857"/>
                  </a:lnTo>
                  <a:lnTo>
                    <a:pt x="270" y="858"/>
                  </a:lnTo>
                  <a:lnTo>
                    <a:pt x="270" y="858"/>
                  </a:lnTo>
                  <a:lnTo>
                    <a:pt x="294" y="857"/>
                  </a:lnTo>
                  <a:lnTo>
                    <a:pt x="316" y="855"/>
                  </a:lnTo>
                  <a:lnTo>
                    <a:pt x="335" y="852"/>
                  </a:lnTo>
                  <a:lnTo>
                    <a:pt x="351" y="846"/>
                  </a:lnTo>
                  <a:lnTo>
                    <a:pt x="366" y="841"/>
                  </a:lnTo>
                  <a:lnTo>
                    <a:pt x="380" y="836"/>
                  </a:lnTo>
                  <a:lnTo>
                    <a:pt x="405" y="823"/>
                  </a:lnTo>
                  <a:lnTo>
                    <a:pt x="405" y="823"/>
                  </a:lnTo>
                  <a:lnTo>
                    <a:pt x="426" y="812"/>
                  </a:lnTo>
                  <a:lnTo>
                    <a:pt x="437" y="807"/>
                  </a:lnTo>
                  <a:lnTo>
                    <a:pt x="447" y="803"/>
                  </a:lnTo>
                  <a:lnTo>
                    <a:pt x="460" y="799"/>
                  </a:lnTo>
                  <a:lnTo>
                    <a:pt x="474" y="797"/>
                  </a:lnTo>
                  <a:lnTo>
                    <a:pt x="490" y="795"/>
                  </a:lnTo>
                  <a:lnTo>
                    <a:pt x="509" y="795"/>
                  </a:lnTo>
                  <a:lnTo>
                    <a:pt x="509" y="795"/>
                  </a:lnTo>
                  <a:lnTo>
                    <a:pt x="527" y="795"/>
                  </a:lnTo>
                  <a:lnTo>
                    <a:pt x="543" y="797"/>
                  </a:lnTo>
                  <a:lnTo>
                    <a:pt x="557" y="799"/>
                  </a:lnTo>
                  <a:lnTo>
                    <a:pt x="570" y="803"/>
                  </a:lnTo>
                  <a:lnTo>
                    <a:pt x="582" y="807"/>
                  </a:lnTo>
                  <a:lnTo>
                    <a:pt x="592" y="812"/>
                  </a:lnTo>
                  <a:lnTo>
                    <a:pt x="613" y="823"/>
                  </a:lnTo>
                  <a:lnTo>
                    <a:pt x="613" y="823"/>
                  </a:lnTo>
                  <a:lnTo>
                    <a:pt x="637" y="836"/>
                  </a:lnTo>
                  <a:lnTo>
                    <a:pt x="651" y="841"/>
                  </a:lnTo>
                  <a:lnTo>
                    <a:pt x="666" y="846"/>
                  </a:lnTo>
                  <a:lnTo>
                    <a:pt x="684" y="852"/>
                  </a:lnTo>
                  <a:lnTo>
                    <a:pt x="702" y="855"/>
                  </a:lnTo>
                  <a:lnTo>
                    <a:pt x="723" y="857"/>
                  </a:lnTo>
                  <a:lnTo>
                    <a:pt x="748" y="858"/>
                  </a:lnTo>
                  <a:lnTo>
                    <a:pt x="748" y="858"/>
                  </a:lnTo>
                  <a:lnTo>
                    <a:pt x="768" y="857"/>
                  </a:lnTo>
                  <a:lnTo>
                    <a:pt x="787" y="856"/>
                  </a:lnTo>
                  <a:lnTo>
                    <a:pt x="787" y="856"/>
                  </a:lnTo>
                  <a:lnTo>
                    <a:pt x="764" y="872"/>
                  </a:lnTo>
                  <a:lnTo>
                    <a:pt x="740" y="888"/>
                  </a:lnTo>
                  <a:lnTo>
                    <a:pt x="716" y="902"/>
                  </a:lnTo>
                  <a:lnTo>
                    <a:pt x="691" y="914"/>
                  </a:lnTo>
                  <a:lnTo>
                    <a:pt x="691" y="914"/>
                  </a:lnTo>
                  <a:close/>
                  <a:moveTo>
                    <a:pt x="882" y="750"/>
                  </a:moveTo>
                  <a:lnTo>
                    <a:pt x="882" y="750"/>
                  </a:lnTo>
                  <a:lnTo>
                    <a:pt x="864" y="758"/>
                  </a:lnTo>
                  <a:lnTo>
                    <a:pt x="847" y="768"/>
                  </a:lnTo>
                  <a:lnTo>
                    <a:pt x="847" y="768"/>
                  </a:lnTo>
                  <a:lnTo>
                    <a:pt x="827" y="778"/>
                  </a:lnTo>
                  <a:lnTo>
                    <a:pt x="818" y="782"/>
                  </a:lnTo>
                  <a:lnTo>
                    <a:pt x="806" y="786"/>
                  </a:lnTo>
                  <a:lnTo>
                    <a:pt x="794" y="790"/>
                  </a:lnTo>
                  <a:lnTo>
                    <a:pt x="780" y="793"/>
                  </a:lnTo>
                  <a:lnTo>
                    <a:pt x="765" y="794"/>
                  </a:lnTo>
                  <a:lnTo>
                    <a:pt x="748" y="795"/>
                  </a:lnTo>
                  <a:lnTo>
                    <a:pt x="748" y="795"/>
                  </a:lnTo>
                  <a:lnTo>
                    <a:pt x="730" y="794"/>
                  </a:lnTo>
                  <a:lnTo>
                    <a:pt x="714" y="793"/>
                  </a:lnTo>
                  <a:lnTo>
                    <a:pt x="700" y="790"/>
                  </a:lnTo>
                  <a:lnTo>
                    <a:pt x="687" y="786"/>
                  </a:lnTo>
                  <a:lnTo>
                    <a:pt x="675" y="782"/>
                  </a:lnTo>
                  <a:lnTo>
                    <a:pt x="664" y="778"/>
                  </a:lnTo>
                  <a:lnTo>
                    <a:pt x="643" y="767"/>
                  </a:lnTo>
                  <a:lnTo>
                    <a:pt x="643" y="767"/>
                  </a:lnTo>
                  <a:lnTo>
                    <a:pt x="637" y="764"/>
                  </a:lnTo>
                  <a:lnTo>
                    <a:pt x="637" y="764"/>
                  </a:lnTo>
                  <a:lnTo>
                    <a:pt x="652" y="755"/>
                  </a:lnTo>
                  <a:lnTo>
                    <a:pt x="667" y="747"/>
                  </a:lnTo>
                  <a:lnTo>
                    <a:pt x="681" y="737"/>
                  </a:lnTo>
                  <a:lnTo>
                    <a:pt x="694" y="726"/>
                  </a:lnTo>
                  <a:lnTo>
                    <a:pt x="694" y="726"/>
                  </a:lnTo>
                  <a:lnTo>
                    <a:pt x="720" y="729"/>
                  </a:lnTo>
                  <a:lnTo>
                    <a:pt x="733" y="731"/>
                  </a:lnTo>
                  <a:lnTo>
                    <a:pt x="748" y="731"/>
                  </a:lnTo>
                  <a:lnTo>
                    <a:pt x="748" y="731"/>
                  </a:lnTo>
                  <a:lnTo>
                    <a:pt x="772" y="731"/>
                  </a:lnTo>
                  <a:lnTo>
                    <a:pt x="792" y="727"/>
                  </a:lnTo>
                  <a:lnTo>
                    <a:pt x="810" y="724"/>
                  </a:lnTo>
                  <a:lnTo>
                    <a:pt x="826" y="720"/>
                  </a:lnTo>
                  <a:lnTo>
                    <a:pt x="841" y="714"/>
                  </a:lnTo>
                  <a:lnTo>
                    <a:pt x="854" y="708"/>
                  </a:lnTo>
                  <a:lnTo>
                    <a:pt x="878" y="696"/>
                  </a:lnTo>
                  <a:lnTo>
                    <a:pt x="878" y="696"/>
                  </a:lnTo>
                  <a:lnTo>
                    <a:pt x="898" y="685"/>
                  </a:lnTo>
                  <a:lnTo>
                    <a:pt x="910" y="680"/>
                  </a:lnTo>
                  <a:lnTo>
                    <a:pt x="921" y="676"/>
                  </a:lnTo>
                  <a:lnTo>
                    <a:pt x="921" y="676"/>
                  </a:lnTo>
                  <a:lnTo>
                    <a:pt x="913" y="695"/>
                  </a:lnTo>
                  <a:lnTo>
                    <a:pt x="903" y="714"/>
                  </a:lnTo>
                  <a:lnTo>
                    <a:pt x="893" y="733"/>
                  </a:lnTo>
                  <a:lnTo>
                    <a:pt x="882" y="750"/>
                  </a:lnTo>
                  <a:lnTo>
                    <a:pt x="882" y="750"/>
                  </a:lnTo>
                  <a:close/>
                  <a:moveTo>
                    <a:pt x="943" y="606"/>
                  </a:moveTo>
                  <a:lnTo>
                    <a:pt x="943" y="606"/>
                  </a:lnTo>
                  <a:lnTo>
                    <a:pt x="927" y="609"/>
                  </a:lnTo>
                  <a:lnTo>
                    <a:pt x="912" y="613"/>
                  </a:lnTo>
                  <a:lnTo>
                    <a:pt x="899" y="617"/>
                  </a:lnTo>
                  <a:lnTo>
                    <a:pt x="887" y="621"/>
                  </a:lnTo>
                  <a:lnTo>
                    <a:pt x="866" y="631"/>
                  </a:lnTo>
                  <a:lnTo>
                    <a:pt x="847" y="640"/>
                  </a:lnTo>
                  <a:lnTo>
                    <a:pt x="847" y="640"/>
                  </a:lnTo>
                  <a:lnTo>
                    <a:pt x="827" y="651"/>
                  </a:lnTo>
                  <a:lnTo>
                    <a:pt x="818" y="655"/>
                  </a:lnTo>
                  <a:lnTo>
                    <a:pt x="806" y="660"/>
                  </a:lnTo>
                  <a:lnTo>
                    <a:pt x="794" y="663"/>
                  </a:lnTo>
                  <a:lnTo>
                    <a:pt x="780" y="665"/>
                  </a:lnTo>
                  <a:lnTo>
                    <a:pt x="765" y="667"/>
                  </a:lnTo>
                  <a:lnTo>
                    <a:pt x="748" y="667"/>
                  </a:lnTo>
                  <a:lnTo>
                    <a:pt x="748" y="667"/>
                  </a:lnTo>
                  <a:lnTo>
                    <a:pt x="747" y="667"/>
                  </a:lnTo>
                  <a:lnTo>
                    <a:pt x="747" y="667"/>
                  </a:lnTo>
                  <a:lnTo>
                    <a:pt x="756" y="652"/>
                  </a:lnTo>
                  <a:lnTo>
                    <a:pt x="765" y="636"/>
                  </a:lnTo>
                  <a:lnTo>
                    <a:pt x="773" y="619"/>
                  </a:lnTo>
                  <a:lnTo>
                    <a:pt x="779" y="602"/>
                  </a:lnTo>
                  <a:lnTo>
                    <a:pt x="779" y="602"/>
                  </a:lnTo>
                  <a:lnTo>
                    <a:pt x="796" y="600"/>
                  </a:lnTo>
                  <a:lnTo>
                    <a:pt x="811" y="596"/>
                  </a:lnTo>
                  <a:lnTo>
                    <a:pt x="824" y="593"/>
                  </a:lnTo>
                  <a:lnTo>
                    <a:pt x="837" y="589"/>
                  </a:lnTo>
                  <a:lnTo>
                    <a:pt x="848" y="585"/>
                  </a:lnTo>
                  <a:lnTo>
                    <a:pt x="858" y="579"/>
                  </a:lnTo>
                  <a:lnTo>
                    <a:pt x="878" y="569"/>
                  </a:lnTo>
                  <a:lnTo>
                    <a:pt x="878" y="569"/>
                  </a:lnTo>
                  <a:lnTo>
                    <a:pt x="894" y="560"/>
                  </a:lnTo>
                  <a:lnTo>
                    <a:pt x="911" y="552"/>
                  </a:lnTo>
                  <a:lnTo>
                    <a:pt x="920" y="549"/>
                  </a:lnTo>
                  <a:lnTo>
                    <a:pt x="929" y="546"/>
                  </a:lnTo>
                  <a:lnTo>
                    <a:pt x="940" y="544"/>
                  </a:lnTo>
                  <a:lnTo>
                    <a:pt x="953" y="542"/>
                  </a:lnTo>
                  <a:lnTo>
                    <a:pt x="953" y="542"/>
                  </a:lnTo>
                  <a:lnTo>
                    <a:pt x="949" y="575"/>
                  </a:lnTo>
                  <a:lnTo>
                    <a:pt x="943" y="606"/>
                  </a:lnTo>
                  <a:lnTo>
                    <a:pt x="943" y="606"/>
                  </a:lnTo>
                  <a:close/>
                  <a:moveTo>
                    <a:pt x="847" y="513"/>
                  </a:moveTo>
                  <a:lnTo>
                    <a:pt x="847" y="513"/>
                  </a:lnTo>
                  <a:lnTo>
                    <a:pt x="835" y="520"/>
                  </a:lnTo>
                  <a:lnTo>
                    <a:pt x="822" y="526"/>
                  </a:lnTo>
                  <a:lnTo>
                    <a:pt x="809" y="531"/>
                  </a:lnTo>
                  <a:lnTo>
                    <a:pt x="794" y="535"/>
                  </a:lnTo>
                  <a:lnTo>
                    <a:pt x="794" y="535"/>
                  </a:lnTo>
                  <a:lnTo>
                    <a:pt x="795" y="522"/>
                  </a:lnTo>
                  <a:lnTo>
                    <a:pt x="795" y="508"/>
                  </a:lnTo>
                  <a:lnTo>
                    <a:pt x="795" y="508"/>
                  </a:lnTo>
                  <a:lnTo>
                    <a:pt x="794" y="490"/>
                  </a:lnTo>
                  <a:lnTo>
                    <a:pt x="793" y="473"/>
                  </a:lnTo>
                  <a:lnTo>
                    <a:pt x="793" y="473"/>
                  </a:lnTo>
                  <a:lnTo>
                    <a:pt x="807" y="471"/>
                  </a:lnTo>
                  <a:lnTo>
                    <a:pt x="819" y="468"/>
                  </a:lnTo>
                  <a:lnTo>
                    <a:pt x="831" y="463"/>
                  </a:lnTo>
                  <a:lnTo>
                    <a:pt x="841" y="460"/>
                  </a:lnTo>
                  <a:lnTo>
                    <a:pt x="861" y="451"/>
                  </a:lnTo>
                  <a:lnTo>
                    <a:pt x="878" y="442"/>
                  </a:lnTo>
                  <a:lnTo>
                    <a:pt x="878" y="442"/>
                  </a:lnTo>
                  <a:lnTo>
                    <a:pt x="893" y="433"/>
                  </a:lnTo>
                  <a:lnTo>
                    <a:pt x="908" y="427"/>
                  </a:lnTo>
                  <a:lnTo>
                    <a:pt x="925" y="420"/>
                  </a:lnTo>
                  <a:lnTo>
                    <a:pt x="944" y="416"/>
                  </a:lnTo>
                  <a:lnTo>
                    <a:pt x="944" y="416"/>
                  </a:lnTo>
                  <a:lnTo>
                    <a:pt x="950" y="447"/>
                  </a:lnTo>
                  <a:lnTo>
                    <a:pt x="953" y="478"/>
                  </a:lnTo>
                  <a:lnTo>
                    <a:pt x="953" y="478"/>
                  </a:lnTo>
                  <a:lnTo>
                    <a:pt x="935" y="481"/>
                  </a:lnTo>
                  <a:lnTo>
                    <a:pt x="919" y="484"/>
                  </a:lnTo>
                  <a:lnTo>
                    <a:pt x="903" y="488"/>
                  </a:lnTo>
                  <a:lnTo>
                    <a:pt x="891" y="492"/>
                  </a:lnTo>
                  <a:lnTo>
                    <a:pt x="879" y="497"/>
                  </a:lnTo>
                  <a:lnTo>
                    <a:pt x="867" y="502"/>
                  </a:lnTo>
                  <a:lnTo>
                    <a:pt x="847" y="513"/>
                  </a:lnTo>
                  <a:lnTo>
                    <a:pt x="847" y="513"/>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5" name="Freeform 43"/>
            <p:cNvSpPr>
              <a:spLocks noEditPoints="1"/>
            </p:cNvSpPr>
            <p:nvPr/>
          </p:nvSpPr>
          <p:spPr bwMode="auto">
            <a:xfrm>
              <a:off x="5736908" y="4440968"/>
              <a:ext cx="255182" cy="291022"/>
            </a:xfrm>
            <a:custGeom>
              <a:avLst/>
              <a:gdLst>
                <a:gd name="T0" fmla="*/ 727 w 891"/>
                <a:gd name="T1" fmla="*/ 334 h 1017"/>
                <a:gd name="T2" fmla="*/ 593 w 891"/>
                <a:gd name="T3" fmla="*/ 170 h 1017"/>
                <a:gd name="T4" fmla="*/ 414 w 891"/>
                <a:gd name="T5" fmla="*/ 129 h 1017"/>
                <a:gd name="T6" fmla="*/ 236 w 891"/>
                <a:gd name="T7" fmla="*/ 222 h 1017"/>
                <a:gd name="T8" fmla="*/ 136 w 891"/>
                <a:gd name="T9" fmla="*/ 419 h 1017"/>
                <a:gd name="T10" fmla="*/ 141 w 891"/>
                <a:gd name="T11" fmla="*/ 615 h 1017"/>
                <a:gd name="T12" fmla="*/ 198 w 891"/>
                <a:gd name="T13" fmla="*/ 749 h 1017"/>
                <a:gd name="T14" fmla="*/ 356 w 891"/>
                <a:gd name="T15" fmla="*/ 874 h 1017"/>
                <a:gd name="T16" fmla="*/ 568 w 891"/>
                <a:gd name="T17" fmla="*/ 860 h 1017"/>
                <a:gd name="T18" fmla="*/ 708 w 891"/>
                <a:gd name="T19" fmla="*/ 723 h 1017"/>
                <a:gd name="T20" fmla="*/ 490 w 891"/>
                <a:gd name="T21" fmla="*/ 195 h 1017"/>
                <a:gd name="T22" fmla="*/ 632 w 891"/>
                <a:gd name="T23" fmla="*/ 294 h 1017"/>
                <a:gd name="T24" fmla="*/ 690 w 891"/>
                <a:gd name="T25" fmla="*/ 445 h 1017"/>
                <a:gd name="T26" fmla="*/ 579 w 891"/>
                <a:gd name="T27" fmla="*/ 505 h 1017"/>
                <a:gd name="T28" fmla="*/ 507 w 891"/>
                <a:gd name="T29" fmla="*/ 467 h 1017"/>
                <a:gd name="T30" fmla="*/ 277 w 891"/>
                <a:gd name="T31" fmla="*/ 271 h 1017"/>
                <a:gd name="T32" fmla="*/ 414 w 891"/>
                <a:gd name="T33" fmla="*/ 193 h 1017"/>
                <a:gd name="T34" fmla="*/ 343 w 891"/>
                <a:gd name="T35" fmla="*/ 504 h 1017"/>
                <a:gd name="T36" fmla="*/ 268 w 891"/>
                <a:gd name="T37" fmla="*/ 466 h 1017"/>
                <a:gd name="T38" fmla="*/ 212 w 891"/>
                <a:gd name="T39" fmla="*/ 381 h 1017"/>
                <a:gd name="T40" fmla="*/ 416 w 891"/>
                <a:gd name="T41" fmla="*/ 775 h 1017"/>
                <a:gd name="T42" fmla="*/ 482 w 891"/>
                <a:gd name="T43" fmla="*/ 784 h 1017"/>
                <a:gd name="T44" fmla="*/ 619 w 891"/>
                <a:gd name="T45" fmla="*/ 724 h 1017"/>
                <a:gd name="T46" fmla="*/ 550 w 891"/>
                <a:gd name="T47" fmla="*/ 760 h 1017"/>
                <a:gd name="T48" fmla="*/ 429 w 891"/>
                <a:gd name="T49" fmla="*/ 700 h 1017"/>
                <a:gd name="T50" fmla="*/ 326 w 891"/>
                <a:gd name="T51" fmla="*/ 763 h 1017"/>
                <a:gd name="T52" fmla="*/ 237 w 891"/>
                <a:gd name="T53" fmla="*/ 692 h 1017"/>
                <a:gd name="T54" fmla="*/ 285 w 891"/>
                <a:gd name="T55" fmla="*/ 691 h 1017"/>
                <a:gd name="T56" fmla="*/ 416 w 891"/>
                <a:gd name="T57" fmla="*/ 648 h 1017"/>
                <a:gd name="T58" fmla="*/ 482 w 891"/>
                <a:gd name="T59" fmla="*/ 658 h 1017"/>
                <a:gd name="T60" fmla="*/ 626 w 891"/>
                <a:gd name="T61" fmla="*/ 678 h 1017"/>
                <a:gd name="T62" fmla="*/ 643 w 891"/>
                <a:gd name="T63" fmla="*/ 708 h 1017"/>
                <a:gd name="T64" fmla="*/ 591 w 891"/>
                <a:gd name="T65" fmla="*/ 623 h 1017"/>
                <a:gd name="T66" fmla="*/ 528 w 891"/>
                <a:gd name="T67" fmla="*/ 614 h 1017"/>
                <a:gd name="T68" fmla="*/ 382 w 891"/>
                <a:gd name="T69" fmla="*/ 593 h 1017"/>
                <a:gd name="T70" fmla="*/ 308 w 891"/>
                <a:gd name="T71" fmla="*/ 631 h 1017"/>
                <a:gd name="T72" fmla="*/ 196 w 891"/>
                <a:gd name="T73" fmla="*/ 573 h 1017"/>
                <a:gd name="T74" fmla="*/ 244 w 891"/>
                <a:gd name="T75" fmla="*/ 530 h 1017"/>
                <a:gd name="T76" fmla="*/ 386 w 891"/>
                <a:gd name="T77" fmla="*/ 551 h 1017"/>
                <a:gd name="T78" fmla="*/ 460 w 891"/>
                <a:gd name="T79" fmla="*/ 512 h 1017"/>
                <a:gd name="T80" fmla="*/ 580 w 891"/>
                <a:gd name="T81" fmla="*/ 571 h 1017"/>
                <a:gd name="T82" fmla="*/ 683 w 891"/>
                <a:gd name="T83" fmla="*/ 508 h 1017"/>
                <a:gd name="T84" fmla="*/ 356 w 891"/>
                <a:gd name="T85" fmla="*/ 10 h 1017"/>
                <a:gd name="T86" fmla="*/ 116 w 891"/>
                <a:gd name="T87" fmla="*/ 166 h 1017"/>
                <a:gd name="T88" fmla="*/ 2 w 891"/>
                <a:gd name="T89" fmla="*/ 457 h 1017"/>
                <a:gd name="T90" fmla="*/ 54 w 891"/>
                <a:gd name="T91" fmla="*/ 751 h 1017"/>
                <a:gd name="T92" fmla="*/ 252 w 891"/>
                <a:gd name="T93" fmla="*/ 967 h 1017"/>
                <a:gd name="T94" fmla="*/ 513 w 891"/>
                <a:gd name="T95" fmla="*/ 1012 h 1017"/>
                <a:gd name="T96" fmla="*/ 760 w 891"/>
                <a:gd name="T97" fmla="*/ 868 h 1017"/>
                <a:gd name="T98" fmla="*/ 885 w 891"/>
                <a:gd name="T99" fmla="*/ 586 h 1017"/>
                <a:gd name="T100" fmla="*/ 847 w 891"/>
                <a:gd name="T101" fmla="*/ 288 h 1017"/>
                <a:gd name="T102" fmla="*/ 658 w 891"/>
                <a:gd name="T103" fmla="*/ 61 h 1017"/>
                <a:gd name="T104" fmla="*/ 445 w 891"/>
                <a:gd name="T105" fmla="*/ 954 h 1017"/>
                <a:gd name="T106" fmla="*/ 217 w 891"/>
                <a:gd name="T107" fmla="*/ 865 h 1017"/>
                <a:gd name="T108" fmla="*/ 80 w 891"/>
                <a:gd name="T109" fmla="*/ 640 h 1017"/>
                <a:gd name="T110" fmla="*/ 80 w 891"/>
                <a:gd name="T111" fmla="*/ 376 h 1017"/>
                <a:gd name="T112" fmla="*/ 217 w 891"/>
                <a:gd name="T113" fmla="*/ 152 h 1017"/>
                <a:gd name="T114" fmla="*/ 445 w 891"/>
                <a:gd name="T115" fmla="*/ 63 h 1017"/>
                <a:gd name="T116" fmla="*/ 659 w 891"/>
                <a:gd name="T117" fmla="*/ 139 h 1017"/>
                <a:gd name="T118" fmla="*/ 804 w 891"/>
                <a:gd name="T119" fmla="*/ 355 h 1017"/>
                <a:gd name="T120" fmla="*/ 815 w 891"/>
                <a:gd name="T121" fmla="*/ 620 h 1017"/>
                <a:gd name="T122" fmla="*/ 688 w 891"/>
                <a:gd name="T123" fmla="*/ 852 h 1017"/>
                <a:gd name="T124" fmla="*/ 465 w 891"/>
                <a:gd name="T125" fmla="*/ 95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91" h="1017">
                  <a:moveTo>
                    <a:pt x="763" y="497"/>
                  </a:moveTo>
                  <a:lnTo>
                    <a:pt x="763" y="497"/>
                  </a:lnTo>
                  <a:lnTo>
                    <a:pt x="763" y="493"/>
                  </a:lnTo>
                  <a:lnTo>
                    <a:pt x="763" y="493"/>
                  </a:lnTo>
                  <a:lnTo>
                    <a:pt x="762" y="474"/>
                  </a:lnTo>
                  <a:lnTo>
                    <a:pt x="760" y="456"/>
                  </a:lnTo>
                  <a:lnTo>
                    <a:pt x="757" y="438"/>
                  </a:lnTo>
                  <a:lnTo>
                    <a:pt x="754" y="419"/>
                  </a:lnTo>
                  <a:lnTo>
                    <a:pt x="750" y="401"/>
                  </a:lnTo>
                  <a:lnTo>
                    <a:pt x="746" y="384"/>
                  </a:lnTo>
                  <a:lnTo>
                    <a:pt x="740" y="367"/>
                  </a:lnTo>
                  <a:lnTo>
                    <a:pt x="735" y="350"/>
                  </a:lnTo>
                  <a:lnTo>
                    <a:pt x="727" y="334"/>
                  </a:lnTo>
                  <a:lnTo>
                    <a:pt x="721" y="319"/>
                  </a:lnTo>
                  <a:lnTo>
                    <a:pt x="712" y="302"/>
                  </a:lnTo>
                  <a:lnTo>
                    <a:pt x="705" y="287"/>
                  </a:lnTo>
                  <a:lnTo>
                    <a:pt x="695" y="273"/>
                  </a:lnTo>
                  <a:lnTo>
                    <a:pt x="687" y="260"/>
                  </a:lnTo>
                  <a:lnTo>
                    <a:pt x="676" y="247"/>
                  </a:lnTo>
                  <a:lnTo>
                    <a:pt x="666" y="234"/>
                  </a:lnTo>
                  <a:lnTo>
                    <a:pt x="654" y="222"/>
                  </a:lnTo>
                  <a:lnTo>
                    <a:pt x="644" y="210"/>
                  </a:lnTo>
                  <a:lnTo>
                    <a:pt x="632" y="199"/>
                  </a:lnTo>
                  <a:lnTo>
                    <a:pt x="619" y="189"/>
                  </a:lnTo>
                  <a:lnTo>
                    <a:pt x="606" y="179"/>
                  </a:lnTo>
                  <a:lnTo>
                    <a:pt x="593" y="170"/>
                  </a:lnTo>
                  <a:lnTo>
                    <a:pt x="580" y="163"/>
                  </a:lnTo>
                  <a:lnTo>
                    <a:pt x="566" y="155"/>
                  </a:lnTo>
                  <a:lnTo>
                    <a:pt x="553" y="149"/>
                  </a:lnTo>
                  <a:lnTo>
                    <a:pt x="538" y="144"/>
                  </a:lnTo>
                  <a:lnTo>
                    <a:pt x="522" y="138"/>
                  </a:lnTo>
                  <a:lnTo>
                    <a:pt x="507" y="134"/>
                  </a:lnTo>
                  <a:lnTo>
                    <a:pt x="492" y="131"/>
                  </a:lnTo>
                  <a:lnTo>
                    <a:pt x="477" y="129"/>
                  </a:lnTo>
                  <a:lnTo>
                    <a:pt x="461" y="128"/>
                  </a:lnTo>
                  <a:lnTo>
                    <a:pt x="445" y="126"/>
                  </a:lnTo>
                  <a:lnTo>
                    <a:pt x="445" y="126"/>
                  </a:lnTo>
                  <a:lnTo>
                    <a:pt x="429" y="128"/>
                  </a:lnTo>
                  <a:lnTo>
                    <a:pt x="414" y="129"/>
                  </a:lnTo>
                  <a:lnTo>
                    <a:pt x="398" y="131"/>
                  </a:lnTo>
                  <a:lnTo>
                    <a:pt x="383" y="134"/>
                  </a:lnTo>
                  <a:lnTo>
                    <a:pt x="368" y="138"/>
                  </a:lnTo>
                  <a:lnTo>
                    <a:pt x="353" y="144"/>
                  </a:lnTo>
                  <a:lnTo>
                    <a:pt x="339" y="149"/>
                  </a:lnTo>
                  <a:lnTo>
                    <a:pt x="325" y="155"/>
                  </a:lnTo>
                  <a:lnTo>
                    <a:pt x="311" y="163"/>
                  </a:lnTo>
                  <a:lnTo>
                    <a:pt x="297" y="170"/>
                  </a:lnTo>
                  <a:lnTo>
                    <a:pt x="284" y="179"/>
                  </a:lnTo>
                  <a:lnTo>
                    <a:pt x="271" y="189"/>
                  </a:lnTo>
                  <a:lnTo>
                    <a:pt x="260" y="199"/>
                  </a:lnTo>
                  <a:lnTo>
                    <a:pt x="248" y="210"/>
                  </a:lnTo>
                  <a:lnTo>
                    <a:pt x="236" y="222"/>
                  </a:lnTo>
                  <a:lnTo>
                    <a:pt x="225" y="234"/>
                  </a:lnTo>
                  <a:lnTo>
                    <a:pt x="215" y="247"/>
                  </a:lnTo>
                  <a:lnTo>
                    <a:pt x="205" y="260"/>
                  </a:lnTo>
                  <a:lnTo>
                    <a:pt x="195" y="273"/>
                  </a:lnTo>
                  <a:lnTo>
                    <a:pt x="187" y="287"/>
                  </a:lnTo>
                  <a:lnTo>
                    <a:pt x="178" y="302"/>
                  </a:lnTo>
                  <a:lnTo>
                    <a:pt x="171" y="319"/>
                  </a:lnTo>
                  <a:lnTo>
                    <a:pt x="163" y="334"/>
                  </a:lnTo>
                  <a:lnTo>
                    <a:pt x="157" y="350"/>
                  </a:lnTo>
                  <a:lnTo>
                    <a:pt x="150" y="367"/>
                  </a:lnTo>
                  <a:lnTo>
                    <a:pt x="145" y="384"/>
                  </a:lnTo>
                  <a:lnTo>
                    <a:pt x="141" y="401"/>
                  </a:lnTo>
                  <a:lnTo>
                    <a:pt x="136" y="419"/>
                  </a:lnTo>
                  <a:lnTo>
                    <a:pt x="133" y="437"/>
                  </a:lnTo>
                  <a:lnTo>
                    <a:pt x="131" y="456"/>
                  </a:lnTo>
                  <a:lnTo>
                    <a:pt x="129" y="474"/>
                  </a:lnTo>
                  <a:lnTo>
                    <a:pt x="128" y="493"/>
                  </a:lnTo>
                  <a:lnTo>
                    <a:pt x="128" y="493"/>
                  </a:lnTo>
                  <a:lnTo>
                    <a:pt x="128" y="497"/>
                  </a:lnTo>
                  <a:lnTo>
                    <a:pt x="128" y="497"/>
                  </a:lnTo>
                  <a:lnTo>
                    <a:pt x="128" y="508"/>
                  </a:lnTo>
                  <a:lnTo>
                    <a:pt x="128" y="508"/>
                  </a:lnTo>
                  <a:lnTo>
                    <a:pt x="129" y="536"/>
                  </a:lnTo>
                  <a:lnTo>
                    <a:pt x="131" y="563"/>
                  </a:lnTo>
                  <a:lnTo>
                    <a:pt x="135" y="589"/>
                  </a:lnTo>
                  <a:lnTo>
                    <a:pt x="141" y="615"/>
                  </a:lnTo>
                  <a:lnTo>
                    <a:pt x="141" y="615"/>
                  </a:lnTo>
                  <a:lnTo>
                    <a:pt x="142" y="622"/>
                  </a:lnTo>
                  <a:lnTo>
                    <a:pt x="144" y="629"/>
                  </a:lnTo>
                  <a:lnTo>
                    <a:pt x="144" y="629"/>
                  </a:lnTo>
                  <a:lnTo>
                    <a:pt x="149" y="645"/>
                  </a:lnTo>
                  <a:lnTo>
                    <a:pt x="154" y="661"/>
                  </a:lnTo>
                  <a:lnTo>
                    <a:pt x="160" y="677"/>
                  </a:lnTo>
                  <a:lnTo>
                    <a:pt x="166" y="692"/>
                  </a:lnTo>
                  <a:lnTo>
                    <a:pt x="174" y="707"/>
                  </a:lnTo>
                  <a:lnTo>
                    <a:pt x="181" y="721"/>
                  </a:lnTo>
                  <a:lnTo>
                    <a:pt x="190" y="735"/>
                  </a:lnTo>
                  <a:lnTo>
                    <a:pt x="198" y="749"/>
                  </a:lnTo>
                  <a:lnTo>
                    <a:pt x="198" y="749"/>
                  </a:lnTo>
                  <a:lnTo>
                    <a:pt x="200" y="750"/>
                  </a:lnTo>
                  <a:lnTo>
                    <a:pt x="200" y="750"/>
                  </a:lnTo>
                  <a:lnTo>
                    <a:pt x="210" y="766"/>
                  </a:lnTo>
                  <a:lnTo>
                    <a:pt x="222" y="780"/>
                  </a:lnTo>
                  <a:lnTo>
                    <a:pt x="235" y="795"/>
                  </a:lnTo>
                  <a:lnTo>
                    <a:pt x="249" y="808"/>
                  </a:lnTo>
                  <a:lnTo>
                    <a:pt x="262" y="821"/>
                  </a:lnTo>
                  <a:lnTo>
                    <a:pt x="277" y="831"/>
                  </a:lnTo>
                  <a:lnTo>
                    <a:pt x="292" y="842"/>
                  </a:lnTo>
                  <a:lnTo>
                    <a:pt x="307" y="852"/>
                  </a:lnTo>
                  <a:lnTo>
                    <a:pt x="323" y="860"/>
                  </a:lnTo>
                  <a:lnTo>
                    <a:pt x="339" y="868"/>
                  </a:lnTo>
                  <a:lnTo>
                    <a:pt x="356" y="874"/>
                  </a:lnTo>
                  <a:lnTo>
                    <a:pt x="373" y="880"/>
                  </a:lnTo>
                  <a:lnTo>
                    <a:pt x="391" y="884"/>
                  </a:lnTo>
                  <a:lnTo>
                    <a:pt x="409" y="887"/>
                  </a:lnTo>
                  <a:lnTo>
                    <a:pt x="427" y="889"/>
                  </a:lnTo>
                  <a:lnTo>
                    <a:pt x="445" y="890"/>
                  </a:lnTo>
                  <a:lnTo>
                    <a:pt x="445" y="890"/>
                  </a:lnTo>
                  <a:lnTo>
                    <a:pt x="463" y="889"/>
                  </a:lnTo>
                  <a:lnTo>
                    <a:pt x="482" y="887"/>
                  </a:lnTo>
                  <a:lnTo>
                    <a:pt x="500" y="884"/>
                  </a:lnTo>
                  <a:lnTo>
                    <a:pt x="517" y="880"/>
                  </a:lnTo>
                  <a:lnTo>
                    <a:pt x="535" y="874"/>
                  </a:lnTo>
                  <a:lnTo>
                    <a:pt x="551" y="868"/>
                  </a:lnTo>
                  <a:lnTo>
                    <a:pt x="568" y="860"/>
                  </a:lnTo>
                  <a:lnTo>
                    <a:pt x="584" y="852"/>
                  </a:lnTo>
                  <a:lnTo>
                    <a:pt x="600" y="842"/>
                  </a:lnTo>
                  <a:lnTo>
                    <a:pt x="615" y="831"/>
                  </a:lnTo>
                  <a:lnTo>
                    <a:pt x="629" y="820"/>
                  </a:lnTo>
                  <a:lnTo>
                    <a:pt x="643" y="808"/>
                  </a:lnTo>
                  <a:lnTo>
                    <a:pt x="656" y="794"/>
                  </a:lnTo>
                  <a:lnTo>
                    <a:pt x="668" y="780"/>
                  </a:lnTo>
                  <a:lnTo>
                    <a:pt x="680" y="765"/>
                  </a:lnTo>
                  <a:lnTo>
                    <a:pt x="692" y="749"/>
                  </a:lnTo>
                  <a:lnTo>
                    <a:pt x="692" y="749"/>
                  </a:lnTo>
                  <a:lnTo>
                    <a:pt x="692" y="749"/>
                  </a:lnTo>
                  <a:lnTo>
                    <a:pt x="692" y="749"/>
                  </a:lnTo>
                  <a:lnTo>
                    <a:pt x="708" y="723"/>
                  </a:lnTo>
                  <a:lnTo>
                    <a:pt x="722" y="696"/>
                  </a:lnTo>
                  <a:lnTo>
                    <a:pt x="734" y="667"/>
                  </a:lnTo>
                  <a:lnTo>
                    <a:pt x="745" y="638"/>
                  </a:lnTo>
                  <a:lnTo>
                    <a:pt x="752" y="607"/>
                  </a:lnTo>
                  <a:lnTo>
                    <a:pt x="759" y="575"/>
                  </a:lnTo>
                  <a:lnTo>
                    <a:pt x="762" y="542"/>
                  </a:lnTo>
                  <a:lnTo>
                    <a:pt x="764" y="508"/>
                  </a:lnTo>
                  <a:lnTo>
                    <a:pt x="764" y="508"/>
                  </a:lnTo>
                  <a:lnTo>
                    <a:pt x="763" y="497"/>
                  </a:lnTo>
                  <a:lnTo>
                    <a:pt x="763" y="497"/>
                  </a:lnTo>
                  <a:close/>
                  <a:moveTo>
                    <a:pt x="477" y="193"/>
                  </a:moveTo>
                  <a:lnTo>
                    <a:pt x="477" y="193"/>
                  </a:lnTo>
                  <a:lnTo>
                    <a:pt x="490" y="195"/>
                  </a:lnTo>
                  <a:lnTo>
                    <a:pt x="503" y="198"/>
                  </a:lnTo>
                  <a:lnTo>
                    <a:pt x="515" y="203"/>
                  </a:lnTo>
                  <a:lnTo>
                    <a:pt x="528" y="208"/>
                  </a:lnTo>
                  <a:lnTo>
                    <a:pt x="540" y="213"/>
                  </a:lnTo>
                  <a:lnTo>
                    <a:pt x="551" y="220"/>
                  </a:lnTo>
                  <a:lnTo>
                    <a:pt x="563" y="226"/>
                  </a:lnTo>
                  <a:lnTo>
                    <a:pt x="574" y="234"/>
                  </a:lnTo>
                  <a:lnTo>
                    <a:pt x="585" y="242"/>
                  </a:lnTo>
                  <a:lnTo>
                    <a:pt x="595" y="252"/>
                  </a:lnTo>
                  <a:lnTo>
                    <a:pt x="605" y="262"/>
                  </a:lnTo>
                  <a:lnTo>
                    <a:pt x="615" y="271"/>
                  </a:lnTo>
                  <a:lnTo>
                    <a:pt x="623" y="282"/>
                  </a:lnTo>
                  <a:lnTo>
                    <a:pt x="632" y="294"/>
                  </a:lnTo>
                  <a:lnTo>
                    <a:pt x="641" y="306"/>
                  </a:lnTo>
                  <a:lnTo>
                    <a:pt x="648" y="317"/>
                  </a:lnTo>
                  <a:lnTo>
                    <a:pt x="477" y="317"/>
                  </a:lnTo>
                  <a:lnTo>
                    <a:pt x="477" y="193"/>
                  </a:lnTo>
                  <a:close/>
                  <a:moveTo>
                    <a:pt x="477" y="381"/>
                  </a:moveTo>
                  <a:lnTo>
                    <a:pt x="678" y="381"/>
                  </a:lnTo>
                  <a:lnTo>
                    <a:pt x="678" y="381"/>
                  </a:lnTo>
                  <a:lnTo>
                    <a:pt x="683" y="397"/>
                  </a:lnTo>
                  <a:lnTo>
                    <a:pt x="688" y="413"/>
                  </a:lnTo>
                  <a:lnTo>
                    <a:pt x="692" y="429"/>
                  </a:lnTo>
                  <a:lnTo>
                    <a:pt x="695" y="446"/>
                  </a:lnTo>
                  <a:lnTo>
                    <a:pt x="695" y="446"/>
                  </a:lnTo>
                  <a:lnTo>
                    <a:pt x="690" y="445"/>
                  </a:lnTo>
                  <a:lnTo>
                    <a:pt x="683" y="445"/>
                  </a:lnTo>
                  <a:lnTo>
                    <a:pt x="683" y="445"/>
                  </a:lnTo>
                  <a:lnTo>
                    <a:pt x="668" y="446"/>
                  </a:lnTo>
                  <a:lnTo>
                    <a:pt x="654" y="448"/>
                  </a:lnTo>
                  <a:lnTo>
                    <a:pt x="643" y="454"/>
                  </a:lnTo>
                  <a:lnTo>
                    <a:pt x="632" y="459"/>
                  </a:lnTo>
                  <a:lnTo>
                    <a:pt x="623" y="466"/>
                  </a:lnTo>
                  <a:lnTo>
                    <a:pt x="615" y="473"/>
                  </a:lnTo>
                  <a:lnTo>
                    <a:pt x="601" y="487"/>
                  </a:lnTo>
                  <a:lnTo>
                    <a:pt x="601" y="487"/>
                  </a:lnTo>
                  <a:lnTo>
                    <a:pt x="591" y="497"/>
                  </a:lnTo>
                  <a:lnTo>
                    <a:pt x="584" y="503"/>
                  </a:lnTo>
                  <a:lnTo>
                    <a:pt x="579" y="505"/>
                  </a:lnTo>
                  <a:lnTo>
                    <a:pt x="575" y="507"/>
                  </a:lnTo>
                  <a:lnTo>
                    <a:pt x="570" y="508"/>
                  </a:lnTo>
                  <a:lnTo>
                    <a:pt x="564" y="508"/>
                  </a:lnTo>
                  <a:lnTo>
                    <a:pt x="564" y="508"/>
                  </a:lnTo>
                  <a:lnTo>
                    <a:pt x="559" y="508"/>
                  </a:lnTo>
                  <a:lnTo>
                    <a:pt x="555" y="507"/>
                  </a:lnTo>
                  <a:lnTo>
                    <a:pt x="550" y="505"/>
                  </a:lnTo>
                  <a:lnTo>
                    <a:pt x="546" y="503"/>
                  </a:lnTo>
                  <a:lnTo>
                    <a:pt x="538" y="497"/>
                  </a:lnTo>
                  <a:lnTo>
                    <a:pt x="528" y="487"/>
                  </a:lnTo>
                  <a:lnTo>
                    <a:pt x="528" y="487"/>
                  </a:lnTo>
                  <a:lnTo>
                    <a:pt x="518" y="476"/>
                  </a:lnTo>
                  <a:lnTo>
                    <a:pt x="507" y="467"/>
                  </a:lnTo>
                  <a:lnTo>
                    <a:pt x="501" y="461"/>
                  </a:lnTo>
                  <a:lnTo>
                    <a:pt x="494" y="457"/>
                  </a:lnTo>
                  <a:lnTo>
                    <a:pt x="486" y="454"/>
                  </a:lnTo>
                  <a:lnTo>
                    <a:pt x="477" y="449"/>
                  </a:lnTo>
                  <a:lnTo>
                    <a:pt x="477" y="381"/>
                  </a:lnTo>
                  <a:close/>
                  <a:moveTo>
                    <a:pt x="414" y="193"/>
                  </a:moveTo>
                  <a:lnTo>
                    <a:pt x="414" y="317"/>
                  </a:lnTo>
                  <a:lnTo>
                    <a:pt x="242" y="317"/>
                  </a:lnTo>
                  <a:lnTo>
                    <a:pt x="242" y="317"/>
                  </a:lnTo>
                  <a:lnTo>
                    <a:pt x="250" y="306"/>
                  </a:lnTo>
                  <a:lnTo>
                    <a:pt x="259" y="294"/>
                  </a:lnTo>
                  <a:lnTo>
                    <a:pt x="267" y="282"/>
                  </a:lnTo>
                  <a:lnTo>
                    <a:pt x="277" y="271"/>
                  </a:lnTo>
                  <a:lnTo>
                    <a:pt x="285" y="262"/>
                  </a:lnTo>
                  <a:lnTo>
                    <a:pt x="296" y="252"/>
                  </a:lnTo>
                  <a:lnTo>
                    <a:pt x="306" y="242"/>
                  </a:lnTo>
                  <a:lnTo>
                    <a:pt x="316" y="234"/>
                  </a:lnTo>
                  <a:lnTo>
                    <a:pt x="328" y="226"/>
                  </a:lnTo>
                  <a:lnTo>
                    <a:pt x="339" y="220"/>
                  </a:lnTo>
                  <a:lnTo>
                    <a:pt x="351" y="213"/>
                  </a:lnTo>
                  <a:lnTo>
                    <a:pt x="363" y="208"/>
                  </a:lnTo>
                  <a:lnTo>
                    <a:pt x="376" y="203"/>
                  </a:lnTo>
                  <a:lnTo>
                    <a:pt x="388" y="198"/>
                  </a:lnTo>
                  <a:lnTo>
                    <a:pt x="400" y="195"/>
                  </a:lnTo>
                  <a:lnTo>
                    <a:pt x="414" y="193"/>
                  </a:lnTo>
                  <a:lnTo>
                    <a:pt x="414" y="193"/>
                  </a:lnTo>
                  <a:close/>
                  <a:moveTo>
                    <a:pt x="212" y="381"/>
                  </a:moveTo>
                  <a:lnTo>
                    <a:pt x="414" y="381"/>
                  </a:lnTo>
                  <a:lnTo>
                    <a:pt x="414" y="449"/>
                  </a:lnTo>
                  <a:lnTo>
                    <a:pt x="414" y="449"/>
                  </a:lnTo>
                  <a:lnTo>
                    <a:pt x="404" y="453"/>
                  </a:lnTo>
                  <a:lnTo>
                    <a:pt x="396" y="457"/>
                  </a:lnTo>
                  <a:lnTo>
                    <a:pt x="388" y="461"/>
                  </a:lnTo>
                  <a:lnTo>
                    <a:pt x="382" y="467"/>
                  </a:lnTo>
                  <a:lnTo>
                    <a:pt x="370" y="477"/>
                  </a:lnTo>
                  <a:lnTo>
                    <a:pt x="360" y="488"/>
                  </a:lnTo>
                  <a:lnTo>
                    <a:pt x="360" y="488"/>
                  </a:lnTo>
                  <a:lnTo>
                    <a:pt x="351" y="498"/>
                  </a:lnTo>
                  <a:lnTo>
                    <a:pt x="343" y="504"/>
                  </a:lnTo>
                  <a:lnTo>
                    <a:pt x="339" y="506"/>
                  </a:lnTo>
                  <a:lnTo>
                    <a:pt x="336" y="507"/>
                  </a:lnTo>
                  <a:lnTo>
                    <a:pt x="326" y="508"/>
                  </a:lnTo>
                  <a:lnTo>
                    <a:pt x="326" y="508"/>
                  </a:lnTo>
                  <a:lnTo>
                    <a:pt x="321" y="508"/>
                  </a:lnTo>
                  <a:lnTo>
                    <a:pt x="315" y="507"/>
                  </a:lnTo>
                  <a:lnTo>
                    <a:pt x="311" y="505"/>
                  </a:lnTo>
                  <a:lnTo>
                    <a:pt x="308" y="503"/>
                  </a:lnTo>
                  <a:lnTo>
                    <a:pt x="299" y="497"/>
                  </a:lnTo>
                  <a:lnTo>
                    <a:pt x="290" y="487"/>
                  </a:lnTo>
                  <a:lnTo>
                    <a:pt x="290" y="487"/>
                  </a:lnTo>
                  <a:lnTo>
                    <a:pt x="276" y="473"/>
                  </a:lnTo>
                  <a:lnTo>
                    <a:pt x="268" y="466"/>
                  </a:lnTo>
                  <a:lnTo>
                    <a:pt x="259" y="459"/>
                  </a:lnTo>
                  <a:lnTo>
                    <a:pt x="248" y="454"/>
                  </a:lnTo>
                  <a:lnTo>
                    <a:pt x="236" y="448"/>
                  </a:lnTo>
                  <a:lnTo>
                    <a:pt x="222" y="446"/>
                  </a:lnTo>
                  <a:lnTo>
                    <a:pt x="207" y="445"/>
                  </a:lnTo>
                  <a:lnTo>
                    <a:pt x="207" y="445"/>
                  </a:lnTo>
                  <a:lnTo>
                    <a:pt x="202" y="445"/>
                  </a:lnTo>
                  <a:lnTo>
                    <a:pt x="196" y="446"/>
                  </a:lnTo>
                  <a:lnTo>
                    <a:pt x="196" y="446"/>
                  </a:lnTo>
                  <a:lnTo>
                    <a:pt x="200" y="429"/>
                  </a:lnTo>
                  <a:lnTo>
                    <a:pt x="203" y="413"/>
                  </a:lnTo>
                  <a:lnTo>
                    <a:pt x="207" y="397"/>
                  </a:lnTo>
                  <a:lnTo>
                    <a:pt x="212" y="381"/>
                  </a:lnTo>
                  <a:lnTo>
                    <a:pt x="212" y="381"/>
                  </a:lnTo>
                  <a:close/>
                  <a:moveTo>
                    <a:pt x="445" y="826"/>
                  </a:moveTo>
                  <a:lnTo>
                    <a:pt x="445" y="826"/>
                  </a:lnTo>
                  <a:lnTo>
                    <a:pt x="427" y="826"/>
                  </a:lnTo>
                  <a:lnTo>
                    <a:pt x="409" y="823"/>
                  </a:lnTo>
                  <a:lnTo>
                    <a:pt x="392" y="820"/>
                  </a:lnTo>
                  <a:lnTo>
                    <a:pt x="374" y="813"/>
                  </a:lnTo>
                  <a:lnTo>
                    <a:pt x="374" y="813"/>
                  </a:lnTo>
                  <a:lnTo>
                    <a:pt x="384" y="807"/>
                  </a:lnTo>
                  <a:lnTo>
                    <a:pt x="393" y="799"/>
                  </a:lnTo>
                  <a:lnTo>
                    <a:pt x="407" y="785"/>
                  </a:lnTo>
                  <a:lnTo>
                    <a:pt x="407" y="785"/>
                  </a:lnTo>
                  <a:lnTo>
                    <a:pt x="416" y="775"/>
                  </a:lnTo>
                  <a:lnTo>
                    <a:pt x="425" y="768"/>
                  </a:lnTo>
                  <a:lnTo>
                    <a:pt x="429" y="766"/>
                  </a:lnTo>
                  <a:lnTo>
                    <a:pt x="435" y="764"/>
                  </a:lnTo>
                  <a:lnTo>
                    <a:pt x="439" y="763"/>
                  </a:lnTo>
                  <a:lnTo>
                    <a:pt x="445" y="763"/>
                  </a:lnTo>
                  <a:lnTo>
                    <a:pt x="445" y="763"/>
                  </a:lnTo>
                  <a:lnTo>
                    <a:pt x="451" y="763"/>
                  </a:lnTo>
                  <a:lnTo>
                    <a:pt x="456" y="764"/>
                  </a:lnTo>
                  <a:lnTo>
                    <a:pt x="460" y="766"/>
                  </a:lnTo>
                  <a:lnTo>
                    <a:pt x="465" y="768"/>
                  </a:lnTo>
                  <a:lnTo>
                    <a:pt x="472" y="775"/>
                  </a:lnTo>
                  <a:lnTo>
                    <a:pt x="482" y="784"/>
                  </a:lnTo>
                  <a:lnTo>
                    <a:pt x="482" y="784"/>
                  </a:lnTo>
                  <a:lnTo>
                    <a:pt x="497" y="799"/>
                  </a:lnTo>
                  <a:lnTo>
                    <a:pt x="505" y="807"/>
                  </a:lnTo>
                  <a:lnTo>
                    <a:pt x="516" y="813"/>
                  </a:lnTo>
                  <a:lnTo>
                    <a:pt x="516" y="813"/>
                  </a:lnTo>
                  <a:lnTo>
                    <a:pt x="499" y="820"/>
                  </a:lnTo>
                  <a:lnTo>
                    <a:pt x="482" y="823"/>
                  </a:lnTo>
                  <a:lnTo>
                    <a:pt x="463" y="826"/>
                  </a:lnTo>
                  <a:lnTo>
                    <a:pt x="445" y="826"/>
                  </a:lnTo>
                  <a:lnTo>
                    <a:pt x="445" y="826"/>
                  </a:lnTo>
                  <a:close/>
                  <a:moveTo>
                    <a:pt x="643" y="708"/>
                  </a:moveTo>
                  <a:lnTo>
                    <a:pt x="643" y="708"/>
                  </a:lnTo>
                  <a:lnTo>
                    <a:pt x="630" y="716"/>
                  </a:lnTo>
                  <a:lnTo>
                    <a:pt x="619" y="724"/>
                  </a:lnTo>
                  <a:lnTo>
                    <a:pt x="609" y="733"/>
                  </a:lnTo>
                  <a:lnTo>
                    <a:pt x="601" y="741"/>
                  </a:lnTo>
                  <a:lnTo>
                    <a:pt x="601" y="741"/>
                  </a:lnTo>
                  <a:lnTo>
                    <a:pt x="591" y="751"/>
                  </a:lnTo>
                  <a:lnTo>
                    <a:pt x="584" y="757"/>
                  </a:lnTo>
                  <a:lnTo>
                    <a:pt x="579" y="760"/>
                  </a:lnTo>
                  <a:lnTo>
                    <a:pt x="575" y="762"/>
                  </a:lnTo>
                  <a:lnTo>
                    <a:pt x="570" y="763"/>
                  </a:lnTo>
                  <a:lnTo>
                    <a:pt x="564" y="763"/>
                  </a:lnTo>
                  <a:lnTo>
                    <a:pt x="564" y="763"/>
                  </a:lnTo>
                  <a:lnTo>
                    <a:pt x="559" y="763"/>
                  </a:lnTo>
                  <a:lnTo>
                    <a:pt x="555" y="762"/>
                  </a:lnTo>
                  <a:lnTo>
                    <a:pt x="550" y="760"/>
                  </a:lnTo>
                  <a:lnTo>
                    <a:pt x="546" y="757"/>
                  </a:lnTo>
                  <a:lnTo>
                    <a:pt x="538" y="751"/>
                  </a:lnTo>
                  <a:lnTo>
                    <a:pt x="528" y="741"/>
                  </a:lnTo>
                  <a:lnTo>
                    <a:pt x="528" y="741"/>
                  </a:lnTo>
                  <a:lnTo>
                    <a:pt x="514" y="727"/>
                  </a:lnTo>
                  <a:lnTo>
                    <a:pt x="506" y="720"/>
                  </a:lnTo>
                  <a:lnTo>
                    <a:pt x="497" y="713"/>
                  </a:lnTo>
                  <a:lnTo>
                    <a:pt x="486" y="708"/>
                  </a:lnTo>
                  <a:lnTo>
                    <a:pt x="474" y="704"/>
                  </a:lnTo>
                  <a:lnTo>
                    <a:pt x="461" y="700"/>
                  </a:lnTo>
                  <a:lnTo>
                    <a:pt x="445" y="699"/>
                  </a:lnTo>
                  <a:lnTo>
                    <a:pt x="445" y="699"/>
                  </a:lnTo>
                  <a:lnTo>
                    <a:pt x="429" y="700"/>
                  </a:lnTo>
                  <a:lnTo>
                    <a:pt x="415" y="704"/>
                  </a:lnTo>
                  <a:lnTo>
                    <a:pt x="402" y="708"/>
                  </a:lnTo>
                  <a:lnTo>
                    <a:pt x="392" y="713"/>
                  </a:lnTo>
                  <a:lnTo>
                    <a:pt x="382" y="721"/>
                  </a:lnTo>
                  <a:lnTo>
                    <a:pt x="373" y="727"/>
                  </a:lnTo>
                  <a:lnTo>
                    <a:pt x="360" y="742"/>
                  </a:lnTo>
                  <a:lnTo>
                    <a:pt x="360" y="742"/>
                  </a:lnTo>
                  <a:lnTo>
                    <a:pt x="351" y="752"/>
                  </a:lnTo>
                  <a:lnTo>
                    <a:pt x="343" y="758"/>
                  </a:lnTo>
                  <a:lnTo>
                    <a:pt x="339" y="761"/>
                  </a:lnTo>
                  <a:lnTo>
                    <a:pt x="336" y="762"/>
                  </a:lnTo>
                  <a:lnTo>
                    <a:pt x="326" y="763"/>
                  </a:lnTo>
                  <a:lnTo>
                    <a:pt x="326" y="763"/>
                  </a:lnTo>
                  <a:lnTo>
                    <a:pt x="321" y="763"/>
                  </a:lnTo>
                  <a:lnTo>
                    <a:pt x="315" y="762"/>
                  </a:lnTo>
                  <a:lnTo>
                    <a:pt x="311" y="760"/>
                  </a:lnTo>
                  <a:lnTo>
                    <a:pt x="308" y="757"/>
                  </a:lnTo>
                  <a:lnTo>
                    <a:pt x="299" y="751"/>
                  </a:lnTo>
                  <a:lnTo>
                    <a:pt x="290" y="741"/>
                  </a:lnTo>
                  <a:lnTo>
                    <a:pt x="290" y="741"/>
                  </a:lnTo>
                  <a:lnTo>
                    <a:pt x="281" y="733"/>
                  </a:lnTo>
                  <a:lnTo>
                    <a:pt x="271" y="724"/>
                  </a:lnTo>
                  <a:lnTo>
                    <a:pt x="261" y="716"/>
                  </a:lnTo>
                  <a:lnTo>
                    <a:pt x="248" y="708"/>
                  </a:lnTo>
                  <a:lnTo>
                    <a:pt x="248" y="708"/>
                  </a:lnTo>
                  <a:lnTo>
                    <a:pt x="237" y="692"/>
                  </a:lnTo>
                  <a:lnTo>
                    <a:pt x="229" y="674"/>
                  </a:lnTo>
                  <a:lnTo>
                    <a:pt x="220" y="655"/>
                  </a:lnTo>
                  <a:lnTo>
                    <a:pt x="212" y="636"/>
                  </a:lnTo>
                  <a:lnTo>
                    <a:pt x="212" y="636"/>
                  </a:lnTo>
                  <a:lnTo>
                    <a:pt x="221" y="638"/>
                  </a:lnTo>
                  <a:lnTo>
                    <a:pt x="227" y="643"/>
                  </a:lnTo>
                  <a:lnTo>
                    <a:pt x="235" y="649"/>
                  </a:lnTo>
                  <a:lnTo>
                    <a:pt x="244" y="658"/>
                  </a:lnTo>
                  <a:lnTo>
                    <a:pt x="244" y="658"/>
                  </a:lnTo>
                  <a:lnTo>
                    <a:pt x="257" y="672"/>
                  </a:lnTo>
                  <a:lnTo>
                    <a:pt x="265" y="678"/>
                  </a:lnTo>
                  <a:lnTo>
                    <a:pt x="275" y="684"/>
                  </a:lnTo>
                  <a:lnTo>
                    <a:pt x="285" y="691"/>
                  </a:lnTo>
                  <a:lnTo>
                    <a:pt x="297" y="695"/>
                  </a:lnTo>
                  <a:lnTo>
                    <a:pt x="311" y="698"/>
                  </a:lnTo>
                  <a:lnTo>
                    <a:pt x="326" y="699"/>
                  </a:lnTo>
                  <a:lnTo>
                    <a:pt x="326" y="699"/>
                  </a:lnTo>
                  <a:lnTo>
                    <a:pt x="341" y="698"/>
                  </a:lnTo>
                  <a:lnTo>
                    <a:pt x="355" y="695"/>
                  </a:lnTo>
                  <a:lnTo>
                    <a:pt x="367" y="691"/>
                  </a:lnTo>
                  <a:lnTo>
                    <a:pt x="377" y="685"/>
                  </a:lnTo>
                  <a:lnTo>
                    <a:pt x="386" y="679"/>
                  </a:lnTo>
                  <a:lnTo>
                    <a:pt x="394" y="672"/>
                  </a:lnTo>
                  <a:lnTo>
                    <a:pt x="407" y="658"/>
                  </a:lnTo>
                  <a:lnTo>
                    <a:pt x="407" y="658"/>
                  </a:lnTo>
                  <a:lnTo>
                    <a:pt x="416" y="648"/>
                  </a:lnTo>
                  <a:lnTo>
                    <a:pt x="425" y="640"/>
                  </a:lnTo>
                  <a:lnTo>
                    <a:pt x="429" y="638"/>
                  </a:lnTo>
                  <a:lnTo>
                    <a:pt x="435" y="637"/>
                  </a:lnTo>
                  <a:lnTo>
                    <a:pt x="439" y="636"/>
                  </a:lnTo>
                  <a:lnTo>
                    <a:pt x="445" y="636"/>
                  </a:lnTo>
                  <a:lnTo>
                    <a:pt x="445" y="636"/>
                  </a:lnTo>
                  <a:lnTo>
                    <a:pt x="451" y="636"/>
                  </a:lnTo>
                  <a:lnTo>
                    <a:pt x="456" y="637"/>
                  </a:lnTo>
                  <a:lnTo>
                    <a:pt x="460" y="638"/>
                  </a:lnTo>
                  <a:lnTo>
                    <a:pt x="465" y="640"/>
                  </a:lnTo>
                  <a:lnTo>
                    <a:pt x="472" y="648"/>
                  </a:lnTo>
                  <a:lnTo>
                    <a:pt x="482" y="658"/>
                  </a:lnTo>
                  <a:lnTo>
                    <a:pt x="482" y="658"/>
                  </a:lnTo>
                  <a:lnTo>
                    <a:pt x="496" y="672"/>
                  </a:lnTo>
                  <a:lnTo>
                    <a:pt x="504" y="678"/>
                  </a:lnTo>
                  <a:lnTo>
                    <a:pt x="513" y="684"/>
                  </a:lnTo>
                  <a:lnTo>
                    <a:pt x="524" y="691"/>
                  </a:lnTo>
                  <a:lnTo>
                    <a:pt x="535" y="695"/>
                  </a:lnTo>
                  <a:lnTo>
                    <a:pt x="549" y="698"/>
                  </a:lnTo>
                  <a:lnTo>
                    <a:pt x="564" y="699"/>
                  </a:lnTo>
                  <a:lnTo>
                    <a:pt x="564" y="699"/>
                  </a:lnTo>
                  <a:lnTo>
                    <a:pt x="580" y="698"/>
                  </a:lnTo>
                  <a:lnTo>
                    <a:pt x="593" y="695"/>
                  </a:lnTo>
                  <a:lnTo>
                    <a:pt x="605" y="691"/>
                  </a:lnTo>
                  <a:lnTo>
                    <a:pt x="616" y="684"/>
                  </a:lnTo>
                  <a:lnTo>
                    <a:pt x="626" y="678"/>
                  </a:lnTo>
                  <a:lnTo>
                    <a:pt x="634" y="672"/>
                  </a:lnTo>
                  <a:lnTo>
                    <a:pt x="648" y="658"/>
                  </a:lnTo>
                  <a:lnTo>
                    <a:pt x="648" y="658"/>
                  </a:lnTo>
                  <a:lnTo>
                    <a:pt x="656" y="649"/>
                  </a:lnTo>
                  <a:lnTo>
                    <a:pt x="663" y="643"/>
                  </a:lnTo>
                  <a:lnTo>
                    <a:pt x="671" y="638"/>
                  </a:lnTo>
                  <a:lnTo>
                    <a:pt x="678" y="636"/>
                  </a:lnTo>
                  <a:lnTo>
                    <a:pt x="678" y="636"/>
                  </a:lnTo>
                  <a:lnTo>
                    <a:pt x="671" y="655"/>
                  </a:lnTo>
                  <a:lnTo>
                    <a:pt x="662" y="674"/>
                  </a:lnTo>
                  <a:lnTo>
                    <a:pt x="653" y="692"/>
                  </a:lnTo>
                  <a:lnTo>
                    <a:pt x="643" y="708"/>
                  </a:lnTo>
                  <a:lnTo>
                    <a:pt x="643" y="708"/>
                  </a:lnTo>
                  <a:close/>
                  <a:moveTo>
                    <a:pt x="694" y="573"/>
                  </a:moveTo>
                  <a:lnTo>
                    <a:pt x="694" y="573"/>
                  </a:lnTo>
                  <a:lnTo>
                    <a:pt x="683" y="572"/>
                  </a:lnTo>
                  <a:lnTo>
                    <a:pt x="683" y="572"/>
                  </a:lnTo>
                  <a:lnTo>
                    <a:pt x="668" y="573"/>
                  </a:lnTo>
                  <a:lnTo>
                    <a:pt x="654" y="576"/>
                  </a:lnTo>
                  <a:lnTo>
                    <a:pt x="643" y="580"/>
                  </a:lnTo>
                  <a:lnTo>
                    <a:pt x="632" y="587"/>
                  </a:lnTo>
                  <a:lnTo>
                    <a:pt x="623" y="593"/>
                  </a:lnTo>
                  <a:lnTo>
                    <a:pt x="615" y="600"/>
                  </a:lnTo>
                  <a:lnTo>
                    <a:pt x="601" y="614"/>
                  </a:lnTo>
                  <a:lnTo>
                    <a:pt x="601" y="614"/>
                  </a:lnTo>
                  <a:lnTo>
                    <a:pt x="591" y="623"/>
                  </a:lnTo>
                  <a:lnTo>
                    <a:pt x="584" y="631"/>
                  </a:lnTo>
                  <a:lnTo>
                    <a:pt x="579" y="633"/>
                  </a:lnTo>
                  <a:lnTo>
                    <a:pt x="575" y="634"/>
                  </a:lnTo>
                  <a:lnTo>
                    <a:pt x="570" y="635"/>
                  </a:lnTo>
                  <a:lnTo>
                    <a:pt x="564" y="636"/>
                  </a:lnTo>
                  <a:lnTo>
                    <a:pt x="564" y="636"/>
                  </a:lnTo>
                  <a:lnTo>
                    <a:pt x="559" y="635"/>
                  </a:lnTo>
                  <a:lnTo>
                    <a:pt x="555" y="634"/>
                  </a:lnTo>
                  <a:lnTo>
                    <a:pt x="550" y="633"/>
                  </a:lnTo>
                  <a:lnTo>
                    <a:pt x="546" y="631"/>
                  </a:lnTo>
                  <a:lnTo>
                    <a:pt x="538" y="623"/>
                  </a:lnTo>
                  <a:lnTo>
                    <a:pt x="528" y="614"/>
                  </a:lnTo>
                  <a:lnTo>
                    <a:pt x="528" y="614"/>
                  </a:lnTo>
                  <a:lnTo>
                    <a:pt x="514" y="600"/>
                  </a:lnTo>
                  <a:lnTo>
                    <a:pt x="506" y="593"/>
                  </a:lnTo>
                  <a:lnTo>
                    <a:pt x="497" y="587"/>
                  </a:lnTo>
                  <a:lnTo>
                    <a:pt x="486" y="580"/>
                  </a:lnTo>
                  <a:lnTo>
                    <a:pt x="474" y="576"/>
                  </a:lnTo>
                  <a:lnTo>
                    <a:pt x="461" y="573"/>
                  </a:lnTo>
                  <a:lnTo>
                    <a:pt x="445" y="572"/>
                  </a:lnTo>
                  <a:lnTo>
                    <a:pt x="445" y="572"/>
                  </a:lnTo>
                  <a:lnTo>
                    <a:pt x="429" y="573"/>
                  </a:lnTo>
                  <a:lnTo>
                    <a:pt x="415" y="576"/>
                  </a:lnTo>
                  <a:lnTo>
                    <a:pt x="402" y="580"/>
                  </a:lnTo>
                  <a:lnTo>
                    <a:pt x="392" y="587"/>
                  </a:lnTo>
                  <a:lnTo>
                    <a:pt x="382" y="593"/>
                  </a:lnTo>
                  <a:lnTo>
                    <a:pt x="373" y="601"/>
                  </a:lnTo>
                  <a:lnTo>
                    <a:pt x="360" y="615"/>
                  </a:lnTo>
                  <a:lnTo>
                    <a:pt x="360" y="615"/>
                  </a:lnTo>
                  <a:lnTo>
                    <a:pt x="351" y="624"/>
                  </a:lnTo>
                  <a:lnTo>
                    <a:pt x="343" y="631"/>
                  </a:lnTo>
                  <a:lnTo>
                    <a:pt x="339" y="633"/>
                  </a:lnTo>
                  <a:lnTo>
                    <a:pt x="336" y="635"/>
                  </a:lnTo>
                  <a:lnTo>
                    <a:pt x="326" y="636"/>
                  </a:lnTo>
                  <a:lnTo>
                    <a:pt x="326" y="636"/>
                  </a:lnTo>
                  <a:lnTo>
                    <a:pt x="321" y="635"/>
                  </a:lnTo>
                  <a:lnTo>
                    <a:pt x="315" y="634"/>
                  </a:lnTo>
                  <a:lnTo>
                    <a:pt x="311" y="633"/>
                  </a:lnTo>
                  <a:lnTo>
                    <a:pt x="308" y="631"/>
                  </a:lnTo>
                  <a:lnTo>
                    <a:pt x="299" y="623"/>
                  </a:lnTo>
                  <a:lnTo>
                    <a:pt x="290" y="614"/>
                  </a:lnTo>
                  <a:lnTo>
                    <a:pt x="290" y="614"/>
                  </a:lnTo>
                  <a:lnTo>
                    <a:pt x="276" y="600"/>
                  </a:lnTo>
                  <a:lnTo>
                    <a:pt x="268" y="593"/>
                  </a:lnTo>
                  <a:lnTo>
                    <a:pt x="259" y="587"/>
                  </a:lnTo>
                  <a:lnTo>
                    <a:pt x="248" y="580"/>
                  </a:lnTo>
                  <a:lnTo>
                    <a:pt x="236" y="576"/>
                  </a:lnTo>
                  <a:lnTo>
                    <a:pt x="222" y="573"/>
                  </a:lnTo>
                  <a:lnTo>
                    <a:pt x="207" y="572"/>
                  </a:lnTo>
                  <a:lnTo>
                    <a:pt x="207" y="572"/>
                  </a:lnTo>
                  <a:lnTo>
                    <a:pt x="196" y="573"/>
                  </a:lnTo>
                  <a:lnTo>
                    <a:pt x="196" y="573"/>
                  </a:lnTo>
                  <a:lnTo>
                    <a:pt x="192" y="543"/>
                  </a:lnTo>
                  <a:lnTo>
                    <a:pt x="191" y="512"/>
                  </a:lnTo>
                  <a:lnTo>
                    <a:pt x="191" y="512"/>
                  </a:lnTo>
                  <a:lnTo>
                    <a:pt x="198" y="510"/>
                  </a:lnTo>
                  <a:lnTo>
                    <a:pt x="207" y="508"/>
                  </a:lnTo>
                  <a:lnTo>
                    <a:pt x="207" y="508"/>
                  </a:lnTo>
                  <a:lnTo>
                    <a:pt x="212" y="508"/>
                  </a:lnTo>
                  <a:lnTo>
                    <a:pt x="217" y="510"/>
                  </a:lnTo>
                  <a:lnTo>
                    <a:pt x="221" y="512"/>
                  </a:lnTo>
                  <a:lnTo>
                    <a:pt x="225" y="514"/>
                  </a:lnTo>
                  <a:lnTo>
                    <a:pt x="234" y="520"/>
                  </a:lnTo>
                  <a:lnTo>
                    <a:pt x="244" y="530"/>
                  </a:lnTo>
                  <a:lnTo>
                    <a:pt x="244" y="530"/>
                  </a:lnTo>
                  <a:lnTo>
                    <a:pt x="257" y="544"/>
                  </a:lnTo>
                  <a:lnTo>
                    <a:pt x="265" y="551"/>
                  </a:lnTo>
                  <a:lnTo>
                    <a:pt x="275" y="558"/>
                  </a:lnTo>
                  <a:lnTo>
                    <a:pt x="285" y="563"/>
                  </a:lnTo>
                  <a:lnTo>
                    <a:pt x="297" y="567"/>
                  </a:lnTo>
                  <a:lnTo>
                    <a:pt x="311" y="571"/>
                  </a:lnTo>
                  <a:lnTo>
                    <a:pt x="326" y="572"/>
                  </a:lnTo>
                  <a:lnTo>
                    <a:pt x="326" y="572"/>
                  </a:lnTo>
                  <a:lnTo>
                    <a:pt x="341" y="571"/>
                  </a:lnTo>
                  <a:lnTo>
                    <a:pt x="355" y="567"/>
                  </a:lnTo>
                  <a:lnTo>
                    <a:pt x="367" y="563"/>
                  </a:lnTo>
                  <a:lnTo>
                    <a:pt x="377" y="558"/>
                  </a:lnTo>
                  <a:lnTo>
                    <a:pt x="386" y="551"/>
                  </a:lnTo>
                  <a:lnTo>
                    <a:pt x="394" y="544"/>
                  </a:lnTo>
                  <a:lnTo>
                    <a:pt x="407" y="531"/>
                  </a:lnTo>
                  <a:lnTo>
                    <a:pt x="407" y="531"/>
                  </a:lnTo>
                  <a:lnTo>
                    <a:pt x="416" y="520"/>
                  </a:lnTo>
                  <a:lnTo>
                    <a:pt x="425" y="514"/>
                  </a:lnTo>
                  <a:lnTo>
                    <a:pt x="429" y="512"/>
                  </a:lnTo>
                  <a:lnTo>
                    <a:pt x="435" y="510"/>
                  </a:lnTo>
                  <a:lnTo>
                    <a:pt x="439" y="508"/>
                  </a:lnTo>
                  <a:lnTo>
                    <a:pt x="445" y="508"/>
                  </a:lnTo>
                  <a:lnTo>
                    <a:pt x="445" y="508"/>
                  </a:lnTo>
                  <a:lnTo>
                    <a:pt x="451" y="508"/>
                  </a:lnTo>
                  <a:lnTo>
                    <a:pt x="456" y="510"/>
                  </a:lnTo>
                  <a:lnTo>
                    <a:pt x="460" y="512"/>
                  </a:lnTo>
                  <a:lnTo>
                    <a:pt x="465" y="514"/>
                  </a:lnTo>
                  <a:lnTo>
                    <a:pt x="472" y="520"/>
                  </a:lnTo>
                  <a:lnTo>
                    <a:pt x="482" y="530"/>
                  </a:lnTo>
                  <a:lnTo>
                    <a:pt x="482" y="530"/>
                  </a:lnTo>
                  <a:lnTo>
                    <a:pt x="496" y="544"/>
                  </a:lnTo>
                  <a:lnTo>
                    <a:pt x="504" y="551"/>
                  </a:lnTo>
                  <a:lnTo>
                    <a:pt x="513" y="558"/>
                  </a:lnTo>
                  <a:lnTo>
                    <a:pt x="524" y="563"/>
                  </a:lnTo>
                  <a:lnTo>
                    <a:pt x="535" y="567"/>
                  </a:lnTo>
                  <a:lnTo>
                    <a:pt x="549" y="571"/>
                  </a:lnTo>
                  <a:lnTo>
                    <a:pt x="564" y="572"/>
                  </a:lnTo>
                  <a:lnTo>
                    <a:pt x="564" y="572"/>
                  </a:lnTo>
                  <a:lnTo>
                    <a:pt x="580" y="571"/>
                  </a:lnTo>
                  <a:lnTo>
                    <a:pt x="593" y="567"/>
                  </a:lnTo>
                  <a:lnTo>
                    <a:pt x="605" y="563"/>
                  </a:lnTo>
                  <a:lnTo>
                    <a:pt x="616" y="558"/>
                  </a:lnTo>
                  <a:lnTo>
                    <a:pt x="626" y="551"/>
                  </a:lnTo>
                  <a:lnTo>
                    <a:pt x="634" y="544"/>
                  </a:lnTo>
                  <a:lnTo>
                    <a:pt x="648" y="530"/>
                  </a:lnTo>
                  <a:lnTo>
                    <a:pt x="648" y="530"/>
                  </a:lnTo>
                  <a:lnTo>
                    <a:pt x="657" y="520"/>
                  </a:lnTo>
                  <a:lnTo>
                    <a:pt x="665" y="514"/>
                  </a:lnTo>
                  <a:lnTo>
                    <a:pt x="669" y="512"/>
                  </a:lnTo>
                  <a:lnTo>
                    <a:pt x="674" y="510"/>
                  </a:lnTo>
                  <a:lnTo>
                    <a:pt x="678" y="508"/>
                  </a:lnTo>
                  <a:lnTo>
                    <a:pt x="683" y="508"/>
                  </a:lnTo>
                  <a:lnTo>
                    <a:pt x="683" y="508"/>
                  </a:lnTo>
                  <a:lnTo>
                    <a:pt x="693" y="510"/>
                  </a:lnTo>
                  <a:lnTo>
                    <a:pt x="700" y="512"/>
                  </a:lnTo>
                  <a:lnTo>
                    <a:pt x="700" y="512"/>
                  </a:lnTo>
                  <a:lnTo>
                    <a:pt x="698" y="543"/>
                  </a:lnTo>
                  <a:lnTo>
                    <a:pt x="694" y="573"/>
                  </a:lnTo>
                  <a:lnTo>
                    <a:pt x="694" y="573"/>
                  </a:lnTo>
                  <a:close/>
                  <a:moveTo>
                    <a:pt x="445" y="0"/>
                  </a:moveTo>
                  <a:lnTo>
                    <a:pt x="445" y="0"/>
                  </a:lnTo>
                  <a:lnTo>
                    <a:pt x="423" y="0"/>
                  </a:lnTo>
                  <a:lnTo>
                    <a:pt x="400" y="2"/>
                  </a:lnTo>
                  <a:lnTo>
                    <a:pt x="378" y="5"/>
                  </a:lnTo>
                  <a:lnTo>
                    <a:pt x="356" y="10"/>
                  </a:lnTo>
                  <a:lnTo>
                    <a:pt x="335" y="16"/>
                  </a:lnTo>
                  <a:lnTo>
                    <a:pt x="313" y="22"/>
                  </a:lnTo>
                  <a:lnTo>
                    <a:pt x="293" y="30"/>
                  </a:lnTo>
                  <a:lnTo>
                    <a:pt x="273" y="40"/>
                  </a:lnTo>
                  <a:lnTo>
                    <a:pt x="252" y="50"/>
                  </a:lnTo>
                  <a:lnTo>
                    <a:pt x="233" y="61"/>
                  </a:lnTo>
                  <a:lnTo>
                    <a:pt x="215" y="73"/>
                  </a:lnTo>
                  <a:lnTo>
                    <a:pt x="196" y="87"/>
                  </a:lnTo>
                  <a:lnTo>
                    <a:pt x="179" y="101"/>
                  </a:lnTo>
                  <a:lnTo>
                    <a:pt x="162" y="116"/>
                  </a:lnTo>
                  <a:lnTo>
                    <a:pt x="146" y="132"/>
                  </a:lnTo>
                  <a:lnTo>
                    <a:pt x="131" y="149"/>
                  </a:lnTo>
                  <a:lnTo>
                    <a:pt x="116" y="166"/>
                  </a:lnTo>
                  <a:lnTo>
                    <a:pt x="102" y="184"/>
                  </a:lnTo>
                  <a:lnTo>
                    <a:pt x="89" y="204"/>
                  </a:lnTo>
                  <a:lnTo>
                    <a:pt x="76" y="224"/>
                  </a:lnTo>
                  <a:lnTo>
                    <a:pt x="64" y="245"/>
                  </a:lnTo>
                  <a:lnTo>
                    <a:pt x="54" y="266"/>
                  </a:lnTo>
                  <a:lnTo>
                    <a:pt x="44" y="288"/>
                  </a:lnTo>
                  <a:lnTo>
                    <a:pt x="35" y="311"/>
                  </a:lnTo>
                  <a:lnTo>
                    <a:pt x="27" y="334"/>
                  </a:lnTo>
                  <a:lnTo>
                    <a:pt x="20" y="357"/>
                  </a:lnTo>
                  <a:lnTo>
                    <a:pt x="14" y="382"/>
                  </a:lnTo>
                  <a:lnTo>
                    <a:pt x="10" y="405"/>
                  </a:lnTo>
                  <a:lnTo>
                    <a:pt x="5" y="431"/>
                  </a:lnTo>
                  <a:lnTo>
                    <a:pt x="2" y="457"/>
                  </a:lnTo>
                  <a:lnTo>
                    <a:pt x="1" y="483"/>
                  </a:lnTo>
                  <a:lnTo>
                    <a:pt x="0" y="508"/>
                  </a:lnTo>
                  <a:lnTo>
                    <a:pt x="0" y="508"/>
                  </a:lnTo>
                  <a:lnTo>
                    <a:pt x="1" y="534"/>
                  </a:lnTo>
                  <a:lnTo>
                    <a:pt x="2" y="560"/>
                  </a:lnTo>
                  <a:lnTo>
                    <a:pt x="5" y="586"/>
                  </a:lnTo>
                  <a:lnTo>
                    <a:pt x="10" y="610"/>
                  </a:lnTo>
                  <a:lnTo>
                    <a:pt x="14" y="635"/>
                  </a:lnTo>
                  <a:lnTo>
                    <a:pt x="20" y="660"/>
                  </a:lnTo>
                  <a:lnTo>
                    <a:pt x="27" y="683"/>
                  </a:lnTo>
                  <a:lnTo>
                    <a:pt x="35" y="706"/>
                  </a:lnTo>
                  <a:lnTo>
                    <a:pt x="44" y="728"/>
                  </a:lnTo>
                  <a:lnTo>
                    <a:pt x="54" y="751"/>
                  </a:lnTo>
                  <a:lnTo>
                    <a:pt x="64" y="772"/>
                  </a:lnTo>
                  <a:lnTo>
                    <a:pt x="76" y="793"/>
                  </a:lnTo>
                  <a:lnTo>
                    <a:pt x="89" y="813"/>
                  </a:lnTo>
                  <a:lnTo>
                    <a:pt x="102" y="831"/>
                  </a:lnTo>
                  <a:lnTo>
                    <a:pt x="116" y="851"/>
                  </a:lnTo>
                  <a:lnTo>
                    <a:pt x="131" y="868"/>
                  </a:lnTo>
                  <a:lnTo>
                    <a:pt x="146" y="885"/>
                  </a:lnTo>
                  <a:lnTo>
                    <a:pt x="162" y="901"/>
                  </a:lnTo>
                  <a:lnTo>
                    <a:pt x="179" y="916"/>
                  </a:lnTo>
                  <a:lnTo>
                    <a:pt x="196" y="930"/>
                  </a:lnTo>
                  <a:lnTo>
                    <a:pt x="215" y="943"/>
                  </a:lnTo>
                  <a:lnTo>
                    <a:pt x="233" y="956"/>
                  </a:lnTo>
                  <a:lnTo>
                    <a:pt x="252" y="967"/>
                  </a:lnTo>
                  <a:lnTo>
                    <a:pt x="273" y="977"/>
                  </a:lnTo>
                  <a:lnTo>
                    <a:pt x="293" y="986"/>
                  </a:lnTo>
                  <a:lnTo>
                    <a:pt x="313" y="994"/>
                  </a:lnTo>
                  <a:lnTo>
                    <a:pt x="335" y="1001"/>
                  </a:lnTo>
                  <a:lnTo>
                    <a:pt x="356" y="1007"/>
                  </a:lnTo>
                  <a:lnTo>
                    <a:pt x="378" y="1012"/>
                  </a:lnTo>
                  <a:lnTo>
                    <a:pt x="400" y="1015"/>
                  </a:lnTo>
                  <a:lnTo>
                    <a:pt x="423" y="1017"/>
                  </a:lnTo>
                  <a:lnTo>
                    <a:pt x="445" y="1017"/>
                  </a:lnTo>
                  <a:lnTo>
                    <a:pt x="445" y="1017"/>
                  </a:lnTo>
                  <a:lnTo>
                    <a:pt x="468" y="1017"/>
                  </a:lnTo>
                  <a:lnTo>
                    <a:pt x="491" y="1015"/>
                  </a:lnTo>
                  <a:lnTo>
                    <a:pt x="513" y="1012"/>
                  </a:lnTo>
                  <a:lnTo>
                    <a:pt x="535" y="1007"/>
                  </a:lnTo>
                  <a:lnTo>
                    <a:pt x="557" y="1001"/>
                  </a:lnTo>
                  <a:lnTo>
                    <a:pt x="577" y="994"/>
                  </a:lnTo>
                  <a:lnTo>
                    <a:pt x="599" y="986"/>
                  </a:lnTo>
                  <a:lnTo>
                    <a:pt x="619" y="977"/>
                  </a:lnTo>
                  <a:lnTo>
                    <a:pt x="638" y="967"/>
                  </a:lnTo>
                  <a:lnTo>
                    <a:pt x="658" y="956"/>
                  </a:lnTo>
                  <a:lnTo>
                    <a:pt x="676" y="943"/>
                  </a:lnTo>
                  <a:lnTo>
                    <a:pt x="694" y="930"/>
                  </a:lnTo>
                  <a:lnTo>
                    <a:pt x="711" y="916"/>
                  </a:lnTo>
                  <a:lnTo>
                    <a:pt x="729" y="901"/>
                  </a:lnTo>
                  <a:lnTo>
                    <a:pt x="745" y="885"/>
                  </a:lnTo>
                  <a:lnTo>
                    <a:pt x="760" y="868"/>
                  </a:lnTo>
                  <a:lnTo>
                    <a:pt x="775" y="851"/>
                  </a:lnTo>
                  <a:lnTo>
                    <a:pt x="789" y="831"/>
                  </a:lnTo>
                  <a:lnTo>
                    <a:pt x="803" y="813"/>
                  </a:lnTo>
                  <a:lnTo>
                    <a:pt x="814" y="793"/>
                  </a:lnTo>
                  <a:lnTo>
                    <a:pt x="826" y="772"/>
                  </a:lnTo>
                  <a:lnTo>
                    <a:pt x="837" y="751"/>
                  </a:lnTo>
                  <a:lnTo>
                    <a:pt x="847" y="728"/>
                  </a:lnTo>
                  <a:lnTo>
                    <a:pt x="855" y="706"/>
                  </a:lnTo>
                  <a:lnTo>
                    <a:pt x="864" y="683"/>
                  </a:lnTo>
                  <a:lnTo>
                    <a:pt x="870" y="660"/>
                  </a:lnTo>
                  <a:lnTo>
                    <a:pt x="877" y="635"/>
                  </a:lnTo>
                  <a:lnTo>
                    <a:pt x="882" y="610"/>
                  </a:lnTo>
                  <a:lnTo>
                    <a:pt x="885" y="586"/>
                  </a:lnTo>
                  <a:lnTo>
                    <a:pt x="888" y="560"/>
                  </a:lnTo>
                  <a:lnTo>
                    <a:pt x="891" y="534"/>
                  </a:lnTo>
                  <a:lnTo>
                    <a:pt x="891" y="508"/>
                  </a:lnTo>
                  <a:lnTo>
                    <a:pt x="891" y="508"/>
                  </a:lnTo>
                  <a:lnTo>
                    <a:pt x="891" y="483"/>
                  </a:lnTo>
                  <a:lnTo>
                    <a:pt x="888" y="457"/>
                  </a:lnTo>
                  <a:lnTo>
                    <a:pt x="885" y="431"/>
                  </a:lnTo>
                  <a:lnTo>
                    <a:pt x="882" y="405"/>
                  </a:lnTo>
                  <a:lnTo>
                    <a:pt x="877" y="382"/>
                  </a:lnTo>
                  <a:lnTo>
                    <a:pt x="870" y="357"/>
                  </a:lnTo>
                  <a:lnTo>
                    <a:pt x="864" y="334"/>
                  </a:lnTo>
                  <a:lnTo>
                    <a:pt x="855" y="311"/>
                  </a:lnTo>
                  <a:lnTo>
                    <a:pt x="847" y="288"/>
                  </a:lnTo>
                  <a:lnTo>
                    <a:pt x="837" y="266"/>
                  </a:lnTo>
                  <a:lnTo>
                    <a:pt x="826" y="245"/>
                  </a:lnTo>
                  <a:lnTo>
                    <a:pt x="814" y="224"/>
                  </a:lnTo>
                  <a:lnTo>
                    <a:pt x="803" y="204"/>
                  </a:lnTo>
                  <a:lnTo>
                    <a:pt x="789" y="184"/>
                  </a:lnTo>
                  <a:lnTo>
                    <a:pt x="775" y="166"/>
                  </a:lnTo>
                  <a:lnTo>
                    <a:pt x="760" y="149"/>
                  </a:lnTo>
                  <a:lnTo>
                    <a:pt x="745" y="132"/>
                  </a:lnTo>
                  <a:lnTo>
                    <a:pt x="729" y="116"/>
                  </a:lnTo>
                  <a:lnTo>
                    <a:pt x="711" y="101"/>
                  </a:lnTo>
                  <a:lnTo>
                    <a:pt x="694" y="87"/>
                  </a:lnTo>
                  <a:lnTo>
                    <a:pt x="676" y="73"/>
                  </a:lnTo>
                  <a:lnTo>
                    <a:pt x="658" y="61"/>
                  </a:lnTo>
                  <a:lnTo>
                    <a:pt x="638" y="50"/>
                  </a:lnTo>
                  <a:lnTo>
                    <a:pt x="619" y="40"/>
                  </a:lnTo>
                  <a:lnTo>
                    <a:pt x="599" y="30"/>
                  </a:lnTo>
                  <a:lnTo>
                    <a:pt x="577" y="22"/>
                  </a:lnTo>
                  <a:lnTo>
                    <a:pt x="557" y="16"/>
                  </a:lnTo>
                  <a:lnTo>
                    <a:pt x="535" y="10"/>
                  </a:lnTo>
                  <a:lnTo>
                    <a:pt x="513" y="5"/>
                  </a:lnTo>
                  <a:lnTo>
                    <a:pt x="491" y="2"/>
                  </a:lnTo>
                  <a:lnTo>
                    <a:pt x="468" y="0"/>
                  </a:lnTo>
                  <a:lnTo>
                    <a:pt x="445" y="0"/>
                  </a:lnTo>
                  <a:lnTo>
                    <a:pt x="445" y="0"/>
                  </a:lnTo>
                  <a:close/>
                  <a:moveTo>
                    <a:pt x="445" y="954"/>
                  </a:moveTo>
                  <a:lnTo>
                    <a:pt x="445" y="954"/>
                  </a:lnTo>
                  <a:lnTo>
                    <a:pt x="426" y="953"/>
                  </a:lnTo>
                  <a:lnTo>
                    <a:pt x="407" y="952"/>
                  </a:lnTo>
                  <a:lnTo>
                    <a:pt x="387" y="948"/>
                  </a:lnTo>
                  <a:lnTo>
                    <a:pt x="369" y="944"/>
                  </a:lnTo>
                  <a:lnTo>
                    <a:pt x="350" y="940"/>
                  </a:lnTo>
                  <a:lnTo>
                    <a:pt x="332" y="933"/>
                  </a:lnTo>
                  <a:lnTo>
                    <a:pt x="314" y="927"/>
                  </a:lnTo>
                  <a:lnTo>
                    <a:pt x="297" y="918"/>
                  </a:lnTo>
                  <a:lnTo>
                    <a:pt x="280" y="910"/>
                  </a:lnTo>
                  <a:lnTo>
                    <a:pt x="264" y="900"/>
                  </a:lnTo>
                  <a:lnTo>
                    <a:pt x="248" y="889"/>
                  </a:lnTo>
                  <a:lnTo>
                    <a:pt x="232" y="878"/>
                  </a:lnTo>
                  <a:lnTo>
                    <a:pt x="217" y="865"/>
                  </a:lnTo>
                  <a:lnTo>
                    <a:pt x="203" y="852"/>
                  </a:lnTo>
                  <a:lnTo>
                    <a:pt x="189" y="838"/>
                  </a:lnTo>
                  <a:lnTo>
                    <a:pt x="176" y="823"/>
                  </a:lnTo>
                  <a:lnTo>
                    <a:pt x="163" y="808"/>
                  </a:lnTo>
                  <a:lnTo>
                    <a:pt x="151" y="792"/>
                  </a:lnTo>
                  <a:lnTo>
                    <a:pt x="139" y="775"/>
                  </a:lnTo>
                  <a:lnTo>
                    <a:pt x="129" y="757"/>
                  </a:lnTo>
                  <a:lnTo>
                    <a:pt x="119" y="739"/>
                  </a:lnTo>
                  <a:lnTo>
                    <a:pt x="109" y="721"/>
                  </a:lnTo>
                  <a:lnTo>
                    <a:pt x="102" y="702"/>
                  </a:lnTo>
                  <a:lnTo>
                    <a:pt x="93" y="681"/>
                  </a:lnTo>
                  <a:lnTo>
                    <a:pt x="87" y="661"/>
                  </a:lnTo>
                  <a:lnTo>
                    <a:pt x="80" y="640"/>
                  </a:lnTo>
                  <a:lnTo>
                    <a:pt x="76" y="620"/>
                  </a:lnTo>
                  <a:lnTo>
                    <a:pt x="72" y="597"/>
                  </a:lnTo>
                  <a:lnTo>
                    <a:pt x="69" y="576"/>
                  </a:lnTo>
                  <a:lnTo>
                    <a:pt x="65" y="554"/>
                  </a:lnTo>
                  <a:lnTo>
                    <a:pt x="64" y="531"/>
                  </a:lnTo>
                  <a:lnTo>
                    <a:pt x="63" y="508"/>
                  </a:lnTo>
                  <a:lnTo>
                    <a:pt x="63" y="508"/>
                  </a:lnTo>
                  <a:lnTo>
                    <a:pt x="64" y="486"/>
                  </a:lnTo>
                  <a:lnTo>
                    <a:pt x="65" y="463"/>
                  </a:lnTo>
                  <a:lnTo>
                    <a:pt x="69" y="441"/>
                  </a:lnTo>
                  <a:lnTo>
                    <a:pt x="72" y="418"/>
                  </a:lnTo>
                  <a:lnTo>
                    <a:pt x="76" y="397"/>
                  </a:lnTo>
                  <a:lnTo>
                    <a:pt x="80" y="376"/>
                  </a:lnTo>
                  <a:lnTo>
                    <a:pt x="87" y="355"/>
                  </a:lnTo>
                  <a:lnTo>
                    <a:pt x="93" y="336"/>
                  </a:lnTo>
                  <a:lnTo>
                    <a:pt x="102" y="315"/>
                  </a:lnTo>
                  <a:lnTo>
                    <a:pt x="109" y="296"/>
                  </a:lnTo>
                  <a:lnTo>
                    <a:pt x="119" y="278"/>
                  </a:lnTo>
                  <a:lnTo>
                    <a:pt x="129" y="260"/>
                  </a:lnTo>
                  <a:lnTo>
                    <a:pt x="139" y="242"/>
                  </a:lnTo>
                  <a:lnTo>
                    <a:pt x="151" y="225"/>
                  </a:lnTo>
                  <a:lnTo>
                    <a:pt x="163" y="209"/>
                  </a:lnTo>
                  <a:lnTo>
                    <a:pt x="176" y="194"/>
                  </a:lnTo>
                  <a:lnTo>
                    <a:pt x="189" y="179"/>
                  </a:lnTo>
                  <a:lnTo>
                    <a:pt x="203" y="165"/>
                  </a:lnTo>
                  <a:lnTo>
                    <a:pt x="217" y="152"/>
                  </a:lnTo>
                  <a:lnTo>
                    <a:pt x="232" y="139"/>
                  </a:lnTo>
                  <a:lnTo>
                    <a:pt x="248" y="128"/>
                  </a:lnTo>
                  <a:lnTo>
                    <a:pt x="264" y="117"/>
                  </a:lnTo>
                  <a:lnTo>
                    <a:pt x="280" y="107"/>
                  </a:lnTo>
                  <a:lnTo>
                    <a:pt x="297" y="99"/>
                  </a:lnTo>
                  <a:lnTo>
                    <a:pt x="314" y="90"/>
                  </a:lnTo>
                  <a:lnTo>
                    <a:pt x="332" y="84"/>
                  </a:lnTo>
                  <a:lnTo>
                    <a:pt x="350" y="77"/>
                  </a:lnTo>
                  <a:lnTo>
                    <a:pt x="369" y="72"/>
                  </a:lnTo>
                  <a:lnTo>
                    <a:pt x="387" y="69"/>
                  </a:lnTo>
                  <a:lnTo>
                    <a:pt x="407" y="65"/>
                  </a:lnTo>
                  <a:lnTo>
                    <a:pt x="426" y="63"/>
                  </a:lnTo>
                  <a:lnTo>
                    <a:pt x="445" y="63"/>
                  </a:lnTo>
                  <a:lnTo>
                    <a:pt x="445" y="63"/>
                  </a:lnTo>
                  <a:lnTo>
                    <a:pt x="465" y="63"/>
                  </a:lnTo>
                  <a:lnTo>
                    <a:pt x="484" y="65"/>
                  </a:lnTo>
                  <a:lnTo>
                    <a:pt x="503" y="69"/>
                  </a:lnTo>
                  <a:lnTo>
                    <a:pt x="522" y="72"/>
                  </a:lnTo>
                  <a:lnTo>
                    <a:pt x="541" y="77"/>
                  </a:lnTo>
                  <a:lnTo>
                    <a:pt x="559" y="84"/>
                  </a:lnTo>
                  <a:lnTo>
                    <a:pt x="576" y="90"/>
                  </a:lnTo>
                  <a:lnTo>
                    <a:pt x="593" y="99"/>
                  </a:lnTo>
                  <a:lnTo>
                    <a:pt x="610" y="107"/>
                  </a:lnTo>
                  <a:lnTo>
                    <a:pt x="628" y="117"/>
                  </a:lnTo>
                  <a:lnTo>
                    <a:pt x="643" y="128"/>
                  </a:lnTo>
                  <a:lnTo>
                    <a:pt x="659" y="139"/>
                  </a:lnTo>
                  <a:lnTo>
                    <a:pt x="674" y="152"/>
                  </a:lnTo>
                  <a:lnTo>
                    <a:pt x="688" y="165"/>
                  </a:lnTo>
                  <a:lnTo>
                    <a:pt x="702" y="179"/>
                  </a:lnTo>
                  <a:lnTo>
                    <a:pt x="716" y="194"/>
                  </a:lnTo>
                  <a:lnTo>
                    <a:pt x="727" y="209"/>
                  </a:lnTo>
                  <a:lnTo>
                    <a:pt x="740" y="225"/>
                  </a:lnTo>
                  <a:lnTo>
                    <a:pt x="751" y="242"/>
                  </a:lnTo>
                  <a:lnTo>
                    <a:pt x="762" y="260"/>
                  </a:lnTo>
                  <a:lnTo>
                    <a:pt x="771" y="278"/>
                  </a:lnTo>
                  <a:lnTo>
                    <a:pt x="781" y="296"/>
                  </a:lnTo>
                  <a:lnTo>
                    <a:pt x="790" y="315"/>
                  </a:lnTo>
                  <a:lnTo>
                    <a:pt x="797" y="336"/>
                  </a:lnTo>
                  <a:lnTo>
                    <a:pt x="804" y="355"/>
                  </a:lnTo>
                  <a:lnTo>
                    <a:pt x="810" y="376"/>
                  </a:lnTo>
                  <a:lnTo>
                    <a:pt x="815" y="397"/>
                  </a:lnTo>
                  <a:lnTo>
                    <a:pt x="820" y="418"/>
                  </a:lnTo>
                  <a:lnTo>
                    <a:pt x="823" y="441"/>
                  </a:lnTo>
                  <a:lnTo>
                    <a:pt x="825" y="463"/>
                  </a:lnTo>
                  <a:lnTo>
                    <a:pt x="826" y="486"/>
                  </a:lnTo>
                  <a:lnTo>
                    <a:pt x="827" y="508"/>
                  </a:lnTo>
                  <a:lnTo>
                    <a:pt x="827" y="508"/>
                  </a:lnTo>
                  <a:lnTo>
                    <a:pt x="826" y="531"/>
                  </a:lnTo>
                  <a:lnTo>
                    <a:pt x="825" y="554"/>
                  </a:lnTo>
                  <a:lnTo>
                    <a:pt x="823" y="576"/>
                  </a:lnTo>
                  <a:lnTo>
                    <a:pt x="820" y="597"/>
                  </a:lnTo>
                  <a:lnTo>
                    <a:pt x="815" y="620"/>
                  </a:lnTo>
                  <a:lnTo>
                    <a:pt x="810" y="640"/>
                  </a:lnTo>
                  <a:lnTo>
                    <a:pt x="804" y="661"/>
                  </a:lnTo>
                  <a:lnTo>
                    <a:pt x="797" y="681"/>
                  </a:lnTo>
                  <a:lnTo>
                    <a:pt x="790" y="702"/>
                  </a:lnTo>
                  <a:lnTo>
                    <a:pt x="781" y="721"/>
                  </a:lnTo>
                  <a:lnTo>
                    <a:pt x="771" y="739"/>
                  </a:lnTo>
                  <a:lnTo>
                    <a:pt x="762" y="757"/>
                  </a:lnTo>
                  <a:lnTo>
                    <a:pt x="751" y="775"/>
                  </a:lnTo>
                  <a:lnTo>
                    <a:pt x="740" y="792"/>
                  </a:lnTo>
                  <a:lnTo>
                    <a:pt x="727" y="808"/>
                  </a:lnTo>
                  <a:lnTo>
                    <a:pt x="716" y="823"/>
                  </a:lnTo>
                  <a:lnTo>
                    <a:pt x="702" y="838"/>
                  </a:lnTo>
                  <a:lnTo>
                    <a:pt x="688" y="852"/>
                  </a:lnTo>
                  <a:lnTo>
                    <a:pt x="674" y="865"/>
                  </a:lnTo>
                  <a:lnTo>
                    <a:pt x="659" y="878"/>
                  </a:lnTo>
                  <a:lnTo>
                    <a:pt x="643" y="889"/>
                  </a:lnTo>
                  <a:lnTo>
                    <a:pt x="628" y="900"/>
                  </a:lnTo>
                  <a:lnTo>
                    <a:pt x="610" y="910"/>
                  </a:lnTo>
                  <a:lnTo>
                    <a:pt x="593" y="918"/>
                  </a:lnTo>
                  <a:lnTo>
                    <a:pt x="576" y="927"/>
                  </a:lnTo>
                  <a:lnTo>
                    <a:pt x="559" y="933"/>
                  </a:lnTo>
                  <a:lnTo>
                    <a:pt x="541" y="940"/>
                  </a:lnTo>
                  <a:lnTo>
                    <a:pt x="522" y="944"/>
                  </a:lnTo>
                  <a:lnTo>
                    <a:pt x="503" y="948"/>
                  </a:lnTo>
                  <a:lnTo>
                    <a:pt x="484" y="952"/>
                  </a:lnTo>
                  <a:lnTo>
                    <a:pt x="465" y="953"/>
                  </a:lnTo>
                  <a:lnTo>
                    <a:pt x="445" y="954"/>
                  </a:lnTo>
                  <a:lnTo>
                    <a:pt x="445" y="95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6" name="Freeform 44"/>
            <p:cNvSpPr>
              <a:spLocks noEditPoints="1"/>
            </p:cNvSpPr>
            <p:nvPr/>
          </p:nvSpPr>
          <p:spPr bwMode="auto">
            <a:xfrm>
              <a:off x="5214215" y="4440968"/>
              <a:ext cx="292455" cy="291022"/>
            </a:xfrm>
            <a:custGeom>
              <a:avLst/>
              <a:gdLst>
                <a:gd name="T0" fmla="*/ 266 w 1017"/>
                <a:gd name="T1" fmla="*/ 61 h 1017"/>
                <a:gd name="T2" fmla="*/ 61 w 1017"/>
                <a:gd name="T3" fmla="*/ 266 h 1017"/>
                <a:gd name="T4" fmla="*/ 0 w 1017"/>
                <a:gd name="T5" fmla="*/ 534 h 1017"/>
                <a:gd name="T6" fmla="*/ 101 w 1017"/>
                <a:gd name="T7" fmla="*/ 813 h 1017"/>
                <a:gd name="T8" fmla="*/ 334 w 1017"/>
                <a:gd name="T9" fmla="*/ 986 h 1017"/>
                <a:gd name="T10" fmla="*/ 611 w 1017"/>
                <a:gd name="T11" fmla="*/ 1007 h 1017"/>
                <a:gd name="T12" fmla="*/ 868 w 1017"/>
                <a:gd name="T13" fmla="*/ 868 h 1017"/>
                <a:gd name="T14" fmla="*/ 1008 w 1017"/>
                <a:gd name="T15" fmla="*/ 610 h 1017"/>
                <a:gd name="T16" fmla="*/ 995 w 1017"/>
                <a:gd name="T17" fmla="*/ 357 h 1017"/>
                <a:gd name="T18" fmla="*/ 833 w 1017"/>
                <a:gd name="T19" fmla="*/ 116 h 1017"/>
                <a:gd name="T20" fmla="*/ 560 w 1017"/>
                <a:gd name="T21" fmla="*/ 2 h 1017"/>
                <a:gd name="T22" fmla="*/ 929 w 1017"/>
                <a:gd name="T23" fmla="*/ 363 h 1017"/>
                <a:gd name="T24" fmla="*/ 862 w 1017"/>
                <a:gd name="T25" fmla="*/ 238 h 1017"/>
                <a:gd name="T26" fmla="*/ 426 w 1017"/>
                <a:gd name="T27" fmla="*/ 646 h 1017"/>
                <a:gd name="T28" fmla="*/ 335 w 1017"/>
                <a:gd name="T29" fmla="*/ 588 h 1017"/>
                <a:gd name="T30" fmla="*/ 451 w 1017"/>
                <a:gd name="T31" fmla="*/ 582 h 1017"/>
                <a:gd name="T32" fmla="*/ 520 w 1017"/>
                <a:gd name="T33" fmla="*/ 542 h 1017"/>
                <a:gd name="T34" fmla="*/ 628 w 1017"/>
                <a:gd name="T35" fmla="*/ 604 h 1017"/>
                <a:gd name="T36" fmla="*/ 646 w 1017"/>
                <a:gd name="T37" fmla="*/ 640 h 1017"/>
                <a:gd name="T38" fmla="*/ 550 w 1017"/>
                <a:gd name="T39" fmla="*/ 613 h 1017"/>
                <a:gd name="T40" fmla="*/ 467 w 1017"/>
                <a:gd name="T41" fmla="*/ 694 h 1017"/>
                <a:gd name="T42" fmla="*/ 524 w 1017"/>
                <a:gd name="T43" fmla="*/ 670 h 1017"/>
                <a:gd name="T44" fmla="*/ 425 w 1017"/>
                <a:gd name="T45" fmla="*/ 749 h 1017"/>
                <a:gd name="T46" fmla="*/ 648 w 1017"/>
                <a:gd name="T47" fmla="*/ 721 h 1017"/>
                <a:gd name="T48" fmla="*/ 482 w 1017"/>
                <a:gd name="T49" fmla="*/ 825 h 1017"/>
                <a:gd name="T50" fmla="*/ 647 w 1017"/>
                <a:gd name="T51" fmla="*/ 535 h 1017"/>
                <a:gd name="T52" fmla="*/ 591 w 1017"/>
                <a:gd name="T53" fmla="*/ 518 h 1017"/>
                <a:gd name="T54" fmla="*/ 457 w 1017"/>
                <a:gd name="T55" fmla="*/ 491 h 1017"/>
                <a:gd name="T56" fmla="*/ 384 w 1017"/>
                <a:gd name="T57" fmla="*/ 540 h 1017"/>
                <a:gd name="T58" fmla="*/ 326 w 1017"/>
                <a:gd name="T59" fmla="*/ 454 h 1017"/>
                <a:gd name="T60" fmla="*/ 431 w 1017"/>
                <a:gd name="T61" fmla="*/ 468 h 1017"/>
                <a:gd name="T62" fmla="*/ 509 w 1017"/>
                <a:gd name="T63" fmla="*/ 413 h 1017"/>
                <a:gd name="T64" fmla="*/ 599 w 1017"/>
                <a:gd name="T65" fmla="*/ 473 h 1017"/>
                <a:gd name="T66" fmla="*/ 696 w 1017"/>
                <a:gd name="T67" fmla="*/ 471 h 1017"/>
                <a:gd name="T68" fmla="*/ 422 w 1017"/>
                <a:gd name="T69" fmla="*/ 339 h 1017"/>
                <a:gd name="T70" fmla="*/ 554 w 1017"/>
                <a:gd name="T71" fmla="*/ 323 h 1017"/>
                <a:gd name="T72" fmla="*/ 638 w 1017"/>
                <a:gd name="T73" fmla="*/ 412 h 1017"/>
                <a:gd name="T74" fmla="*/ 560 w 1017"/>
                <a:gd name="T75" fmla="*/ 364 h 1017"/>
                <a:gd name="T76" fmla="*/ 426 w 1017"/>
                <a:gd name="T77" fmla="*/ 391 h 1017"/>
                <a:gd name="T78" fmla="*/ 364 w 1017"/>
                <a:gd name="T79" fmla="*/ 402 h 1017"/>
                <a:gd name="T80" fmla="*/ 509 w 1017"/>
                <a:gd name="T81" fmla="*/ 254 h 1017"/>
                <a:gd name="T82" fmla="*/ 330 w 1017"/>
                <a:gd name="T83" fmla="*/ 246 h 1017"/>
                <a:gd name="T84" fmla="*/ 640 w 1017"/>
                <a:gd name="T85" fmla="*/ 219 h 1017"/>
                <a:gd name="T86" fmla="*/ 629 w 1017"/>
                <a:gd name="T87" fmla="*/ 79 h 1017"/>
                <a:gd name="T88" fmla="*/ 756 w 1017"/>
                <a:gd name="T89" fmla="*/ 218 h 1017"/>
                <a:gd name="T90" fmla="*/ 574 w 1017"/>
                <a:gd name="T91" fmla="*/ 133 h 1017"/>
                <a:gd name="T92" fmla="*/ 379 w 1017"/>
                <a:gd name="T93" fmla="*/ 150 h 1017"/>
                <a:gd name="T94" fmla="*/ 248 w 1017"/>
                <a:gd name="T95" fmla="*/ 148 h 1017"/>
                <a:gd name="T96" fmla="*/ 468 w 1017"/>
                <a:gd name="T97" fmla="*/ 65 h 1017"/>
                <a:gd name="T98" fmla="*/ 173 w 1017"/>
                <a:gd name="T99" fmla="*/ 218 h 1017"/>
                <a:gd name="T100" fmla="*/ 257 w 1017"/>
                <a:gd name="T101" fmla="*/ 474 h 1017"/>
                <a:gd name="T102" fmla="*/ 72 w 1017"/>
                <a:gd name="T103" fmla="*/ 592 h 1017"/>
                <a:gd name="T104" fmla="*/ 88 w 1017"/>
                <a:gd name="T105" fmla="*/ 654 h 1017"/>
                <a:gd name="T106" fmla="*/ 488 w 1017"/>
                <a:gd name="T107" fmla="*/ 953 h 1017"/>
                <a:gd name="T108" fmla="*/ 264 w 1017"/>
                <a:gd name="T109" fmla="*/ 880 h 1017"/>
                <a:gd name="T110" fmla="*/ 364 w 1017"/>
                <a:gd name="T111" fmla="*/ 861 h 1017"/>
                <a:gd name="T112" fmla="*/ 542 w 1017"/>
                <a:gd name="T113" fmla="*/ 888 h 1017"/>
                <a:gd name="T114" fmla="*/ 728 w 1017"/>
                <a:gd name="T115" fmla="*/ 821 h 1017"/>
                <a:gd name="T116" fmla="*/ 667 w 1017"/>
                <a:gd name="T117" fmla="*/ 925 h 1017"/>
                <a:gd name="T118" fmla="*/ 709 w 1017"/>
                <a:gd name="T119" fmla="*/ 664 h 1017"/>
                <a:gd name="T120" fmla="*/ 929 w 1017"/>
                <a:gd name="T121" fmla="*/ 654 h 1017"/>
                <a:gd name="T122" fmla="*/ 946 w 1017"/>
                <a:gd name="T123" fmla="*/ 592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7" h="1017">
                  <a:moveTo>
                    <a:pt x="509" y="0"/>
                  </a:moveTo>
                  <a:lnTo>
                    <a:pt x="509" y="0"/>
                  </a:lnTo>
                  <a:lnTo>
                    <a:pt x="483" y="0"/>
                  </a:lnTo>
                  <a:lnTo>
                    <a:pt x="457" y="2"/>
                  </a:lnTo>
                  <a:lnTo>
                    <a:pt x="432" y="5"/>
                  </a:lnTo>
                  <a:lnTo>
                    <a:pt x="407" y="10"/>
                  </a:lnTo>
                  <a:lnTo>
                    <a:pt x="382" y="16"/>
                  </a:lnTo>
                  <a:lnTo>
                    <a:pt x="358" y="22"/>
                  </a:lnTo>
                  <a:lnTo>
                    <a:pt x="334" y="30"/>
                  </a:lnTo>
                  <a:lnTo>
                    <a:pt x="311" y="40"/>
                  </a:lnTo>
                  <a:lnTo>
                    <a:pt x="289" y="50"/>
                  </a:lnTo>
                  <a:lnTo>
                    <a:pt x="266" y="61"/>
                  </a:lnTo>
                  <a:lnTo>
                    <a:pt x="245" y="73"/>
                  </a:lnTo>
                  <a:lnTo>
                    <a:pt x="225" y="87"/>
                  </a:lnTo>
                  <a:lnTo>
                    <a:pt x="204" y="101"/>
                  </a:lnTo>
                  <a:lnTo>
                    <a:pt x="186" y="116"/>
                  </a:lnTo>
                  <a:lnTo>
                    <a:pt x="167" y="132"/>
                  </a:lnTo>
                  <a:lnTo>
                    <a:pt x="149" y="149"/>
                  </a:lnTo>
                  <a:lnTo>
                    <a:pt x="132" y="166"/>
                  </a:lnTo>
                  <a:lnTo>
                    <a:pt x="116" y="184"/>
                  </a:lnTo>
                  <a:lnTo>
                    <a:pt x="101" y="204"/>
                  </a:lnTo>
                  <a:lnTo>
                    <a:pt x="87" y="224"/>
                  </a:lnTo>
                  <a:lnTo>
                    <a:pt x="74" y="245"/>
                  </a:lnTo>
                  <a:lnTo>
                    <a:pt x="61" y="266"/>
                  </a:lnTo>
                  <a:lnTo>
                    <a:pt x="51" y="288"/>
                  </a:lnTo>
                  <a:lnTo>
                    <a:pt x="40" y="311"/>
                  </a:lnTo>
                  <a:lnTo>
                    <a:pt x="31" y="334"/>
                  </a:lnTo>
                  <a:lnTo>
                    <a:pt x="23" y="357"/>
                  </a:lnTo>
                  <a:lnTo>
                    <a:pt x="16" y="382"/>
                  </a:lnTo>
                  <a:lnTo>
                    <a:pt x="10" y="405"/>
                  </a:lnTo>
                  <a:lnTo>
                    <a:pt x="6" y="431"/>
                  </a:lnTo>
                  <a:lnTo>
                    <a:pt x="2" y="457"/>
                  </a:lnTo>
                  <a:lnTo>
                    <a:pt x="0" y="483"/>
                  </a:lnTo>
                  <a:lnTo>
                    <a:pt x="0" y="508"/>
                  </a:lnTo>
                  <a:lnTo>
                    <a:pt x="0" y="508"/>
                  </a:lnTo>
                  <a:lnTo>
                    <a:pt x="0" y="534"/>
                  </a:lnTo>
                  <a:lnTo>
                    <a:pt x="2" y="560"/>
                  </a:lnTo>
                  <a:lnTo>
                    <a:pt x="6" y="586"/>
                  </a:lnTo>
                  <a:lnTo>
                    <a:pt x="10" y="610"/>
                  </a:lnTo>
                  <a:lnTo>
                    <a:pt x="16" y="635"/>
                  </a:lnTo>
                  <a:lnTo>
                    <a:pt x="23" y="660"/>
                  </a:lnTo>
                  <a:lnTo>
                    <a:pt x="31" y="683"/>
                  </a:lnTo>
                  <a:lnTo>
                    <a:pt x="40" y="706"/>
                  </a:lnTo>
                  <a:lnTo>
                    <a:pt x="51" y="728"/>
                  </a:lnTo>
                  <a:lnTo>
                    <a:pt x="61" y="751"/>
                  </a:lnTo>
                  <a:lnTo>
                    <a:pt x="74" y="772"/>
                  </a:lnTo>
                  <a:lnTo>
                    <a:pt x="87" y="793"/>
                  </a:lnTo>
                  <a:lnTo>
                    <a:pt x="101" y="813"/>
                  </a:lnTo>
                  <a:lnTo>
                    <a:pt x="116" y="831"/>
                  </a:lnTo>
                  <a:lnTo>
                    <a:pt x="132" y="851"/>
                  </a:lnTo>
                  <a:lnTo>
                    <a:pt x="149" y="868"/>
                  </a:lnTo>
                  <a:lnTo>
                    <a:pt x="167" y="885"/>
                  </a:lnTo>
                  <a:lnTo>
                    <a:pt x="186" y="901"/>
                  </a:lnTo>
                  <a:lnTo>
                    <a:pt x="204" y="916"/>
                  </a:lnTo>
                  <a:lnTo>
                    <a:pt x="225" y="930"/>
                  </a:lnTo>
                  <a:lnTo>
                    <a:pt x="245" y="943"/>
                  </a:lnTo>
                  <a:lnTo>
                    <a:pt x="266" y="956"/>
                  </a:lnTo>
                  <a:lnTo>
                    <a:pt x="289" y="967"/>
                  </a:lnTo>
                  <a:lnTo>
                    <a:pt x="311" y="977"/>
                  </a:lnTo>
                  <a:lnTo>
                    <a:pt x="334" y="986"/>
                  </a:lnTo>
                  <a:lnTo>
                    <a:pt x="358" y="994"/>
                  </a:lnTo>
                  <a:lnTo>
                    <a:pt x="382" y="1001"/>
                  </a:lnTo>
                  <a:lnTo>
                    <a:pt x="407" y="1007"/>
                  </a:lnTo>
                  <a:lnTo>
                    <a:pt x="432" y="1012"/>
                  </a:lnTo>
                  <a:lnTo>
                    <a:pt x="457" y="1015"/>
                  </a:lnTo>
                  <a:lnTo>
                    <a:pt x="483" y="1017"/>
                  </a:lnTo>
                  <a:lnTo>
                    <a:pt x="509" y="1017"/>
                  </a:lnTo>
                  <a:lnTo>
                    <a:pt x="509" y="1017"/>
                  </a:lnTo>
                  <a:lnTo>
                    <a:pt x="535" y="1017"/>
                  </a:lnTo>
                  <a:lnTo>
                    <a:pt x="560" y="1015"/>
                  </a:lnTo>
                  <a:lnTo>
                    <a:pt x="586" y="1012"/>
                  </a:lnTo>
                  <a:lnTo>
                    <a:pt x="611" y="1007"/>
                  </a:lnTo>
                  <a:lnTo>
                    <a:pt x="635" y="1001"/>
                  </a:lnTo>
                  <a:lnTo>
                    <a:pt x="660" y="994"/>
                  </a:lnTo>
                  <a:lnTo>
                    <a:pt x="684" y="986"/>
                  </a:lnTo>
                  <a:lnTo>
                    <a:pt x="706" y="977"/>
                  </a:lnTo>
                  <a:lnTo>
                    <a:pt x="729" y="967"/>
                  </a:lnTo>
                  <a:lnTo>
                    <a:pt x="751" y="956"/>
                  </a:lnTo>
                  <a:lnTo>
                    <a:pt x="773" y="943"/>
                  </a:lnTo>
                  <a:lnTo>
                    <a:pt x="793" y="930"/>
                  </a:lnTo>
                  <a:lnTo>
                    <a:pt x="814" y="916"/>
                  </a:lnTo>
                  <a:lnTo>
                    <a:pt x="833" y="901"/>
                  </a:lnTo>
                  <a:lnTo>
                    <a:pt x="851" y="885"/>
                  </a:lnTo>
                  <a:lnTo>
                    <a:pt x="868" y="868"/>
                  </a:lnTo>
                  <a:lnTo>
                    <a:pt x="885" y="851"/>
                  </a:lnTo>
                  <a:lnTo>
                    <a:pt x="902" y="831"/>
                  </a:lnTo>
                  <a:lnTo>
                    <a:pt x="917" y="813"/>
                  </a:lnTo>
                  <a:lnTo>
                    <a:pt x="931" y="793"/>
                  </a:lnTo>
                  <a:lnTo>
                    <a:pt x="944" y="772"/>
                  </a:lnTo>
                  <a:lnTo>
                    <a:pt x="956" y="751"/>
                  </a:lnTo>
                  <a:lnTo>
                    <a:pt x="967" y="728"/>
                  </a:lnTo>
                  <a:lnTo>
                    <a:pt x="978" y="706"/>
                  </a:lnTo>
                  <a:lnTo>
                    <a:pt x="986" y="683"/>
                  </a:lnTo>
                  <a:lnTo>
                    <a:pt x="995" y="660"/>
                  </a:lnTo>
                  <a:lnTo>
                    <a:pt x="1001" y="635"/>
                  </a:lnTo>
                  <a:lnTo>
                    <a:pt x="1008" y="610"/>
                  </a:lnTo>
                  <a:lnTo>
                    <a:pt x="1012" y="586"/>
                  </a:lnTo>
                  <a:lnTo>
                    <a:pt x="1015" y="560"/>
                  </a:lnTo>
                  <a:lnTo>
                    <a:pt x="1017" y="534"/>
                  </a:lnTo>
                  <a:lnTo>
                    <a:pt x="1017" y="508"/>
                  </a:lnTo>
                  <a:lnTo>
                    <a:pt x="1017" y="508"/>
                  </a:lnTo>
                  <a:lnTo>
                    <a:pt x="1017" y="508"/>
                  </a:lnTo>
                  <a:lnTo>
                    <a:pt x="1017" y="483"/>
                  </a:lnTo>
                  <a:lnTo>
                    <a:pt x="1015" y="456"/>
                  </a:lnTo>
                  <a:lnTo>
                    <a:pt x="1012" y="431"/>
                  </a:lnTo>
                  <a:lnTo>
                    <a:pt x="1008" y="405"/>
                  </a:lnTo>
                  <a:lnTo>
                    <a:pt x="1001" y="382"/>
                  </a:lnTo>
                  <a:lnTo>
                    <a:pt x="995" y="357"/>
                  </a:lnTo>
                  <a:lnTo>
                    <a:pt x="986" y="334"/>
                  </a:lnTo>
                  <a:lnTo>
                    <a:pt x="978" y="310"/>
                  </a:lnTo>
                  <a:lnTo>
                    <a:pt x="967" y="287"/>
                  </a:lnTo>
                  <a:lnTo>
                    <a:pt x="956" y="266"/>
                  </a:lnTo>
                  <a:lnTo>
                    <a:pt x="944" y="245"/>
                  </a:lnTo>
                  <a:lnTo>
                    <a:pt x="931" y="224"/>
                  </a:lnTo>
                  <a:lnTo>
                    <a:pt x="917" y="204"/>
                  </a:lnTo>
                  <a:lnTo>
                    <a:pt x="902" y="184"/>
                  </a:lnTo>
                  <a:lnTo>
                    <a:pt x="885" y="166"/>
                  </a:lnTo>
                  <a:lnTo>
                    <a:pt x="868" y="149"/>
                  </a:lnTo>
                  <a:lnTo>
                    <a:pt x="851" y="132"/>
                  </a:lnTo>
                  <a:lnTo>
                    <a:pt x="833" y="116"/>
                  </a:lnTo>
                  <a:lnTo>
                    <a:pt x="814" y="101"/>
                  </a:lnTo>
                  <a:lnTo>
                    <a:pt x="793" y="87"/>
                  </a:lnTo>
                  <a:lnTo>
                    <a:pt x="773" y="73"/>
                  </a:lnTo>
                  <a:lnTo>
                    <a:pt x="751" y="61"/>
                  </a:lnTo>
                  <a:lnTo>
                    <a:pt x="729" y="50"/>
                  </a:lnTo>
                  <a:lnTo>
                    <a:pt x="706" y="40"/>
                  </a:lnTo>
                  <a:lnTo>
                    <a:pt x="684" y="30"/>
                  </a:lnTo>
                  <a:lnTo>
                    <a:pt x="660" y="22"/>
                  </a:lnTo>
                  <a:lnTo>
                    <a:pt x="635" y="16"/>
                  </a:lnTo>
                  <a:lnTo>
                    <a:pt x="611" y="10"/>
                  </a:lnTo>
                  <a:lnTo>
                    <a:pt x="586" y="5"/>
                  </a:lnTo>
                  <a:lnTo>
                    <a:pt x="560" y="2"/>
                  </a:lnTo>
                  <a:lnTo>
                    <a:pt x="535" y="0"/>
                  </a:lnTo>
                  <a:lnTo>
                    <a:pt x="509" y="0"/>
                  </a:lnTo>
                  <a:lnTo>
                    <a:pt x="509" y="0"/>
                  </a:lnTo>
                  <a:close/>
                  <a:moveTo>
                    <a:pt x="929" y="363"/>
                  </a:moveTo>
                  <a:lnTo>
                    <a:pt x="745" y="412"/>
                  </a:lnTo>
                  <a:lnTo>
                    <a:pt x="745" y="412"/>
                  </a:lnTo>
                  <a:lnTo>
                    <a:pt x="744" y="410"/>
                  </a:lnTo>
                  <a:lnTo>
                    <a:pt x="909" y="314"/>
                  </a:lnTo>
                  <a:lnTo>
                    <a:pt x="909" y="314"/>
                  </a:lnTo>
                  <a:lnTo>
                    <a:pt x="920" y="338"/>
                  </a:lnTo>
                  <a:lnTo>
                    <a:pt x="929" y="363"/>
                  </a:lnTo>
                  <a:lnTo>
                    <a:pt x="929" y="363"/>
                  </a:lnTo>
                  <a:close/>
                  <a:moveTo>
                    <a:pt x="878" y="258"/>
                  </a:moveTo>
                  <a:lnTo>
                    <a:pt x="712" y="355"/>
                  </a:lnTo>
                  <a:lnTo>
                    <a:pt x="712" y="355"/>
                  </a:lnTo>
                  <a:lnTo>
                    <a:pt x="709" y="353"/>
                  </a:lnTo>
                  <a:lnTo>
                    <a:pt x="778" y="283"/>
                  </a:lnTo>
                  <a:lnTo>
                    <a:pt x="778" y="283"/>
                  </a:lnTo>
                  <a:lnTo>
                    <a:pt x="779" y="283"/>
                  </a:lnTo>
                  <a:lnTo>
                    <a:pt x="779" y="283"/>
                  </a:lnTo>
                  <a:lnTo>
                    <a:pt x="779" y="283"/>
                  </a:lnTo>
                  <a:lnTo>
                    <a:pt x="845" y="218"/>
                  </a:lnTo>
                  <a:lnTo>
                    <a:pt x="845" y="218"/>
                  </a:lnTo>
                  <a:lnTo>
                    <a:pt x="862" y="238"/>
                  </a:lnTo>
                  <a:lnTo>
                    <a:pt x="878" y="258"/>
                  </a:lnTo>
                  <a:lnTo>
                    <a:pt x="878" y="258"/>
                  </a:lnTo>
                  <a:close/>
                  <a:moveTo>
                    <a:pt x="509" y="604"/>
                  </a:moveTo>
                  <a:lnTo>
                    <a:pt x="509" y="604"/>
                  </a:lnTo>
                  <a:lnTo>
                    <a:pt x="494" y="605"/>
                  </a:lnTo>
                  <a:lnTo>
                    <a:pt x="480" y="608"/>
                  </a:lnTo>
                  <a:lnTo>
                    <a:pt x="468" y="613"/>
                  </a:lnTo>
                  <a:lnTo>
                    <a:pt x="457" y="618"/>
                  </a:lnTo>
                  <a:lnTo>
                    <a:pt x="448" y="624"/>
                  </a:lnTo>
                  <a:lnTo>
                    <a:pt x="440" y="632"/>
                  </a:lnTo>
                  <a:lnTo>
                    <a:pt x="426" y="646"/>
                  </a:lnTo>
                  <a:lnTo>
                    <a:pt x="426" y="646"/>
                  </a:lnTo>
                  <a:lnTo>
                    <a:pt x="413" y="659"/>
                  </a:lnTo>
                  <a:lnTo>
                    <a:pt x="407" y="663"/>
                  </a:lnTo>
                  <a:lnTo>
                    <a:pt x="402" y="666"/>
                  </a:lnTo>
                  <a:lnTo>
                    <a:pt x="402" y="666"/>
                  </a:lnTo>
                  <a:lnTo>
                    <a:pt x="391" y="658"/>
                  </a:lnTo>
                  <a:lnTo>
                    <a:pt x="381" y="650"/>
                  </a:lnTo>
                  <a:lnTo>
                    <a:pt x="372" y="640"/>
                  </a:lnTo>
                  <a:lnTo>
                    <a:pt x="363" y="631"/>
                  </a:lnTo>
                  <a:lnTo>
                    <a:pt x="355" y="621"/>
                  </a:lnTo>
                  <a:lnTo>
                    <a:pt x="348" y="610"/>
                  </a:lnTo>
                  <a:lnTo>
                    <a:pt x="341" y="600"/>
                  </a:lnTo>
                  <a:lnTo>
                    <a:pt x="335" y="588"/>
                  </a:lnTo>
                  <a:lnTo>
                    <a:pt x="335" y="588"/>
                  </a:lnTo>
                  <a:lnTo>
                    <a:pt x="347" y="594"/>
                  </a:lnTo>
                  <a:lnTo>
                    <a:pt x="359" y="600"/>
                  </a:lnTo>
                  <a:lnTo>
                    <a:pt x="374" y="603"/>
                  </a:lnTo>
                  <a:lnTo>
                    <a:pt x="381" y="604"/>
                  </a:lnTo>
                  <a:lnTo>
                    <a:pt x="390" y="604"/>
                  </a:lnTo>
                  <a:lnTo>
                    <a:pt x="390" y="604"/>
                  </a:lnTo>
                  <a:lnTo>
                    <a:pt x="405" y="603"/>
                  </a:lnTo>
                  <a:lnTo>
                    <a:pt x="419" y="600"/>
                  </a:lnTo>
                  <a:lnTo>
                    <a:pt x="431" y="595"/>
                  </a:lnTo>
                  <a:lnTo>
                    <a:pt x="441" y="590"/>
                  </a:lnTo>
                  <a:lnTo>
                    <a:pt x="451" y="582"/>
                  </a:lnTo>
                  <a:lnTo>
                    <a:pt x="458" y="576"/>
                  </a:lnTo>
                  <a:lnTo>
                    <a:pt x="472" y="562"/>
                  </a:lnTo>
                  <a:lnTo>
                    <a:pt x="472" y="562"/>
                  </a:lnTo>
                  <a:lnTo>
                    <a:pt x="482" y="552"/>
                  </a:lnTo>
                  <a:lnTo>
                    <a:pt x="491" y="545"/>
                  </a:lnTo>
                  <a:lnTo>
                    <a:pt x="494" y="543"/>
                  </a:lnTo>
                  <a:lnTo>
                    <a:pt x="499" y="542"/>
                  </a:lnTo>
                  <a:lnTo>
                    <a:pt x="503" y="541"/>
                  </a:lnTo>
                  <a:lnTo>
                    <a:pt x="509" y="541"/>
                  </a:lnTo>
                  <a:lnTo>
                    <a:pt x="509" y="541"/>
                  </a:lnTo>
                  <a:lnTo>
                    <a:pt x="514" y="541"/>
                  </a:lnTo>
                  <a:lnTo>
                    <a:pt x="520" y="542"/>
                  </a:lnTo>
                  <a:lnTo>
                    <a:pt x="524" y="543"/>
                  </a:lnTo>
                  <a:lnTo>
                    <a:pt x="527" y="545"/>
                  </a:lnTo>
                  <a:lnTo>
                    <a:pt x="536" y="552"/>
                  </a:lnTo>
                  <a:lnTo>
                    <a:pt x="545" y="562"/>
                  </a:lnTo>
                  <a:lnTo>
                    <a:pt x="545" y="562"/>
                  </a:lnTo>
                  <a:lnTo>
                    <a:pt x="559" y="576"/>
                  </a:lnTo>
                  <a:lnTo>
                    <a:pt x="567" y="582"/>
                  </a:lnTo>
                  <a:lnTo>
                    <a:pt x="576" y="590"/>
                  </a:lnTo>
                  <a:lnTo>
                    <a:pt x="587" y="595"/>
                  </a:lnTo>
                  <a:lnTo>
                    <a:pt x="599" y="600"/>
                  </a:lnTo>
                  <a:lnTo>
                    <a:pt x="613" y="603"/>
                  </a:lnTo>
                  <a:lnTo>
                    <a:pt x="628" y="604"/>
                  </a:lnTo>
                  <a:lnTo>
                    <a:pt x="628" y="604"/>
                  </a:lnTo>
                  <a:lnTo>
                    <a:pt x="637" y="604"/>
                  </a:lnTo>
                  <a:lnTo>
                    <a:pt x="644" y="603"/>
                  </a:lnTo>
                  <a:lnTo>
                    <a:pt x="659" y="600"/>
                  </a:lnTo>
                  <a:lnTo>
                    <a:pt x="671" y="594"/>
                  </a:lnTo>
                  <a:lnTo>
                    <a:pt x="683" y="588"/>
                  </a:lnTo>
                  <a:lnTo>
                    <a:pt x="683" y="588"/>
                  </a:lnTo>
                  <a:lnTo>
                    <a:pt x="676" y="600"/>
                  </a:lnTo>
                  <a:lnTo>
                    <a:pt x="670" y="610"/>
                  </a:lnTo>
                  <a:lnTo>
                    <a:pt x="662" y="621"/>
                  </a:lnTo>
                  <a:lnTo>
                    <a:pt x="655" y="631"/>
                  </a:lnTo>
                  <a:lnTo>
                    <a:pt x="646" y="640"/>
                  </a:lnTo>
                  <a:lnTo>
                    <a:pt x="637" y="650"/>
                  </a:lnTo>
                  <a:lnTo>
                    <a:pt x="627" y="658"/>
                  </a:lnTo>
                  <a:lnTo>
                    <a:pt x="616" y="666"/>
                  </a:lnTo>
                  <a:lnTo>
                    <a:pt x="616" y="666"/>
                  </a:lnTo>
                  <a:lnTo>
                    <a:pt x="611" y="663"/>
                  </a:lnTo>
                  <a:lnTo>
                    <a:pt x="605" y="659"/>
                  </a:lnTo>
                  <a:lnTo>
                    <a:pt x="591" y="646"/>
                  </a:lnTo>
                  <a:lnTo>
                    <a:pt x="591" y="646"/>
                  </a:lnTo>
                  <a:lnTo>
                    <a:pt x="578" y="632"/>
                  </a:lnTo>
                  <a:lnTo>
                    <a:pt x="570" y="624"/>
                  </a:lnTo>
                  <a:lnTo>
                    <a:pt x="560" y="618"/>
                  </a:lnTo>
                  <a:lnTo>
                    <a:pt x="550" y="613"/>
                  </a:lnTo>
                  <a:lnTo>
                    <a:pt x="538" y="608"/>
                  </a:lnTo>
                  <a:lnTo>
                    <a:pt x="524" y="605"/>
                  </a:lnTo>
                  <a:lnTo>
                    <a:pt x="509" y="604"/>
                  </a:lnTo>
                  <a:lnTo>
                    <a:pt x="509" y="604"/>
                  </a:lnTo>
                  <a:close/>
                  <a:moveTo>
                    <a:pt x="551" y="694"/>
                  </a:moveTo>
                  <a:lnTo>
                    <a:pt x="551" y="694"/>
                  </a:lnTo>
                  <a:lnTo>
                    <a:pt x="530" y="698"/>
                  </a:lnTo>
                  <a:lnTo>
                    <a:pt x="509" y="699"/>
                  </a:lnTo>
                  <a:lnTo>
                    <a:pt x="509" y="699"/>
                  </a:lnTo>
                  <a:lnTo>
                    <a:pt x="487" y="698"/>
                  </a:lnTo>
                  <a:lnTo>
                    <a:pt x="467" y="694"/>
                  </a:lnTo>
                  <a:lnTo>
                    <a:pt x="467" y="694"/>
                  </a:lnTo>
                  <a:lnTo>
                    <a:pt x="472" y="689"/>
                  </a:lnTo>
                  <a:lnTo>
                    <a:pt x="472" y="689"/>
                  </a:lnTo>
                  <a:lnTo>
                    <a:pt x="482" y="679"/>
                  </a:lnTo>
                  <a:lnTo>
                    <a:pt x="491" y="673"/>
                  </a:lnTo>
                  <a:lnTo>
                    <a:pt x="494" y="670"/>
                  </a:lnTo>
                  <a:lnTo>
                    <a:pt x="499" y="668"/>
                  </a:lnTo>
                  <a:lnTo>
                    <a:pt x="503" y="667"/>
                  </a:lnTo>
                  <a:lnTo>
                    <a:pt x="509" y="667"/>
                  </a:lnTo>
                  <a:lnTo>
                    <a:pt x="509" y="667"/>
                  </a:lnTo>
                  <a:lnTo>
                    <a:pt x="514" y="667"/>
                  </a:lnTo>
                  <a:lnTo>
                    <a:pt x="520" y="668"/>
                  </a:lnTo>
                  <a:lnTo>
                    <a:pt x="524" y="670"/>
                  </a:lnTo>
                  <a:lnTo>
                    <a:pt x="527" y="673"/>
                  </a:lnTo>
                  <a:lnTo>
                    <a:pt x="536" y="679"/>
                  </a:lnTo>
                  <a:lnTo>
                    <a:pt x="545" y="689"/>
                  </a:lnTo>
                  <a:lnTo>
                    <a:pt x="545" y="689"/>
                  </a:lnTo>
                  <a:lnTo>
                    <a:pt x="551" y="694"/>
                  </a:lnTo>
                  <a:lnTo>
                    <a:pt x="551" y="694"/>
                  </a:lnTo>
                  <a:close/>
                  <a:moveTo>
                    <a:pt x="353" y="709"/>
                  </a:moveTo>
                  <a:lnTo>
                    <a:pt x="353" y="709"/>
                  </a:lnTo>
                  <a:lnTo>
                    <a:pt x="369" y="721"/>
                  </a:lnTo>
                  <a:lnTo>
                    <a:pt x="388" y="732"/>
                  </a:lnTo>
                  <a:lnTo>
                    <a:pt x="406" y="741"/>
                  </a:lnTo>
                  <a:lnTo>
                    <a:pt x="425" y="749"/>
                  </a:lnTo>
                  <a:lnTo>
                    <a:pt x="446" y="754"/>
                  </a:lnTo>
                  <a:lnTo>
                    <a:pt x="466" y="760"/>
                  </a:lnTo>
                  <a:lnTo>
                    <a:pt x="487" y="762"/>
                  </a:lnTo>
                  <a:lnTo>
                    <a:pt x="509" y="763"/>
                  </a:lnTo>
                  <a:lnTo>
                    <a:pt x="509" y="763"/>
                  </a:lnTo>
                  <a:lnTo>
                    <a:pt x="530" y="762"/>
                  </a:lnTo>
                  <a:lnTo>
                    <a:pt x="552" y="760"/>
                  </a:lnTo>
                  <a:lnTo>
                    <a:pt x="572" y="754"/>
                  </a:lnTo>
                  <a:lnTo>
                    <a:pt x="593" y="749"/>
                  </a:lnTo>
                  <a:lnTo>
                    <a:pt x="612" y="741"/>
                  </a:lnTo>
                  <a:lnTo>
                    <a:pt x="630" y="732"/>
                  </a:lnTo>
                  <a:lnTo>
                    <a:pt x="648" y="721"/>
                  </a:lnTo>
                  <a:lnTo>
                    <a:pt x="664" y="709"/>
                  </a:lnTo>
                  <a:lnTo>
                    <a:pt x="711" y="754"/>
                  </a:lnTo>
                  <a:lnTo>
                    <a:pt x="711" y="754"/>
                  </a:lnTo>
                  <a:lnTo>
                    <a:pt x="688" y="771"/>
                  </a:lnTo>
                  <a:lnTo>
                    <a:pt x="664" y="786"/>
                  </a:lnTo>
                  <a:lnTo>
                    <a:pt x="640" y="798"/>
                  </a:lnTo>
                  <a:lnTo>
                    <a:pt x="614" y="809"/>
                  </a:lnTo>
                  <a:lnTo>
                    <a:pt x="588" y="816"/>
                  </a:lnTo>
                  <a:lnTo>
                    <a:pt x="563" y="822"/>
                  </a:lnTo>
                  <a:lnTo>
                    <a:pt x="536" y="825"/>
                  </a:lnTo>
                  <a:lnTo>
                    <a:pt x="509" y="826"/>
                  </a:lnTo>
                  <a:lnTo>
                    <a:pt x="482" y="825"/>
                  </a:lnTo>
                  <a:lnTo>
                    <a:pt x="455" y="822"/>
                  </a:lnTo>
                  <a:lnTo>
                    <a:pt x="429" y="816"/>
                  </a:lnTo>
                  <a:lnTo>
                    <a:pt x="404" y="808"/>
                  </a:lnTo>
                  <a:lnTo>
                    <a:pt x="378" y="798"/>
                  </a:lnTo>
                  <a:lnTo>
                    <a:pt x="353" y="786"/>
                  </a:lnTo>
                  <a:lnTo>
                    <a:pt x="330" y="771"/>
                  </a:lnTo>
                  <a:lnTo>
                    <a:pt x="307" y="754"/>
                  </a:lnTo>
                  <a:lnTo>
                    <a:pt x="353" y="709"/>
                  </a:lnTo>
                  <a:close/>
                  <a:moveTo>
                    <a:pt x="664" y="518"/>
                  </a:moveTo>
                  <a:lnTo>
                    <a:pt x="664" y="518"/>
                  </a:lnTo>
                  <a:lnTo>
                    <a:pt x="655" y="528"/>
                  </a:lnTo>
                  <a:lnTo>
                    <a:pt x="647" y="535"/>
                  </a:lnTo>
                  <a:lnTo>
                    <a:pt x="643" y="537"/>
                  </a:lnTo>
                  <a:lnTo>
                    <a:pt x="639" y="538"/>
                  </a:lnTo>
                  <a:lnTo>
                    <a:pt x="633" y="540"/>
                  </a:lnTo>
                  <a:lnTo>
                    <a:pt x="628" y="541"/>
                  </a:lnTo>
                  <a:lnTo>
                    <a:pt x="628" y="541"/>
                  </a:lnTo>
                  <a:lnTo>
                    <a:pt x="623" y="540"/>
                  </a:lnTo>
                  <a:lnTo>
                    <a:pt x="618" y="538"/>
                  </a:lnTo>
                  <a:lnTo>
                    <a:pt x="614" y="537"/>
                  </a:lnTo>
                  <a:lnTo>
                    <a:pt x="610" y="535"/>
                  </a:lnTo>
                  <a:lnTo>
                    <a:pt x="601" y="528"/>
                  </a:lnTo>
                  <a:lnTo>
                    <a:pt x="591" y="518"/>
                  </a:lnTo>
                  <a:lnTo>
                    <a:pt x="591" y="518"/>
                  </a:lnTo>
                  <a:lnTo>
                    <a:pt x="578" y="504"/>
                  </a:lnTo>
                  <a:lnTo>
                    <a:pt x="570" y="498"/>
                  </a:lnTo>
                  <a:lnTo>
                    <a:pt x="560" y="491"/>
                  </a:lnTo>
                  <a:lnTo>
                    <a:pt x="550" y="485"/>
                  </a:lnTo>
                  <a:lnTo>
                    <a:pt x="538" y="481"/>
                  </a:lnTo>
                  <a:lnTo>
                    <a:pt x="524" y="477"/>
                  </a:lnTo>
                  <a:lnTo>
                    <a:pt x="509" y="476"/>
                  </a:lnTo>
                  <a:lnTo>
                    <a:pt x="509" y="476"/>
                  </a:lnTo>
                  <a:lnTo>
                    <a:pt x="494" y="477"/>
                  </a:lnTo>
                  <a:lnTo>
                    <a:pt x="480" y="481"/>
                  </a:lnTo>
                  <a:lnTo>
                    <a:pt x="468" y="485"/>
                  </a:lnTo>
                  <a:lnTo>
                    <a:pt x="457" y="491"/>
                  </a:lnTo>
                  <a:lnTo>
                    <a:pt x="448" y="498"/>
                  </a:lnTo>
                  <a:lnTo>
                    <a:pt x="440" y="504"/>
                  </a:lnTo>
                  <a:lnTo>
                    <a:pt x="426" y="518"/>
                  </a:lnTo>
                  <a:lnTo>
                    <a:pt x="426" y="518"/>
                  </a:lnTo>
                  <a:lnTo>
                    <a:pt x="417" y="528"/>
                  </a:lnTo>
                  <a:lnTo>
                    <a:pt x="408" y="535"/>
                  </a:lnTo>
                  <a:lnTo>
                    <a:pt x="404" y="537"/>
                  </a:lnTo>
                  <a:lnTo>
                    <a:pt x="399" y="538"/>
                  </a:lnTo>
                  <a:lnTo>
                    <a:pt x="395" y="540"/>
                  </a:lnTo>
                  <a:lnTo>
                    <a:pt x="390" y="541"/>
                  </a:lnTo>
                  <a:lnTo>
                    <a:pt x="390" y="541"/>
                  </a:lnTo>
                  <a:lnTo>
                    <a:pt x="384" y="540"/>
                  </a:lnTo>
                  <a:lnTo>
                    <a:pt x="379" y="538"/>
                  </a:lnTo>
                  <a:lnTo>
                    <a:pt x="375" y="537"/>
                  </a:lnTo>
                  <a:lnTo>
                    <a:pt x="370" y="535"/>
                  </a:lnTo>
                  <a:lnTo>
                    <a:pt x="363" y="528"/>
                  </a:lnTo>
                  <a:lnTo>
                    <a:pt x="353" y="518"/>
                  </a:lnTo>
                  <a:lnTo>
                    <a:pt x="353" y="518"/>
                  </a:lnTo>
                  <a:lnTo>
                    <a:pt x="338" y="503"/>
                  </a:lnTo>
                  <a:lnTo>
                    <a:pt x="330" y="497"/>
                  </a:lnTo>
                  <a:lnTo>
                    <a:pt x="319" y="489"/>
                  </a:lnTo>
                  <a:lnTo>
                    <a:pt x="319" y="489"/>
                  </a:lnTo>
                  <a:lnTo>
                    <a:pt x="322" y="471"/>
                  </a:lnTo>
                  <a:lnTo>
                    <a:pt x="326" y="454"/>
                  </a:lnTo>
                  <a:lnTo>
                    <a:pt x="326" y="454"/>
                  </a:lnTo>
                  <a:lnTo>
                    <a:pt x="338" y="462"/>
                  </a:lnTo>
                  <a:lnTo>
                    <a:pt x="345" y="467"/>
                  </a:lnTo>
                  <a:lnTo>
                    <a:pt x="352" y="470"/>
                  </a:lnTo>
                  <a:lnTo>
                    <a:pt x="361" y="473"/>
                  </a:lnTo>
                  <a:lnTo>
                    <a:pt x="369" y="475"/>
                  </a:lnTo>
                  <a:lnTo>
                    <a:pt x="379" y="476"/>
                  </a:lnTo>
                  <a:lnTo>
                    <a:pt x="390" y="476"/>
                  </a:lnTo>
                  <a:lnTo>
                    <a:pt x="390" y="476"/>
                  </a:lnTo>
                  <a:lnTo>
                    <a:pt x="405" y="475"/>
                  </a:lnTo>
                  <a:lnTo>
                    <a:pt x="419" y="473"/>
                  </a:lnTo>
                  <a:lnTo>
                    <a:pt x="431" y="468"/>
                  </a:lnTo>
                  <a:lnTo>
                    <a:pt x="441" y="462"/>
                  </a:lnTo>
                  <a:lnTo>
                    <a:pt x="451" y="456"/>
                  </a:lnTo>
                  <a:lnTo>
                    <a:pt x="458" y="448"/>
                  </a:lnTo>
                  <a:lnTo>
                    <a:pt x="472" y="434"/>
                  </a:lnTo>
                  <a:lnTo>
                    <a:pt x="472" y="434"/>
                  </a:lnTo>
                  <a:lnTo>
                    <a:pt x="482" y="425"/>
                  </a:lnTo>
                  <a:lnTo>
                    <a:pt x="491" y="418"/>
                  </a:lnTo>
                  <a:lnTo>
                    <a:pt x="494" y="416"/>
                  </a:lnTo>
                  <a:lnTo>
                    <a:pt x="499" y="414"/>
                  </a:lnTo>
                  <a:lnTo>
                    <a:pt x="503" y="413"/>
                  </a:lnTo>
                  <a:lnTo>
                    <a:pt x="509" y="413"/>
                  </a:lnTo>
                  <a:lnTo>
                    <a:pt x="509" y="413"/>
                  </a:lnTo>
                  <a:lnTo>
                    <a:pt x="514" y="413"/>
                  </a:lnTo>
                  <a:lnTo>
                    <a:pt x="520" y="414"/>
                  </a:lnTo>
                  <a:lnTo>
                    <a:pt x="524" y="416"/>
                  </a:lnTo>
                  <a:lnTo>
                    <a:pt x="527" y="418"/>
                  </a:lnTo>
                  <a:lnTo>
                    <a:pt x="536" y="425"/>
                  </a:lnTo>
                  <a:lnTo>
                    <a:pt x="545" y="434"/>
                  </a:lnTo>
                  <a:lnTo>
                    <a:pt x="545" y="434"/>
                  </a:lnTo>
                  <a:lnTo>
                    <a:pt x="559" y="448"/>
                  </a:lnTo>
                  <a:lnTo>
                    <a:pt x="567" y="456"/>
                  </a:lnTo>
                  <a:lnTo>
                    <a:pt x="576" y="462"/>
                  </a:lnTo>
                  <a:lnTo>
                    <a:pt x="587" y="468"/>
                  </a:lnTo>
                  <a:lnTo>
                    <a:pt x="599" y="473"/>
                  </a:lnTo>
                  <a:lnTo>
                    <a:pt x="613" y="475"/>
                  </a:lnTo>
                  <a:lnTo>
                    <a:pt x="628" y="476"/>
                  </a:lnTo>
                  <a:lnTo>
                    <a:pt x="628" y="476"/>
                  </a:lnTo>
                  <a:lnTo>
                    <a:pt x="639" y="476"/>
                  </a:lnTo>
                  <a:lnTo>
                    <a:pt x="648" y="475"/>
                  </a:lnTo>
                  <a:lnTo>
                    <a:pt x="657" y="473"/>
                  </a:lnTo>
                  <a:lnTo>
                    <a:pt x="666" y="470"/>
                  </a:lnTo>
                  <a:lnTo>
                    <a:pt x="673" y="467"/>
                  </a:lnTo>
                  <a:lnTo>
                    <a:pt x="679" y="462"/>
                  </a:lnTo>
                  <a:lnTo>
                    <a:pt x="691" y="454"/>
                  </a:lnTo>
                  <a:lnTo>
                    <a:pt x="691" y="454"/>
                  </a:lnTo>
                  <a:lnTo>
                    <a:pt x="696" y="471"/>
                  </a:lnTo>
                  <a:lnTo>
                    <a:pt x="699" y="489"/>
                  </a:lnTo>
                  <a:lnTo>
                    <a:pt x="699" y="489"/>
                  </a:lnTo>
                  <a:lnTo>
                    <a:pt x="688" y="497"/>
                  </a:lnTo>
                  <a:lnTo>
                    <a:pt x="679" y="503"/>
                  </a:lnTo>
                  <a:lnTo>
                    <a:pt x="664" y="518"/>
                  </a:lnTo>
                  <a:lnTo>
                    <a:pt x="664" y="518"/>
                  </a:lnTo>
                  <a:close/>
                  <a:moveTo>
                    <a:pt x="356" y="395"/>
                  </a:moveTo>
                  <a:lnTo>
                    <a:pt x="356" y="395"/>
                  </a:lnTo>
                  <a:lnTo>
                    <a:pt x="370" y="378"/>
                  </a:lnTo>
                  <a:lnTo>
                    <a:pt x="385" y="363"/>
                  </a:lnTo>
                  <a:lnTo>
                    <a:pt x="404" y="350"/>
                  </a:lnTo>
                  <a:lnTo>
                    <a:pt x="422" y="339"/>
                  </a:lnTo>
                  <a:lnTo>
                    <a:pt x="442" y="329"/>
                  </a:lnTo>
                  <a:lnTo>
                    <a:pt x="453" y="326"/>
                  </a:lnTo>
                  <a:lnTo>
                    <a:pt x="464" y="323"/>
                  </a:lnTo>
                  <a:lnTo>
                    <a:pt x="475" y="321"/>
                  </a:lnTo>
                  <a:lnTo>
                    <a:pt x="486" y="319"/>
                  </a:lnTo>
                  <a:lnTo>
                    <a:pt x="497" y="317"/>
                  </a:lnTo>
                  <a:lnTo>
                    <a:pt x="509" y="317"/>
                  </a:lnTo>
                  <a:lnTo>
                    <a:pt x="509" y="317"/>
                  </a:lnTo>
                  <a:lnTo>
                    <a:pt x="521" y="317"/>
                  </a:lnTo>
                  <a:lnTo>
                    <a:pt x="532" y="319"/>
                  </a:lnTo>
                  <a:lnTo>
                    <a:pt x="543" y="321"/>
                  </a:lnTo>
                  <a:lnTo>
                    <a:pt x="554" y="323"/>
                  </a:lnTo>
                  <a:lnTo>
                    <a:pt x="565" y="326"/>
                  </a:lnTo>
                  <a:lnTo>
                    <a:pt x="575" y="329"/>
                  </a:lnTo>
                  <a:lnTo>
                    <a:pt x="596" y="339"/>
                  </a:lnTo>
                  <a:lnTo>
                    <a:pt x="614" y="350"/>
                  </a:lnTo>
                  <a:lnTo>
                    <a:pt x="632" y="363"/>
                  </a:lnTo>
                  <a:lnTo>
                    <a:pt x="647" y="378"/>
                  </a:lnTo>
                  <a:lnTo>
                    <a:pt x="661" y="395"/>
                  </a:lnTo>
                  <a:lnTo>
                    <a:pt x="661" y="395"/>
                  </a:lnTo>
                  <a:lnTo>
                    <a:pt x="654" y="402"/>
                  </a:lnTo>
                  <a:lnTo>
                    <a:pt x="646" y="409"/>
                  </a:lnTo>
                  <a:lnTo>
                    <a:pt x="642" y="411"/>
                  </a:lnTo>
                  <a:lnTo>
                    <a:pt x="638" y="412"/>
                  </a:lnTo>
                  <a:lnTo>
                    <a:pt x="628" y="413"/>
                  </a:lnTo>
                  <a:lnTo>
                    <a:pt x="628" y="413"/>
                  </a:lnTo>
                  <a:lnTo>
                    <a:pt x="623" y="413"/>
                  </a:lnTo>
                  <a:lnTo>
                    <a:pt x="618" y="412"/>
                  </a:lnTo>
                  <a:lnTo>
                    <a:pt x="614" y="410"/>
                  </a:lnTo>
                  <a:lnTo>
                    <a:pt x="610" y="408"/>
                  </a:lnTo>
                  <a:lnTo>
                    <a:pt x="601" y="401"/>
                  </a:lnTo>
                  <a:lnTo>
                    <a:pt x="591" y="391"/>
                  </a:lnTo>
                  <a:lnTo>
                    <a:pt x="591" y="391"/>
                  </a:lnTo>
                  <a:lnTo>
                    <a:pt x="578" y="378"/>
                  </a:lnTo>
                  <a:lnTo>
                    <a:pt x="570" y="370"/>
                  </a:lnTo>
                  <a:lnTo>
                    <a:pt x="560" y="364"/>
                  </a:lnTo>
                  <a:lnTo>
                    <a:pt x="550" y="358"/>
                  </a:lnTo>
                  <a:lnTo>
                    <a:pt x="538" y="354"/>
                  </a:lnTo>
                  <a:lnTo>
                    <a:pt x="524" y="351"/>
                  </a:lnTo>
                  <a:lnTo>
                    <a:pt x="509" y="350"/>
                  </a:lnTo>
                  <a:lnTo>
                    <a:pt x="509" y="350"/>
                  </a:lnTo>
                  <a:lnTo>
                    <a:pt x="494" y="351"/>
                  </a:lnTo>
                  <a:lnTo>
                    <a:pt x="480" y="354"/>
                  </a:lnTo>
                  <a:lnTo>
                    <a:pt x="468" y="358"/>
                  </a:lnTo>
                  <a:lnTo>
                    <a:pt x="457" y="364"/>
                  </a:lnTo>
                  <a:lnTo>
                    <a:pt x="448" y="370"/>
                  </a:lnTo>
                  <a:lnTo>
                    <a:pt x="440" y="378"/>
                  </a:lnTo>
                  <a:lnTo>
                    <a:pt x="426" y="391"/>
                  </a:lnTo>
                  <a:lnTo>
                    <a:pt x="426" y="391"/>
                  </a:lnTo>
                  <a:lnTo>
                    <a:pt x="417" y="401"/>
                  </a:lnTo>
                  <a:lnTo>
                    <a:pt x="408" y="408"/>
                  </a:lnTo>
                  <a:lnTo>
                    <a:pt x="404" y="410"/>
                  </a:lnTo>
                  <a:lnTo>
                    <a:pt x="399" y="412"/>
                  </a:lnTo>
                  <a:lnTo>
                    <a:pt x="395" y="413"/>
                  </a:lnTo>
                  <a:lnTo>
                    <a:pt x="390" y="413"/>
                  </a:lnTo>
                  <a:lnTo>
                    <a:pt x="390" y="413"/>
                  </a:lnTo>
                  <a:lnTo>
                    <a:pt x="380" y="412"/>
                  </a:lnTo>
                  <a:lnTo>
                    <a:pt x="376" y="411"/>
                  </a:lnTo>
                  <a:lnTo>
                    <a:pt x="373" y="409"/>
                  </a:lnTo>
                  <a:lnTo>
                    <a:pt x="364" y="402"/>
                  </a:lnTo>
                  <a:lnTo>
                    <a:pt x="356" y="395"/>
                  </a:lnTo>
                  <a:lnTo>
                    <a:pt x="356" y="395"/>
                  </a:lnTo>
                  <a:close/>
                  <a:moveTo>
                    <a:pt x="664" y="308"/>
                  </a:moveTo>
                  <a:lnTo>
                    <a:pt x="664" y="308"/>
                  </a:lnTo>
                  <a:lnTo>
                    <a:pt x="648" y="296"/>
                  </a:lnTo>
                  <a:lnTo>
                    <a:pt x="630" y="285"/>
                  </a:lnTo>
                  <a:lnTo>
                    <a:pt x="612" y="276"/>
                  </a:lnTo>
                  <a:lnTo>
                    <a:pt x="593" y="268"/>
                  </a:lnTo>
                  <a:lnTo>
                    <a:pt x="572" y="262"/>
                  </a:lnTo>
                  <a:lnTo>
                    <a:pt x="552" y="257"/>
                  </a:lnTo>
                  <a:lnTo>
                    <a:pt x="530" y="255"/>
                  </a:lnTo>
                  <a:lnTo>
                    <a:pt x="509" y="254"/>
                  </a:lnTo>
                  <a:lnTo>
                    <a:pt x="509" y="254"/>
                  </a:lnTo>
                  <a:lnTo>
                    <a:pt x="487" y="255"/>
                  </a:lnTo>
                  <a:lnTo>
                    <a:pt x="466" y="257"/>
                  </a:lnTo>
                  <a:lnTo>
                    <a:pt x="446" y="262"/>
                  </a:lnTo>
                  <a:lnTo>
                    <a:pt x="425" y="268"/>
                  </a:lnTo>
                  <a:lnTo>
                    <a:pt x="406" y="276"/>
                  </a:lnTo>
                  <a:lnTo>
                    <a:pt x="388" y="285"/>
                  </a:lnTo>
                  <a:lnTo>
                    <a:pt x="369" y="296"/>
                  </a:lnTo>
                  <a:lnTo>
                    <a:pt x="353" y="308"/>
                  </a:lnTo>
                  <a:lnTo>
                    <a:pt x="307" y="262"/>
                  </a:lnTo>
                  <a:lnTo>
                    <a:pt x="307" y="262"/>
                  </a:lnTo>
                  <a:lnTo>
                    <a:pt x="330" y="246"/>
                  </a:lnTo>
                  <a:lnTo>
                    <a:pt x="353" y="231"/>
                  </a:lnTo>
                  <a:lnTo>
                    <a:pt x="378" y="219"/>
                  </a:lnTo>
                  <a:lnTo>
                    <a:pt x="404" y="208"/>
                  </a:lnTo>
                  <a:lnTo>
                    <a:pt x="429" y="201"/>
                  </a:lnTo>
                  <a:lnTo>
                    <a:pt x="455" y="195"/>
                  </a:lnTo>
                  <a:lnTo>
                    <a:pt x="482" y="192"/>
                  </a:lnTo>
                  <a:lnTo>
                    <a:pt x="509" y="191"/>
                  </a:lnTo>
                  <a:lnTo>
                    <a:pt x="536" y="192"/>
                  </a:lnTo>
                  <a:lnTo>
                    <a:pt x="563" y="195"/>
                  </a:lnTo>
                  <a:lnTo>
                    <a:pt x="588" y="201"/>
                  </a:lnTo>
                  <a:lnTo>
                    <a:pt x="614" y="208"/>
                  </a:lnTo>
                  <a:lnTo>
                    <a:pt x="640" y="219"/>
                  </a:lnTo>
                  <a:lnTo>
                    <a:pt x="664" y="231"/>
                  </a:lnTo>
                  <a:lnTo>
                    <a:pt x="688" y="246"/>
                  </a:lnTo>
                  <a:lnTo>
                    <a:pt x="711" y="262"/>
                  </a:lnTo>
                  <a:lnTo>
                    <a:pt x="664" y="308"/>
                  </a:lnTo>
                  <a:close/>
                  <a:moveTo>
                    <a:pt x="509" y="63"/>
                  </a:moveTo>
                  <a:lnTo>
                    <a:pt x="509" y="63"/>
                  </a:lnTo>
                  <a:lnTo>
                    <a:pt x="529" y="63"/>
                  </a:lnTo>
                  <a:lnTo>
                    <a:pt x="550" y="65"/>
                  </a:lnTo>
                  <a:lnTo>
                    <a:pt x="570" y="67"/>
                  </a:lnTo>
                  <a:lnTo>
                    <a:pt x="590" y="71"/>
                  </a:lnTo>
                  <a:lnTo>
                    <a:pt x="610" y="75"/>
                  </a:lnTo>
                  <a:lnTo>
                    <a:pt x="629" y="79"/>
                  </a:lnTo>
                  <a:lnTo>
                    <a:pt x="648" y="86"/>
                  </a:lnTo>
                  <a:lnTo>
                    <a:pt x="667" y="92"/>
                  </a:lnTo>
                  <a:lnTo>
                    <a:pt x="685" y="100"/>
                  </a:lnTo>
                  <a:lnTo>
                    <a:pt x="703" y="108"/>
                  </a:lnTo>
                  <a:lnTo>
                    <a:pt x="720" y="117"/>
                  </a:lnTo>
                  <a:lnTo>
                    <a:pt x="737" y="126"/>
                  </a:lnTo>
                  <a:lnTo>
                    <a:pt x="753" y="137"/>
                  </a:lnTo>
                  <a:lnTo>
                    <a:pt x="770" y="148"/>
                  </a:lnTo>
                  <a:lnTo>
                    <a:pt x="785" y="160"/>
                  </a:lnTo>
                  <a:lnTo>
                    <a:pt x="800" y="173"/>
                  </a:lnTo>
                  <a:lnTo>
                    <a:pt x="756" y="218"/>
                  </a:lnTo>
                  <a:lnTo>
                    <a:pt x="756" y="218"/>
                  </a:lnTo>
                  <a:lnTo>
                    <a:pt x="742" y="206"/>
                  </a:lnTo>
                  <a:lnTo>
                    <a:pt x="728" y="196"/>
                  </a:lnTo>
                  <a:lnTo>
                    <a:pt x="714" y="187"/>
                  </a:lnTo>
                  <a:lnTo>
                    <a:pt x="699" y="178"/>
                  </a:lnTo>
                  <a:lnTo>
                    <a:pt x="684" y="169"/>
                  </a:lnTo>
                  <a:lnTo>
                    <a:pt x="669" y="162"/>
                  </a:lnTo>
                  <a:lnTo>
                    <a:pt x="654" y="155"/>
                  </a:lnTo>
                  <a:lnTo>
                    <a:pt x="639" y="150"/>
                  </a:lnTo>
                  <a:lnTo>
                    <a:pt x="623" y="145"/>
                  </a:lnTo>
                  <a:lnTo>
                    <a:pt x="606" y="139"/>
                  </a:lnTo>
                  <a:lnTo>
                    <a:pt x="590" y="136"/>
                  </a:lnTo>
                  <a:lnTo>
                    <a:pt x="574" y="133"/>
                  </a:lnTo>
                  <a:lnTo>
                    <a:pt x="558" y="131"/>
                  </a:lnTo>
                  <a:lnTo>
                    <a:pt x="542" y="129"/>
                  </a:lnTo>
                  <a:lnTo>
                    <a:pt x="525" y="128"/>
                  </a:lnTo>
                  <a:lnTo>
                    <a:pt x="509" y="128"/>
                  </a:lnTo>
                  <a:lnTo>
                    <a:pt x="493" y="128"/>
                  </a:lnTo>
                  <a:lnTo>
                    <a:pt x="476" y="129"/>
                  </a:lnTo>
                  <a:lnTo>
                    <a:pt x="459" y="131"/>
                  </a:lnTo>
                  <a:lnTo>
                    <a:pt x="443" y="133"/>
                  </a:lnTo>
                  <a:lnTo>
                    <a:pt x="427" y="136"/>
                  </a:lnTo>
                  <a:lnTo>
                    <a:pt x="411" y="139"/>
                  </a:lnTo>
                  <a:lnTo>
                    <a:pt x="395" y="145"/>
                  </a:lnTo>
                  <a:lnTo>
                    <a:pt x="379" y="150"/>
                  </a:lnTo>
                  <a:lnTo>
                    <a:pt x="364" y="155"/>
                  </a:lnTo>
                  <a:lnTo>
                    <a:pt x="349" y="162"/>
                  </a:lnTo>
                  <a:lnTo>
                    <a:pt x="334" y="169"/>
                  </a:lnTo>
                  <a:lnTo>
                    <a:pt x="319" y="178"/>
                  </a:lnTo>
                  <a:lnTo>
                    <a:pt x="304" y="187"/>
                  </a:lnTo>
                  <a:lnTo>
                    <a:pt x="290" y="196"/>
                  </a:lnTo>
                  <a:lnTo>
                    <a:pt x="276" y="206"/>
                  </a:lnTo>
                  <a:lnTo>
                    <a:pt x="263" y="218"/>
                  </a:lnTo>
                  <a:lnTo>
                    <a:pt x="218" y="173"/>
                  </a:lnTo>
                  <a:lnTo>
                    <a:pt x="218" y="173"/>
                  </a:lnTo>
                  <a:lnTo>
                    <a:pt x="233" y="160"/>
                  </a:lnTo>
                  <a:lnTo>
                    <a:pt x="248" y="148"/>
                  </a:lnTo>
                  <a:lnTo>
                    <a:pt x="264" y="137"/>
                  </a:lnTo>
                  <a:lnTo>
                    <a:pt x="280" y="126"/>
                  </a:lnTo>
                  <a:lnTo>
                    <a:pt x="297" y="117"/>
                  </a:lnTo>
                  <a:lnTo>
                    <a:pt x="315" y="108"/>
                  </a:lnTo>
                  <a:lnTo>
                    <a:pt x="333" y="100"/>
                  </a:lnTo>
                  <a:lnTo>
                    <a:pt x="351" y="92"/>
                  </a:lnTo>
                  <a:lnTo>
                    <a:pt x="369" y="86"/>
                  </a:lnTo>
                  <a:lnTo>
                    <a:pt x="389" y="79"/>
                  </a:lnTo>
                  <a:lnTo>
                    <a:pt x="408" y="75"/>
                  </a:lnTo>
                  <a:lnTo>
                    <a:pt x="427" y="71"/>
                  </a:lnTo>
                  <a:lnTo>
                    <a:pt x="448" y="67"/>
                  </a:lnTo>
                  <a:lnTo>
                    <a:pt x="468" y="65"/>
                  </a:lnTo>
                  <a:lnTo>
                    <a:pt x="488" y="63"/>
                  </a:lnTo>
                  <a:lnTo>
                    <a:pt x="509" y="63"/>
                  </a:lnTo>
                  <a:lnTo>
                    <a:pt x="509" y="63"/>
                  </a:lnTo>
                  <a:close/>
                  <a:moveTo>
                    <a:pt x="173" y="218"/>
                  </a:moveTo>
                  <a:lnTo>
                    <a:pt x="308" y="353"/>
                  </a:lnTo>
                  <a:lnTo>
                    <a:pt x="308" y="353"/>
                  </a:lnTo>
                  <a:lnTo>
                    <a:pt x="306" y="355"/>
                  </a:lnTo>
                  <a:lnTo>
                    <a:pt x="141" y="258"/>
                  </a:lnTo>
                  <a:lnTo>
                    <a:pt x="141" y="258"/>
                  </a:lnTo>
                  <a:lnTo>
                    <a:pt x="156" y="238"/>
                  </a:lnTo>
                  <a:lnTo>
                    <a:pt x="173" y="218"/>
                  </a:lnTo>
                  <a:lnTo>
                    <a:pt x="173" y="218"/>
                  </a:lnTo>
                  <a:close/>
                  <a:moveTo>
                    <a:pt x="109" y="314"/>
                  </a:moveTo>
                  <a:lnTo>
                    <a:pt x="274" y="410"/>
                  </a:lnTo>
                  <a:lnTo>
                    <a:pt x="274" y="410"/>
                  </a:lnTo>
                  <a:lnTo>
                    <a:pt x="274" y="412"/>
                  </a:lnTo>
                  <a:lnTo>
                    <a:pt x="88" y="363"/>
                  </a:lnTo>
                  <a:lnTo>
                    <a:pt x="88" y="363"/>
                  </a:lnTo>
                  <a:lnTo>
                    <a:pt x="98" y="338"/>
                  </a:lnTo>
                  <a:lnTo>
                    <a:pt x="109" y="314"/>
                  </a:lnTo>
                  <a:lnTo>
                    <a:pt x="109" y="314"/>
                  </a:lnTo>
                  <a:close/>
                  <a:moveTo>
                    <a:pt x="72" y="425"/>
                  </a:moveTo>
                  <a:lnTo>
                    <a:pt x="257" y="474"/>
                  </a:lnTo>
                  <a:lnTo>
                    <a:pt x="257" y="474"/>
                  </a:lnTo>
                  <a:lnTo>
                    <a:pt x="257" y="476"/>
                  </a:lnTo>
                  <a:lnTo>
                    <a:pt x="66" y="476"/>
                  </a:lnTo>
                  <a:lnTo>
                    <a:pt x="66" y="476"/>
                  </a:lnTo>
                  <a:lnTo>
                    <a:pt x="68" y="451"/>
                  </a:lnTo>
                  <a:lnTo>
                    <a:pt x="72" y="425"/>
                  </a:lnTo>
                  <a:lnTo>
                    <a:pt x="72" y="425"/>
                  </a:lnTo>
                  <a:close/>
                  <a:moveTo>
                    <a:pt x="66" y="541"/>
                  </a:moveTo>
                  <a:lnTo>
                    <a:pt x="257" y="541"/>
                  </a:lnTo>
                  <a:lnTo>
                    <a:pt x="257" y="541"/>
                  </a:lnTo>
                  <a:lnTo>
                    <a:pt x="257" y="543"/>
                  </a:lnTo>
                  <a:lnTo>
                    <a:pt x="72" y="592"/>
                  </a:lnTo>
                  <a:lnTo>
                    <a:pt x="72" y="592"/>
                  </a:lnTo>
                  <a:lnTo>
                    <a:pt x="68" y="566"/>
                  </a:lnTo>
                  <a:lnTo>
                    <a:pt x="66" y="541"/>
                  </a:lnTo>
                  <a:lnTo>
                    <a:pt x="66" y="541"/>
                  </a:lnTo>
                  <a:close/>
                  <a:moveTo>
                    <a:pt x="88" y="654"/>
                  </a:moveTo>
                  <a:lnTo>
                    <a:pt x="274" y="604"/>
                  </a:lnTo>
                  <a:lnTo>
                    <a:pt x="274" y="604"/>
                  </a:lnTo>
                  <a:lnTo>
                    <a:pt x="274" y="607"/>
                  </a:lnTo>
                  <a:lnTo>
                    <a:pt x="109" y="703"/>
                  </a:lnTo>
                  <a:lnTo>
                    <a:pt x="109" y="703"/>
                  </a:lnTo>
                  <a:lnTo>
                    <a:pt x="98" y="679"/>
                  </a:lnTo>
                  <a:lnTo>
                    <a:pt x="88" y="654"/>
                  </a:lnTo>
                  <a:lnTo>
                    <a:pt x="88" y="654"/>
                  </a:lnTo>
                  <a:close/>
                  <a:moveTo>
                    <a:pt x="141" y="757"/>
                  </a:moveTo>
                  <a:lnTo>
                    <a:pt x="306" y="662"/>
                  </a:lnTo>
                  <a:lnTo>
                    <a:pt x="306" y="662"/>
                  </a:lnTo>
                  <a:lnTo>
                    <a:pt x="308" y="664"/>
                  </a:lnTo>
                  <a:lnTo>
                    <a:pt x="173" y="799"/>
                  </a:lnTo>
                  <a:lnTo>
                    <a:pt x="173" y="799"/>
                  </a:lnTo>
                  <a:lnTo>
                    <a:pt x="156" y="779"/>
                  </a:lnTo>
                  <a:lnTo>
                    <a:pt x="141" y="757"/>
                  </a:lnTo>
                  <a:lnTo>
                    <a:pt x="141" y="757"/>
                  </a:lnTo>
                  <a:close/>
                  <a:moveTo>
                    <a:pt x="509" y="954"/>
                  </a:moveTo>
                  <a:lnTo>
                    <a:pt x="509" y="954"/>
                  </a:lnTo>
                  <a:lnTo>
                    <a:pt x="488" y="953"/>
                  </a:lnTo>
                  <a:lnTo>
                    <a:pt x="468" y="952"/>
                  </a:lnTo>
                  <a:lnTo>
                    <a:pt x="448" y="949"/>
                  </a:lnTo>
                  <a:lnTo>
                    <a:pt x="427" y="946"/>
                  </a:lnTo>
                  <a:lnTo>
                    <a:pt x="408" y="942"/>
                  </a:lnTo>
                  <a:lnTo>
                    <a:pt x="389" y="937"/>
                  </a:lnTo>
                  <a:lnTo>
                    <a:pt x="369" y="931"/>
                  </a:lnTo>
                  <a:lnTo>
                    <a:pt x="351" y="925"/>
                  </a:lnTo>
                  <a:lnTo>
                    <a:pt x="333" y="917"/>
                  </a:lnTo>
                  <a:lnTo>
                    <a:pt x="315" y="909"/>
                  </a:lnTo>
                  <a:lnTo>
                    <a:pt x="297" y="900"/>
                  </a:lnTo>
                  <a:lnTo>
                    <a:pt x="280" y="890"/>
                  </a:lnTo>
                  <a:lnTo>
                    <a:pt x="264" y="880"/>
                  </a:lnTo>
                  <a:lnTo>
                    <a:pt x="248" y="869"/>
                  </a:lnTo>
                  <a:lnTo>
                    <a:pt x="233" y="857"/>
                  </a:lnTo>
                  <a:lnTo>
                    <a:pt x="218" y="844"/>
                  </a:lnTo>
                  <a:lnTo>
                    <a:pt x="263" y="799"/>
                  </a:lnTo>
                  <a:lnTo>
                    <a:pt x="263" y="799"/>
                  </a:lnTo>
                  <a:lnTo>
                    <a:pt x="276" y="811"/>
                  </a:lnTo>
                  <a:lnTo>
                    <a:pt x="290" y="821"/>
                  </a:lnTo>
                  <a:lnTo>
                    <a:pt x="304" y="830"/>
                  </a:lnTo>
                  <a:lnTo>
                    <a:pt x="319" y="839"/>
                  </a:lnTo>
                  <a:lnTo>
                    <a:pt x="334" y="847"/>
                  </a:lnTo>
                  <a:lnTo>
                    <a:pt x="349" y="855"/>
                  </a:lnTo>
                  <a:lnTo>
                    <a:pt x="364" y="861"/>
                  </a:lnTo>
                  <a:lnTo>
                    <a:pt x="379" y="867"/>
                  </a:lnTo>
                  <a:lnTo>
                    <a:pt x="395" y="872"/>
                  </a:lnTo>
                  <a:lnTo>
                    <a:pt x="411" y="878"/>
                  </a:lnTo>
                  <a:lnTo>
                    <a:pt x="427" y="881"/>
                  </a:lnTo>
                  <a:lnTo>
                    <a:pt x="443" y="884"/>
                  </a:lnTo>
                  <a:lnTo>
                    <a:pt x="459" y="887"/>
                  </a:lnTo>
                  <a:lnTo>
                    <a:pt x="476" y="888"/>
                  </a:lnTo>
                  <a:lnTo>
                    <a:pt x="493" y="889"/>
                  </a:lnTo>
                  <a:lnTo>
                    <a:pt x="509" y="889"/>
                  </a:lnTo>
                  <a:lnTo>
                    <a:pt x="509" y="889"/>
                  </a:lnTo>
                  <a:lnTo>
                    <a:pt x="525" y="889"/>
                  </a:lnTo>
                  <a:lnTo>
                    <a:pt x="542" y="888"/>
                  </a:lnTo>
                  <a:lnTo>
                    <a:pt x="558" y="887"/>
                  </a:lnTo>
                  <a:lnTo>
                    <a:pt x="574" y="884"/>
                  </a:lnTo>
                  <a:lnTo>
                    <a:pt x="590" y="881"/>
                  </a:lnTo>
                  <a:lnTo>
                    <a:pt x="606" y="878"/>
                  </a:lnTo>
                  <a:lnTo>
                    <a:pt x="623" y="872"/>
                  </a:lnTo>
                  <a:lnTo>
                    <a:pt x="639" y="867"/>
                  </a:lnTo>
                  <a:lnTo>
                    <a:pt x="654" y="861"/>
                  </a:lnTo>
                  <a:lnTo>
                    <a:pt x="669" y="855"/>
                  </a:lnTo>
                  <a:lnTo>
                    <a:pt x="685" y="847"/>
                  </a:lnTo>
                  <a:lnTo>
                    <a:pt x="699" y="839"/>
                  </a:lnTo>
                  <a:lnTo>
                    <a:pt x="714" y="830"/>
                  </a:lnTo>
                  <a:lnTo>
                    <a:pt x="728" y="821"/>
                  </a:lnTo>
                  <a:lnTo>
                    <a:pt x="742" y="811"/>
                  </a:lnTo>
                  <a:lnTo>
                    <a:pt x="756" y="799"/>
                  </a:lnTo>
                  <a:lnTo>
                    <a:pt x="800" y="844"/>
                  </a:lnTo>
                  <a:lnTo>
                    <a:pt x="800" y="844"/>
                  </a:lnTo>
                  <a:lnTo>
                    <a:pt x="785" y="857"/>
                  </a:lnTo>
                  <a:lnTo>
                    <a:pt x="770" y="869"/>
                  </a:lnTo>
                  <a:lnTo>
                    <a:pt x="753" y="880"/>
                  </a:lnTo>
                  <a:lnTo>
                    <a:pt x="737" y="890"/>
                  </a:lnTo>
                  <a:lnTo>
                    <a:pt x="720" y="900"/>
                  </a:lnTo>
                  <a:lnTo>
                    <a:pt x="703" y="909"/>
                  </a:lnTo>
                  <a:lnTo>
                    <a:pt x="685" y="917"/>
                  </a:lnTo>
                  <a:lnTo>
                    <a:pt x="667" y="925"/>
                  </a:lnTo>
                  <a:lnTo>
                    <a:pt x="648" y="931"/>
                  </a:lnTo>
                  <a:lnTo>
                    <a:pt x="629" y="937"/>
                  </a:lnTo>
                  <a:lnTo>
                    <a:pt x="610" y="942"/>
                  </a:lnTo>
                  <a:lnTo>
                    <a:pt x="590" y="946"/>
                  </a:lnTo>
                  <a:lnTo>
                    <a:pt x="570" y="949"/>
                  </a:lnTo>
                  <a:lnTo>
                    <a:pt x="550" y="952"/>
                  </a:lnTo>
                  <a:lnTo>
                    <a:pt x="529" y="953"/>
                  </a:lnTo>
                  <a:lnTo>
                    <a:pt x="509" y="954"/>
                  </a:lnTo>
                  <a:lnTo>
                    <a:pt x="509" y="954"/>
                  </a:lnTo>
                  <a:close/>
                  <a:moveTo>
                    <a:pt x="845" y="799"/>
                  </a:moveTo>
                  <a:lnTo>
                    <a:pt x="709" y="664"/>
                  </a:lnTo>
                  <a:lnTo>
                    <a:pt x="709" y="664"/>
                  </a:lnTo>
                  <a:lnTo>
                    <a:pt x="712" y="662"/>
                  </a:lnTo>
                  <a:lnTo>
                    <a:pt x="878" y="758"/>
                  </a:lnTo>
                  <a:lnTo>
                    <a:pt x="878" y="758"/>
                  </a:lnTo>
                  <a:lnTo>
                    <a:pt x="862" y="779"/>
                  </a:lnTo>
                  <a:lnTo>
                    <a:pt x="845" y="799"/>
                  </a:lnTo>
                  <a:lnTo>
                    <a:pt x="845" y="799"/>
                  </a:lnTo>
                  <a:close/>
                  <a:moveTo>
                    <a:pt x="909" y="703"/>
                  </a:moveTo>
                  <a:lnTo>
                    <a:pt x="744" y="607"/>
                  </a:lnTo>
                  <a:lnTo>
                    <a:pt x="744" y="607"/>
                  </a:lnTo>
                  <a:lnTo>
                    <a:pt x="744" y="604"/>
                  </a:lnTo>
                  <a:lnTo>
                    <a:pt x="929" y="654"/>
                  </a:lnTo>
                  <a:lnTo>
                    <a:pt x="929" y="654"/>
                  </a:lnTo>
                  <a:lnTo>
                    <a:pt x="920" y="679"/>
                  </a:lnTo>
                  <a:lnTo>
                    <a:pt x="909" y="703"/>
                  </a:lnTo>
                  <a:lnTo>
                    <a:pt x="909" y="703"/>
                  </a:lnTo>
                  <a:close/>
                  <a:moveTo>
                    <a:pt x="946" y="592"/>
                  </a:moveTo>
                  <a:lnTo>
                    <a:pt x="761" y="543"/>
                  </a:lnTo>
                  <a:lnTo>
                    <a:pt x="761" y="543"/>
                  </a:lnTo>
                  <a:lnTo>
                    <a:pt x="761" y="541"/>
                  </a:lnTo>
                  <a:lnTo>
                    <a:pt x="953" y="541"/>
                  </a:lnTo>
                  <a:lnTo>
                    <a:pt x="953" y="541"/>
                  </a:lnTo>
                  <a:lnTo>
                    <a:pt x="950" y="566"/>
                  </a:lnTo>
                  <a:lnTo>
                    <a:pt x="946" y="592"/>
                  </a:lnTo>
                  <a:lnTo>
                    <a:pt x="946" y="592"/>
                  </a:lnTo>
                  <a:close/>
                  <a:moveTo>
                    <a:pt x="761" y="476"/>
                  </a:moveTo>
                  <a:lnTo>
                    <a:pt x="761" y="476"/>
                  </a:lnTo>
                  <a:lnTo>
                    <a:pt x="761" y="474"/>
                  </a:lnTo>
                  <a:lnTo>
                    <a:pt x="946" y="424"/>
                  </a:lnTo>
                  <a:lnTo>
                    <a:pt x="946" y="424"/>
                  </a:lnTo>
                  <a:lnTo>
                    <a:pt x="950" y="451"/>
                  </a:lnTo>
                  <a:lnTo>
                    <a:pt x="953" y="476"/>
                  </a:lnTo>
                  <a:lnTo>
                    <a:pt x="761" y="47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7" name="Freeform 45"/>
            <p:cNvSpPr>
              <a:spLocks noEditPoints="1"/>
            </p:cNvSpPr>
            <p:nvPr/>
          </p:nvSpPr>
          <p:spPr bwMode="auto">
            <a:xfrm>
              <a:off x="6726383" y="4440968"/>
              <a:ext cx="291022" cy="291022"/>
            </a:xfrm>
            <a:custGeom>
              <a:avLst/>
              <a:gdLst>
                <a:gd name="T0" fmla="*/ 246 w 1019"/>
                <a:gd name="T1" fmla="*/ 73 h 1017"/>
                <a:gd name="T2" fmla="*/ 40 w 1019"/>
                <a:gd name="T3" fmla="*/ 311 h 1017"/>
                <a:gd name="T4" fmla="*/ 11 w 1019"/>
                <a:gd name="T5" fmla="*/ 610 h 1017"/>
                <a:gd name="T6" fmla="*/ 168 w 1019"/>
                <a:gd name="T7" fmla="*/ 885 h 1017"/>
                <a:gd name="T8" fmla="*/ 458 w 1019"/>
                <a:gd name="T9" fmla="*/ 1015 h 1017"/>
                <a:gd name="T10" fmla="*/ 752 w 1019"/>
                <a:gd name="T11" fmla="*/ 956 h 1017"/>
                <a:gd name="T12" fmla="*/ 968 w 1019"/>
                <a:gd name="T13" fmla="*/ 728 h 1017"/>
                <a:gd name="T14" fmla="*/ 1012 w 1019"/>
                <a:gd name="T15" fmla="*/ 431 h 1017"/>
                <a:gd name="T16" fmla="*/ 870 w 1019"/>
                <a:gd name="T17" fmla="*/ 149 h 1017"/>
                <a:gd name="T18" fmla="*/ 587 w 1019"/>
                <a:gd name="T19" fmla="*/ 5 h 1017"/>
                <a:gd name="T20" fmla="*/ 649 w 1019"/>
                <a:gd name="T21" fmla="*/ 86 h 1017"/>
                <a:gd name="T22" fmla="*/ 730 w 1019"/>
                <a:gd name="T23" fmla="*/ 197 h 1017"/>
                <a:gd name="T24" fmla="*/ 527 w 1019"/>
                <a:gd name="T25" fmla="*/ 128 h 1017"/>
                <a:gd name="T26" fmla="*/ 331 w 1019"/>
                <a:gd name="T27" fmla="*/ 172 h 1017"/>
                <a:gd name="T28" fmla="*/ 316 w 1019"/>
                <a:gd name="T29" fmla="*/ 108 h 1017"/>
                <a:gd name="T30" fmla="*/ 691 w 1019"/>
                <a:gd name="T31" fmla="*/ 645 h 1017"/>
                <a:gd name="T32" fmla="*/ 644 w 1019"/>
                <a:gd name="T33" fmla="*/ 644 h 1017"/>
                <a:gd name="T34" fmla="*/ 421 w 1019"/>
                <a:gd name="T35" fmla="*/ 677 h 1017"/>
                <a:gd name="T36" fmla="*/ 330 w 1019"/>
                <a:gd name="T37" fmla="*/ 644 h 1017"/>
                <a:gd name="T38" fmla="*/ 191 w 1019"/>
                <a:gd name="T39" fmla="*/ 508 h 1017"/>
                <a:gd name="T40" fmla="*/ 329 w 1019"/>
                <a:gd name="T41" fmla="*/ 372 h 1017"/>
                <a:gd name="T42" fmla="*/ 404 w 1019"/>
                <a:gd name="T43" fmla="*/ 350 h 1017"/>
                <a:gd name="T44" fmla="*/ 615 w 1019"/>
                <a:gd name="T45" fmla="*/ 350 h 1017"/>
                <a:gd name="T46" fmla="*/ 689 w 1019"/>
                <a:gd name="T47" fmla="*/ 373 h 1017"/>
                <a:gd name="T48" fmla="*/ 828 w 1019"/>
                <a:gd name="T49" fmla="*/ 508 h 1017"/>
                <a:gd name="T50" fmla="*/ 689 w 1019"/>
                <a:gd name="T51" fmla="*/ 770 h 1017"/>
                <a:gd name="T52" fmla="*/ 376 w 1019"/>
                <a:gd name="T53" fmla="*/ 797 h 1017"/>
                <a:gd name="T54" fmla="*/ 509 w 1019"/>
                <a:gd name="T55" fmla="*/ 763 h 1017"/>
                <a:gd name="T56" fmla="*/ 330 w 1019"/>
                <a:gd name="T57" fmla="*/ 247 h 1017"/>
                <a:gd name="T58" fmla="*/ 643 w 1019"/>
                <a:gd name="T59" fmla="*/ 220 h 1017"/>
                <a:gd name="T60" fmla="*/ 509 w 1019"/>
                <a:gd name="T61" fmla="*/ 254 h 1017"/>
                <a:gd name="T62" fmla="*/ 65 w 1019"/>
                <a:gd name="T63" fmla="*/ 488 h 1017"/>
                <a:gd name="T64" fmla="*/ 150 w 1019"/>
                <a:gd name="T65" fmla="*/ 248 h 1017"/>
                <a:gd name="T66" fmla="*/ 146 w 1019"/>
                <a:gd name="T67" fmla="*/ 390 h 1017"/>
                <a:gd name="T68" fmla="*/ 138 w 1019"/>
                <a:gd name="T69" fmla="*/ 593 h 1017"/>
                <a:gd name="T70" fmla="*/ 173 w 1019"/>
                <a:gd name="T71" fmla="*/ 799 h 1017"/>
                <a:gd name="T72" fmla="*/ 68 w 1019"/>
                <a:gd name="T73" fmla="*/ 570 h 1017"/>
                <a:gd name="T74" fmla="*/ 370 w 1019"/>
                <a:gd name="T75" fmla="*/ 931 h 1017"/>
                <a:gd name="T76" fmla="*/ 289 w 1019"/>
                <a:gd name="T77" fmla="*/ 820 h 1017"/>
                <a:gd name="T78" fmla="*/ 492 w 1019"/>
                <a:gd name="T79" fmla="*/ 889 h 1017"/>
                <a:gd name="T80" fmla="*/ 688 w 1019"/>
                <a:gd name="T81" fmla="*/ 845 h 1017"/>
                <a:gd name="T82" fmla="*/ 703 w 1019"/>
                <a:gd name="T83" fmla="*/ 909 h 1017"/>
                <a:gd name="T84" fmla="*/ 801 w 1019"/>
                <a:gd name="T85" fmla="*/ 754 h 1017"/>
                <a:gd name="T86" fmla="*/ 885 w 1019"/>
                <a:gd name="T87" fmla="*/ 577 h 1017"/>
                <a:gd name="T88" fmla="*/ 867 w 1019"/>
                <a:gd name="T89" fmla="*/ 375 h 1017"/>
                <a:gd name="T90" fmla="*/ 881 w 1019"/>
                <a:gd name="T91" fmla="*/ 264 h 1017"/>
                <a:gd name="T92" fmla="*/ 954 w 1019"/>
                <a:gd name="T93" fmla="*/ 508 h 1017"/>
                <a:gd name="T94" fmla="*/ 891 w 1019"/>
                <a:gd name="T95" fmla="*/ 737 h 1017"/>
                <a:gd name="T96" fmla="*/ 609 w 1019"/>
                <a:gd name="T97" fmla="*/ 430 h 1017"/>
                <a:gd name="T98" fmla="*/ 498 w 1019"/>
                <a:gd name="T99" fmla="*/ 382 h 1017"/>
                <a:gd name="T100" fmla="*/ 394 w 1019"/>
                <a:gd name="T101" fmla="*/ 457 h 1017"/>
                <a:gd name="T102" fmla="*/ 319 w 1019"/>
                <a:gd name="T103" fmla="*/ 508 h 1017"/>
                <a:gd name="T104" fmla="*/ 399 w 1019"/>
                <a:gd name="T105" fmla="*/ 570 h 1017"/>
                <a:gd name="T106" fmla="*/ 509 w 1019"/>
                <a:gd name="T107" fmla="*/ 636 h 1017"/>
                <a:gd name="T108" fmla="*/ 615 w 1019"/>
                <a:gd name="T109" fmla="*/ 578 h 1017"/>
                <a:gd name="T110" fmla="*/ 700 w 1019"/>
                <a:gd name="T111" fmla="*/ 515 h 1017"/>
                <a:gd name="T112" fmla="*/ 509 w 1019"/>
                <a:gd name="T113" fmla="*/ 572 h 1017"/>
                <a:gd name="T114" fmla="*/ 447 w 1019"/>
                <a:gd name="T115" fmla="*/ 496 h 1017"/>
                <a:gd name="T116" fmla="*/ 546 w 1019"/>
                <a:gd name="T117" fmla="*/ 456 h 1017"/>
                <a:gd name="T118" fmla="*/ 546 w 1019"/>
                <a:gd name="T119" fmla="*/ 56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9" h="1017">
                  <a:moveTo>
                    <a:pt x="509" y="0"/>
                  </a:moveTo>
                  <a:lnTo>
                    <a:pt x="509" y="0"/>
                  </a:lnTo>
                  <a:lnTo>
                    <a:pt x="483" y="0"/>
                  </a:lnTo>
                  <a:lnTo>
                    <a:pt x="458" y="2"/>
                  </a:lnTo>
                  <a:lnTo>
                    <a:pt x="432" y="5"/>
                  </a:lnTo>
                  <a:lnTo>
                    <a:pt x="407" y="10"/>
                  </a:lnTo>
                  <a:lnTo>
                    <a:pt x="382" y="16"/>
                  </a:lnTo>
                  <a:lnTo>
                    <a:pt x="359" y="22"/>
                  </a:lnTo>
                  <a:lnTo>
                    <a:pt x="334" y="30"/>
                  </a:lnTo>
                  <a:lnTo>
                    <a:pt x="312" y="40"/>
                  </a:lnTo>
                  <a:lnTo>
                    <a:pt x="289" y="50"/>
                  </a:lnTo>
                  <a:lnTo>
                    <a:pt x="268" y="61"/>
                  </a:lnTo>
                  <a:lnTo>
                    <a:pt x="246" y="73"/>
                  </a:lnTo>
                  <a:lnTo>
                    <a:pt x="225" y="87"/>
                  </a:lnTo>
                  <a:lnTo>
                    <a:pt x="205" y="101"/>
                  </a:lnTo>
                  <a:lnTo>
                    <a:pt x="186" y="116"/>
                  </a:lnTo>
                  <a:lnTo>
                    <a:pt x="168" y="132"/>
                  </a:lnTo>
                  <a:lnTo>
                    <a:pt x="150" y="149"/>
                  </a:lnTo>
                  <a:lnTo>
                    <a:pt x="132" y="166"/>
                  </a:lnTo>
                  <a:lnTo>
                    <a:pt x="117" y="184"/>
                  </a:lnTo>
                  <a:lnTo>
                    <a:pt x="101" y="204"/>
                  </a:lnTo>
                  <a:lnTo>
                    <a:pt x="87" y="224"/>
                  </a:lnTo>
                  <a:lnTo>
                    <a:pt x="74" y="245"/>
                  </a:lnTo>
                  <a:lnTo>
                    <a:pt x="62" y="266"/>
                  </a:lnTo>
                  <a:lnTo>
                    <a:pt x="51" y="288"/>
                  </a:lnTo>
                  <a:lnTo>
                    <a:pt x="40" y="311"/>
                  </a:lnTo>
                  <a:lnTo>
                    <a:pt x="32" y="334"/>
                  </a:lnTo>
                  <a:lnTo>
                    <a:pt x="23" y="357"/>
                  </a:lnTo>
                  <a:lnTo>
                    <a:pt x="17" y="382"/>
                  </a:lnTo>
                  <a:lnTo>
                    <a:pt x="11" y="405"/>
                  </a:lnTo>
                  <a:lnTo>
                    <a:pt x="7" y="431"/>
                  </a:lnTo>
                  <a:lnTo>
                    <a:pt x="4" y="457"/>
                  </a:lnTo>
                  <a:lnTo>
                    <a:pt x="2" y="483"/>
                  </a:lnTo>
                  <a:lnTo>
                    <a:pt x="0" y="508"/>
                  </a:lnTo>
                  <a:lnTo>
                    <a:pt x="0" y="508"/>
                  </a:lnTo>
                  <a:lnTo>
                    <a:pt x="2" y="534"/>
                  </a:lnTo>
                  <a:lnTo>
                    <a:pt x="4" y="560"/>
                  </a:lnTo>
                  <a:lnTo>
                    <a:pt x="7" y="586"/>
                  </a:lnTo>
                  <a:lnTo>
                    <a:pt x="11" y="610"/>
                  </a:lnTo>
                  <a:lnTo>
                    <a:pt x="17" y="635"/>
                  </a:lnTo>
                  <a:lnTo>
                    <a:pt x="23" y="660"/>
                  </a:lnTo>
                  <a:lnTo>
                    <a:pt x="32" y="683"/>
                  </a:lnTo>
                  <a:lnTo>
                    <a:pt x="40" y="706"/>
                  </a:lnTo>
                  <a:lnTo>
                    <a:pt x="51" y="728"/>
                  </a:lnTo>
                  <a:lnTo>
                    <a:pt x="62" y="751"/>
                  </a:lnTo>
                  <a:lnTo>
                    <a:pt x="74" y="772"/>
                  </a:lnTo>
                  <a:lnTo>
                    <a:pt x="87" y="793"/>
                  </a:lnTo>
                  <a:lnTo>
                    <a:pt x="101" y="813"/>
                  </a:lnTo>
                  <a:lnTo>
                    <a:pt x="117" y="831"/>
                  </a:lnTo>
                  <a:lnTo>
                    <a:pt x="132" y="851"/>
                  </a:lnTo>
                  <a:lnTo>
                    <a:pt x="150" y="868"/>
                  </a:lnTo>
                  <a:lnTo>
                    <a:pt x="168" y="885"/>
                  </a:lnTo>
                  <a:lnTo>
                    <a:pt x="186" y="901"/>
                  </a:lnTo>
                  <a:lnTo>
                    <a:pt x="205" y="916"/>
                  </a:lnTo>
                  <a:lnTo>
                    <a:pt x="225" y="930"/>
                  </a:lnTo>
                  <a:lnTo>
                    <a:pt x="246" y="943"/>
                  </a:lnTo>
                  <a:lnTo>
                    <a:pt x="268" y="956"/>
                  </a:lnTo>
                  <a:lnTo>
                    <a:pt x="289" y="967"/>
                  </a:lnTo>
                  <a:lnTo>
                    <a:pt x="312" y="977"/>
                  </a:lnTo>
                  <a:lnTo>
                    <a:pt x="334" y="986"/>
                  </a:lnTo>
                  <a:lnTo>
                    <a:pt x="359" y="994"/>
                  </a:lnTo>
                  <a:lnTo>
                    <a:pt x="382" y="1001"/>
                  </a:lnTo>
                  <a:lnTo>
                    <a:pt x="407" y="1007"/>
                  </a:lnTo>
                  <a:lnTo>
                    <a:pt x="432" y="1012"/>
                  </a:lnTo>
                  <a:lnTo>
                    <a:pt x="458" y="1015"/>
                  </a:lnTo>
                  <a:lnTo>
                    <a:pt x="483" y="1017"/>
                  </a:lnTo>
                  <a:lnTo>
                    <a:pt x="509" y="1017"/>
                  </a:lnTo>
                  <a:lnTo>
                    <a:pt x="509" y="1017"/>
                  </a:lnTo>
                  <a:lnTo>
                    <a:pt x="536" y="1017"/>
                  </a:lnTo>
                  <a:lnTo>
                    <a:pt x="562" y="1015"/>
                  </a:lnTo>
                  <a:lnTo>
                    <a:pt x="587" y="1012"/>
                  </a:lnTo>
                  <a:lnTo>
                    <a:pt x="612" y="1007"/>
                  </a:lnTo>
                  <a:lnTo>
                    <a:pt x="637" y="1001"/>
                  </a:lnTo>
                  <a:lnTo>
                    <a:pt x="660" y="994"/>
                  </a:lnTo>
                  <a:lnTo>
                    <a:pt x="684" y="986"/>
                  </a:lnTo>
                  <a:lnTo>
                    <a:pt x="708" y="977"/>
                  </a:lnTo>
                  <a:lnTo>
                    <a:pt x="730" y="967"/>
                  </a:lnTo>
                  <a:lnTo>
                    <a:pt x="752" y="956"/>
                  </a:lnTo>
                  <a:lnTo>
                    <a:pt x="773" y="943"/>
                  </a:lnTo>
                  <a:lnTo>
                    <a:pt x="793" y="930"/>
                  </a:lnTo>
                  <a:lnTo>
                    <a:pt x="814" y="916"/>
                  </a:lnTo>
                  <a:lnTo>
                    <a:pt x="833" y="901"/>
                  </a:lnTo>
                  <a:lnTo>
                    <a:pt x="851" y="885"/>
                  </a:lnTo>
                  <a:lnTo>
                    <a:pt x="870" y="868"/>
                  </a:lnTo>
                  <a:lnTo>
                    <a:pt x="886" y="851"/>
                  </a:lnTo>
                  <a:lnTo>
                    <a:pt x="902" y="831"/>
                  </a:lnTo>
                  <a:lnTo>
                    <a:pt x="917" y="813"/>
                  </a:lnTo>
                  <a:lnTo>
                    <a:pt x="932" y="793"/>
                  </a:lnTo>
                  <a:lnTo>
                    <a:pt x="945" y="772"/>
                  </a:lnTo>
                  <a:lnTo>
                    <a:pt x="956" y="751"/>
                  </a:lnTo>
                  <a:lnTo>
                    <a:pt x="968" y="728"/>
                  </a:lnTo>
                  <a:lnTo>
                    <a:pt x="978" y="706"/>
                  </a:lnTo>
                  <a:lnTo>
                    <a:pt x="988" y="683"/>
                  </a:lnTo>
                  <a:lnTo>
                    <a:pt x="995" y="660"/>
                  </a:lnTo>
                  <a:lnTo>
                    <a:pt x="1003" y="635"/>
                  </a:lnTo>
                  <a:lnTo>
                    <a:pt x="1008" y="610"/>
                  </a:lnTo>
                  <a:lnTo>
                    <a:pt x="1012" y="586"/>
                  </a:lnTo>
                  <a:lnTo>
                    <a:pt x="1015" y="560"/>
                  </a:lnTo>
                  <a:lnTo>
                    <a:pt x="1018" y="534"/>
                  </a:lnTo>
                  <a:lnTo>
                    <a:pt x="1019" y="508"/>
                  </a:lnTo>
                  <a:lnTo>
                    <a:pt x="1019" y="508"/>
                  </a:lnTo>
                  <a:lnTo>
                    <a:pt x="1018" y="483"/>
                  </a:lnTo>
                  <a:lnTo>
                    <a:pt x="1015" y="457"/>
                  </a:lnTo>
                  <a:lnTo>
                    <a:pt x="1012" y="431"/>
                  </a:lnTo>
                  <a:lnTo>
                    <a:pt x="1008" y="405"/>
                  </a:lnTo>
                  <a:lnTo>
                    <a:pt x="1003" y="382"/>
                  </a:lnTo>
                  <a:lnTo>
                    <a:pt x="995" y="357"/>
                  </a:lnTo>
                  <a:lnTo>
                    <a:pt x="988" y="334"/>
                  </a:lnTo>
                  <a:lnTo>
                    <a:pt x="978" y="311"/>
                  </a:lnTo>
                  <a:lnTo>
                    <a:pt x="968" y="288"/>
                  </a:lnTo>
                  <a:lnTo>
                    <a:pt x="956" y="266"/>
                  </a:lnTo>
                  <a:lnTo>
                    <a:pt x="945" y="245"/>
                  </a:lnTo>
                  <a:lnTo>
                    <a:pt x="932" y="224"/>
                  </a:lnTo>
                  <a:lnTo>
                    <a:pt x="917" y="204"/>
                  </a:lnTo>
                  <a:lnTo>
                    <a:pt x="902" y="184"/>
                  </a:lnTo>
                  <a:lnTo>
                    <a:pt x="886" y="166"/>
                  </a:lnTo>
                  <a:lnTo>
                    <a:pt x="870" y="149"/>
                  </a:lnTo>
                  <a:lnTo>
                    <a:pt x="851" y="132"/>
                  </a:lnTo>
                  <a:lnTo>
                    <a:pt x="833" y="116"/>
                  </a:lnTo>
                  <a:lnTo>
                    <a:pt x="814" y="101"/>
                  </a:lnTo>
                  <a:lnTo>
                    <a:pt x="793" y="87"/>
                  </a:lnTo>
                  <a:lnTo>
                    <a:pt x="773" y="73"/>
                  </a:lnTo>
                  <a:lnTo>
                    <a:pt x="752" y="61"/>
                  </a:lnTo>
                  <a:lnTo>
                    <a:pt x="730" y="50"/>
                  </a:lnTo>
                  <a:lnTo>
                    <a:pt x="708" y="40"/>
                  </a:lnTo>
                  <a:lnTo>
                    <a:pt x="684" y="30"/>
                  </a:lnTo>
                  <a:lnTo>
                    <a:pt x="660" y="22"/>
                  </a:lnTo>
                  <a:lnTo>
                    <a:pt x="637" y="16"/>
                  </a:lnTo>
                  <a:lnTo>
                    <a:pt x="612" y="10"/>
                  </a:lnTo>
                  <a:lnTo>
                    <a:pt x="587" y="5"/>
                  </a:lnTo>
                  <a:lnTo>
                    <a:pt x="562" y="2"/>
                  </a:lnTo>
                  <a:lnTo>
                    <a:pt x="536" y="0"/>
                  </a:lnTo>
                  <a:lnTo>
                    <a:pt x="509" y="0"/>
                  </a:lnTo>
                  <a:lnTo>
                    <a:pt x="509" y="0"/>
                  </a:lnTo>
                  <a:close/>
                  <a:moveTo>
                    <a:pt x="509" y="63"/>
                  </a:moveTo>
                  <a:lnTo>
                    <a:pt x="509" y="63"/>
                  </a:lnTo>
                  <a:lnTo>
                    <a:pt x="530" y="63"/>
                  </a:lnTo>
                  <a:lnTo>
                    <a:pt x="551" y="65"/>
                  </a:lnTo>
                  <a:lnTo>
                    <a:pt x="571" y="67"/>
                  </a:lnTo>
                  <a:lnTo>
                    <a:pt x="591" y="71"/>
                  </a:lnTo>
                  <a:lnTo>
                    <a:pt x="611" y="75"/>
                  </a:lnTo>
                  <a:lnTo>
                    <a:pt x="630" y="79"/>
                  </a:lnTo>
                  <a:lnTo>
                    <a:pt x="649" y="86"/>
                  </a:lnTo>
                  <a:lnTo>
                    <a:pt x="668" y="92"/>
                  </a:lnTo>
                  <a:lnTo>
                    <a:pt x="686" y="100"/>
                  </a:lnTo>
                  <a:lnTo>
                    <a:pt x="703" y="108"/>
                  </a:lnTo>
                  <a:lnTo>
                    <a:pt x="720" y="117"/>
                  </a:lnTo>
                  <a:lnTo>
                    <a:pt x="738" y="126"/>
                  </a:lnTo>
                  <a:lnTo>
                    <a:pt x="755" y="137"/>
                  </a:lnTo>
                  <a:lnTo>
                    <a:pt x="770" y="148"/>
                  </a:lnTo>
                  <a:lnTo>
                    <a:pt x="786" y="160"/>
                  </a:lnTo>
                  <a:lnTo>
                    <a:pt x="801" y="173"/>
                  </a:lnTo>
                  <a:lnTo>
                    <a:pt x="756" y="218"/>
                  </a:lnTo>
                  <a:lnTo>
                    <a:pt x="756" y="218"/>
                  </a:lnTo>
                  <a:lnTo>
                    <a:pt x="743" y="207"/>
                  </a:lnTo>
                  <a:lnTo>
                    <a:pt x="730" y="197"/>
                  </a:lnTo>
                  <a:lnTo>
                    <a:pt x="716" y="188"/>
                  </a:lnTo>
                  <a:lnTo>
                    <a:pt x="702" y="179"/>
                  </a:lnTo>
                  <a:lnTo>
                    <a:pt x="688" y="172"/>
                  </a:lnTo>
                  <a:lnTo>
                    <a:pt x="673" y="164"/>
                  </a:lnTo>
                  <a:lnTo>
                    <a:pt x="658" y="157"/>
                  </a:lnTo>
                  <a:lnTo>
                    <a:pt x="643" y="151"/>
                  </a:lnTo>
                  <a:lnTo>
                    <a:pt x="627" y="146"/>
                  </a:lnTo>
                  <a:lnTo>
                    <a:pt x="611" y="140"/>
                  </a:lnTo>
                  <a:lnTo>
                    <a:pt x="595" y="136"/>
                  </a:lnTo>
                  <a:lnTo>
                    <a:pt x="578" y="133"/>
                  </a:lnTo>
                  <a:lnTo>
                    <a:pt x="562" y="131"/>
                  </a:lnTo>
                  <a:lnTo>
                    <a:pt x="544" y="129"/>
                  </a:lnTo>
                  <a:lnTo>
                    <a:pt x="527" y="128"/>
                  </a:lnTo>
                  <a:lnTo>
                    <a:pt x="509" y="126"/>
                  </a:lnTo>
                  <a:lnTo>
                    <a:pt x="509" y="126"/>
                  </a:lnTo>
                  <a:lnTo>
                    <a:pt x="492" y="128"/>
                  </a:lnTo>
                  <a:lnTo>
                    <a:pt x="475" y="129"/>
                  </a:lnTo>
                  <a:lnTo>
                    <a:pt x="458" y="131"/>
                  </a:lnTo>
                  <a:lnTo>
                    <a:pt x="440" y="133"/>
                  </a:lnTo>
                  <a:lnTo>
                    <a:pt x="424" y="136"/>
                  </a:lnTo>
                  <a:lnTo>
                    <a:pt x="408" y="140"/>
                  </a:lnTo>
                  <a:lnTo>
                    <a:pt x="392" y="146"/>
                  </a:lnTo>
                  <a:lnTo>
                    <a:pt x="376" y="151"/>
                  </a:lnTo>
                  <a:lnTo>
                    <a:pt x="361" y="157"/>
                  </a:lnTo>
                  <a:lnTo>
                    <a:pt x="346" y="164"/>
                  </a:lnTo>
                  <a:lnTo>
                    <a:pt x="331" y="172"/>
                  </a:lnTo>
                  <a:lnTo>
                    <a:pt x="317" y="179"/>
                  </a:lnTo>
                  <a:lnTo>
                    <a:pt x="303" y="188"/>
                  </a:lnTo>
                  <a:lnTo>
                    <a:pt x="289" y="197"/>
                  </a:lnTo>
                  <a:lnTo>
                    <a:pt x="276" y="207"/>
                  </a:lnTo>
                  <a:lnTo>
                    <a:pt x="263" y="218"/>
                  </a:lnTo>
                  <a:lnTo>
                    <a:pt x="218" y="173"/>
                  </a:lnTo>
                  <a:lnTo>
                    <a:pt x="218" y="173"/>
                  </a:lnTo>
                  <a:lnTo>
                    <a:pt x="233" y="160"/>
                  </a:lnTo>
                  <a:lnTo>
                    <a:pt x="248" y="148"/>
                  </a:lnTo>
                  <a:lnTo>
                    <a:pt x="264" y="137"/>
                  </a:lnTo>
                  <a:lnTo>
                    <a:pt x="282" y="126"/>
                  </a:lnTo>
                  <a:lnTo>
                    <a:pt x="298" y="117"/>
                  </a:lnTo>
                  <a:lnTo>
                    <a:pt x="316" y="108"/>
                  </a:lnTo>
                  <a:lnTo>
                    <a:pt x="333" y="100"/>
                  </a:lnTo>
                  <a:lnTo>
                    <a:pt x="351" y="92"/>
                  </a:lnTo>
                  <a:lnTo>
                    <a:pt x="370" y="86"/>
                  </a:lnTo>
                  <a:lnTo>
                    <a:pt x="389" y="79"/>
                  </a:lnTo>
                  <a:lnTo>
                    <a:pt x="408" y="75"/>
                  </a:lnTo>
                  <a:lnTo>
                    <a:pt x="427" y="71"/>
                  </a:lnTo>
                  <a:lnTo>
                    <a:pt x="448" y="67"/>
                  </a:lnTo>
                  <a:lnTo>
                    <a:pt x="468" y="65"/>
                  </a:lnTo>
                  <a:lnTo>
                    <a:pt x="489" y="63"/>
                  </a:lnTo>
                  <a:lnTo>
                    <a:pt x="509" y="63"/>
                  </a:lnTo>
                  <a:lnTo>
                    <a:pt x="509" y="63"/>
                  </a:lnTo>
                  <a:close/>
                  <a:moveTo>
                    <a:pt x="691" y="645"/>
                  </a:moveTo>
                  <a:lnTo>
                    <a:pt x="691" y="645"/>
                  </a:lnTo>
                  <a:lnTo>
                    <a:pt x="690" y="645"/>
                  </a:lnTo>
                  <a:lnTo>
                    <a:pt x="690" y="645"/>
                  </a:lnTo>
                  <a:lnTo>
                    <a:pt x="689" y="644"/>
                  </a:lnTo>
                  <a:lnTo>
                    <a:pt x="689" y="644"/>
                  </a:lnTo>
                  <a:lnTo>
                    <a:pt x="684" y="639"/>
                  </a:lnTo>
                  <a:lnTo>
                    <a:pt x="679" y="636"/>
                  </a:lnTo>
                  <a:lnTo>
                    <a:pt x="673" y="635"/>
                  </a:lnTo>
                  <a:lnTo>
                    <a:pt x="667" y="634"/>
                  </a:lnTo>
                  <a:lnTo>
                    <a:pt x="660" y="635"/>
                  </a:lnTo>
                  <a:lnTo>
                    <a:pt x="655" y="636"/>
                  </a:lnTo>
                  <a:lnTo>
                    <a:pt x="650" y="639"/>
                  </a:lnTo>
                  <a:lnTo>
                    <a:pt x="644" y="644"/>
                  </a:lnTo>
                  <a:lnTo>
                    <a:pt x="644" y="644"/>
                  </a:lnTo>
                  <a:lnTo>
                    <a:pt x="630" y="657"/>
                  </a:lnTo>
                  <a:lnTo>
                    <a:pt x="614" y="667"/>
                  </a:lnTo>
                  <a:lnTo>
                    <a:pt x="598" y="677"/>
                  </a:lnTo>
                  <a:lnTo>
                    <a:pt x="581" y="685"/>
                  </a:lnTo>
                  <a:lnTo>
                    <a:pt x="564" y="691"/>
                  </a:lnTo>
                  <a:lnTo>
                    <a:pt x="546" y="695"/>
                  </a:lnTo>
                  <a:lnTo>
                    <a:pt x="527" y="698"/>
                  </a:lnTo>
                  <a:lnTo>
                    <a:pt x="509" y="699"/>
                  </a:lnTo>
                  <a:lnTo>
                    <a:pt x="491" y="698"/>
                  </a:lnTo>
                  <a:lnTo>
                    <a:pt x="473" y="695"/>
                  </a:lnTo>
                  <a:lnTo>
                    <a:pt x="455" y="691"/>
                  </a:lnTo>
                  <a:lnTo>
                    <a:pt x="437" y="685"/>
                  </a:lnTo>
                  <a:lnTo>
                    <a:pt x="421" y="677"/>
                  </a:lnTo>
                  <a:lnTo>
                    <a:pt x="404" y="667"/>
                  </a:lnTo>
                  <a:lnTo>
                    <a:pt x="389" y="657"/>
                  </a:lnTo>
                  <a:lnTo>
                    <a:pt x="375" y="644"/>
                  </a:lnTo>
                  <a:lnTo>
                    <a:pt x="375" y="644"/>
                  </a:lnTo>
                  <a:lnTo>
                    <a:pt x="370" y="639"/>
                  </a:lnTo>
                  <a:lnTo>
                    <a:pt x="364" y="636"/>
                  </a:lnTo>
                  <a:lnTo>
                    <a:pt x="358" y="635"/>
                  </a:lnTo>
                  <a:lnTo>
                    <a:pt x="352" y="634"/>
                  </a:lnTo>
                  <a:lnTo>
                    <a:pt x="346" y="635"/>
                  </a:lnTo>
                  <a:lnTo>
                    <a:pt x="340" y="636"/>
                  </a:lnTo>
                  <a:lnTo>
                    <a:pt x="334" y="639"/>
                  </a:lnTo>
                  <a:lnTo>
                    <a:pt x="330" y="644"/>
                  </a:lnTo>
                  <a:lnTo>
                    <a:pt x="330" y="644"/>
                  </a:lnTo>
                  <a:lnTo>
                    <a:pt x="329" y="645"/>
                  </a:lnTo>
                  <a:lnTo>
                    <a:pt x="329" y="645"/>
                  </a:lnTo>
                  <a:lnTo>
                    <a:pt x="328" y="645"/>
                  </a:lnTo>
                  <a:lnTo>
                    <a:pt x="263" y="709"/>
                  </a:lnTo>
                  <a:lnTo>
                    <a:pt x="263" y="709"/>
                  </a:lnTo>
                  <a:lnTo>
                    <a:pt x="247" y="689"/>
                  </a:lnTo>
                  <a:lnTo>
                    <a:pt x="233" y="666"/>
                  </a:lnTo>
                  <a:lnTo>
                    <a:pt x="220" y="641"/>
                  </a:lnTo>
                  <a:lnTo>
                    <a:pt x="211" y="617"/>
                  </a:lnTo>
                  <a:lnTo>
                    <a:pt x="202" y="591"/>
                  </a:lnTo>
                  <a:lnTo>
                    <a:pt x="197" y="564"/>
                  </a:lnTo>
                  <a:lnTo>
                    <a:pt x="193" y="536"/>
                  </a:lnTo>
                  <a:lnTo>
                    <a:pt x="191" y="508"/>
                  </a:lnTo>
                  <a:lnTo>
                    <a:pt x="191" y="508"/>
                  </a:lnTo>
                  <a:lnTo>
                    <a:pt x="193" y="481"/>
                  </a:lnTo>
                  <a:lnTo>
                    <a:pt x="197" y="453"/>
                  </a:lnTo>
                  <a:lnTo>
                    <a:pt x="202" y="426"/>
                  </a:lnTo>
                  <a:lnTo>
                    <a:pt x="211" y="400"/>
                  </a:lnTo>
                  <a:lnTo>
                    <a:pt x="220" y="375"/>
                  </a:lnTo>
                  <a:lnTo>
                    <a:pt x="233" y="351"/>
                  </a:lnTo>
                  <a:lnTo>
                    <a:pt x="247" y="328"/>
                  </a:lnTo>
                  <a:lnTo>
                    <a:pt x="263" y="307"/>
                  </a:lnTo>
                  <a:lnTo>
                    <a:pt x="328" y="372"/>
                  </a:lnTo>
                  <a:lnTo>
                    <a:pt x="328" y="372"/>
                  </a:lnTo>
                  <a:lnTo>
                    <a:pt x="329" y="372"/>
                  </a:lnTo>
                  <a:lnTo>
                    <a:pt x="329" y="372"/>
                  </a:lnTo>
                  <a:lnTo>
                    <a:pt x="330" y="373"/>
                  </a:lnTo>
                  <a:lnTo>
                    <a:pt x="330" y="373"/>
                  </a:lnTo>
                  <a:lnTo>
                    <a:pt x="334" y="378"/>
                  </a:lnTo>
                  <a:lnTo>
                    <a:pt x="341" y="381"/>
                  </a:lnTo>
                  <a:lnTo>
                    <a:pt x="346" y="382"/>
                  </a:lnTo>
                  <a:lnTo>
                    <a:pt x="352" y="383"/>
                  </a:lnTo>
                  <a:lnTo>
                    <a:pt x="358" y="382"/>
                  </a:lnTo>
                  <a:lnTo>
                    <a:pt x="364" y="381"/>
                  </a:lnTo>
                  <a:lnTo>
                    <a:pt x="370" y="378"/>
                  </a:lnTo>
                  <a:lnTo>
                    <a:pt x="375" y="373"/>
                  </a:lnTo>
                  <a:lnTo>
                    <a:pt x="375" y="373"/>
                  </a:lnTo>
                  <a:lnTo>
                    <a:pt x="389" y="360"/>
                  </a:lnTo>
                  <a:lnTo>
                    <a:pt x="404" y="350"/>
                  </a:lnTo>
                  <a:lnTo>
                    <a:pt x="420" y="340"/>
                  </a:lnTo>
                  <a:lnTo>
                    <a:pt x="436" y="332"/>
                  </a:lnTo>
                  <a:lnTo>
                    <a:pt x="454" y="326"/>
                  </a:lnTo>
                  <a:lnTo>
                    <a:pt x="471" y="322"/>
                  </a:lnTo>
                  <a:lnTo>
                    <a:pt x="491" y="319"/>
                  </a:lnTo>
                  <a:lnTo>
                    <a:pt x="509" y="317"/>
                  </a:lnTo>
                  <a:lnTo>
                    <a:pt x="509" y="317"/>
                  </a:lnTo>
                  <a:lnTo>
                    <a:pt x="528" y="319"/>
                  </a:lnTo>
                  <a:lnTo>
                    <a:pt x="547" y="322"/>
                  </a:lnTo>
                  <a:lnTo>
                    <a:pt x="565" y="326"/>
                  </a:lnTo>
                  <a:lnTo>
                    <a:pt x="582" y="332"/>
                  </a:lnTo>
                  <a:lnTo>
                    <a:pt x="599" y="340"/>
                  </a:lnTo>
                  <a:lnTo>
                    <a:pt x="615" y="350"/>
                  </a:lnTo>
                  <a:lnTo>
                    <a:pt x="630" y="360"/>
                  </a:lnTo>
                  <a:lnTo>
                    <a:pt x="644" y="373"/>
                  </a:lnTo>
                  <a:lnTo>
                    <a:pt x="644" y="373"/>
                  </a:lnTo>
                  <a:lnTo>
                    <a:pt x="650" y="378"/>
                  </a:lnTo>
                  <a:lnTo>
                    <a:pt x="655" y="381"/>
                  </a:lnTo>
                  <a:lnTo>
                    <a:pt x="660" y="382"/>
                  </a:lnTo>
                  <a:lnTo>
                    <a:pt x="667" y="383"/>
                  </a:lnTo>
                  <a:lnTo>
                    <a:pt x="667" y="383"/>
                  </a:lnTo>
                  <a:lnTo>
                    <a:pt x="673" y="382"/>
                  </a:lnTo>
                  <a:lnTo>
                    <a:pt x="679" y="381"/>
                  </a:lnTo>
                  <a:lnTo>
                    <a:pt x="684" y="378"/>
                  </a:lnTo>
                  <a:lnTo>
                    <a:pt x="689" y="373"/>
                  </a:lnTo>
                  <a:lnTo>
                    <a:pt x="689" y="373"/>
                  </a:lnTo>
                  <a:lnTo>
                    <a:pt x="690" y="372"/>
                  </a:lnTo>
                  <a:lnTo>
                    <a:pt x="690" y="372"/>
                  </a:lnTo>
                  <a:lnTo>
                    <a:pt x="691" y="372"/>
                  </a:lnTo>
                  <a:lnTo>
                    <a:pt x="756" y="307"/>
                  </a:lnTo>
                  <a:lnTo>
                    <a:pt x="756" y="307"/>
                  </a:lnTo>
                  <a:lnTo>
                    <a:pt x="772" y="328"/>
                  </a:lnTo>
                  <a:lnTo>
                    <a:pt x="786" y="351"/>
                  </a:lnTo>
                  <a:lnTo>
                    <a:pt x="798" y="375"/>
                  </a:lnTo>
                  <a:lnTo>
                    <a:pt x="808" y="400"/>
                  </a:lnTo>
                  <a:lnTo>
                    <a:pt x="817" y="426"/>
                  </a:lnTo>
                  <a:lnTo>
                    <a:pt x="822" y="453"/>
                  </a:lnTo>
                  <a:lnTo>
                    <a:pt x="827" y="481"/>
                  </a:lnTo>
                  <a:lnTo>
                    <a:pt x="828" y="508"/>
                  </a:lnTo>
                  <a:lnTo>
                    <a:pt x="828" y="508"/>
                  </a:lnTo>
                  <a:lnTo>
                    <a:pt x="827" y="536"/>
                  </a:lnTo>
                  <a:lnTo>
                    <a:pt x="822" y="564"/>
                  </a:lnTo>
                  <a:lnTo>
                    <a:pt x="817" y="591"/>
                  </a:lnTo>
                  <a:lnTo>
                    <a:pt x="808" y="617"/>
                  </a:lnTo>
                  <a:lnTo>
                    <a:pt x="798" y="641"/>
                  </a:lnTo>
                  <a:lnTo>
                    <a:pt x="786" y="666"/>
                  </a:lnTo>
                  <a:lnTo>
                    <a:pt x="772" y="689"/>
                  </a:lnTo>
                  <a:lnTo>
                    <a:pt x="756" y="709"/>
                  </a:lnTo>
                  <a:lnTo>
                    <a:pt x="691" y="645"/>
                  </a:lnTo>
                  <a:close/>
                  <a:moveTo>
                    <a:pt x="711" y="754"/>
                  </a:moveTo>
                  <a:lnTo>
                    <a:pt x="711" y="754"/>
                  </a:lnTo>
                  <a:lnTo>
                    <a:pt x="689" y="770"/>
                  </a:lnTo>
                  <a:lnTo>
                    <a:pt x="667" y="784"/>
                  </a:lnTo>
                  <a:lnTo>
                    <a:pt x="643" y="797"/>
                  </a:lnTo>
                  <a:lnTo>
                    <a:pt x="618" y="808"/>
                  </a:lnTo>
                  <a:lnTo>
                    <a:pt x="592" y="815"/>
                  </a:lnTo>
                  <a:lnTo>
                    <a:pt x="565" y="822"/>
                  </a:lnTo>
                  <a:lnTo>
                    <a:pt x="538" y="825"/>
                  </a:lnTo>
                  <a:lnTo>
                    <a:pt x="509" y="826"/>
                  </a:lnTo>
                  <a:lnTo>
                    <a:pt x="509" y="826"/>
                  </a:lnTo>
                  <a:lnTo>
                    <a:pt x="481" y="825"/>
                  </a:lnTo>
                  <a:lnTo>
                    <a:pt x="453" y="822"/>
                  </a:lnTo>
                  <a:lnTo>
                    <a:pt x="426" y="815"/>
                  </a:lnTo>
                  <a:lnTo>
                    <a:pt x="401" y="808"/>
                  </a:lnTo>
                  <a:lnTo>
                    <a:pt x="376" y="797"/>
                  </a:lnTo>
                  <a:lnTo>
                    <a:pt x="352" y="784"/>
                  </a:lnTo>
                  <a:lnTo>
                    <a:pt x="330" y="770"/>
                  </a:lnTo>
                  <a:lnTo>
                    <a:pt x="308" y="754"/>
                  </a:lnTo>
                  <a:lnTo>
                    <a:pt x="353" y="709"/>
                  </a:lnTo>
                  <a:lnTo>
                    <a:pt x="353" y="709"/>
                  </a:lnTo>
                  <a:lnTo>
                    <a:pt x="371" y="722"/>
                  </a:lnTo>
                  <a:lnTo>
                    <a:pt x="390" y="733"/>
                  </a:lnTo>
                  <a:lnTo>
                    <a:pt x="408" y="741"/>
                  </a:lnTo>
                  <a:lnTo>
                    <a:pt x="427" y="749"/>
                  </a:lnTo>
                  <a:lnTo>
                    <a:pt x="448" y="755"/>
                  </a:lnTo>
                  <a:lnTo>
                    <a:pt x="468" y="760"/>
                  </a:lnTo>
                  <a:lnTo>
                    <a:pt x="489" y="762"/>
                  </a:lnTo>
                  <a:lnTo>
                    <a:pt x="509" y="763"/>
                  </a:lnTo>
                  <a:lnTo>
                    <a:pt x="509" y="763"/>
                  </a:lnTo>
                  <a:lnTo>
                    <a:pt x="530" y="762"/>
                  </a:lnTo>
                  <a:lnTo>
                    <a:pt x="551" y="760"/>
                  </a:lnTo>
                  <a:lnTo>
                    <a:pt x="571" y="755"/>
                  </a:lnTo>
                  <a:lnTo>
                    <a:pt x="591" y="749"/>
                  </a:lnTo>
                  <a:lnTo>
                    <a:pt x="611" y="741"/>
                  </a:lnTo>
                  <a:lnTo>
                    <a:pt x="629" y="733"/>
                  </a:lnTo>
                  <a:lnTo>
                    <a:pt x="647" y="722"/>
                  </a:lnTo>
                  <a:lnTo>
                    <a:pt x="666" y="709"/>
                  </a:lnTo>
                  <a:lnTo>
                    <a:pt x="711" y="754"/>
                  </a:lnTo>
                  <a:close/>
                  <a:moveTo>
                    <a:pt x="308" y="263"/>
                  </a:moveTo>
                  <a:lnTo>
                    <a:pt x="308" y="263"/>
                  </a:lnTo>
                  <a:lnTo>
                    <a:pt x="330" y="247"/>
                  </a:lnTo>
                  <a:lnTo>
                    <a:pt x="352" y="232"/>
                  </a:lnTo>
                  <a:lnTo>
                    <a:pt x="376" y="220"/>
                  </a:lnTo>
                  <a:lnTo>
                    <a:pt x="401" y="209"/>
                  </a:lnTo>
                  <a:lnTo>
                    <a:pt x="426" y="202"/>
                  </a:lnTo>
                  <a:lnTo>
                    <a:pt x="453" y="195"/>
                  </a:lnTo>
                  <a:lnTo>
                    <a:pt x="481" y="192"/>
                  </a:lnTo>
                  <a:lnTo>
                    <a:pt x="509" y="191"/>
                  </a:lnTo>
                  <a:lnTo>
                    <a:pt x="509" y="191"/>
                  </a:lnTo>
                  <a:lnTo>
                    <a:pt x="538" y="192"/>
                  </a:lnTo>
                  <a:lnTo>
                    <a:pt x="565" y="195"/>
                  </a:lnTo>
                  <a:lnTo>
                    <a:pt x="592" y="202"/>
                  </a:lnTo>
                  <a:lnTo>
                    <a:pt x="618" y="209"/>
                  </a:lnTo>
                  <a:lnTo>
                    <a:pt x="643" y="220"/>
                  </a:lnTo>
                  <a:lnTo>
                    <a:pt x="667" y="232"/>
                  </a:lnTo>
                  <a:lnTo>
                    <a:pt x="689" y="247"/>
                  </a:lnTo>
                  <a:lnTo>
                    <a:pt x="711" y="263"/>
                  </a:lnTo>
                  <a:lnTo>
                    <a:pt x="666" y="308"/>
                  </a:lnTo>
                  <a:lnTo>
                    <a:pt x="666" y="308"/>
                  </a:lnTo>
                  <a:lnTo>
                    <a:pt x="649" y="295"/>
                  </a:lnTo>
                  <a:lnTo>
                    <a:pt x="630" y="284"/>
                  </a:lnTo>
                  <a:lnTo>
                    <a:pt x="612" y="276"/>
                  </a:lnTo>
                  <a:lnTo>
                    <a:pt x="592" y="268"/>
                  </a:lnTo>
                  <a:lnTo>
                    <a:pt x="572" y="262"/>
                  </a:lnTo>
                  <a:lnTo>
                    <a:pt x="552" y="257"/>
                  </a:lnTo>
                  <a:lnTo>
                    <a:pt x="530" y="255"/>
                  </a:lnTo>
                  <a:lnTo>
                    <a:pt x="509" y="254"/>
                  </a:lnTo>
                  <a:lnTo>
                    <a:pt x="509" y="254"/>
                  </a:lnTo>
                  <a:lnTo>
                    <a:pt x="489" y="255"/>
                  </a:lnTo>
                  <a:lnTo>
                    <a:pt x="467" y="257"/>
                  </a:lnTo>
                  <a:lnTo>
                    <a:pt x="447" y="262"/>
                  </a:lnTo>
                  <a:lnTo>
                    <a:pt x="426" y="268"/>
                  </a:lnTo>
                  <a:lnTo>
                    <a:pt x="407" y="276"/>
                  </a:lnTo>
                  <a:lnTo>
                    <a:pt x="389" y="284"/>
                  </a:lnTo>
                  <a:lnTo>
                    <a:pt x="371" y="295"/>
                  </a:lnTo>
                  <a:lnTo>
                    <a:pt x="353" y="308"/>
                  </a:lnTo>
                  <a:lnTo>
                    <a:pt x="308" y="263"/>
                  </a:lnTo>
                  <a:close/>
                  <a:moveTo>
                    <a:pt x="64" y="508"/>
                  </a:moveTo>
                  <a:lnTo>
                    <a:pt x="64" y="508"/>
                  </a:lnTo>
                  <a:lnTo>
                    <a:pt x="65" y="488"/>
                  </a:lnTo>
                  <a:lnTo>
                    <a:pt x="66" y="467"/>
                  </a:lnTo>
                  <a:lnTo>
                    <a:pt x="68" y="447"/>
                  </a:lnTo>
                  <a:lnTo>
                    <a:pt x="71" y="427"/>
                  </a:lnTo>
                  <a:lnTo>
                    <a:pt x="76" y="408"/>
                  </a:lnTo>
                  <a:lnTo>
                    <a:pt x="81" y="388"/>
                  </a:lnTo>
                  <a:lnTo>
                    <a:pt x="86" y="369"/>
                  </a:lnTo>
                  <a:lnTo>
                    <a:pt x="94" y="351"/>
                  </a:lnTo>
                  <a:lnTo>
                    <a:pt x="101" y="332"/>
                  </a:lnTo>
                  <a:lnTo>
                    <a:pt x="109" y="314"/>
                  </a:lnTo>
                  <a:lnTo>
                    <a:pt x="118" y="297"/>
                  </a:lnTo>
                  <a:lnTo>
                    <a:pt x="128" y="280"/>
                  </a:lnTo>
                  <a:lnTo>
                    <a:pt x="138" y="264"/>
                  </a:lnTo>
                  <a:lnTo>
                    <a:pt x="150" y="248"/>
                  </a:lnTo>
                  <a:lnTo>
                    <a:pt x="161" y="232"/>
                  </a:lnTo>
                  <a:lnTo>
                    <a:pt x="173" y="218"/>
                  </a:lnTo>
                  <a:lnTo>
                    <a:pt x="218" y="263"/>
                  </a:lnTo>
                  <a:lnTo>
                    <a:pt x="218" y="263"/>
                  </a:lnTo>
                  <a:lnTo>
                    <a:pt x="208" y="275"/>
                  </a:lnTo>
                  <a:lnTo>
                    <a:pt x="198" y="288"/>
                  </a:lnTo>
                  <a:lnTo>
                    <a:pt x="189" y="301"/>
                  </a:lnTo>
                  <a:lnTo>
                    <a:pt x="181" y="315"/>
                  </a:lnTo>
                  <a:lnTo>
                    <a:pt x="172" y="330"/>
                  </a:lnTo>
                  <a:lnTo>
                    <a:pt x="165" y="344"/>
                  </a:lnTo>
                  <a:lnTo>
                    <a:pt x="158" y="359"/>
                  </a:lnTo>
                  <a:lnTo>
                    <a:pt x="152" y="375"/>
                  </a:lnTo>
                  <a:lnTo>
                    <a:pt x="146" y="390"/>
                  </a:lnTo>
                  <a:lnTo>
                    <a:pt x="142" y="407"/>
                  </a:lnTo>
                  <a:lnTo>
                    <a:pt x="138" y="423"/>
                  </a:lnTo>
                  <a:lnTo>
                    <a:pt x="133" y="440"/>
                  </a:lnTo>
                  <a:lnTo>
                    <a:pt x="131" y="457"/>
                  </a:lnTo>
                  <a:lnTo>
                    <a:pt x="129" y="474"/>
                  </a:lnTo>
                  <a:lnTo>
                    <a:pt x="128" y="491"/>
                  </a:lnTo>
                  <a:lnTo>
                    <a:pt x="128" y="508"/>
                  </a:lnTo>
                  <a:lnTo>
                    <a:pt x="128" y="508"/>
                  </a:lnTo>
                  <a:lnTo>
                    <a:pt x="128" y="526"/>
                  </a:lnTo>
                  <a:lnTo>
                    <a:pt x="129" y="543"/>
                  </a:lnTo>
                  <a:lnTo>
                    <a:pt x="131" y="560"/>
                  </a:lnTo>
                  <a:lnTo>
                    <a:pt x="133" y="577"/>
                  </a:lnTo>
                  <a:lnTo>
                    <a:pt x="138" y="593"/>
                  </a:lnTo>
                  <a:lnTo>
                    <a:pt x="142" y="610"/>
                  </a:lnTo>
                  <a:lnTo>
                    <a:pt x="146" y="626"/>
                  </a:lnTo>
                  <a:lnTo>
                    <a:pt x="152" y="641"/>
                  </a:lnTo>
                  <a:lnTo>
                    <a:pt x="158" y="658"/>
                  </a:lnTo>
                  <a:lnTo>
                    <a:pt x="165" y="673"/>
                  </a:lnTo>
                  <a:lnTo>
                    <a:pt x="172" y="687"/>
                  </a:lnTo>
                  <a:lnTo>
                    <a:pt x="181" y="702"/>
                  </a:lnTo>
                  <a:lnTo>
                    <a:pt x="189" y="716"/>
                  </a:lnTo>
                  <a:lnTo>
                    <a:pt x="198" y="728"/>
                  </a:lnTo>
                  <a:lnTo>
                    <a:pt x="208" y="742"/>
                  </a:lnTo>
                  <a:lnTo>
                    <a:pt x="218" y="754"/>
                  </a:lnTo>
                  <a:lnTo>
                    <a:pt x="173" y="799"/>
                  </a:lnTo>
                  <a:lnTo>
                    <a:pt x="173" y="799"/>
                  </a:lnTo>
                  <a:lnTo>
                    <a:pt x="161" y="784"/>
                  </a:lnTo>
                  <a:lnTo>
                    <a:pt x="150" y="769"/>
                  </a:lnTo>
                  <a:lnTo>
                    <a:pt x="138" y="753"/>
                  </a:lnTo>
                  <a:lnTo>
                    <a:pt x="128" y="737"/>
                  </a:lnTo>
                  <a:lnTo>
                    <a:pt x="118" y="720"/>
                  </a:lnTo>
                  <a:lnTo>
                    <a:pt x="109" y="703"/>
                  </a:lnTo>
                  <a:lnTo>
                    <a:pt x="101" y="684"/>
                  </a:lnTo>
                  <a:lnTo>
                    <a:pt x="94" y="666"/>
                  </a:lnTo>
                  <a:lnTo>
                    <a:pt x="86" y="648"/>
                  </a:lnTo>
                  <a:lnTo>
                    <a:pt x="81" y="629"/>
                  </a:lnTo>
                  <a:lnTo>
                    <a:pt x="76" y="609"/>
                  </a:lnTo>
                  <a:lnTo>
                    <a:pt x="71" y="590"/>
                  </a:lnTo>
                  <a:lnTo>
                    <a:pt x="68" y="570"/>
                  </a:lnTo>
                  <a:lnTo>
                    <a:pt x="66" y="549"/>
                  </a:lnTo>
                  <a:lnTo>
                    <a:pt x="65" y="529"/>
                  </a:lnTo>
                  <a:lnTo>
                    <a:pt x="64" y="508"/>
                  </a:lnTo>
                  <a:lnTo>
                    <a:pt x="64" y="508"/>
                  </a:lnTo>
                  <a:close/>
                  <a:moveTo>
                    <a:pt x="509" y="954"/>
                  </a:moveTo>
                  <a:lnTo>
                    <a:pt x="509" y="954"/>
                  </a:lnTo>
                  <a:lnTo>
                    <a:pt x="489" y="953"/>
                  </a:lnTo>
                  <a:lnTo>
                    <a:pt x="468" y="952"/>
                  </a:lnTo>
                  <a:lnTo>
                    <a:pt x="448" y="949"/>
                  </a:lnTo>
                  <a:lnTo>
                    <a:pt x="427" y="946"/>
                  </a:lnTo>
                  <a:lnTo>
                    <a:pt x="408" y="942"/>
                  </a:lnTo>
                  <a:lnTo>
                    <a:pt x="389" y="937"/>
                  </a:lnTo>
                  <a:lnTo>
                    <a:pt x="370" y="931"/>
                  </a:lnTo>
                  <a:lnTo>
                    <a:pt x="351" y="925"/>
                  </a:lnTo>
                  <a:lnTo>
                    <a:pt x="333" y="917"/>
                  </a:lnTo>
                  <a:lnTo>
                    <a:pt x="316" y="909"/>
                  </a:lnTo>
                  <a:lnTo>
                    <a:pt x="298" y="900"/>
                  </a:lnTo>
                  <a:lnTo>
                    <a:pt x="282" y="890"/>
                  </a:lnTo>
                  <a:lnTo>
                    <a:pt x="264" y="880"/>
                  </a:lnTo>
                  <a:lnTo>
                    <a:pt x="248" y="869"/>
                  </a:lnTo>
                  <a:lnTo>
                    <a:pt x="233" y="857"/>
                  </a:lnTo>
                  <a:lnTo>
                    <a:pt x="218" y="844"/>
                  </a:lnTo>
                  <a:lnTo>
                    <a:pt x="263" y="799"/>
                  </a:lnTo>
                  <a:lnTo>
                    <a:pt x="263" y="799"/>
                  </a:lnTo>
                  <a:lnTo>
                    <a:pt x="276" y="810"/>
                  </a:lnTo>
                  <a:lnTo>
                    <a:pt x="289" y="820"/>
                  </a:lnTo>
                  <a:lnTo>
                    <a:pt x="303" y="829"/>
                  </a:lnTo>
                  <a:lnTo>
                    <a:pt x="317" y="838"/>
                  </a:lnTo>
                  <a:lnTo>
                    <a:pt x="331" y="845"/>
                  </a:lnTo>
                  <a:lnTo>
                    <a:pt x="346" y="853"/>
                  </a:lnTo>
                  <a:lnTo>
                    <a:pt x="361" y="859"/>
                  </a:lnTo>
                  <a:lnTo>
                    <a:pt x="376" y="866"/>
                  </a:lnTo>
                  <a:lnTo>
                    <a:pt x="392" y="871"/>
                  </a:lnTo>
                  <a:lnTo>
                    <a:pt x="408" y="876"/>
                  </a:lnTo>
                  <a:lnTo>
                    <a:pt x="424" y="881"/>
                  </a:lnTo>
                  <a:lnTo>
                    <a:pt x="440" y="884"/>
                  </a:lnTo>
                  <a:lnTo>
                    <a:pt x="458" y="886"/>
                  </a:lnTo>
                  <a:lnTo>
                    <a:pt x="475" y="888"/>
                  </a:lnTo>
                  <a:lnTo>
                    <a:pt x="492" y="889"/>
                  </a:lnTo>
                  <a:lnTo>
                    <a:pt x="509" y="890"/>
                  </a:lnTo>
                  <a:lnTo>
                    <a:pt x="509" y="890"/>
                  </a:lnTo>
                  <a:lnTo>
                    <a:pt x="527" y="889"/>
                  </a:lnTo>
                  <a:lnTo>
                    <a:pt x="544" y="888"/>
                  </a:lnTo>
                  <a:lnTo>
                    <a:pt x="562" y="886"/>
                  </a:lnTo>
                  <a:lnTo>
                    <a:pt x="578" y="884"/>
                  </a:lnTo>
                  <a:lnTo>
                    <a:pt x="595" y="881"/>
                  </a:lnTo>
                  <a:lnTo>
                    <a:pt x="611" y="876"/>
                  </a:lnTo>
                  <a:lnTo>
                    <a:pt x="627" y="871"/>
                  </a:lnTo>
                  <a:lnTo>
                    <a:pt x="643" y="866"/>
                  </a:lnTo>
                  <a:lnTo>
                    <a:pt x="658" y="859"/>
                  </a:lnTo>
                  <a:lnTo>
                    <a:pt x="673" y="853"/>
                  </a:lnTo>
                  <a:lnTo>
                    <a:pt x="688" y="845"/>
                  </a:lnTo>
                  <a:lnTo>
                    <a:pt x="702" y="838"/>
                  </a:lnTo>
                  <a:lnTo>
                    <a:pt x="716" y="829"/>
                  </a:lnTo>
                  <a:lnTo>
                    <a:pt x="730" y="820"/>
                  </a:lnTo>
                  <a:lnTo>
                    <a:pt x="743" y="810"/>
                  </a:lnTo>
                  <a:lnTo>
                    <a:pt x="756" y="799"/>
                  </a:lnTo>
                  <a:lnTo>
                    <a:pt x="801" y="844"/>
                  </a:lnTo>
                  <a:lnTo>
                    <a:pt x="801" y="844"/>
                  </a:lnTo>
                  <a:lnTo>
                    <a:pt x="786" y="857"/>
                  </a:lnTo>
                  <a:lnTo>
                    <a:pt x="770" y="869"/>
                  </a:lnTo>
                  <a:lnTo>
                    <a:pt x="755" y="880"/>
                  </a:lnTo>
                  <a:lnTo>
                    <a:pt x="738" y="890"/>
                  </a:lnTo>
                  <a:lnTo>
                    <a:pt x="720" y="900"/>
                  </a:lnTo>
                  <a:lnTo>
                    <a:pt x="703" y="909"/>
                  </a:lnTo>
                  <a:lnTo>
                    <a:pt x="686" y="917"/>
                  </a:lnTo>
                  <a:lnTo>
                    <a:pt x="668" y="925"/>
                  </a:lnTo>
                  <a:lnTo>
                    <a:pt x="649" y="931"/>
                  </a:lnTo>
                  <a:lnTo>
                    <a:pt x="630" y="937"/>
                  </a:lnTo>
                  <a:lnTo>
                    <a:pt x="611" y="942"/>
                  </a:lnTo>
                  <a:lnTo>
                    <a:pt x="591" y="946"/>
                  </a:lnTo>
                  <a:lnTo>
                    <a:pt x="571" y="949"/>
                  </a:lnTo>
                  <a:lnTo>
                    <a:pt x="551" y="952"/>
                  </a:lnTo>
                  <a:lnTo>
                    <a:pt x="530" y="953"/>
                  </a:lnTo>
                  <a:lnTo>
                    <a:pt x="509" y="954"/>
                  </a:lnTo>
                  <a:lnTo>
                    <a:pt x="509" y="954"/>
                  </a:lnTo>
                  <a:close/>
                  <a:moveTo>
                    <a:pt x="846" y="799"/>
                  </a:moveTo>
                  <a:lnTo>
                    <a:pt x="801" y="754"/>
                  </a:lnTo>
                  <a:lnTo>
                    <a:pt x="801" y="754"/>
                  </a:lnTo>
                  <a:lnTo>
                    <a:pt x="811" y="742"/>
                  </a:lnTo>
                  <a:lnTo>
                    <a:pt x="820" y="728"/>
                  </a:lnTo>
                  <a:lnTo>
                    <a:pt x="830" y="716"/>
                  </a:lnTo>
                  <a:lnTo>
                    <a:pt x="838" y="702"/>
                  </a:lnTo>
                  <a:lnTo>
                    <a:pt x="847" y="687"/>
                  </a:lnTo>
                  <a:lnTo>
                    <a:pt x="855" y="673"/>
                  </a:lnTo>
                  <a:lnTo>
                    <a:pt x="861" y="658"/>
                  </a:lnTo>
                  <a:lnTo>
                    <a:pt x="867" y="641"/>
                  </a:lnTo>
                  <a:lnTo>
                    <a:pt x="873" y="626"/>
                  </a:lnTo>
                  <a:lnTo>
                    <a:pt x="877" y="610"/>
                  </a:lnTo>
                  <a:lnTo>
                    <a:pt x="881" y="593"/>
                  </a:lnTo>
                  <a:lnTo>
                    <a:pt x="885" y="577"/>
                  </a:lnTo>
                  <a:lnTo>
                    <a:pt x="888" y="560"/>
                  </a:lnTo>
                  <a:lnTo>
                    <a:pt x="890" y="543"/>
                  </a:lnTo>
                  <a:lnTo>
                    <a:pt x="891" y="526"/>
                  </a:lnTo>
                  <a:lnTo>
                    <a:pt x="891" y="508"/>
                  </a:lnTo>
                  <a:lnTo>
                    <a:pt x="891" y="508"/>
                  </a:lnTo>
                  <a:lnTo>
                    <a:pt x="891" y="491"/>
                  </a:lnTo>
                  <a:lnTo>
                    <a:pt x="890" y="474"/>
                  </a:lnTo>
                  <a:lnTo>
                    <a:pt x="888" y="457"/>
                  </a:lnTo>
                  <a:lnTo>
                    <a:pt x="885" y="440"/>
                  </a:lnTo>
                  <a:lnTo>
                    <a:pt x="881" y="423"/>
                  </a:lnTo>
                  <a:lnTo>
                    <a:pt x="877" y="407"/>
                  </a:lnTo>
                  <a:lnTo>
                    <a:pt x="873" y="390"/>
                  </a:lnTo>
                  <a:lnTo>
                    <a:pt x="867" y="375"/>
                  </a:lnTo>
                  <a:lnTo>
                    <a:pt x="861" y="359"/>
                  </a:lnTo>
                  <a:lnTo>
                    <a:pt x="855" y="344"/>
                  </a:lnTo>
                  <a:lnTo>
                    <a:pt x="847" y="330"/>
                  </a:lnTo>
                  <a:lnTo>
                    <a:pt x="838" y="315"/>
                  </a:lnTo>
                  <a:lnTo>
                    <a:pt x="830" y="301"/>
                  </a:lnTo>
                  <a:lnTo>
                    <a:pt x="820" y="288"/>
                  </a:lnTo>
                  <a:lnTo>
                    <a:pt x="811" y="275"/>
                  </a:lnTo>
                  <a:lnTo>
                    <a:pt x="801" y="262"/>
                  </a:lnTo>
                  <a:lnTo>
                    <a:pt x="846" y="218"/>
                  </a:lnTo>
                  <a:lnTo>
                    <a:pt x="846" y="218"/>
                  </a:lnTo>
                  <a:lnTo>
                    <a:pt x="858" y="232"/>
                  </a:lnTo>
                  <a:lnTo>
                    <a:pt x="870" y="248"/>
                  </a:lnTo>
                  <a:lnTo>
                    <a:pt x="881" y="264"/>
                  </a:lnTo>
                  <a:lnTo>
                    <a:pt x="891" y="280"/>
                  </a:lnTo>
                  <a:lnTo>
                    <a:pt x="901" y="297"/>
                  </a:lnTo>
                  <a:lnTo>
                    <a:pt x="910" y="314"/>
                  </a:lnTo>
                  <a:lnTo>
                    <a:pt x="918" y="332"/>
                  </a:lnTo>
                  <a:lnTo>
                    <a:pt x="925" y="351"/>
                  </a:lnTo>
                  <a:lnTo>
                    <a:pt x="932" y="369"/>
                  </a:lnTo>
                  <a:lnTo>
                    <a:pt x="938" y="388"/>
                  </a:lnTo>
                  <a:lnTo>
                    <a:pt x="944" y="408"/>
                  </a:lnTo>
                  <a:lnTo>
                    <a:pt x="947" y="427"/>
                  </a:lnTo>
                  <a:lnTo>
                    <a:pt x="950" y="447"/>
                  </a:lnTo>
                  <a:lnTo>
                    <a:pt x="953" y="467"/>
                  </a:lnTo>
                  <a:lnTo>
                    <a:pt x="954" y="488"/>
                  </a:lnTo>
                  <a:lnTo>
                    <a:pt x="954" y="508"/>
                  </a:lnTo>
                  <a:lnTo>
                    <a:pt x="954" y="508"/>
                  </a:lnTo>
                  <a:lnTo>
                    <a:pt x="954" y="529"/>
                  </a:lnTo>
                  <a:lnTo>
                    <a:pt x="953" y="549"/>
                  </a:lnTo>
                  <a:lnTo>
                    <a:pt x="950" y="570"/>
                  </a:lnTo>
                  <a:lnTo>
                    <a:pt x="947" y="590"/>
                  </a:lnTo>
                  <a:lnTo>
                    <a:pt x="944" y="609"/>
                  </a:lnTo>
                  <a:lnTo>
                    <a:pt x="938" y="629"/>
                  </a:lnTo>
                  <a:lnTo>
                    <a:pt x="932" y="648"/>
                  </a:lnTo>
                  <a:lnTo>
                    <a:pt x="925" y="666"/>
                  </a:lnTo>
                  <a:lnTo>
                    <a:pt x="918" y="684"/>
                  </a:lnTo>
                  <a:lnTo>
                    <a:pt x="910" y="703"/>
                  </a:lnTo>
                  <a:lnTo>
                    <a:pt x="901" y="720"/>
                  </a:lnTo>
                  <a:lnTo>
                    <a:pt x="891" y="737"/>
                  </a:lnTo>
                  <a:lnTo>
                    <a:pt x="881" y="753"/>
                  </a:lnTo>
                  <a:lnTo>
                    <a:pt x="870" y="769"/>
                  </a:lnTo>
                  <a:lnTo>
                    <a:pt x="858" y="784"/>
                  </a:lnTo>
                  <a:lnTo>
                    <a:pt x="846" y="799"/>
                  </a:lnTo>
                  <a:lnTo>
                    <a:pt x="846" y="799"/>
                  </a:lnTo>
                  <a:close/>
                  <a:moveTo>
                    <a:pt x="669" y="476"/>
                  </a:moveTo>
                  <a:lnTo>
                    <a:pt x="632" y="476"/>
                  </a:lnTo>
                  <a:lnTo>
                    <a:pt x="632" y="476"/>
                  </a:lnTo>
                  <a:lnTo>
                    <a:pt x="629" y="467"/>
                  </a:lnTo>
                  <a:lnTo>
                    <a:pt x="625" y="457"/>
                  </a:lnTo>
                  <a:lnTo>
                    <a:pt x="621" y="447"/>
                  </a:lnTo>
                  <a:lnTo>
                    <a:pt x="615" y="439"/>
                  </a:lnTo>
                  <a:lnTo>
                    <a:pt x="609" y="430"/>
                  </a:lnTo>
                  <a:lnTo>
                    <a:pt x="602" y="423"/>
                  </a:lnTo>
                  <a:lnTo>
                    <a:pt x="596" y="415"/>
                  </a:lnTo>
                  <a:lnTo>
                    <a:pt x="587" y="409"/>
                  </a:lnTo>
                  <a:lnTo>
                    <a:pt x="579" y="402"/>
                  </a:lnTo>
                  <a:lnTo>
                    <a:pt x="570" y="397"/>
                  </a:lnTo>
                  <a:lnTo>
                    <a:pt x="562" y="393"/>
                  </a:lnTo>
                  <a:lnTo>
                    <a:pt x="552" y="388"/>
                  </a:lnTo>
                  <a:lnTo>
                    <a:pt x="541" y="385"/>
                  </a:lnTo>
                  <a:lnTo>
                    <a:pt x="532" y="383"/>
                  </a:lnTo>
                  <a:lnTo>
                    <a:pt x="521" y="382"/>
                  </a:lnTo>
                  <a:lnTo>
                    <a:pt x="509" y="381"/>
                  </a:lnTo>
                  <a:lnTo>
                    <a:pt x="509" y="381"/>
                  </a:lnTo>
                  <a:lnTo>
                    <a:pt x="498" y="382"/>
                  </a:lnTo>
                  <a:lnTo>
                    <a:pt x="488" y="383"/>
                  </a:lnTo>
                  <a:lnTo>
                    <a:pt x="478" y="385"/>
                  </a:lnTo>
                  <a:lnTo>
                    <a:pt x="467" y="388"/>
                  </a:lnTo>
                  <a:lnTo>
                    <a:pt x="458" y="393"/>
                  </a:lnTo>
                  <a:lnTo>
                    <a:pt x="448" y="397"/>
                  </a:lnTo>
                  <a:lnTo>
                    <a:pt x="439" y="402"/>
                  </a:lnTo>
                  <a:lnTo>
                    <a:pt x="432" y="409"/>
                  </a:lnTo>
                  <a:lnTo>
                    <a:pt x="423" y="415"/>
                  </a:lnTo>
                  <a:lnTo>
                    <a:pt x="417" y="423"/>
                  </a:lnTo>
                  <a:lnTo>
                    <a:pt x="409" y="430"/>
                  </a:lnTo>
                  <a:lnTo>
                    <a:pt x="404" y="439"/>
                  </a:lnTo>
                  <a:lnTo>
                    <a:pt x="399" y="447"/>
                  </a:lnTo>
                  <a:lnTo>
                    <a:pt x="394" y="457"/>
                  </a:lnTo>
                  <a:lnTo>
                    <a:pt x="390" y="467"/>
                  </a:lnTo>
                  <a:lnTo>
                    <a:pt x="387" y="476"/>
                  </a:lnTo>
                  <a:lnTo>
                    <a:pt x="350" y="476"/>
                  </a:lnTo>
                  <a:lnTo>
                    <a:pt x="350" y="476"/>
                  </a:lnTo>
                  <a:lnTo>
                    <a:pt x="344" y="477"/>
                  </a:lnTo>
                  <a:lnTo>
                    <a:pt x="338" y="479"/>
                  </a:lnTo>
                  <a:lnTo>
                    <a:pt x="333" y="482"/>
                  </a:lnTo>
                  <a:lnTo>
                    <a:pt x="328" y="486"/>
                  </a:lnTo>
                  <a:lnTo>
                    <a:pt x="324" y="490"/>
                  </a:lnTo>
                  <a:lnTo>
                    <a:pt x="321" y="496"/>
                  </a:lnTo>
                  <a:lnTo>
                    <a:pt x="319" y="502"/>
                  </a:lnTo>
                  <a:lnTo>
                    <a:pt x="319" y="508"/>
                  </a:lnTo>
                  <a:lnTo>
                    <a:pt x="319" y="508"/>
                  </a:lnTo>
                  <a:lnTo>
                    <a:pt x="319" y="515"/>
                  </a:lnTo>
                  <a:lnTo>
                    <a:pt x="321" y="520"/>
                  </a:lnTo>
                  <a:lnTo>
                    <a:pt x="324" y="527"/>
                  </a:lnTo>
                  <a:lnTo>
                    <a:pt x="328" y="531"/>
                  </a:lnTo>
                  <a:lnTo>
                    <a:pt x="333" y="535"/>
                  </a:lnTo>
                  <a:lnTo>
                    <a:pt x="338" y="537"/>
                  </a:lnTo>
                  <a:lnTo>
                    <a:pt x="344" y="540"/>
                  </a:lnTo>
                  <a:lnTo>
                    <a:pt x="350" y="541"/>
                  </a:lnTo>
                  <a:lnTo>
                    <a:pt x="387" y="541"/>
                  </a:lnTo>
                  <a:lnTo>
                    <a:pt x="387" y="541"/>
                  </a:lnTo>
                  <a:lnTo>
                    <a:pt x="390" y="550"/>
                  </a:lnTo>
                  <a:lnTo>
                    <a:pt x="394" y="560"/>
                  </a:lnTo>
                  <a:lnTo>
                    <a:pt x="399" y="570"/>
                  </a:lnTo>
                  <a:lnTo>
                    <a:pt x="404" y="578"/>
                  </a:lnTo>
                  <a:lnTo>
                    <a:pt x="409" y="587"/>
                  </a:lnTo>
                  <a:lnTo>
                    <a:pt x="417" y="594"/>
                  </a:lnTo>
                  <a:lnTo>
                    <a:pt x="423" y="602"/>
                  </a:lnTo>
                  <a:lnTo>
                    <a:pt x="432" y="608"/>
                  </a:lnTo>
                  <a:lnTo>
                    <a:pt x="439" y="615"/>
                  </a:lnTo>
                  <a:lnTo>
                    <a:pt x="448" y="620"/>
                  </a:lnTo>
                  <a:lnTo>
                    <a:pt x="458" y="624"/>
                  </a:lnTo>
                  <a:lnTo>
                    <a:pt x="467" y="629"/>
                  </a:lnTo>
                  <a:lnTo>
                    <a:pt x="478" y="632"/>
                  </a:lnTo>
                  <a:lnTo>
                    <a:pt x="488" y="634"/>
                  </a:lnTo>
                  <a:lnTo>
                    <a:pt x="498" y="635"/>
                  </a:lnTo>
                  <a:lnTo>
                    <a:pt x="509" y="636"/>
                  </a:lnTo>
                  <a:lnTo>
                    <a:pt x="509" y="636"/>
                  </a:lnTo>
                  <a:lnTo>
                    <a:pt x="521" y="635"/>
                  </a:lnTo>
                  <a:lnTo>
                    <a:pt x="532" y="634"/>
                  </a:lnTo>
                  <a:lnTo>
                    <a:pt x="541" y="632"/>
                  </a:lnTo>
                  <a:lnTo>
                    <a:pt x="552" y="629"/>
                  </a:lnTo>
                  <a:lnTo>
                    <a:pt x="562" y="624"/>
                  </a:lnTo>
                  <a:lnTo>
                    <a:pt x="570" y="620"/>
                  </a:lnTo>
                  <a:lnTo>
                    <a:pt x="579" y="615"/>
                  </a:lnTo>
                  <a:lnTo>
                    <a:pt x="587" y="608"/>
                  </a:lnTo>
                  <a:lnTo>
                    <a:pt x="596" y="602"/>
                  </a:lnTo>
                  <a:lnTo>
                    <a:pt x="602" y="594"/>
                  </a:lnTo>
                  <a:lnTo>
                    <a:pt x="609" y="587"/>
                  </a:lnTo>
                  <a:lnTo>
                    <a:pt x="615" y="578"/>
                  </a:lnTo>
                  <a:lnTo>
                    <a:pt x="621" y="570"/>
                  </a:lnTo>
                  <a:lnTo>
                    <a:pt x="625" y="560"/>
                  </a:lnTo>
                  <a:lnTo>
                    <a:pt x="629" y="550"/>
                  </a:lnTo>
                  <a:lnTo>
                    <a:pt x="632" y="541"/>
                  </a:lnTo>
                  <a:lnTo>
                    <a:pt x="669" y="541"/>
                  </a:lnTo>
                  <a:lnTo>
                    <a:pt x="669" y="541"/>
                  </a:lnTo>
                  <a:lnTo>
                    <a:pt x="675" y="540"/>
                  </a:lnTo>
                  <a:lnTo>
                    <a:pt x="681" y="537"/>
                  </a:lnTo>
                  <a:lnTo>
                    <a:pt x="686" y="535"/>
                  </a:lnTo>
                  <a:lnTo>
                    <a:pt x="691" y="531"/>
                  </a:lnTo>
                  <a:lnTo>
                    <a:pt x="695" y="527"/>
                  </a:lnTo>
                  <a:lnTo>
                    <a:pt x="698" y="520"/>
                  </a:lnTo>
                  <a:lnTo>
                    <a:pt x="700" y="515"/>
                  </a:lnTo>
                  <a:lnTo>
                    <a:pt x="700" y="508"/>
                  </a:lnTo>
                  <a:lnTo>
                    <a:pt x="700" y="508"/>
                  </a:lnTo>
                  <a:lnTo>
                    <a:pt x="700" y="502"/>
                  </a:lnTo>
                  <a:lnTo>
                    <a:pt x="698" y="496"/>
                  </a:lnTo>
                  <a:lnTo>
                    <a:pt x="695" y="490"/>
                  </a:lnTo>
                  <a:lnTo>
                    <a:pt x="691" y="486"/>
                  </a:lnTo>
                  <a:lnTo>
                    <a:pt x="686" y="482"/>
                  </a:lnTo>
                  <a:lnTo>
                    <a:pt x="681" y="479"/>
                  </a:lnTo>
                  <a:lnTo>
                    <a:pt x="675" y="477"/>
                  </a:lnTo>
                  <a:lnTo>
                    <a:pt x="669" y="476"/>
                  </a:lnTo>
                  <a:lnTo>
                    <a:pt x="669" y="476"/>
                  </a:lnTo>
                  <a:close/>
                  <a:moveTo>
                    <a:pt x="509" y="572"/>
                  </a:moveTo>
                  <a:lnTo>
                    <a:pt x="509" y="572"/>
                  </a:lnTo>
                  <a:lnTo>
                    <a:pt x="503" y="572"/>
                  </a:lnTo>
                  <a:lnTo>
                    <a:pt x="496" y="571"/>
                  </a:lnTo>
                  <a:lnTo>
                    <a:pt x="484" y="567"/>
                  </a:lnTo>
                  <a:lnTo>
                    <a:pt x="474" y="561"/>
                  </a:lnTo>
                  <a:lnTo>
                    <a:pt x="464" y="554"/>
                  </a:lnTo>
                  <a:lnTo>
                    <a:pt x="456" y="544"/>
                  </a:lnTo>
                  <a:lnTo>
                    <a:pt x="451" y="533"/>
                  </a:lnTo>
                  <a:lnTo>
                    <a:pt x="447" y="521"/>
                  </a:lnTo>
                  <a:lnTo>
                    <a:pt x="446" y="515"/>
                  </a:lnTo>
                  <a:lnTo>
                    <a:pt x="446" y="508"/>
                  </a:lnTo>
                  <a:lnTo>
                    <a:pt x="446" y="508"/>
                  </a:lnTo>
                  <a:lnTo>
                    <a:pt x="446" y="502"/>
                  </a:lnTo>
                  <a:lnTo>
                    <a:pt x="447" y="496"/>
                  </a:lnTo>
                  <a:lnTo>
                    <a:pt x="451" y="484"/>
                  </a:lnTo>
                  <a:lnTo>
                    <a:pt x="456" y="473"/>
                  </a:lnTo>
                  <a:lnTo>
                    <a:pt x="464" y="463"/>
                  </a:lnTo>
                  <a:lnTo>
                    <a:pt x="474" y="456"/>
                  </a:lnTo>
                  <a:lnTo>
                    <a:pt x="484" y="449"/>
                  </a:lnTo>
                  <a:lnTo>
                    <a:pt x="496" y="446"/>
                  </a:lnTo>
                  <a:lnTo>
                    <a:pt x="503" y="445"/>
                  </a:lnTo>
                  <a:lnTo>
                    <a:pt x="509" y="445"/>
                  </a:lnTo>
                  <a:lnTo>
                    <a:pt x="509" y="445"/>
                  </a:lnTo>
                  <a:lnTo>
                    <a:pt x="515" y="445"/>
                  </a:lnTo>
                  <a:lnTo>
                    <a:pt x="522" y="446"/>
                  </a:lnTo>
                  <a:lnTo>
                    <a:pt x="534" y="449"/>
                  </a:lnTo>
                  <a:lnTo>
                    <a:pt x="546" y="456"/>
                  </a:lnTo>
                  <a:lnTo>
                    <a:pt x="554" y="463"/>
                  </a:lnTo>
                  <a:lnTo>
                    <a:pt x="563" y="473"/>
                  </a:lnTo>
                  <a:lnTo>
                    <a:pt x="568" y="484"/>
                  </a:lnTo>
                  <a:lnTo>
                    <a:pt x="571" y="496"/>
                  </a:lnTo>
                  <a:lnTo>
                    <a:pt x="572" y="502"/>
                  </a:lnTo>
                  <a:lnTo>
                    <a:pt x="573" y="508"/>
                  </a:lnTo>
                  <a:lnTo>
                    <a:pt x="573" y="508"/>
                  </a:lnTo>
                  <a:lnTo>
                    <a:pt x="572" y="515"/>
                  </a:lnTo>
                  <a:lnTo>
                    <a:pt x="571" y="521"/>
                  </a:lnTo>
                  <a:lnTo>
                    <a:pt x="568" y="533"/>
                  </a:lnTo>
                  <a:lnTo>
                    <a:pt x="563" y="544"/>
                  </a:lnTo>
                  <a:lnTo>
                    <a:pt x="554" y="554"/>
                  </a:lnTo>
                  <a:lnTo>
                    <a:pt x="546" y="561"/>
                  </a:lnTo>
                  <a:lnTo>
                    <a:pt x="534" y="567"/>
                  </a:lnTo>
                  <a:lnTo>
                    <a:pt x="522" y="571"/>
                  </a:lnTo>
                  <a:lnTo>
                    <a:pt x="515" y="572"/>
                  </a:lnTo>
                  <a:lnTo>
                    <a:pt x="509" y="572"/>
                  </a:lnTo>
                  <a:lnTo>
                    <a:pt x="509" y="57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8" name="Freeform 46"/>
            <p:cNvSpPr>
              <a:spLocks noEditPoints="1"/>
            </p:cNvSpPr>
            <p:nvPr/>
          </p:nvSpPr>
          <p:spPr bwMode="auto">
            <a:xfrm>
              <a:off x="7753132" y="4440968"/>
              <a:ext cx="255182" cy="291022"/>
            </a:xfrm>
            <a:custGeom>
              <a:avLst/>
              <a:gdLst>
                <a:gd name="T0" fmla="*/ 696 w 890"/>
                <a:gd name="T1" fmla="*/ 19 h 1017"/>
                <a:gd name="T2" fmla="*/ 673 w 890"/>
                <a:gd name="T3" fmla="*/ 1 h 1017"/>
                <a:gd name="T4" fmla="*/ 647 w 890"/>
                <a:gd name="T5" fmla="*/ 7 h 1017"/>
                <a:gd name="T6" fmla="*/ 503 w 890"/>
                <a:gd name="T7" fmla="*/ 27 h 1017"/>
                <a:gd name="T8" fmla="*/ 456 w 890"/>
                <a:gd name="T9" fmla="*/ 2 h 1017"/>
                <a:gd name="T10" fmla="*/ 415 w 890"/>
                <a:gd name="T11" fmla="*/ 19 h 1017"/>
                <a:gd name="T12" fmla="*/ 251 w 890"/>
                <a:gd name="T13" fmla="*/ 19 h 1017"/>
                <a:gd name="T14" fmla="*/ 223 w 890"/>
                <a:gd name="T15" fmla="*/ 0 h 1017"/>
                <a:gd name="T16" fmla="*/ 199 w 890"/>
                <a:gd name="T17" fmla="*/ 8 h 1017"/>
                <a:gd name="T18" fmla="*/ 191 w 890"/>
                <a:gd name="T19" fmla="*/ 37 h 1017"/>
                <a:gd name="T20" fmla="*/ 52 w 890"/>
                <a:gd name="T21" fmla="*/ 361 h 1017"/>
                <a:gd name="T22" fmla="*/ 19 w 890"/>
                <a:gd name="T23" fmla="*/ 705 h 1017"/>
                <a:gd name="T24" fmla="*/ 196 w 890"/>
                <a:gd name="T25" fmla="*/ 941 h 1017"/>
                <a:gd name="T26" fmla="*/ 467 w 890"/>
                <a:gd name="T27" fmla="*/ 1017 h 1017"/>
                <a:gd name="T28" fmla="*/ 744 w 890"/>
                <a:gd name="T29" fmla="*/ 901 h 1017"/>
                <a:gd name="T30" fmla="*/ 885 w 890"/>
                <a:gd name="T31" fmla="*/ 639 h 1017"/>
                <a:gd name="T32" fmla="*/ 786 w 890"/>
                <a:gd name="T33" fmla="*/ 286 h 1017"/>
                <a:gd name="T34" fmla="*/ 431 w 890"/>
                <a:gd name="T35" fmla="*/ 81 h 1017"/>
                <a:gd name="T36" fmla="*/ 585 w 890"/>
                <a:gd name="T37" fmla="*/ 150 h 1017"/>
                <a:gd name="T38" fmla="*/ 355 w 890"/>
                <a:gd name="T39" fmla="*/ 136 h 1017"/>
                <a:gd name="T40" fmla="*/ 387 w 890"/>
                <a:gd name="T41" fmla="*/ 949 h 1017"/>
                <a:gd name="T42" fmla="*/ 162 w 890"/>
                <a:gd name="T43" fmla="*/ 828 h 1017"/>
                <a:gd name="T44" fmla="*/ 63 w 890"/>
                <a:gd name="T45" fmla="*/ 592 h 1017"/>
                <a:gd name="T46" fmla="*/ 128 w 890"/>
                <a:gd name="T47" fmla="*/ 358 h 1017"/>
                <a:gd name="T48" fmla="*/ 331 w 890"/>
                <a:gd name="T49" fmla="*/ 208 h 1017"/>
                <a:gd name="T50" fmla="*/ 576 w 890"/>
                <a:gd name="T51" fmla="*/ 213 h 1017"/>
                <a:gd name="T52" fmla="*/ 771 w 890"/>
                <a:gd name="T53" fmla="*/ 374 h 1017"/>
                <a:gd name="T54" fmla="*/ 824 w 890"/>
                <a:gd name="T55" fmla="*/ 611 h 1017"/>
                <a:gd name="T56" fmla="*/ 714 w 890"/>
                <a:gd name="T57" fmla="*/ 842 h 1017"/>
                <a:gd name="T58" fmla="*/ 484 w 890"/>
                <a:gd name="T59" fmla="*/ 952 h 1017"/>
                <a:gd name="T60" fmla="*/ 306 w 890"/>
                <a:gd name="T61" fmla="*/ 285 h 1017"/>
                <a:gd name="T62" fmla="*/ 157 w 890"/>
                <a:gd name="T63" fmla="*/ 434 h 1017"/>
                <a:gd name="T64" fmla="*/ 133 w 890"/>
                <a:gd name="T65" fmla="*/ 636 h 1017"/>
                <a:gd name="T66" fmla="*/ 242 w 890"/>
                <a:gd name="T67" fmla="*/ 817 h 1017"/>
                <a:gd name="T68" fmla="*/ 445 w 890"/>
                <a:gd name="T69" fmla="*/ 890 h 1017"/>
                <a:gd name="T70" fmla="*/ 635 w 890"/>
                <a:gd name="T71" fmla="*/ 827 h 1017"/>
                <a:gd name="T72" fmla="*/ 753 w 890"/>
                <a:gd name="T73" fmla="*/ 651 h 1017"/>
                <a:gd name="T74" fmla="*/ 738 w 890"/>
                <a:gd name="T75" fmla="*/ 448 h 1017"/>
                <a:gd name="T76" fmla="*/ 596 w 890"/>
                <a:gd name="T77" fmla="*/ 293 h 1017"/>
                <a:gd name="T78" fmla="*/ 458 w 890"/>
                <a:gd name="T79" fmla="*/ 317 h 1017"/>
                <a:gd name="T80" fmla="*/ 621 w 890"/>
                <a:gd name="T81" fmla="*/ 403 h 1017"/>
                <a:gd name="T82" fmla="*/ 545 w 890"/>
                <a:gd name="T83" fmla="*/ 440 h 1017"/>
                <a:gd name="T84" fmla="*/ 401 w 890"/>
                <a:gd name="T85" fmla="*/ 390 h 1017"/>
                <a:gd name="T86" fmla="*/ 311 w 890"/>
                <a:gd name="T87" fmla="*/ 442 h 1017"/>
                <a:gd name="T88" fmla="*/ 354 w 890"/>
                <a:gd name="T89" fmla="*/ 335 h 1017"/>
                <a:gd name="T90" fmla="*/ 256 w 890"/>
                <a:gd name="T91" fmla="*/ 481 h 1017"/>
                <a:gd name="T92" fmla="*/ 406 w 890"/>
                <a:gd name="T93" fmla="*/ 467 h 1017"/>
                <a:gd name="T94" fmla="*/ 480 w 890"/>
                <a:gd name="T95" fmla="*/ 467 h 1017"/>
                <a:gd name="T96" fmla="*/ 624 w 890"/>
                <a:gd name="T97" fmla="*/ 488 h 1017"/>
                <a:gd name="T98" fmla="*/ 196 w 890"/>
                <a:gd name="T99" fmla="*/ 516 h 1017"/>
                <a:gd name="T100" fmla="*/ 342 w 890"/>
                <a:gd name="T101" fmla="*/ 805 h 1017"/>
                <a:gd name="T102" fmla="*/ 315 w 890"/>
                <a:gd name="T103" fmla="*/ 700 h 1017"/>
                <a:gd name="T104" fmla="*/ 414 w 890"/>
                <a:gd name="T105" fmla="*/ 758 h 1017"/>
                <a:gd name="T106" fmla="*/ 549 w 890"/>
                <a:gd name="T107" fmla="*/ 703 h 1017"/>
                <a:gd name="T108" fmla="*/ 629 w 890"/>
                <a:gd name="T109" fmla="*/ 747 h 1017"/>
                <a:gd name="T110" fmla="*/ 445 w 890"/>
                <a:gd name="T111" fmla="*/ 826 h 1017"/>
                <a:gd name="T112" fmla="*/ 564 w 890"/>
                <a:gd name="T113" fmla="*/ 636 h 1017"/>
                <a:gd name="T114" fmla="*/ 449 w 890"/>
                <a:gd name="T115" fmla="*/ 699 h 1017"/>
                <a:gd name="T116" fmla="*/ 354 w 890"/>
                <a:gd name="T117" fmla="*/ 639 h 1017"/>
                <a:gd name="T118" fmla="*/ 222 w 890"/>
                <a:gd name="T119" fmla="*/ 69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890" h="1017">
                  <a:moveTo>
                    <a:pt x="644" y="175"/>
                  </a:moveTo>
                  <a:lnTo>
                    <a:pt x="693" y="54"/>
                  </a:lnTo>
                  <a:lnTo>
                    <a:pt x="693" y="54"/>
                  </a:lnTo>
                  <a:lnTo>
                    <a:pt x="695" y="48"/>
                  </a:lnTo>
                  <a:lnTo>
                    <a:pt x="697" y="43"/>
                  </a:lnTo>
                  <a:lnTo>
                    <a:pt x="698" y="37"/>
                  </a:lnTo>
                  <a:lnTo>
                    <a:pt x="699" y="31"/>
                  </a:lnTo>
                  <a:lnTo>
                    <a:pt x="699" y="31"/>
                  </a:lnTo>
                  <a:lnTo>
                    <a:pt x="699" y="31"/>
                  </a:lnTo>
                  <a:lnTo>
                    <a:pt x="699" y="31"/>
                  </a:lnTo>
                  <a:lnTo>
                    <a:pt x="698" y="26"/>
                  </a:lnTo>
                  <a:lnTo>
                    <a:pt x="697" y="21"/>
                  </a:lnTo>
                  <a:lnTo>
                    <a:pt x="697" y="21"/>
                  </a:lnTo>
                  <a:lnTo>
                    <a:pt x="696" y="19"/>
                  </a:lnTo>
                  <a:lnTo>
                    <a:pt x="696" y="19"/>
                  </a:lnTo>
                  <a:lnTo>
                    <a:pt x="695" y="16"/>
                  </a:lnTo>
                  <a:lnTo>
                    <a:pt x="692" y="13"/>
                  </a:lnTo>
                  <a:lnTo>
                    <a:pt x="692" y="13"/>
                  </a:lnTo>
                  <a:lnTo>
                    <a:pt x="690" y="8"/>
                  </a:lnTo>
                  <a:lnTo>
                    <a:pt x="690" y="8"/>
                  </a:lnTo>
                  <a:lnTo>
                    <a:pt x="686" y="6"/>
                  </a:lnTo>
                  <a:lnTo>
                    <a:pt x="686" y="6"/>
                  </a:lnTo>
                  <a:lnTo>
                    <a:pt x="683" y="4"/>
                  </a:lnTo>
                  <a:lnTo>
                    <a:pt x="679" y="2"/>
                  </a:lnTo>
                  <a:lnTo>
                    <a:pt x="679" y="2"/>
                  </a:lnTo>
                  <a:lnTo>
                    <a:pt x="679" y="2"/>
                  </a:lnTo>
                  <a:lnTo>
                    <a:pt x="679" y="2"/>
                  </a:lnTo>
                  <a:lnTo>
                    <a:pt x="673" y="1"/>
                  </a:lnTo>
                  <a:lnTo>
                    <a:pt x="673" y="1"/>
                  </a:lnTo>
                  <a:lnTo>
                    <a:pt x="667" y="0"/>
                  </a:lnTo>
                  <a:lnTo>
                    <a:pt x="667" y="0"/>
                  </a:lnTo>
                  <a:lnTo>
                    <a:pt x="667" y="0"/>
                  </a:lnTo>
                  <a:lnTo>
                    <a:pt x="667" y="0"/>
                  </a:lnTo>
                  <a:lnTo>
                    <a:pt x="665" y="0"/>
                  </a:lnTo>
                  <a:lnTo>
                    <a:pt x="665" y="0"/>
                  </a:lnTo>
                  <a:lnTo>
                    <a:pt x="661" y="1"/>
                  </a:lnTo>
                  <a:lnTo>
                    <a:pt x="656" y="2"/>
                  </a:lnTo>
                  <a:lnTo>
                    <a:pt x="656" y="2"/>
                  </a:lnTo>
                  <a:lnTo>
                    <a:pt x="653" y="3"/>
                  </a:lnTo>
                  <a:lnTo>
                    <a:pt x="653" y="3"/>
                  </a:lnTo>
                  <a:lnTo>
                    <a:pt x="647" y="7"/>
                  </a:lnTo>
                  <a:lnTo>
                    <a:pt x="647" y="7"/>
                  </a:lnTo>
                  <a:lnTo>
                    <a:pt x="643" y="10"/>
                  </a:lnTo>
                  <a:lnTo>
                    <a:pt x="643" y="10"/>
                  </a:lnTo>
                  <a:lnTo>
                    <a:pt x="640" y="14"/>
                  </a:lnTo>
                  <a:lnTo>
                    <a:pt x="638" y="19"/>
                  </a:lnTo>
                  <a:lnTo>
                    <a:pt x="638" y="19"/>
                  </a:lnTo>
                  <a:lnTo>
                    <a:pt x="626" y="23"/>
                  </a:lnTo>
                  <a:lnTo>
                    <a:pt x="609" y="27"/>
                  </a:lnTo>
                  <a:lnTo>
                    <a:pt x="584" y="30"/>
                  </a:lnTo>
                  <a:lnTo>
                    <a:pt x="571" y="31"/>
                  </a:lnTo>
                  <a:lnTo>
                    <a:pt x="555" y="31"/>
                  </a:lnTo>
                  <a:lnTo>
                    <a:pt x="555" y="31"/>
                  </a:lnTo>
                  <a:lnTo>
                    <a:pt x="540" y="31"/>
                  </a:lnTo>
                  <a:lnTo>
                    <a:pt x="526" y="30"/>
                  </a:lnTo>
                  <a:lnTo>
                    <a:pt x="503" y="27"/>
                  </a:lnTo>
                  <a:lnTo>
                    <a:pt x="485" y="23"/>
                  </a:lnTo>
                  <a:lnTo>
                    <a:pt x="474" y="19"/>
                  </a:lnTo>
                  <a:lnTo>
                    <a:pt x="474" y="19"/>
                  </a:lnTo>
                  <a:lnTo>
                    <a:pt x="474" y="19"/>
                  </a:lnTo>
                  <a:lnTo>
                    <a:pt x="474" y="19"/>
                  </a:lnTo>
                  <a:lnTo>
                    <a:pt x="471" y="14"/>
                  </a:lnTo>
                  <a:lnTo>
                    <a:pt x="467" y="10"/>
                  </a:lnTo>
                  <a:lnTo>
                    <a:pt x="467" y="10"/>
                  </a:lnTo>
                  <a:lnTo>
                    <a:pt x="465" y="7"/>
                  </a:lnTo>
                  <a:lnTo>
                    <a:pt x="465" y="7"/>
                  </a:lnTo>
                  <a:lnTo>
                    <a:pt x="459" y="3"/>
                  </a:lnTo>
                  <a:lnTo>
                    <a:pt x="459" y="3"/>
                  </a:lnTo>
                  <a:lnTo>
                    <a:pt x="456" y="2"/>
                  </a:lnTo>
                  <a:lnTo>
                    <a:pt x="456" y="2"/>
                  </a:lnTo>
                  <a:lnTo>
                    <a:pt x="450" y="0"/>
                  </a:lnTo>
                  <a:lnTo>
                    <a:pt x="445" y="0"/>
                  </a:lnTo>
                  <a:lnTo>
                    <a:pt x="445" y="0"/>
                  </a:lnTo>
                  <a:lnTo>
                    <a:pt x="438" y="0"/>
                  </a:lnTo>
                  <a:lnTo>
                    <a:pt x="433" y="2"/>
                  </a:lnTo>
                  <a:lnTo>
                    <a:pt x="433" y="2"/>
                  </a:lnTo>
                  <a:lnTo>
                    <a:pt x="430" y="3"/>
                  </a:lnTo>
                  <a:lnTo>
                    <a:pt x="430" y="3"/>
                  </a:lnTo>
                  <a:lnTo>
                    <a:pt x="423" y="7"/>
                  </a:lnTo>
                  <a:lnTo>
                    <a:pt x="423" y="7"/>
                  </a:lnTo>
                  <a:lnTo>
                    <a:pt x="421" y="10"/>
                  </a:lnTo>
                  <a:lnTo>
                    <a:pt x="421" y="10"/>
                  </a:lnTo>
                  <a:lnTo>
                    <a:pt x="418" y="14"/>
                  </a:lnTo>
                  <a:lnTo>
                    <a:pt x="415" y="19"/>
                  </a:lnTo>
                  <a:lnTo>
                    <a:pt x="415" y="19"/>
                  </a:lnTo>
                  <a:lnTo>
                    <a:pt x="415" y="19"/>
                  </a:lnTo>
                  <a:lnTo>
                    <a:pt x="415" y="19"/>
                  </a:lnTo>
                  <a:lnTo>
                    <a:pt x="404" y="23"/>
                  </a:lnTo>
                  <a:lnTo>
                    <a:pt x="386" y="27"/>
                  </a:lnTo>
                  <a:lnTo>
                    <a:pt x="362" y="30"/>
                  </a:lnTo>
                  <a:lnTo>
                    <a:pt x="348" y="31"/>
                  </a:lnTo>
                  <a:lnTo>
                    <a:pt x="333" y="31"/>
                  </a:lnTo>
                  <a:lnTo>
                    <a:pt x="333" y="31"/>
                  </a:lnTo>
                  <a:lnTo>
                    <a:pt x="318" y="31"/>
                  </a:lnTo>
                  <a:lnTo>
                    <a:pt x="304" y="30"/>
                  </a:lnTo>
                  <a:lnTo>
                    <a:pt x="281" y="27"/>
                  </a:lnTo>
                  <a:lnTo>
                    <a:pt x="262" y="23"/>
                  </a:lnTo>
                  <a:lnTo>
                    <a:pt x="251" y="19"/>
                  </a:lnTo>
                  <a:lnTo>
                    <a:pt x="251" y="19"/>
                  </a:lnTo>
                  <a:lnTo>
                    <a:pt x="249" y="14"/>
                  </a:lnTo>
                  <a:lnTo>
                    <a:pt x="245" y="10"/>
                  </a:lnTo>
                  <a:lnTo>
                    <a:pt x="245" y="10"/>
                  </a:lnTo>
                  <a:lnTo>
                    <a:pt x="243" y="7"/>
                  </a:lnTo>
                  <a:lnTo>
                    <a:pt x="243" y="7"/>
                  </a:lnTo>
                  <a:lnTo>
                    <a:pt x="236" y="3"/>
                  </a:lnTo>
                  <a:lnTo>
                    <a:pt x="236" y="3"/>
                  </a:lnTo>
                  <a:lnTo>
                    <a:pt x="234" y="2"/>
                  </a:lnTo>
                  <a:lnTo>
                    <a:pt x="234" y="2"/>
                  </a:lnTo>
                  <a:lnTo>
                    <a:pt x="228" y="1"/>
                  </a:lnTo>
                  <a:lnTo>
                    <a:pt x="224" y="0"/>
                  </a:lnTo>
                  <a:lnTo>
                    <a:pt x="224" y="0"/>
                  </a:lnTo>
                  <a:lnTo>
                    <a:pt x="223" y="0"/>
                  </a:lnTo>
                  <a:lnTo>
                    <a:pt x="223" y="0"/>
                  </a:lnTo>
                  <a:lnTo>
                    <a:pt x="222" y="0"/>
                  </a:lnTo>
                  <a:lnTo>
                    <a:pt x="222" y="0"/>
                  </a:lnTo>
                  <a:lnTo>
                    <a:pt x="218" y="0"/>
                  </a:lnTo>
                  <a:lnTo>
                    <a:pt x="215" y="1"/>
                  </a:lnTo>
                  <a:lnTo>
                    <a:pt x="215" y="1"/>
                  </a:lnTo>
                  <a:lnTo>
                    <a:pt x="210" y="2"/>
                  </a:lnTo>
                  <a:lnTo>
                    <a:pt x="210" y="2"/>
                  </a:lnTo>
                  <a:lnTo>
                    <a:pt x="210" y="2"/>
                  </a:lnTo>
                  <a:lnTo>
                    <a:pt x="210" y="2"/>
                  </a:lnTo>
                  <a:lnTo>
                    <a:pt x="206" y="4"/>
                  </a:lnTo>
                  <a:lnTo>
                    <a:pt x="202" y="7"/>
                  </a:lnTo>
                  <a:lnTo>
                    <a:pt x="202" y="7"/>
                  </a:lnTo>
                  <a:lnTo>
                    <a:pt x="199" y="8"/>
                  </a:lnTo>
                  <a:lnTo>
                    <a:pt x="199" y="8"/>
                  </a:lnTo>
                  <a:lnTo>
                    <a:pt x="197" y="13"/>
                  </a:lnTo>
                  <a:lnTo>
                    <a:pt x="197" y="13"/>
                  </a:lnTo>
                  <a:lnTo>
                    <a:pt x="195" y="16"/>
                  </a:lnTo>
                  <a:lnTo>
                    <a:pt x="193" y="19"/>
                  </a:lnTo>
                  <a:lnTo>
                    <a:pt x="193" y="19"/>
                  </a:lnTo>
                  <a:lnTo>
                    <a:pt x="192" y="21"/>
                  </a:lnTo>
                  <a:lnTo>
                    <a:pt x="192" y="21"/>
                  </a:lnTo>
                  <a:lnTo>
                    <a:pt x="191" y="26"/>
                  </a:lnTo>
                  <a:lnTo>
                    <a:pt x="191" y="31"/>
                  </a:lnTo>
                  <a:lnTo>
                    <a:pt x="191" y="31"/>
                  </a:lnTo>
                  <a:lnTo>
                    <a:pt x="190" y="31"/>
                  </a:lnTo>
                  <a:lnTo>
                    <a:pt x="190" y="31"/>
                  </a:lnTo>
                  <a:lnTo>
                    <a:pt x="191" y="37"/>
                  </a:lnTo>
                  <a:lnTo>
                    <a:pt x="192" y="43"/>
                  </a:lnTo>
                  <a:lnTo>
                    <a:pt x="194" y="48"/>
                  </a:lnTo>
                  <a:lnTo>
                    <a:pt x="196" y="54"/>
                  </a:lnTo>
                  <a:lnTo>
                    <a:pt x="245" y="175"/>
                  </a:lnTo>
                  <a:lnTo>
                    <a:pt x="245" y="175"/>
                  </a:lnTo>
                  <a:lnTo>
                    <a:pt x="218" y="189"/>
                  </a:lnTo>
                  <a:lnTo>
                    <a:pt x="193" y="206"/>
                  </a:lnTo>
                  <a:lnTo>
                    <a:pt x="168" y="223"/>
                  </a:lnTo>
                  <a:lnTo>
                    <a:pt x="146" y="243"/>
                  </a:lnTo>
                  <a:lnTo>
                    <a:pt x="123" y="264"/>
                  </a:lnTo>
                  <a:lnTo>
                    <a:pt x="104" y="286"/>
                  </a:lnTo>
                  <a:lnTo>
                    <a:pt x="84" y="311"/>
                  </a:lnTo>
                  <a:lnTo>
                    <a:pt x="67" y="336"/>
                  </a:lnTo>
                  <a:lnTo>
                    <a:pt x="52" y="361"/>
                  </a:lnTo>
                  <a:lnTo>
                    <a:pt x="38" y="389"/>
                  </a:lnTo>
                  <a:lnTo>
                    <a:pt x="26" y="417"/>
                  </a:lnTo>
                  <a:lnTo>
                    <a:pt x="17" y="447"/>
                  </a:lnTo>
                  <a:lnTo>
                    <a:pt x="9" y="477"/>
                  </a:lnTo>
                  <a:lnTo>
                    <a:pt x="4" y="508"/>
                  </a:lnTo>
                  <a:lnTo>
                    <a:pt x="1" y="540"/>
                  </a:lnTo>
                  <a:lnTo>
                    <a:pt x="0" y="572"/>
                  </a:lnTo>
                  <a:lnTo>
                    <a:pt x="0" y="572"/>
                  </a:lnTo>
                  <a:lnTo>
                    <a:pt x="0" y="595"/>
                  </a:lnTo>
                  <a:lnTo>
                    <a:pt x="2" y="618"/>
                  </a:lnTo>
                  <a:lnTo>
                    <a:pt x="4" y="639"/>
                  </a:lnTo>
                  <a:lnTo>
                    <a:pt x="8" y="662"/>
                  </a:lnTo>
                  <a:lnTo>
                    <a:pt x="14" y="683"/>
                  </a:lnTo>
                  <a:lnTo>
                    <a:pt x="19" y="705"/>
                  </a:lnTo>
                  <a:lnTo>
                    <a:pt x="26" y="725"/>
                  </a:lnTo>
                  <a:lnTo>
                    <a:pt x="34" y="746"/>
                  </a:lnTo>
                  <a:lnTo>
                    <a:pt x="44" y="765"/>
                  </a:lnTo>
                  <a:lnTo>
                    <a:pt x="53" y="784"/>
                  </a:lnTo>
                  <a:lnTo>
                    <a:pt x="64" y="802"/>
                  </a:lnTo>
                  <a:lnTo>
                    <a:pt x="76" y="821"/>
                  </a:lnTo>
                  <a:lnTo>
                    <a:pt x="88" y="838"/>
                  </a:lnTo>
                  <a:lnTo>
                    <a:pt x="102" y="855"/>
                  </a:lnTo>
                  <a:lnTo>
                    <a:pt x="115" y="871"/>
                  </a:lnTo>
                  <a:lnTo>
                    <a:pt x="129" y="887"/>
                  </a:lnTo>
                  <a:lnTo>
                    <a:pt x="146" y="901"/>
                  </a:lnTo>
                  <a:lnTo>
                    <a:pt x="162" y="915"/>
                  </a:lnTo>
                  <a:lnTo>
                    <a:pt x="178" y="929"/>
                  </a:lnTo>
                  <a:lnTo>
                    <a:pt x="196" y="941"/>
                  </a:lnTo>
                  <a:lnTo>
                    <a:pt x="214" y="953"/>
                  </a:lnTo>
                  <a:lnTo>
                    <a:pt x="232" y="963"/>
                  </a:lnTo>
                  <a:lnTo>
                    <a:pt x="252" y="973"/>
                  </a:lnTo>
                  <a:lnTo>
                    <a:pt x="271" y="983"/>
                  </a:lnTo>
                  <a:lnTo>
                    <a:pt x="291" y="990"/>
                  </a:lnTo>
                  <a:lnTo>
                    <a:pt x="312" y="998"/>
                  </a:lnTo>
                  <a:lnTo>
                    <a:pt x="333" y="1003"/>
                  </a:lnTo>
                  <a:lnTo>
                    <a:pt x="355" y="1008"/>
                  </a:lnTo>
                  <a:lnTo>
                    <a:pt x="377" y="1012"/>
                  </a:lnTo>
                  <a:lnTo>
                    <a:pt x="399" y="1015"/>
                  </a:lnTo>
                  <a:lnTo>
                    <a:pt x="421" y="1017"/>
                  </a:lnTo>
                  <a:lnTo>
                    <a:pt x="445" y="1017"/>
                  </a:lnTo>
                  <a:lnTo>
                    <a:pt x="445" y="1017"/>
                  </a:lnTo>
                  <a:lnTo>
                    <a:pt x="467" y="1017"/>
                  </a:lnTo>
                  <a:lnTo>
                    <a:pt x="490" y="1015"/>
                  </a:lnTo>
                  <a:lnTo>
                    <a:pt x="512" y="1012"/>
                  </a:lnTo>
                  <a:lnTo>
                    <a:pt x="534" y="1008"/>
                  </a:lnTo>
                  <a:lnTo>
                    <a:pt x="555" y="1003"/>
                  </a:lnTo>
                  <a:lnTo>
                    <a:pt x="577" y="998"/>
                  </a:lnTo>
                  <a:lnTo>
                    <a:pt x="597" y="990"/>
                  </a:lnTo>
                  <a:lnTo>
                    <a:pt x="618" y="983"/>
                  </a:lnTo>
                  <a:lnTo>
                    <a:pt x="637" y="973"/>
                  </a:lnTo>
                  <a:lnTo>
                    <a:pt x="656" y="963"/>
                  </a:lnTo>
                  <a:lnTo>
                    <a:pt x="676" y="953"/>
                  </a:lnTo>
                  <a:lnTo>
                    <a:pt x="693" y="941"/>
                  </a:lnTo>
                  <a:lnTo>
                    <a:pt x="711" y="929"/>
                  </a:lnTo>
                  <a:lnTo>
                    <a:pt x="727" y="915"/>
                  </a:lnTo>
                  <a:lnTo>
                    <a:pt x="744" y="901"/>
                  </a:lnTo>
                  <a:lnTo>
                    <a:pt x="759" y="887"/>
                  </a:lnTo>
                  <a:lnTo>
                    <a:pt x="774" y="871"/>
                  </a:lnTo>
                  <a:lnTo>
                    <a:pt x="788" y="855"/>
                  </a:lnTo>
                  <a:lnTo>
                    <a:pt x="801" y="838"/>
                  </a:lnTo>
                  <a:lnTo>
                    <a:pt x="814" y="821"/>
                  </a:lnTo>
                  <a:lnTo>
                    <a:pt x="825" y="802"/>
                  </a:lnTo>
                  <a:lnTo>
                    <a:pt x="835" y="784"/>
                  </a:lnTo>
                  <a:lnTo>
                    <a:pt x="846" y="765"/>
                  </a:lnTo>
                  <a:lnTo>
                    <a:pt x="855" y="746"/>
                  </a:lnTo>
                  <a:lnTo>
                    <a:pt x="862" y="725"/>
                  </a:lnTo>
                  <a:lnTo>
                    <a:pt x="870" y="705"/>
                  </a:lnTo>
                  <a:lnTo>
                    <a:pt x="876" y="683"/>
                  </a:lnTo>
                  <a:lnTo>
                    <a:pt x="881" y="662"/>
                  </a:lnTo>
                  <a:lnTo>
                    <a:pt x="885" y="639"/>
                  </a:lnTo>
                  <a:lnTo>
                    <a:pt x="887" y="618"/>
                  </a:lnTo>
                  <a:lnTo>
                    <a:pt x="889" y="595"/>
                  </a:lnTo>
                  <a:lnTo>
                    <a:pt x="890" y="572"/>
                  </a:lnTo>
                  <a:lnTo>
                    <a:pt x="890" y="572"/>
                  </a:lnTo>
                  <a:lnTo>
                    <a:pt x="889" y="540"/>
                  </a:lnTo>
                  <a:lnTo>
                    <a:pt x="885" y="508"/>
                  </a:lnTo>
                  <a:lnTo>
                    <a:pt x="879" y="477"/>
                  </a:lnTo>
                  <a:lnTo>
                    <a:pt x="872" y="447"/>
                  </a:lnTo>
                  <a:lnTo>
                    <a:pt x="862" y="417"/>
                  </a:lnTo>
                  <a:lnTo>
                    <a:pt x="850" y="389"/>
                  </a:lnTo>
                  <a:lnTo>
                    <a:pt x="837" y="361"/>
                  </a:lnTo>
                  <a:lnTo>
                    <a:pt x="821" y="336"/>
                  </a:lnTo>
                  <a:lnTo>
                    <a:pt x="804" y="311"/>
                  </a:lnTo>
                  <a:lnTo>
                    <a:pt x="786" y="286"/>
                  </a:lnTo>
                  <a:lnTo>
                    <a:pt x="766" y="264"/>
                  </a:lnTo>
                  <a:lnTo>
                    <a:pt x="744" y="243"/>
                  </a:lnTo>
                  <a:lnTo>
                    <a:pt x="721" y="223"/>
                  </a:lnTo>
                  <a:lnTo>
                    <a:pt x="696" y="206"/>
                  </a:lnTo>
                  <a:lnTo>
                    <a:pt x="671" y="189"/>
                  </a:lnTo>
                  <a:lnTo>
                    <a:pt x="644" y="175"/>
                  </a:lnTo>
                  <a:lnTo>
                    <a:pt x="644" y="175"/>
                  </a:lnTo>
                  <a:close/>
                  <a:moveTo>
                    <a:pt x="333" y="95"/>
                  </a:moveTo>
                  <a:lnTo>
                    <a:pt x="333" y="95"/>
                  </a:lnTo>
                  <a:lnTo>
                    <a:pt x="355" y="94"/>
                  </a:lnTo>
                  <a:lnTo>
                    <a:pt x="384" y="92"/>
                  </a:lnTo>
                  <a:lnTo>
                    <a:pt x="400" y="89"/>
                  </a:lnTo>
                  <a:lnTo>
                    <a:pt x="416" y="86"/>
                  </a:lnTo>
                  <a:lnTo>
                    <a:pt x="431" y="81"/>
                  </a:lnTo>
                  <a:lnTo>
                    <a:pt x="445" y="75"/>
                  </a:lnTo>
                  <a:lnTo>
                    <a:pt x="445" y="75"/>
                  </a:lnTo>
                  <a:lnTo>
                    <a:pt x="459" y="81"/>
                  </a:lnTo>
                  <a:lnTo>
                    <a:pt x="474" y="86"/>
                  </a:lnTo>
                  <a:lnTo>
                    <a:pt x="489" y="89"/>
                  </a:lnTo>
                  <a:lnTo>
                    <a:pt x="505" y="92"/>
                  </a:lnTo>
                  <a:lnTo>
                    <a:pt x="534" y="94"/>
                  </a:lnTo>
                  <a:lnTo>
                    <a:pt x="555" y="95"/>
                  </a:lnTo>
                  <a:lnTo>
                    <a:pt x="555" y="95"/>
                  </a:lnTo>
                  <a:lnTo>
                    <a:pt x="579" y="94"/>
                  </a:lnTo>
                  <a:lnTo>
                    <a:pt x="593" y="93"/>
                  </a:lnTo>
                  <a:lnTo>
                    <a:pt x="609" y="91"/>
                  </a:lnTo>
                  <a:lnTo>
                    <a:pt x="585" y="150"/>
                  </a:lnTo>
                  <a:lnTo>
                    <a:pt x="585" y="150"/>
                  </a:lnTo>
                  <a:lnTo>
                    <a:pt x="568" y="145"/>
                  </a:lnTo>
                  <a:lnTo>
                    <a:pt x="551" y="140"/>
                  </a:lnTo>
                  <a:lnTo>
                    <a:pt x="534" y="136"/>
                  </a:lnTo>
                  <a:lnTo>
                    <a:pt x="517" y="133"/>
                  </a:lnTo>
                  <a:lnTo>
                    <a:pt x="499" y="130"/>
                  </a:lnTo>
                  <a:lnTo>
                    <a:pt x="481" y="129"/>
                  </a:lnTo>
                  <a:lnTo>
                    <a:pt x="463" y="128"/>
                  </a:lnTo>
                  <a:lnTo>
                    <a:pt x="445" y="126"/>
                  </a:lnTo>
                  <a:lnTo>
                    <a:pt x="445" y="126"/>
                  </a:lnTo>
                  <a:lnTo>
                    <a:pt x="426" y="128"/>
                  </a:lnTo>
                  <a:lnTo>
                    <a:pt x="408" y="129"/>
                  </a:lnTo>
                  <a:lnTo>
                    <a:pt x="390" y="130"/>
                  </a:lnTo>
                  <a:lnTo>
                    <a:pt x="372" y="133"/>
                  </a:lnTo>
                  <a:lnTo>
                    <a:pt x="355" y="136"/>
                  </a:lnTo>
                  <a:lnTo>
                    <a:pt x="338" y="140"/>
                  </a:lnTo>
                  <a:lnTo>
                    <a:pt x="320" y="145"/>
                  </a:lnTo>
                  <a:lnTo>
                    <a:pt x="303" y="150"/>
                  </a:lnTo>
                  <a:lnTo>
                    <a:pt x="280" y="91"/>
                  </a:lnTo>
                  <a:lnTo>
                    <a:pt x="280" y="91"/>
                  </a:lnTo>
                  <a:lnTo>
                    <a:pt x="296" y="93"/>
                  </a:lnTo>
                  <a:lnTo>
                    <a:pt x="311" y="94"/>
                  </a:lnTo>
                  <a:lnTo>
                    <a:pt x="333" y="95"/>
                  </a:lnTo>
                  <a:lnTo>
                    <a:pt x="333" y="95"/>
                  </a:lnTo>
                  <a:close/>
                  <a:moveTo>
                    <a:pt x="445" y="954"/>
                  </a:moveTo>
                  <a:lnTo>
                    <a:pt x="445" y="954"/>
                  </a:lnTo>
                  <a:lnTo>
                    <a:pt x="424" y="953"/>
                  </a:lnTo>
                  <a:lnTo>
                    <a:pt x="405" y="952"/>
                  </a:lnTo>
                  <a:lnTo>
                    <a:pt x="387" y="949"/>
                  </a:lnTo>
                  <a:lnTo>
                    <a:pt x="368" y="946"/>
                  </a:lnTo>
                  <a:lnTo>
                    <a:pt x="349" y="942"/>
                  </a:lnTo>
                  <a:lnTo>
                    <a:pt x="331" y="937"/>
                  </a:lnTo>
                  <a:lnTo>
                    <a:pt x="313" y="930"/>
                  </a:lnTo>
                  <a:lnTo>
                    <a:pt x="296" y="924"/>
                  </a:lnTo>
                  <a:lnTo>
                    <a:pt x="280" y="916"/>
                  </a:lnTo>
                  <a:lnTo>
                    <a:pt x="262" y="908"/>
                  </a:lnTo>
                  <a:lnTo>
                    <a:pt x="246" y="898"/>
                  </a:lnTo>
                  <a:lnTo>
                    <a:pt x="231" y="888"/>
                  </a:lnTo>
                  <a:lnTo>
                    <a:pt x="216" y="878"/>
                  </a:lnTo>
                  <a:lnTo>
                    <a:pt x="201" y="867"/>
                  </a:lnTo>
                  <a:lnTo>
                    <a:pt x="188" y="854"/>
                  </a:lnTo>
                  <a:lnTo>
                    <a:pt x="174" y="842"/>
                  </a:lnTo>
                  <a:lnTo>
                    <a:pt x="162" y="828"/>
                  </a:lnTo>
                  <a:lnTo>
                    <a:pt x="150" y="814"/>
                  </a:lnTo>
                  <a:lnTo>
                    <a:pt x="139" y="800"/>
                  </a:lnTo>
                  <a:lnTo>
                    <a:pt x="128" y="785"/>
                  </a:lnTo>
                  <a:lnTo>
                    <a:pt x="118" y="770"/>
                  </a:lnTo>
                  <a:lnTo>
                    <a:pt x="109" y="754"/>
                  </a:lnTo>
                  <a:lnTo>
                    <a:pt x="100" y="737"/>
                  </a:lnTo>
                  <a:lnTo>
                    <a:pt x="93" y="721"/>
                  </a:lnTo>
                  <a:lnTo>
                    <a:pt x="87" y="703"/>
                  </a:lnTo>
                  <a:lnTo>
                    <a:pt x="80" y="685"/>
                  </a:lnTo>
                  <a:lnTo>
                    <a:pt x="75" y="667"/>
                  </a:lnTo>
                  <a:lnTo>
                    <a:pt x="70" y="649"/>
                  </a:lnTo>
                  <a:lnTo>
                    <a:pt x="67" y="630"/>
                  </a:lnTo>
                  <a:lnTo>
                    <a:pt x="65" y="611"/>
                  </a:lnTo>
                  <a:lnTo>
                    <a:pt x="63" y="592"/>
                  </a:lnTo>
                  <a:lnTo>
                    <a:pt x="63" y="572"/>
                  </a:lnTo>
                  <a:lnTo>
                    <a:pt x="63" y="572"/>
                  </a:lnTo>
                  <a:lnTo>
                    <a:pt x="63" y="552"/>
                  </a:lnTo>
                  <a:lnTo>
                    <a:pt x="65" y="533"/>
                  </a:lnTo>
                  <a:lnTo>
                    <a:pt x="67" y="514"/>
                  </a:lnTo>
                  <a:lnTo>
                    <a:pt x="70" y="496"/>
                  </a:lnTo>
                  <a:lnTo>
                    <a:pt x="75" y="476"/>
                  </a:lnTo>
                  <a:lnTo>
                    <a:pt x="80" y="459"/>
                  </a:lnTo>
                  <a:lnTo>
                    <a:pt x="87" y="441"/>
                  </a:lnTo>
                  <a:lnTo>
                    <a:pt x="93" y="424"/>
                  </a:lnTo>
                  <a:lnTo>
                    <a:pt x="100" y="407"/>
                  </a:lnTo>
                  <a:lnTo>
                    <a:pt x="109" y="390"/>
                  </a:lnTo>
                  <a:lnTo>
                    <a:pt x="118" y="374"/>
                  </a:lnTo>
                  <a:lnTo>
                    <a:pt x="128" y="358"/>
                  </a:lnTo>
                  <a:lnTo>
                    <a:pt x="139" y="344"/>
                  </a:lnTo>
                  <a:lnTo>
                    <a:pt x="150" y="329"/>
                  </a:lnTo>
                  <a:lnTo>
                    <a:pt x="162" y="315"/>
                  </a:lnTo>
                  <a:lnTo>
                    <a:pt x="174" y="302"/>
                  </a:lnTo>
                  <a:lnTo>
                    <a:pt x="188" y="290"/>
                  </a:lnTo>
                  <a:lnTo>
                    <a:pt x="201" y="278"/>
                  </a:lnTo>
                  <a:lnTo>
                    <a:pt x="216" y="266"/>
                  </a:lnTo>
                  <a:lnTo>
                    <a:pt x="231" y="255"/>
                  </a:lnTo>
                  <a:lnTo>
                    <a:pt x="246" y="246"/>
                  </a:lnTo>
                  <a:lnTo>
                    <a:pt x="262" y="237"/>
                  </a:lnTo>
                  <a:lnTo>
                    <a:pt x="280" y="228"/>
                  </a:lnTo>
                  <a:lnTo>
                    <a:pt x="296" y="221"/>
                  </a:lnTo>
                  <a:lnTo>
                    <a:pt x="313" y="213"/>
                  </a:lnTo>
                  <a:lnTo>
                    <a:pt x="331" y="208"/>
                  </a:lnTo>
                  <a:lnTo>
                    <a:pt x="349" y="203"/>
                  </a:lnTo>
                  <a:lnTo>
                    <a:pt x="368" y="198"/>
                  </a:lnTo>
                  <a:lnTo>
                    <a:pt x="387" y="195"/>
                  </a:lnTo>
                  <a:lnTo>
                    <a:pt x="405" y="192"/>
                  </a:lnTo>
                  <a:lnTo>
                    <a:pt x="424" y="191"/>
                  </a:lnTo>
                  <a:lnTo>
                    <a:pt x="445" y="191"/>
                  </a:lnTo>
                  <a:lnTo>
                    <a:pt x="445" y="191"/>
                  </a:lnTo>
                  <a:lnTo>
                    <a:pt x="464" y="191"/>
                  </a:lnTo>
                  <a:lnTo>
                    <a:pt x="484" y="192"/>
                  </a:lnTo>
                  <a:lnTo>
                    <a:pt x="503" y="195"/>
                  </a:lnTo>
                  <a:lnTo>
                    <a:pt x="521" y="198"/>
                  </a:lnTo>
                  <a:lnTo>
                    <a:pt x="539" y="203"/>
                  </a:lnTo>
                  <a:lnTo>
                    <a:pt x="558" y="208"/>
                  </a:lnTo>
                  <a:lnTo>
                    <a:pt x="576" y="213"/>
                  </a:lnTo>
                  <a:lnTo>
                    <a:pt x="593" y="221"/>
                  </a:lnTo>
                  <a:lnTo>
                    <a:pt x="610" y="228"/>
                  </a:lnTo>
                  <a:lnTo>
                    <a:pt x="626" y="237"/>
                  </a:lnTo>
                  <a:lnTo>
                    <a:pt x="642" y="246"/>
                  </a:lnTo>
                  <a:lnTo>
                    <a:pt x="657" y="255"/>
                  </a:lnTo>
                  <a:lnTo>
                    <a:pt x="672" y="266"/>
                  </a:lnTo>
                  <a:lnTo>
                    <a:pt x="687" y="278"/>
                  </a:lnTo>
                  <a:lnTo>
                    <a:pt x="701" y="290"/>
                  </a:lnTo>
                  <a:lnTo>
                    <a:pt x="714" y="302"/>
                  </a:lnTo>
                  <a:lnTo>
                    <a:pt x="727" y="315"/>
                  </a:lnTo>
                  <a:lnTo>
                    <a:pt x="739" y="329"/>
                  </a:lnTo>
                  <a:lnTo>
                    <a:pt x="751" y="344"/>
                  </a:lnTo>
                  <a:lnTo>
                    <a:pt x="761" y="358"/>
                  </a:lnTo>
                  <a:lnTo>
                    <a:pt x="771" y="374"/>
                  </a:lnTo>
                  <a:lnTo>
                    <a:pt x="780" y="390"/>
                  </a:lnTo>
                  <a:lnTo>
                    <a:pt x="788" y="407"/>
                  </a:lnTo>
                  <a:lnTo>
                    <a:pt x="796" y="424"/>
                  </a:lnTo>
                  <a:lnTo>
                    <a:pt x="803" y="441"/>
                  </a:lnTo>
                  <a:lnTo>
                    <a:pt x="809" y="459"/>
                  </a:lnTo>
                  <a:lnTo>
                    <a:pt x="814" y="476"/>
                  </a:lnTo>
                  <a:lnTo>
                    <a:pt x="818" y="496"/>
                  </a:lnTo>
                  <a:lnTo>
                    <a:pt x="821" y="514"/>
                  </a:lnTo>
                  <a:lnTo>
                    <a:pt x="824" y="533"/>
                  </a:lnTo>
                  <a:lnTo>
                    <a:pt x="826" y="552"/>
                  </a:lnTo>
                  <a:lnTo>
                    <a:pt x="826" y="572"/>
                  </a:lnTo>
                  <a:lnTo>
                    <a:pt x="826" y="572"/>
                  </a:lnTo>
                  <a:lnTo>
                    <a:pt x="826" y="592"/>
                  </a:lnTo>
                  <a:lnTo>
                    <a:pt x="824" y="611"/>
                  </a:lnTo>
                  <a:lnTo>
                    <a:pt x="821" y="630"/>
                  </a:lnTo>
                  <a:lnTo>
                    <a:pt x="818" y="649"/>
                  </a:lnTo>
                  <a:lnTo>
                    <a:pt x="814" y="667"/>
                  </a:lnTo>
                  <a:lnTo>
                    <a:pt x="809" y="685"/>
                  </a:lnTo>
                  <a:lnTo>
                    <a:pt x="803" y="703"/>
                  </a:lnTo>
                  <a:lnTo>
                    <a:pt x="796" y="721"/>
                  </a:lnTo>
                  <a:lnTo>
                    <a:pt x="788" y="737"/>
                  </a:lnTo>
                  <a:lnTo>
                    <a:pt x="780" y="754"/>
                  </a:lnTo>
                  <a:lnTo>
                    <a:pt x="771" y="770"/>
                  </a:lnTo>
                  <a:lnTo>
                    <a:pt x="761" y="785"/>
                  </a:lnTo>
                  <a:lnTo>
                    <a:pt x="751" y="800"/>
                  </a:lnTo>
                  <a:lnTo>
                    <a:pt x="739" y="814"/>
                  </a:lnTo>
                  <a:lnTo>
                    <a:pt x="727" y="828"/>
                  </a:lnTo>
                  <a:lnTo>
                    <a:pt x="714" y="842"/>
                  </a:lnTo>
                  <a:lnTo>
                    <a:pt x="701" y="854"/>
                  </a:lnTo>
                  <a:lnTo>
                    <a:pt x="687" y="867"/>
                  </a:lnTo>
                  <a:lnTo>
                    <a:pt x="672" y="878"/>
                  </a:lnTo>
                  <a:lnTo>
                    <a:pt x="657" y="888"/>
                  </a:lnTo>
                  <a:lnTo>
                    <a:pt x="642" y="898"/>
                  </a:lnTo>
                  <a:lnTo>
                    <a:pt x="626" y="908"/>
                  </a:lnTo>
                  <a:lnTo>
                    <a:pt x="610" y="916"/>
                  </a:lnTo>
                  <a:lnTo>
                    <a:pt x="593" y="924"/>
                  </a:lnTo>
                  <a:lnTo>
                    <a:pt x="576" y="930"/>
                  </a:lnTo>
                  <a:lnTo>
                    <a:pt x="558" y="937"/>
                  </a:lnTo>
                  <a:lnTo>
                    <a:pt x="539" y="942"/>
                  </a:lnTo>
                  <a:lnTo>
                    <a:pt x="521" y="946"/>
                  </a:lnTo>
                  <a:lnTo>
                    <a:pt x="503" y="949"/>
                  </a:lnTo>
                  <a:lnTo>
                    <a:pt x="484" y="952"/>
                  </a:lnTo>
                  <a:lnTo>
                    <a:pt x="464" y="953"/>
                  </a:lnTo>
                  <a:lnTo>
                    <a:pt x="445" y="954"/>
                  </a:lnTo>
                  <a:lnTo>
                    <a:pt x="445" y="954"/>
                  </a:lnTo>
                  <a:close/>
                  <a:moveTo>
                    <a:pt x="445" y="254"/>
                  </a:moveTo>
                  <a:lnTo>
                    <a:pt x="445" y="254"/>
                  </a:lnTo>
                  <a:lnTo>
                    <a:pt x="428" y="254"/>
                  </a:lnTo>
                  <a:lnTo>
                    <a:pt x="412" y="255"/>
                  </a:lnTo>
                  <a:lnTo>
                    <a:pt x="397" y="257"/>
                  </a:lnTo>
                  <a:lnTo>
                    <a:pt x="381" y="261"/>
                  </a:lnTo>
                  <a:lnTo>
                    <a:pt x="365" y="264"/>
                  </a:lnTo>
                  <a:lnTo>
                    <a:pt x="350" y="268"/>
                  </a:lnTo>
                  <a:lnTo>
                    <a:pt x="335" y="273"/>
                  </a:lnTo>
                  <a:lnTo>
                    <a:pt x="320" y="279"/>
                  </a:lnTo>
                  <a:lnTo>
                    <a:pt x="306" y="285"/>
                  </a:lnTo>
                  <a:lnTo>
                    <a:pt x="293" y="293"/>
                  </a:lnTo>
                  <a:lnTo>
                    <a:pt x="280" y="300"/>
                  </a:lnTo>
                  <a:lnTo>
                    <a:pt x="267" y="308"/>
                  </a:lnTo>
                  <a:lnTo>
                    <a:pt x="254" y="317"/>
                  </a:lnTo>
                  <a:lnTo>
                    <a:pt x="242" y="327"/>
                  </a:lnTo>
                  <a:lnTo>
                    <a:pt x="230" y="337"/>
                  </a:lnTo>
                  <a:lnTo>
                    <a:pt x="220" y="348"/>
                  </a:lnTo>
                  <a:lnTo>
                    <a:pt x="209" y="358"/>
                  </a:lnTo>
                  <a:lnTo>
                    <a:pt x="199" y="370"/>
                  </a:lnTo>
                  <a:lnTo>
                    <a:pt x="190" y="382"/>
                  </a:lnTo>
                  <a:lnTo>
                    <a:pt x="181" y="395"/>
                  </a:lnTo>
                  <a:lnTo>
                    <a:pt x="172" y="408"/>
                  </a:lnTo>
                  <a:lnTo>
                    <a:pt x="165" y="420"/>
                  </a:lnTo>
                  <a:lnTo>
                    <a:pt x="157" y="434"/>
                  </a:lnTo>
                  <a:lnTo>
                    <a:pt x="152" y="448"/>
                  </a:lnTo>
                  <a:lnTo>
                    <a:pt x="146" y="462"/>
                  </a:lnTo>
                  <a:lnTo>
                    <a:pt x="141" y="477"/>
                  </a:lnTo>
                  <a:lnTo>
                    <a:pt x="137" y="492"/>
                  </a:lnTo>
                  <a:lnTo>
                    <a:pt x="133" y="508"/>
                  </a:lnTo>
                  <a:lnTo>
                    <a:pt x="131" y="523"/>
                  </a:lnTo>
                  <a:lnTo>
                    <a:pt x="128" y="540"/>
                  </a:lnTo>
                  <a:lnTo>
                    <a:pt x="127" y="556"/>
                  </a:lnTo>
                  <a:lnTo>
                    <a:pt x="126" y="572"/>
                  </a:lnTo>
                  <a:lnTo>
                    <a:pt x="126" y="572"/>
                  </a:lnTo>
                  <a:lnTo>
                    <a:pt x="127" y="588"/>
                  </a:lnTo>
                  <a:lnTo>
                    <a:pt x="128" y="604"/>
                  </a:lnTo>
                  <a:lnTo>
                    <a:pt x="131" y="620"/>
                  </a:lnTo>
                  <a:lnTo>
                    <a:pt x="133" y="636"/>
                  </a:lnTo>
                  <a:lnTo>
                    <a:pt x="137" y="651"/>
                  </a:lnTo>
                  <a:lnTo>
                    <a:pt x="141" y="666"/>
                  </a:lnTo>
                  <a:lnTo>
                    <a:pt x="146" y="681"/>
                  </a:lnTo>
                  <a:lnTo>
                    <a:pt x="152" y="695"/>
                  </a:lnTo>
                  <a:lnTo>
                    <a:pt x="157" y="710"/>
                  </a:lnTo>
                  <a:lnTo>
                    <a:pt x="165" y="723"/>
                  </a:lnTo>
                  <a:lnTo>
                    <a:pt x="172" y="737"/>
                  </a:lnTo>
                  <a:lnTo>
                    <a:pt x="181" y="750"/>
                  </a:lnTo>
                  <a:lnTo>
                    <a:pt x="190" y="762"/>
                  </a:lnTo>
                  <a:lnTo>
                    <a:pt x="199" y="775"/>
                  </a:lnTo>
                  <a:lnTo>
                    <a:pt x="209" y="785"/>
                  </a:lnTo>
                  <a:lnTo>
                    <a:pt x="220" y="797"/>
                  </a:lnTo>
                  <a:lnTo>
                    <a:pt x="230" y="808"/>
                  </a:lnTo>
                  <a:lnTo>
                    <a:pt x="242" y="817"/>
                  </a:lnTo>
                  <a:lnTo>
                    <a:pt x="254" y="827"/>
                  </a:lnTo>
                  <a:lnTo>
                    <a:pt x="267" y="836"/>
                  </a:lnTo>
                  <a:lnTo>
                    <a:pt x="280" y="844"/>
                  </a:lnTo>
                  <a:lnTo>
                    <a:pt x="293" y="852"/>
                  </a:lnTo>
                  <a:lnTo>
                    <a:pt x="306" y="858"/>
                  </a:lnTo>
                  <a:lnTo>
                    <a:pt x="320" y="865"/>
                  </a:lnTo>
                  <a:lnTo>
                    <a:pt x="335" y="871"/>
                  </a:lnTo>
                  <a:lnTo>
                    <a:pt x="350" y="875"/>
                  </a:lnTo>
                  <a:lnTo>
                    <a:pt x="365" y="880"/>
                  </a:lnTo>
                  <a:lnTo>
                    <a:pt x="381" y="884"/>
                  </a:lnTo>
                  <a:lnTo>
                    <a:pt x="397" y="886"/>
                  </a:lnTo>
                  <a:lnTo>
                    <a:pt x="412" y="888"/>
                  </a:lnTo>
                  <a:lnTo>
                    <a:pt x="428" y="889"/>
                  </a:lnTo>
                  <a:lnTo>
                    <a:pt x="445" y="890"/>
                  </a:lnTo>
                  <a:lnTo>
                    <a:pt x="445" y="890"/>
                  </a:lnTo>
                  <a:lnTo>
                    <a:pt x="461" y="889"/>
                  </a:lnTo>
                  <a:lnTo>
                    <a:pt x="477" y="888"/>
                  </a:lnTo>
                  <a:lnTo>
                    <a:pt x="493" y="886"/>
                  </a:lnTo>
                  <a:lnTo>
                    <a:pt x="508" y="884"/>
                  </a:lnTo>
                  <a:lnTo>
                    <a:pt x="524" y="880"/>
                  </a:lnTo>
                  <a:lnTo>
                    <a:pt x="539" y="875"/>
                  </a:lnTo>
                  <a:lnTo>
                    <a:pt x="553" y="871"/>
                  </a:lnTo>
                  <a:lnTo>
                    <a:pt x="568" y="865"/>
                  </a:lnTo>
                  <a:lnTo>
                    <a:pt x="582" y="858"/>
                  </a:lnTo>
                  <a:lnTo>
                    <a:pt x="596" y="852"/>
                  </a:lnTo>
                  <a:lnTo>
                    <a:pt x="609" y="844"/>
                  </a:lnTo>
                  <a:lnTo>
                    <a:pt x="622" y="836"/>
                  </a:lnTo>
                  <a:lnTo>
                    <a:pt x="635" y="827"/>
                  </a:lnTo>
                  <a:lnTo>
                    <a:pt x="647" y="817"/>
                  </a:lnTo>
                  <a:lnTo>
                    <a:pt x="658" y="808"/>
                  </a:lnTo>
                  <a:lnTo>
                    <a:pt x="669" y="797"/>
                  </a:lnTo>
                  <a:lnTo>
                    <a:pt x="680" y="785"/>
                  </a:lnTo>
                  <a:lnTo>
                    <a:pt x="690" y="775"/>
                  </a:lnTo>
                  <a:lnTo>
                    <a:pt x="699" y="762"/>
                  </a:lnTo>
                  <a:lnTo>
                    <a:pt x="708" y="750"/>
                  </a:lnTo>
                  <a:lnTo>
                    <a:pt x="716" y="737"/>
                  </a:lnTo>
                  <a:lnTo>
                    <a:pt x="724" y="723"/>
                  </a:lnTo>
                  <a:lnTo>
                    <a:pt x="731" y="710"/>
                  </a:lnTo>
                  <a:lnTo>
                    <a:pt x="738" y="695"/>
                  </a:lnTo>
                  <a:lnTo>
                    <a:pt x="743" y="681"/>
                  </a:lnTo>
                  <a:lnTo>
                    <a:pt x="749" y="666"/>
                  </a:lnTo>
                  <a:lnTo>
                    <a:pt x="753" y="651"/>
                  </a:lnTo>
                  <a:lnTo>
                    <a:pt x="756" y="636"/>
                  </a:lnTo>
                  <a:lnTo>
                    <a:pt x="759" y="620"/>
                  </a:lnTo>
                  <a:lnTo>
                    <a:pt x="761" y="604"/>
                  </a:lnTo>
                  <a:lnTo>
                    <a:pt x="762" y="588"/>
                  </a:lnTo>
                  <a:lnTo>
                    <a:pt x="762" y="572"/>
                  </a:lnTo>
                  <a:lnTo>
                    <a:pt x="762" y="572"/>
                  </a:lnTo>
                  <a:lnTo>
                    <a:pt x="762" y="556"/>
                  </a:lnTo>
                  <a:lnTo>
                    <a:pt x="761" y="540"/>
                  </a:lnTo>
                  <a:lnTo>
                    <a:pt x="759" y="523"/>
                  </a:lnTo>
                  <a:lnTo>
                    <a:pt x="756" y="508"/>
                  </a:lnTo>
                  <a:lnTo>
                    <a:pt x="753" y="492"/>
                  </a:lnTo>
                  <a:lnTo>
                    <a:pt x="749" y="477"/>
                  </a:lnTo>
                  <a:lnTo>
                    <a:pt x="743" y="462"/>
                  </a:lnTo>
                  <a:lnTo>
                    <a:pt x="738" y="448"/>
                  </a:lnTo>
                  <a:lnTo>
                    <a:pt x="731" y="434"/>
                  </a:lnTo>
                  <a:lnTo>
                    <a:pt x="724" y="420"/>
                  </a:lnTo>
                  <a:lnTo>
                    <a:pt x="716" y="408"/>
                  </a:lnTo>
                  <a:lnTo>
                    <a:pt x="708" y="395"/>
                  </a:lnTo>
                  <a:lnTo>
                    <a:pt x="699" y="382"/>
                  </a:lnTo>
                  <a:lnTo>
                    <a:pt x="690" y="370"/>
                  </a:lnTo>
                  <a:lnTo>
                    <a:pt x="680" y="358"/>
                  </a:lnTo>
                  <a:lnTo>
                    <a:pt x="669" y="348"/>
                  </a:lnTo>
                  <a:lnTo>
                    <a:pt x="658" y="337"/>
                  </a:lnTo>
                  <a:lnTo>
                    <a:pt x="647" y="327"/>
                  </a:lnTo>
                  <a:lnTo>
                    <a:pt x="635" y="317"/>
                  </a:lnTo>
                  <a:lnTo>
                    <a:pt x="622" y="308"/>
                  </a:lnTo>
                  <a:lnTo>
                    <a:pt x="609" y="300"/>
                  </a:lnTo>
                  <a:lnTo>
                    <a:pt x="596" y="293"/>
                  </a:lnTo>
                  <a:lnTo>
                    <a:pt x="582" y="285"/>
                  </a:lnTo>
                  <a:lnTo>
                    <a:pt x="568" y="279"/>
                  </a:lnTo>
                  <a:lnTo>
                    <a:pt x="553" y="273"/>
                  </a:lnTo>
                  <a:lnTo>
                    <a:pt x="539" y="268"/>
                  </a:lnTo>
                  <a:lnTo>
                    <a:pt x="524" y="264"/>
                  </a:lnTo>
                  <a:lnTo>
                    <a:pt x="508" y="261"/>
                  </a:lnTo>
                  <a:lnTo>
                    <a:pt x="493" y="257"/>
                  </a:lnTo>
                  <a:lnTo>
                    <a:pt x="477" y="255"/>
                  </a:lnTo>
                  <a:lnTo>
                    <a:pt x="461" y="254"/>
                  </a:lnTo>
                  <a:lnTo>
                    <a:pt x="445" y="254"/>
                  </a:lnTo>
                  <a:lnTo>
                    <a:pt x="445" y="254"/>
                  </a:lnTo>
                  <a:close/>
                  <a:moveTo>
                    <a:pt x="445" y="317"/>
                  </a:moveTo>
                  <a:lnTo>
                    <a:pt x="445" y="317"/>
                  </a:lnTo>
                  <a:lnTo>
                    <a:pt x="458" y="317"/>
                  </a:lnTo>
                  <a:lnTo>
                    <a:pt x="472" y="319"/>
                  </a:lnTo>
                  <a:lnTo>
                    <a:pt x="485" y="321"/>
                  </a:lnTo>
                  <a:lnTo>
                    <a:pt x="497" y="323"/>
                  </a:lnTo>
                  <a:lnTo>
                    <a:pt x="510" y="326"/>
                  </a:lnTo>
                  <a:lnTo>
                    <a:pt x="522" y="330"/>
                  </a:lnTo>
                  <a:lnTo>
                    <a:pt x="535" y="335"/>
                  </a:lnTo>
                  <a:lnTo>
                    <a:pt x="547" y="339"/>
                  </a:lnTo>
                  <a:lnTo>
                    <a:pt x="559" y="344"/>
                  </a:lnTo>
                  <a:lnTo>
                    <a:pt x="569" y="351"/>
                  </a:lnTo>
                  <a:lnTo>
                    <a:pt x="591" y="365"/>
                  </a:lnTo>
                  <a:lnTo>
                    <a:pt x="611" y="380"/>
                  </a:lnTo>
                  <a:lnTo>
                    <a:pt x="629" y="397"/>
                  </a:lnTo>
                  <a:lnTo>
                    <a:pt x="629" y="397"/>
                  </a:lnTo>
                  <a:lnTo>
                    <a:pt x="621" y="403"/>
                  </a:lnTo>
                  <a:lnTo>
                    <a:pt x="613" y="410"/>
                  </a:lnTo>
                  <a:lnTo>
                    <a:pt x="600" y="423"/>
                  </a:lnTo>
                  <a:lnTo>
                    <a:pt x="600" y="423"/>
                  </a:lnTo>
                  <a:lnTo>
                    <a:pt x="591" y="432"/>
                  </a:lnTo>
                  <a:lnTo>
                    <a:pt x="582" y="440"/>
                  </a:lnTo>
                  <a:lnTo>
                    <a:pt x="578" y="442"/>
                  </a:lnTo>
                  <a:lnTo>
                    <a:pt x="574" y="443"/>
                  </a:lnTo>
                  <a:lnTo>
                    <a:pt x="569" y="444"/>
                  </a:lnTo>
                  <a:lnTo>
                    <a:pt x="564" y="445"/>
                  </a:lnTo>
                  <a:lnTo>
                    <a:pt x="564" y="445"/>
                  </a:lnTo>
                  <a:lnTo>
                    <a:pt x="559" y="444"/>
                  </a:lnTo>
                  <a:lnTo>
                    <a:pt x="553" y="443"/>
                  </a:lnTo>
                  <a:lnTo>
                    <a:pt x="549" y="442"/>
                  </a:lnTo>
                  <a:lnTo>
                    <a:pt x="545" y="440"/>
                  </a:lnTo>
                  <a:lnTo>
                    <a:pt x="536" y="432"/>
                  </a:lnTo>
                  <a:lnTo>
                    <a:pt x="528" y="423"/>
                  </a:lnTo>
                  <a:lnTo>
                    <a:pt x="528" y="423"/>
                  </a:lnTo>
                  <a:lnTo>
                    <a:pt x="514" y="409"/>
                  </a:lnTo>
                  <a:lnTo>
                    <a:pt x="505" y="402"/>
                  </a:lnTo>
                  <a:lnTo>
                    <a:pt x="495" y="396"/>
                  </a:lnTo>
                  <a:lnTo>
                    <a:pt x="486" y="389"/>
                  </a:lnTo>
                  <a:lnTo>
                    <a:pt x="473" y="385"/>
                  </a:lnTo>
                  <a:lnTo>
                    <a:pt x="460" y="382"/>
                  </a:lnTo>
                  <a:lnTo>
                    <a:pt x="444" y="381"/>
                  </a:lnTo>
                  <a:lnTo>
                    <a:pt x="444" y="381"/>
                  </a:lnTo>
                  <a:lnTo>
                    <a:pt x="428" y="382"/>
                  </a:lnTo>
                  <a:lnTo>
                    <a:pt x="414" y="385"/>
                  </a:lnTo>
                  <a:lnTo>
                    <a:pt x="401" y="390"/>
                  </a:lnTo>
                  <a:lnTo>
                    <a:pt x="390" y="396"/>
                  </a:lnTo>
                  <a:lnTo>
                    <a:pt x="381" y="402"/>
                  </a:lnTo>
                  <a:lnTo>
                    <a:pt x="373" y="410"/>
                  </a:lnTo>
                  <a:lnTo>
                    <a:pt x="359" y="424"/>
                  </a:lnTo>
                  <a:lnTo>
                    <a:pt x="359" y="424"/>
                  </a:lnTo>
                  <a:lnTo>
                    <a:pt x="349" y="433"/>
                  </a:lnTo>
                  <a:lnTo>
                    <a:pt x="342" y="440"/>
                  </a:lnTo>
                  <a:lnTo>
                    <a:pt x="339" y="442"/>
                  </a:lnTo>
                  <a:lnTo>
                    <a:pt x="334" y="444"/>
                  </a:lnTo>
                  <a:lnTo>
                    <a:pt x="325" y="445"/>
                  </a:lnTo>
                  <a:lnTo>
                    <a:pt x="325" y="445"/>
                  </a:lnTo>
                  <a:lnTo>
                    <a:pt x="319" y="444"/>
                  </a:lnTo>
                  <a:lnTo>
                    <a:pt x="315" y="443"/>
                  </a:lnTo>
                  <a:lnTo>
                    <a:pt x="311" y="442"/>
                  </a:lnTo>
                  <a:lnTo>
                    <a:pt x="306" y="440"/>
                  </a:lnTo>
                  <a:lnTo>
                    <a:pt x="298" y="432"/>
                  </a:lnTo>
                  <a:lnTo>
                    <a:pt x="288" y="423"/>
                  </a:lnTo>
                  <a:lnTo>
                    <a:pt x="288" y="423"/>
                  </a:lnTo>
                  <a:lnTo>
                    <a:pt x="275" y="410"/>
                  </a:lnTo>
                  <a:lnTo>
                    <a:pt x="268" y="403"/>
                  </a:lnTo>
                  <a:lnTo>
                    <a:pt x="259" y="398"/>
                  </a:lnTo>
                  <a:lnTo>
                    <a:pt x="259" y="398"/>
                  </a:lnTo>
                  <a:lnTo>
                    <a:pt x="279" y="380"/>
                  </a:lnTo>
                  <a:lnTo>
                    <a:pt x="298" y="365"/>
                  </a:lnTo>
                  <a:lnTo>
                    <a:pt x="319" y="351"/>
                  </a:lnTo>
                  <a:lnTo>
                    <a:pt x="331" y="344"/>
                  </a:lnTo>
                  <a:lnTo>
                    <a:pt x="342" y="339"/>
                  </a:lnTo>
                  <a:lnTo>
                    <a:pt x="354" y="335"/>
                  </a:lnTo>
                  <a:lnTo>
                    <a:pt x="367" y="330"/>
                  </a:lnTo>
                  <a:lnTo>
                    <a:pt x="378" y="326"/>
                  </a:lnTo>
                  <a:lnTo>
                    <a:pt x="391" y="323"/>
                  </a:lnTo>
                  <a:lnTo>
                    <a:pt x="404" y="321"/>
                  </a:lnTo>
                  <a:lnTo>
                    <a:pt x="418" y="319"/>
                  </a:lnTo>
                  <a:lnTo>
                    <a:pt x="431" y="317"/>
                  </a:lnTo>
                  <a:lnTo>
                    <a:pt x="445" y="317"/>
                  </a:lnTo>
                  <a:lnTo>
                    <a:pt x="445" y="317"/>
                  </a:lnTo>
                  <a:close/>
                  <a:moveTo>
                    <a:pt x="222" y="449"/>
                  </a:moveTo>
                  <a:lnTo>
                    <a:pt x="222" y="449"/>
                  </a:lnTo>
                  <a:lnTo>
                    <a:pt x="231" y="456"/>
                  </a:lnTo>
                  <a:lnTo>
                    <a:pt x="242" y="467"/>
                  </a:lnTo>
                  <a:lnTo>
                    <a:pt x="242" y="467"/>
                  </a:lnTo>
                  <a:lnTo>
                    <a:pt x="256" y="481"/>
                  </a:lnTo>
                  <a:lnTo>
                    <a:pt x="265" y="488"/>
                  </a:lnTo>
                  <a:lnTo>
                    <a:pt x="273" y="494"/>
                  </a:lnTo>
                  <a:lnTo>
                    <a:pt x="284" y="500"/>
                  </a:lnTo>
                  <a:lnTo>
                    <a:pt x="296" y="504"/>
                  </a:lnTo>
                  <a:lnTo>
                    <a:pt x="310" y="507"/>
                  </a:lnTo>
                  <a:lnTo>
                    <a:pt x="325" y="508"/>
                  </a:lnTo>
                  <a:lnTo>
                    <a:pt x="325" y="508"/>
                  </a:lnTo>
                  <a:lnTo>
                    <a:pt x="340" y="507"/>
                  </a:lnTo>
                  <a:lnTo>
                    <a:pt x="354" y="504"/>
                  </a:lnTo>
                  <a:lnTo>
                    <a:pt x="365" y="500"/>
                  </a:lnTo>
                  <a:lnTo>
                    <a:pt x="376" y="494"/>
                  </a:lnTo>
                  <a:lnTo>
                    <a:pt x="385" y="488"/>
                  </a:lnTo>
                  <a:lnTo>
                    <a:pt x="392" y="481"/>
                  </a:lnTo>
                  <a:lnTo>
                    <a:pt x="406" y="467"/>
                  </a:lnTo>
                  <a:lnTo>
                    <a:pt x="406" y="467"/>
                  </a:lnTo>
                  <a:lnTo>
                    <a:pt x="416" y="457"/>
                  </a:lnTo>
                  <a:lnTo>
                    <a:pt x="423" y="449"/>
                  </a:lnTo>
                  <a:lnTo>
                    <a:pt x="428" y="447"/>
                  </a:lnTo>
                  <a:lnTo>
                    <a:pt x="433" y="446"/>
                  </a:lnTo>
                  <a:lnTo>
                    <a:pt x="438" y="445"/>
                  </a:lnTo>
                  <a:lnTo>
                    <a:pt x="444" y="445"/>
                  </a:lnTo>
                  <a:lnTo>
                    <a:pt x="444" y="445"/>
                  </a:lnTo>
                  <a:lnTo>
                    <a:pt x="449" y="445"/>
                  </a:lnTo>
                  <a:lnTo>
                    <a:pt x="455" y="446"/>
                  </a:lnTo>
                  <a:lnTo>
                    <a:pt x="459" y="447"/>
                  </a:lnTo>
                  <a:lnTo>
                    <a:pt x="463" y="451"/>
                  </a:lnTo>
                  <a:lnTo>
                    <a:pt x="472" y="457"/>
                  </a:lnTo>
                  <a:lnTo>
                    <a:pt x="480" y="467"/>
                  </a:lnTo>
                  <a:lnTo>
                    <a:pt x="480" y="467"/>
                  </a:lnTo>
                  <a:lnTo>
                    <a:pt x="494" y="481"/>
                  </a:lnTo>
                  <a:lnTo>
                    <a:pt x="503" y="488"/>
                  </a:lnTo>
                  <a:lnTo>
                    <a:pt x="512" y="494"/>
                  </a:lnTo>
                  <a:lnTo>
                    <a:pt x="522" y="500"/>
                  </a:lnTo>
                  <a:lnTo>
                    <a:pt x="535" y="504"/>
                  </a:lnTo>
                  <a:lnTo>
                    <a:pt x="548" y="507"/>
                  </a:lnTo>
                  <a:lnTo>
                    <a:pt x="564" y="508"/>
                  </a:lnTo>
                  <a:lnTo>
                    <a:pt x="564" y="508"/>
                  </a:lnTo>
                  <a:lnTo>
                    <a:pt x="579" y="507"/>
                  </a:lnTo>
                  <a:lnTo>
                    <a:pt x="593" y="504"/>
                  </a:lnTo>
                  <a:lnTo>
                    <a:pt x="605" y="500"/>
                  </a:lnTo>
                  <a:lnTo>
                    <a:pt x="615" y="494"/>
                  </a:lnTo>
                  <a:lnTo>
                    <a:pt x="624" y="488"/>
                  </a:lnTo>
                  <a:lnTo>
                    <a:pt x="633" y="481"/>
                  </a:lnTo>
                  <a:lnTo>
                    <a:pt x="647" y="467"/>
                  </a:lnTo>
                  <a:lnTo>
                    <a:pt x="647" y="467"/>
                  </a:lnTo>
                  <a:lnTo>
                    <a:pt x="657" y="456"/>
                  </a:lnTo>
                  <a:lnTo>
                    <a:pt x="663" y="452"/>
                  </a:lnTo>
                  <a:lnTo>
                    <a:pt x="667" y="449"/>
                  </a:lnTo>
                  <a:lnTo>
                    <a:pt x="667" y="449"/>
                  </a:lnTo>
                  <a:lnTo>
                    <a:pt x="678" y="471"/>
                  </a:lnTo>
                  <a:lnTo>
                    <a:pt x="686" y="492"/>
                  </a:lnTo>
                  <a:lnTo>
                    <a:pt x="693" y="516"/>
                  </a:lnTo>
                  <a:lnTo>
                    <a:pt x="697" y="541"/>
                  </a:lnTo>
                  <a:lnTo>
                    <a:pt x="193" y="541"/>
                  </a:lnTo>
                  <a:lnTo>
                    <a:pt x="193" y="541"/>
                  </a:lnTo>
                  <a:lnTo>
                    <a:pt x="196" y="516"/>
                  </a:lnTo>
                  <a:lnTo>
                    <a:pt x="202" y="492"/>
                  </a:lnTo>
                  <a:lnTo>
                    <a:pt x="211" y="471"/>
                  </a:lnTo>
                  <a:lnTo>
                    <a:pt x="222" y="449"/>
                  </a:lnTo>
                  <a:lnTo>
                    <a:pt x="222" y="449"/>
                  </a:lnTo>
                  <a:close/>
                  <a:moveTo>
                    <a:pt x="445" y="826"/>
                  </a:moveTo>
                  <a:lnTo>
                    <a:pt x="445" y="826"/>
                  </a:lnTo>
                  <a:lnTo>
                    <a:pt x="431" y="826"/>
                  </a:lnTo>
                  <a:lnTo>
                    <a:pt x="418" y="825"/>
                  </a:lnTo>
                  <a:lnTo>
                    <a:pt x="404" y="823"/>
                  </a:lnTo>
                  <a:lnTo>
                    <a:pt x="391" y="821"/>
                  </a:lnTo>
                  <a:lnTo>
                    <a:pt x="378" y="817"/>
                  </a:lnTo>
                  <a:lnTo>
                    <a:pt x="367" y="814"/>
                  </a:lnTo>
                  <a:lnTo>
                    <a:pt x="354" y="810"/>
                  </a:lnTo>
                  <a:lnTo>
                    <a:pt x="342" y="805"/>
                  </a:lnTo>
                  <a:lnTo>
                    <a:pt x="331" y="799"/>
                  </a:lnTo>
                  <a:lnTo>
                    <a:pt x="319" y="794"/>
                  </a:lnTo>
                  <a:lnTo>
                    <a:pt x="298" y="780"/>
                  </a:lnTo>
                  <a:lnTo>
                    <a:pt x="279" y="764"/>
                  </a:lnTo>
                  <a:lnTo>
                    <a:pt x="259" y="747"/>
                  </a:lnTo>
                  <a:lnTo>
                    <a:pt x="259" y="747"/>
                  </a:lnTo>
                  <a:lnTo>
                    <a:pt x="268" y="740"/>
                  </a:lnTo>
                  <a:lnTo>
                    <a:pt x="275" y="734"/>
                  </a:lnTo>
                  <a:lnTo>
                    <a:pt x="288" y="721"/>
                  </a:lnTo>
                  <a:lnTo>
                    <a:pt x="288" y="721"/>
                  </a:lnTo>
                  <a:lnTo>
                    <a:pt x="298" y="711"/>
                  </a:lnTo>
                  <a:lnTo>
                    <a:pt x="306" y="705"/>
                  </a:lnTo>
                  <a:lnTo>
                    <a:pt x="311" y="703"/>
                  </a:lnTo>
                  <a:lnTo>
                    <a:pt x="315" y="700"/>
                  </a:lnTo>
                  <a:lnTo>
                    <a:pt x="319" y="699"/>
                  </a:lnTo>
                  <a:lnTo>
                    <a:pt x="325" y="699"/>
                  </a:lnTo>
                  <a:lnTo>
                    <a:pt x="325" y="699"/>
                  </a:lnTo>
                  <a:lnTo>
                    <a:pt x="334" y="700"/>
                  </a:lnTo>
                  <a:lnTo>
                    <a:pt x="339" y="702"/>
                  </a:lnTo>
                  <a:lnTo>
                    <a:pt x="342" y="704"/>
                  </a:lnTo>
                  <a:lnTo>
                    <a:pt x="349" y="710"/>
                  </a:lnTo>
                  <a:lnTo>
                    <a:pt x="359" y="720"/>
                  </a:lnTo>
                  <a:lnTo>
                    <a:pt x="359" y="720"/>
                  </a:lnTo>
                  <a:lnTo>
                    <a:pt x="373" y="734"/>
                  </a:lnTo>
                  <a:lnTo>
                    <a:pt x="381" y="741"/>
                  </a:lnTo>
                  <a:lnTo>
                    <a:pt x="390" y="748"/>
                  </a:lnTo>
                  <a:lnTo>
                    <a:pt x="401" y="754"/>
                  </a:lnTo>
                  <a:lnTo>
                    <a:pt x="414" y="758"/>
                  </a:lnTo>
                  <a:lnTo>
                    <a:pt x="428" y="762"/>
                  </a:lnTo>
                  <a:lnTo>
                    <a:pt x="444" y="763"/>
                  </a:lnTo>
                  <a:lnTo>
                    <a:pt x="444" y="763"/>
                  </a:lnTo>
                  <a:lnTo>
                    <a:pt x="460" y="762"/>
                  </a:lnTo>
                  <a:lnTo>
                    <a:pt x="473" y="758"/>
                  </a:lnTo>
                  <a:lnTo>
                    <a:pt x="486" y="754"/>
                  </a:lnTo>
                  <a:lnTo>
                    <a:pt x="495" y="749"/>
                  </a:lnTo>
                  <a:lnTo>
                    <a:pt x="505" y="742"/>
                  </a:lnTo>
                  <a:lnTo>
                    <a:pt x="514" y="735"/>
                  </a:lnTo>
                  <a:lnTo>
                    <a:pt x="528" y="721"/>
                  </a:lnTo>
                  <a:lnTo>
                    <a:pt x="528" y="721"/>
                  </a:lnTo>
                  <a:lnTo>
                    <a:pt x="536" y="711"/>
                  </a:lnTo>
                  <a:lnTo>
                    <a:pt x="545" y="705"/>
                  </a:lnTo>
                  <a:lnTo>
                    <a:pt x="549" y="703"/>
                  </a:lnTo>
                  <a:lnTo>
                    <a:pt x="553" y="700"/>
                  </a:lnTo>
                  <a:lnTo>
                    <a:pt x="559" y="699"/>
                  </a:lnTo>
                  <a:lnTo>
                    <a:pt x="564" y="699"/>
                  </a:lnTo>
                  <a:lnTo>
                    <a:pt x="564" y="699"/>
                  </a:lnTo>
                  <a:lnTo>
                    <a:pt x="569" y="699"/>
                  </a:lnTo>
                  <a:lnTo>
                    <a:pt x="574" y="700"/>
                  </a:lnTo>
                  <a:lnTo>
                    <a:pt x="578" y="703"/>
                  </a:lnTo>
                  <a:lnTo>
                    <a:pt x="582" y="705"/>
                  </a:lnTo>
                  <a:lnTo>
                    <a:pt x="591" y="711"/>
                  </a:lnTo>
                  <a:lnTo>
                    <a:pt x="600" y="721"/>
                  </a:lnTo>
                  <a:lnTo>
                    <a:pt x="600" y="721"/>
                  </a:lnTo>
                  <a:lnTo>
                    <a:pt x="613" y="734"/>
                  </a:lnTo>
                  <a:lnTo>
                    <a:pt x="621" y="740"/>
                  </a:lnTo>
                  <a:lnTo>
                    <a:pt x="629" y="747"/>
                  </a:lnTo>
                  <a:lnTo>
                    <a:pt x="629" y="747"/>
                  </a:lnTo>
                  <a:lnTo>
                    <a:pt x="611" y="764"/>
                  </a:lnTo>
                  <a:lnTo>
                    <a:pt x="591" y="780"/>
                  </a:lnTo>
                  <a:lnTo>
                    <a:pt x="569" y="794"/>
                  </a:lnTo>
                  <a:lnTo>
                    <a:pt x="559" y="799"/>
                  </a:lnTo>
                  <a:lnTo>
                    <a:pt x="547" y="805"/>
                  </a:lnTo>
                  <a:lnTo>
                    <a:pt x="535" y="810"/>
                  </a:lnTo>
                  <a:lnTo>
                    <a:pt x="522" y="814"/>
                  </a:lnTo>
                  <a:lnTo>
                    <a:pt x="510" y="817"/>
                  </a:lnTo>
                  <a:lnTo>
                    <a:pt x="497" y="821"/>
                  </a:lnTo>
                  <a:lnTo>
                    <a:pt x="485" y="823"/>
                  </a:lnTo>
                  <a:lnTo>
                    <a:pt x="472" y="825"/>
                  </a:lnTo>
                  <a:lnTo>
                    <a:pt x="458" y="826"/>
                  </a:lnTo>
                  <a:lnTo>
                    <a:pt x="445" y="826"/>
                  </a:lnTo>
                  <a:lnTo>
                    <a:pt x="445" y="826"/>
                  </a:lnTo>
                  <a:close/>
                  <a:moveTo>
                    <a:pt x="667" y="695"/>
                  </a:moveTo>
                  <a:lnTo>
                    <a:pt x="667" y="695"/>
                  </a:lnTo>
                  <a:lnTo>
                    <a:pt x="663" y="692"/>
                  </a:lnTo>
                  <a:lnTo>
                    <a:pt x="657" y="688"/>
                  </a:lnTo>
                  <a:lnTo>
                    <a:pt x="647" y="678"/>
                  </a:lnTo>
                  <a:lnTo>
                    <a:pt x="647" y="678"/>
                  </a:lnTo>
                  <a:lnTo>
                    <a:pt x="633" y="663"/>
                  </a:lnTo>
                  <a:lnTo>
                    <a:pt x="624" y="657"/>
                  </a:lnTo>
                  <a:lnTo>
                    <a:pt x="615" y="650"/>
                  </a:lnTo>
                  <a:lnTo>
                    <a:pt x="605" y="645"/>
                  </a:lnTo>
                  <a:lnTo>
                    <a:pt x="593" y="639"/>
                  </a:lnTo>
                  <a:lnTo>
                    <a:pt x="579" y="637"/>
                  </a:lnTo>
                  <a:lnTo>
                    <a:pt x="564" y="636"/>
                  </a:lnTo>
                  <a:lnTo>
                    <a:pt x="564" y="636"/>
                  </a:lnTo>
                  <a:lnTo>
                    <a:pt x="548" y="637"/>
                  </a:lnTo>
                  <a:lnTo>
                    <a:pt x="535" y="639"/>
                  </a:lnTo>
                  <a:lnTo>
                    <a:pt x="522" y="645"/>
                  </a:lnTo>
                  <a:lnTo>
                    <a:pt x="512" y="650"/>
                  </a:lnTo>
                  <a:lnTo>
                    <a:pt x="503" y="657"/>
                  </a:lnTo>
                  <a:lnTo>
                    <a:pt x="494" y="663"/>
                  </a:lnTo>
                  <a:lnTo>
                    <a:pt x="480" y="678"/>
                  </a:lnTo>
                  <a:lnTo>
                    <a:pt x="480" y="678"/>
                  </a:lnTo>
                  <a:lnTo>
                    <a:pt x="472" y="688"/>
                  </a:lnTo>
                  <a:lnTo>
                    <a:pt x="463" y="694"/>
                  </a:lnTo>
                  <a:lnTo>
                    <a:pt x="459" y="696"/>
                  </a:lnTo>
                  <a:lnTo>
                    <a:pt x="455" y="698"/>
                  </a:lnTo>
                  <a:lnTo>
                    <a:pt x="449" y="699"/>
                  </a:lnTo>
                  <a:lnTo>
                    <a:pt x="444" y="699"/>
                  </a:lnTo>
                  <a:lnTo>
                    <a:pt x="444" y="699"/>
                  </a:lnTo>
                  <a:lnTo>
                    <a:pt x="438" y="699"/>
                  </a:lnTo>
                  <a:lnTo>
                    <a:pt x="433" y="698"/>
                  </a:lnTo>
                  <a:lnTo>
                    <a:pt x="428" y="696"/>
                  </a:lnTo>
                  <a:lnTo>
                    <a:pt x="423" y="694"/>
                  </a:lnTo>
                  <a:lnTo>
                    <a:pt x="416" y="688"/>
                  </a:lnTo>
                  <a:lnTo>
                    <a:pt x="406" y="677"/>
                  </a:lnTo>
                  <a:lnTo>
                    <a:pt x="406" y="677"/>
                  </a:lnTo>
                  <a:lnTo>
                    <a:pt x="392" y="663"/>
                  </a:lnTo>
                  <a:lnTo>
                    <a:pt x="385" y="657"/>
                  </a:lnTo>
                  <a:lnTo>
                    <a:pt x="376" y="650"/>
                  </a:lnTo>
                  <a:lnTo>
                    <a:pt x="365" y="644"/>
                  </a:lnTo>
                  <a:lnTo>
                    <a:pt x="354" y="639"/>
                  </a:lnTo>
                  <a:lnTo>
                    <a:pt x="340" y="637"/>
                  </a:lnTo>
                  <a:lnTo>
                    <a:pt x="325" y="636"/>
                  </a:lnTo>
                  <a:lnTo>
                    <a:pt x="325" y="636"/>
                  </a:lnTo>
                  <a:lnTo>
                    <a:pt x="310" y="637"/>
                  </a:lnTo>
                  <a:lnTo>
                    <a:pt x="296" y="639"/>
                  </a:lnTo>
                  <a:lnTo>
                    <a:pt x="284" y="645"/>
                  </a:lnTo>
                  <a:lnTo>
                    <a:pt x="273" y="650"/>
                  </a:lnTo>
                  <a:lnTo>
                    <a:pt x="265" y="657"/>
                  </a:lnTo>
                  <a:lnTo>
                    <a:pt x="256" y="663"/>
                  </a:lnTo>
                  <a:lnTo>
                    <a:pt x="242" y="678"/>
                  </a:lnTo>
                  <a:lnTo>
                    <a:pt x="242" y="678"/>
                  </a:lnTo>
                  <a:lnTo>
                    <a:pt x="231" y="688"/>
                  </a:lnTo>
                  <a:lnTo>
                    <a:pt x="222" y="695"/>
                  </a:lnTo>
                  <a:lnTo>
                    <a:pt x="222" y="695"/>
                  </a:lnTo>
                  <a:lnTo>
                    <a:pt x="211" y="674"/>
                  </a:lnTo>
                  <a:lnTo>
                    <a:pt x="202" y="651"/>
                  </a:lnTo>
                  <a:lnTo>
                    <a:pt x="196" y="628"/>
                  </a:lnTo>
                  <a:lnTo>
                    <a:pt x="193" y="604"/>
                  </a:lnTo>
                  <a:lnTo>
                    <a:pt x="697" y="604"/>
                  </a:lnTo>
                  <a:lnTo>
                    <a:pt x="697" y="604"/>
                  </a:lnTo>
                  <a:lnTo>
                    <a:pt x="693" y="628"/>
                  </a:lnTo>
                  <a:lnTo>
                    <a:pt x="686" y="651"/>
                  </a:lnTo>
                  <a:lnTo>
                    <a:pt x="678" y="674"/>
                  </a:lnTo>
                  <a:lnTo>
                    <a:pt x="667" y="695"/>
                  </a:lnTo>
                  <a:lnTo>
                    <a:pt x="667" y="69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89" name="Freeform 47"/>
            <p:cNvSpPr>
              <a:spLocks noEditPoints="1"/>
            </p:cNvSpPr>
            <p:nvPr/>
          </p:nvSpPr>
          <p:spPr bwMode="auto">
            <a:xfrm>
              <a:off x="5719705" y="2716341"/>
              <a:ext cx="291022" cy="237978"/>
            </a:xfrm>
            <a:custGeom>
              <a:avLst/>
              <a:gdLst>
                <a:gd name="T0" fmla="*/ 53 w 1017"/>
                <a:gd name="T1" fmla="*/ 288 h 828"/>
                <a:gd name="T2" fmla="*/ 19 w 1017"/>
                <a:gd name="T3" fmla="*/ 329 h 828"/>
                <a:gd name="T4" fmla="*/ 0 w 1017"/>
                <a:gd name="T5" fmla="*/ 415 h 828"/>
                <a:gd name="T6" fmla="*/ 25 w 1017"/>
                <a:gd name="T7" fmla="*/ 512 h 828"/>
                <a:gd name="T8" fmla="*/ 158 w 1017"/>
                <a:gd name="T9" fmla="*/ 573 h 828"/>
                <a:gd name="T10" fmla="*/ 166 w 1017"/>
                <a:gd name="T11" fmla="*/ 737 h 828"/>
                <a:gd name="T12" fmla="*/ 209 w 1017"/>
                <a:gd name="T13" fmla="*/ 785 h 828"/>
                <a:gd name="T14" fmla="*/ 413 w 1017"/>
                <a:gd name="T15" fmla="*/ 795 h 828"/>
                <a:gd name="T16" fmla="*/ 474 w 1017"/>
                <a:gd name="T17" fmla="*/ 774 h 828"/>
                <a:gd name="T18" fmla="*/ 506 w 1017"/>
                <a:gd name="T19" fmla="*/ 719 h 828"/>
                <a:gd name="T20" fmla="*/ 654 w 1017"/>
                <a:gd name="T21" fmla="*/ 731 h 828"/>
                <a:gd name="T22" fmla="*/ 693 w 1017"/>
                <a:gd name="T23" fmla="*/ 727 h 828"/>
                <a:gd name="T24" fmla="*/ 745 w 1017"/>
                <a:gd name="T25" fmla="*/ 629 h 828"/>
                <a:gd name="T26" fmla="*/ 763 w 1017"/>
                <a:gd name="T27" fmla="*/ 358 h 828"/>
                <a:gd name="T28" fmla="*/ 724 w 1017"/>
                <a:gd name="T29" fmla="*/ 136 h 828"/>
                <a:gd name="T30" fmla="*/ 667 w 1017"/>
                <a:gd name="T31" fmla="*/ 96 h 828"/>
                <a:gd name="T32" fmla="*/ 440 w 1017"/>
                <a:gd name="T33" fmla="*/ 718 h 828"/>
                <a:gd name="T34" fmla="*/ 254 w 1017"/>
                <a:gd name="T35" fmla="*/ 732 h 828"/>
                <a:gd name="T36" fmla="*/ 223 w 1017"/>
                <a:gd name="T37" fmla="*/ 706 h 828"/>
                <a:gd name="T38" fmla="*/ 593 w 1017"/>
                <a:gd name="T39" fmla="*/ 643 h 828"/>
                <a:gd name="T40" fmla="*/ 64 w 1017"/>
                <a:gd name="T41" fmla="*/ 427 h 828"/>
                <a:gd name="T42" fmla="*/ 76 w 1017"/>
                <a:gd name="T43" fmla="*/ 356 h 828"/>
                <a:gd name="T44" fmla="*/ 578 w 1017"/>
                <a:gd name="T45" fmla="*/ 276 h 828"/>
                <a:gd name="T46" fmla="*/ 574 w 1017"/>
                <a:gd name="T47" fmla="*/ 490 h 828"/>
                <a:gd name="T48" fmla="*/ 593 w 1017"/>
                <a:gd name="T49" fmla="*/ 643 h 828"/>
                <a:gd name="T50" fmla="*/ 642 w 1017"/>
                <a:gd name="T51" fmla="*/ 557 h 828"/>
                <a:gd name="T52" fmla="*/ 642 w 1017"/>
                <a:gd name="T53" fmla="*/ 271 h 828"/>
                <a:gd name="T54" fmla="*/ 672 w 1017"/>
                <a:gd name="T55" fmla="*/ 175 h 828"/>
                <a:gd name="T56" fmla="*/ 699 w 1017"/>
                <a:gd name="T57" fmla="*/ 415 h 828"/>
                <a:gd name="T58" fmla="*/ 678 w 1017"/>
                <a:gd name="T59" fmla="*/ 638 h 828"/>
                <a:gd name="T60" fmla="*/ 857 w 1017"/>
                <a:gd name="T61" fmla="*/ 621 h 828"/>
                <a:gd name="T62" fmla="*/ 890 w 1017"/>
                <a:gd name="T63" fmla="*/ 415 h 828"/>
                <a:gd name="T64" fmla="*/ 846 w 1017"/>
                <a:gd name="T65" fmla="*/ 176 h 828"/>
                <a:gd name="T66" fmla="*/ 809 w 1017"/>
                <a:gd name="T67" fmla="*/ 128 h 828"/>
                <a:gd name="T68" fmla="*/ 776 w 1017"/>
                <a:gd name="T69" fmla="*/ 143 h 828"/>
                <a:gd name="T70" fmla="*/ 787 w 1017"/>
                <a:gd name="T71" fmla="*/ 200 h 828"/>
                <a:gd name="T72" fmla="*/ 827 w 1017"/>
                <a:gd name="T73" fmla="*/ 415 h 828"/>
                <a:gd name="T74" fmla="*/ 797 w 1017"/>
                <a:gd name="T75" fmla="*/ 599 h 828"/>
                <a:gd name="T76" fmla="*/ 774 w 1017"/>
                <a:gd name="T77" fmla="*/ 680 h 828"/>
                <a:gd name="T78" fmla="*/ 804 w 1017"/>
                <a:gd name="T79" fmla="*/ 700 h 828"/>
                <a:gd name="T80" fmla="*/ 832 w 1017"/>
                <a:gd name="T81" fmla="*/ 682 h 828"/>
                <a:gd name="T82" fmla="*/ 830 w 1017"/>
                <a:gd name="T83" fmla="*/ 1 h 828"/>
                <a:gd name="T84" fmla="*/ 807 w 1017"/>
                <a:gd name="T85" fmla="*/ 28 h 828"/>
                <a:gd name="T86" fmla="*/ 832 w 1017"/>
                <a:gd name="T87" fmla="*/ 71 h 828"/>
                <a:gd name="T88" fmla="*/ 917 w 1017"/>
                <a:gd name="T89" fmla="*/ 209 h 828"/>
                <a:gd name="T90" fmla="*/ 954 w 1017"/>
                <a:gd name="T91" fmla="*/ 387 h 828"/>
                <a:gd name="T92" fmla="*/ 938 w 1017"/>
                <a:gd name="T93" fmla="*/ 547 h 828"/>
                <a:gd name="T94" fmla="*/ 874 w 1017"/>
                <a:gd name="T95" fmla="*/ 705 h 828"/>
                <a:gd name="T96" fmla="*/ 810 w 1017"/>
                <a:gd name="T97" fmla="*/ 781 h 828"/>
                <a:gd name="T98" fmla="*/ 814 w 1017"/>
                <a:gd name="T99" fmla="*/ 817 h 828"/>
                <a:gd name="T100" fmla="*/ 849 w 1017"/>
                <a:gd name="T101" fmla="*/ 825 h 828"/>
                <a:gd name="T102" fmla="*/ 926 w 1017"/>
                <a:gd name="T103" fmla="*/ 743 h 828"/>
                <a:gd name="T104" fmla="*/ 1001 w 1017"/>
                <a:gd name="T105" fmla="*/ 565 h 828"/>
                <a:gd name="T106" fmla="*/ 1017 w 1017"/>
                <a:gd name="T107" fmla="*/ 383 h 828"/>
                <a:gd name="T108" fmla="*/ 975 w 1017"/>
                <a:gd name="T109" fmla="*/ 182 h 828"/>
                <a:gd name="T110" fmla="*/ 877 w 1017"/>
                <a:gd name="T111" fmla="*/ 26 h 8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7" h="828">
                  <a:moveTo>
                    <a:pt x="667" y="96"/>
                  </a:moveTo>
                  <a:lnTo>
                    <a:pt x="667" y="96"/>
                  </a:lnTo>
                  <a:lnTo>
                    <a:pt x="662" y="96"/>
                  </a:lnTo>
                  <a:lnTo>
                    <a:pt x="654" y="97"/>
                  </a:lnTo>
                  <a:lnTo>
                    <a:pt x="647" y="99"/>
                  </a:lnTo>
                  <a:lnTo>
                    <a:pt x="637" y="104"/>
                  </a:lnTo>
                  <a:lnTo>
                    <a:pt x="53" y="288"/>
                  </a:lnTo>
                  <a:lnTo>
                    <a:pt x="53" y="288"/>
                  </a:lnTo>
                  <a:lnTo>
                    <a:pt x="47" y="291"/>
                  </a:lnTo>
                  <a:lnTo>
                    <a:pt x="40" y="297"/>
                  </a:lnTo>
                  <a:lnTo>
                    <a:pt x="40" y="297"/>
                  </a:lnTo>
                  <a:lnTo>
                    <a:pt x="33" y="306"/>
                  </a:lnTo>
                  <a:lnTo>
                    <a:pt x="25" y="316"/>
                  </a:lnTo>
                  <a:lnTo>
                    <a:pt x="19" y="329"/>
                  </a:lnTo>
                  <a:lnTo>
                    <a:pt x="11" y="345"/>
                  </a:lnTo>
                  <a:lnTo>
                    <a:pt x="5" y="365"/>
                  </a:lnTo>
                  <a:lnTo>
                    <a:pt x="3" y="376"/>
                  </a:lnTo>
                  <a:lnTo>
                    <a:pt x="1" y="388"/>
                  </a:lnTo>
                  <a:lnTo>
                    <a:pt x="0" y="401"/>
                  </a:lnTo>
                  <a:lnTo>
                    <a:pt x="0" y="415"/>
                  </a:lnTo>
                  <a:lnTo>
                    <a:pt x="0" y="415"/>
                  </a:lnTo>
                  <a:lnTo>
                    <a:pt x="0" y="427"/>
                  </a:lnTo>
                  <a:lnTo>
                    <a:pt x="1" y="440"/>
                  </a:lnTo>
                  <a:lnTo>
                    <a:pt x="3" y="452"/>
                  </a:lnTo>
                  <a:lnTo>
                    <a:pt x="5" y="464"/>
                  </a:lnTo>
                  <a:lnTo>
                    <a:pt x="11" y="483"/>
                  </a:lnTo>
                  <a:lnTo>
                    <a:pt x="19" y="499"/>
                  </a:lnTo>
                  <a:lnTo>
                    <a:pt x="25" y="512"/>
                  </a:lnTo>
                  <a:lnTo>
                    <a:pt x="33" y="522"/>
                  </a:lnTo>
                  <a:lnTo>
                    <a:pt x="40" y="531"/>
                  </a:lnTo>
                  <a:lnTo>
                    <a:pt x="40" y="531"/>
                  </a:lnTo>
                  <a:lnTo>
                    <a:pt x="47" y="537"/>
                  </a:lnTo>
                  <a:lnTo>
                    <a:pt x="53" y="540"/>
                  </a:lnTo>
                  <a:lnTo>
                    <a:pt x="158" y="573"/>
                  </a:lnTo>
                  <a:lnTo>
                    <a:pt x="158" y="573"/>
                  </a:lnTo>
                  <a:lnTo>
                    <a:pt x="158" y="573"/>
                  </a:lnTo>
                  <a:lnTo>
                    <a:pt x="158" y="700"/>
                  </a:lnTo>
                  <a:lnTo>
                    <a:pt x="158" y="700"/>
                  </a:lnTo>
                  <a:lnTo>
                    <a:pt x="160" y="710"/>
                  </a:lnTo>
                  <a:lnTo>
                    <a:pt x="161" y="719"/>
                  </a:lnTo>
                  <a:lnTo>
                    <a:pt x="163" y="729"/>
                  </a:lnTo>
                  <a:lnTo>
                    <a:pt x="166" y="737"/>
                  </a:lnTo>
                  <a:lnTo>
                    <a:pt x="170" y="746"/>
                  </a:lnTo>
                  <a:lnTo>
                    <a:pt x="175" y="754"/>
                  </a:lnTo>
                  <a:lnTo>
                    <a:pt x="180" y="761"/>
                  </a:lnTo>
                  <a:lnTo>
                    <a:pt x="186" y="768"/>
                  </a:lnTo>
                  <a:lnTo>
                    <a:pt x="193" y="774"/>
                  </a:lnTo>
                  <a:lnTo>
                    <a:pt x="200" y="779"/>
                  </a:lnTo>
                  <a:lnTo>
                    <a:pt x="209" y="785"/>
                  </a:lnTo>
                  <a:lnTo>
                    <a:pt x="216" y="788"/>
                  </a:lnTo>
                  <a:lnTo>
                    <a:pt x="226" y="791"/>
                  </a:lnTo>
                  <a:lnTo>
                    <a:pt x="235" y="793"/>
                  </a:lnTo>
                  <a:lnTo>
                    <a:pt x="244" y="795"/>
                  </a:lnTo>
                  <a:lnTo>
                    <a:pt x="254" y="795"/>
                  </a:lnTo>
                  <a:lnTo>
                    <a:pt x="413" y="795"/>
                  </a:lnTo>
                  <a:lnTo>
                    <a:pt x="413" y="795"/>
                  </a:lnTo>
                  <a:lnTo>
                    <a:pt x="422" y="795"/>
                  </a:lnTo>
                  <a:lnTo>
                    <a:pt x="432" y="793"/>
                  </a:lnTo>
                  <a:lnTo>
                    <a:pt x="442" y="791"/>
                  </a:lnTo>
                  <a:lnTo>
                    <a:pt x="450" y="788"/>
                  </a:lnTo>
                  <a:lnTo>
                    <a:pt x="459" y="785"/>
                  </a:lnTo>
                  <a:lnTo>
                    <a:pt x="466" y="779"/>
                  </a:lnTo>
                  <a:lnTo>
                    <a:pt x="474" y="774"/>
                  </a:lnTo>
                  <a:lnTo>
                    <a:pt x="480" y="768"/>
                  </a:lnTo>
                  <a:lnTo>
                    <a:pt x="487" y="761"/>
                  </a:lnTo>
                  <a:lnTo>
                    <a:pt x="492" y="754"/>
                  </a:lnTo>
                  <a:lnTo>
                    <a:pt x="496" y="746"/>
                  </a:lnTo>
                  <a:lnTo>
                    <a:pt x="501" y="737"/>
                  </a:lnTo>
                  <a:lnTo>
                    <a:pt x="504" y="729"/>
                  </a:lnTo>
                  <a:lnTo>
                    <a:pt x="506" y="719"/>
                  </a:lnTo>
                  <a:lnTo>
                    <a:pt x="508" y="710"/>
                  </a:lnTo>
                  <a:lnTo>
                    <a:pt x="508" y="700"/>
                  </a:lnTo>
                  <a:lnTo>
                    <a:pt x="508" y="684"/>
                  </a:lnTo>
                  <a:lnTo>
                    <a:pt x="637" y="725"/>
                  </a:lnTo>
                  <a:lnTo>
                    <a:pt x="637" y="725"/>
                  </a:lnTo>
                  <a:lnTo>
                    <a:pt x="647" y="729"/>
                  </a:lnTo>
                  <a:lnTo>
                    <a:pt x="654" y="731"/>
                  </a:lnTo>
                  <a:lnTo>
                    <a:pt x="662" y="732"/>
                  </a:lnTo>
                  <a:lnTo>
                    <a:pt x="667" y="732"/>
                  </a:lnTo>
                  <a:lnTo>
                    <a:pt x="667" y="732"/>
                  </a:lnTo>
                  <a:lnTo>
                    <a:pt x="667" y="732"/>
                  </a:lnTo>
                  <a:lnTo>
                    <a:pt x="679" y="731"/>
                  </a:lnTo>
                  <a:lnTo>
                    <a:pt x="685" y="730"/>
                  </a:lnTo>
                  <a:lnTo>
                    <a:pt x="693" y="727"/>
                  </a:lnTo>
                  <a:lnTo>
                    <a:pt x="700" y="722"/>
                  </a:lnTo>
                  <a:lnTo>
                    <a:pt x="708" y="715"/>
                  </a:lnTo>
                  <a:lnTo>
                    <a:pt x="716" y="705"/>
                  </a:lnTo>
                  <a:lnTo>
                    <a:pt x="724" y="692"/>
                  </a:lnTo>
                  <a:lnTo>
                    <a:pt x="731" y="675"/>
                  </a:lnTo>
                  <a:lnTo>
                    <a:pt x="739" y="654"/>
                  </a:lnTo>
                  <a:lnTo>
                    <a:pt x="745" y="629"/>
                  </a:lnTo>
                  <a:lnTo>
                    <a:pt x="752" y="598"/>
                  </a:lnTo>
                  <a:lnTo>
                    <a:pt x="756" y="562"/>
                  </a:lnTo>
                  <a:lnTo>
                    <a:pt x="759" y="519"/>
                  </a:lnTo>
                  <a:lnTo>
                    <a:pt x="763" y="470"/>
                  </a:lnTo>
                  <a:lnTo>
                    <a:pt x="763" y="415"/>
                  </a:lnTo>
                  <a:lnTo>
                    <a:pt x="763" y="415"/>
                  </a:lnTo>
                  <a:lnTo>
                    <a:pt x="763" y="358"/>
                  </a:lnTo>
                  <a:lnTo>
                    <a:pt x="759" y="309"/>
                  </a:lnTo>
                  <a:lnTo>
                    <a:pt x="756" y="266"/>
                  </a:lnTo>
                  <a:lnTo>
                    <a:pt x="751" y="230"/>
                  </a:lnTo>
                  <a:lnTo>
                    <a:pt x="745" y="199"/>
                  </a:lnTo>
                  <a:lnTo>
                    <a:pt x="739" y="174"/>
                  </a:lnTo>
                  <a:lnTo>
                    <a:pt x="731" y="153"/>
                  </a:lnTo>
                  <a:lnTo>
                    <a:pt x="724" y="136"/>
                  </a:lnTo>
                  <a:lnTo>
                    <a:pt x="716" y="123"/>
                  </a:lnTo>
                  <a:lnTo>
                    <a:pt x="708" y="113"/>
                  </a:lnTo>
                  <a:lnTo>
                    <a:pt x="700" y="106"/>
                  </a:lnTo>
                  <a:lnTo>
                    <a:pt x="693" y="101"/>
                  </a:lnTo>
                  <a:lnTo>
                    <a:pt x="685" y="98"/>
                  </a:lnTo>
                  <a:lnTo>
                    <a:pt x="678" y="97"/>
                  </a:lnTo>
                  <a:lnTo>
                    <a:pt x="667" y="96"/>
                  </a:lnTo>
                  <a:lnTo>
                    <a:pt x="667" y="96"/>
                  </a:lnTo>
                  <a:close/>
                  <a:moveTo>
                    <a:pt x="445" y="669"/>
                  </a:moveTo>
                  <a:lnTo>
                    <a:pt x="445" y="700"/>
                  </a:lnTo>
                  <a:lnTo>
                    <a:pt x="445" y="700"/>
                  </a:lnTo>
                  <a:lnTo>
                    <a:pt x="444" y="706"/>
                  </a:lnTo>
                  <a:lnTo>
                    <a:pt x="443" y="713"/>
                  </a:lnTo>
                  <a:lnTo>
                    <a:pt x="440" y="718"/>
                  </a:lnTo>
                  <a:lnTo>
                    <a:pt x="435" y="722"/>
                  </a:lnTo>
                  <a:lnTo>
                    <a:pt x="431" y="727"/>
                  </a:lnTo>
                  <a:lnTo>
                    <a:pt x="426" y="730"/>
                  </a:lnTo>
                  <a:lnTo>
                    <a:pt x="419" y="731"/>
                  </a:lnTo>
                  <a:lnTo>
                    <a:pt x="413" y="732"/>
                  </a:lnTo>
                  <a:lnTo>
                    <a:pt x="254" y="732"/>
                  </a:lnTo>
                  <a:lnTo>
                    <a:pt x="254" y="732"/>
                  </a:lnTo>
                  <a:lnTo>
                    <a:pt x="248" y="731"/>
                  </a:lnTo>
                  <a:lnTo>
                    <a:pt x="241" y="730"/>
                  </a:lnTo>
                  <a:lnTo>
                    <a:pt x="236" y="727"/>
                  </a:lnTo>
                  <a:lnTo>
                    <a:pt x="231" y="722"/>
                  </a:lnTo>
                  <a:lnTo>
                    <a:pt x="227" y="718"/>
                  </a:lnTo>
                  <a:lnTo>
                    <a:pt x="225" y="713"/>
                  </a:lnTo>
                  <a:lnTo>
                    <a:pt x="223" y="706"/>
                  </a:lnTo>
                  <a:lnTo>
                    <a:pt x="222" y="700"/>
                  </a:lnTo>
                  <a:lnTo>
                    <a:pt x="222" y="593"/>
                  </a:lnTo>
                  <a:lnTo>
                    <a:pt x="446" y="663"/>
                  </a:lnTo>
                  <a:lnTo>
                    <a:pt x="446" y="663"/>
                  </a:lnTo>
                  <a:lnTo>
                    <a:pt x="445" y="669"/>
                  </a:lnTo>
                  <a:lnTo>
                    <a:pt x="445" y="669"/>
                  </a:lnTo>
                  <a:close/>
                  <a:moveTo>
                    <a:pt x="593" y="643"/>
                  </a:moveTo>
                  <a:lnTo>
                    <a:pt x="82" y="482"/>
                  </a:lnTo>
                  <a:lnTo>
                    <a:pt x="82" y="482"/>
                  </a:lnTo>
                  <a:lnTo>
                    <a:pt x="76" y="472"/>
                  </a:lnTo>
                  <a:lnTo>
                    <a:pt x="70" y="457"/>
                  </a:lnTo>
                  <a:lnTo>
                    <a:pt x="67" y="449"/>
                  </a:lnTo>
                  <a:lnTo>
                    <a:pt x="65" y="438"/>
                  </a:lnTo>
                  <a:lnTo>
                    <a:pt x="64" y="427"/>
                  </a:lnTo>
                  <a:lnTo>
                    <a:pt x="63" y="415"/>
                  </a:lnTo>
                  <a:lnTo>
                    <a:pt x="63" y="415"/>
                  </a:lnTo>
                  <a:lnTo>
                    <a:pt x="64" y="402"/>
                  </a:lnTo>
                  <a:lnTo>
                    <a:pt x="65" y="390"/>
                  </a:lnTo>
                  <a:lnTo>
                    <a:pt x="67" y="379"/>
                  </a:lnTo>
                  <a:lnTo>
                    <a:pt x="70" y="371"/>
                  </a:lnTo>
                  <a:lnTo>
                    <a:pt x="76" y="356"/>
                  </a:lnTo>
                  <a:lnTo>
                    <a:pt x="82" y="346"/>
                  </a:lnTo>
                  <a:lnTo>
                    <a:pt x="593" y="185"/>
                  </a:lnTo>
                  <a:lnTo>
                    <a:pt x="593" y="185"/>
                  </a:lnTo>
                  <a:lnTo>
                    <a:pt x="589" y="203"/>
                  </a:lnTo>
                  <a:lnTo>
                    <a:pt x="584" y="225"/>
                  </a:lnTo>
                  <a:lnTo>
                    <a:pt x="581" y="249"/>
                  </a:lnTo>
                  <a:lnTo>
                    <a:pt x="578" y="276"/>
                  </a:lnTo>
                  <a:lnTo>
                    <a:pt x="576" y="305"/>
                  </a:lnTo>
                  <a:lnTo>
                    <a:pt x="574" y="338"/>
                  </a:lnTo>
                  <a:lnTo>
                    <a:pt x="573" y="375"/>
                  </a:lnTo>
                  <a:lnTo>
                    <a:pt x="572" y="415"/>
                  </a:lnTo>
                  <a:lnTo>
                    <a:pt x="572" y="415"/>
                  </a:lnTo>
                  <a:lnTo>
                    <a:pt x="573" y="453"/>
                  </a:lnTo>
                  <a:lnTo>
                    <a:pt x="574" y="490"/>
                  </a:lnTo>
                  <a:lnTo>
                    <a:pt x="576" y="523"/>
                  </a:lnTo>
                  <a:lnTo>
                    <a:pt x="578" y="553"/>
                  </a:lnTo>
                  <a:lnTo>
                    <a:pt x="581" y="580"/>
                  </a:lnTo>
                  <a:lnTo>
                    <a:pt x="584" y="603"/>
                  </a:lnTo>
                  <a:lnTo>
                    <a:pt x="589" y="625"/>
                  </a:lnTo>
                  <a:lnTo>
                    <a:pt x="593" y="643"/>
                  </a:lnTo>
                  <a:lnTo>
                    <a:pt x="593" y="643"/>
                  </a:lnTo>
                  <a:close/>
                  <a:moveTo>
                    <a:pt x="667" y="662"/>
                  </a:moveTo>
                  <a:lnTo>
                    <a:pt x="667" y="662"/>
                  </a:lnTo>
                  <a:lnTo>
                    <a:pt x="663" y="653"/>
                  </a:lnTo>
                  <a:lnTo>
                    <a:pt x="657" y="638"/>
                  </a:lnTo>
                  <a:lnTo>
                    <a:pt x="652" y="616"/>
                  </a:lnTo>
                  <a:lnTo>
                    <a:pt x="647" y="590"/>
                  </a:lnTo>
                  <a:lnTo>
                    <a:pt x="642" y="557"/>
                  </a:lnTo>
                  <a:lnTo>
                    <a:pt x="639" y="518"/>
                  </a:lnTo>
                  <a:lnTo>
                    <a:pt x="637" y="469"/>
                  </a:lnTo>
                  <a:lnTo>
                    <a:pt x="636" y="415"/>
                  </a:lnTo>
                  <a:lnTo>
                    <a:pt x="636" y="415"/>
                  </a:lnTo>
                  <a:lnTo>
                    <a:pt x="637" y="359"/>
                  </a:lnTo>
                  <a:lnTo>
                    <a:pt x="639" y="312"/>
                  </a:lnTo>
                  <a:lnTo>
                    <a:pt x="642" y="271"/>
                  </a:lnTo>
                  <a:lnTo>
                    <a:pt x="647" y="239"/>
                  </a:lnTo>
                  <a:lnTo>
                    <a:pt x="652" y="212"/>
                  </a:lnTo>
                  <a:lnTo>
                    <a:pt x="657" y="191"/>
                  </a:lnTo>
                  <a:lnTo>
                    <a:pt x="663" y="175"/>
                  </a:lnTo>
                  <a:lnTo>
                    <a:pt x="667" y="166"/>
                  </a:lnTo>
                  <a:lnTo>
                    <a:pt x="667" y="166"/>
                  </a:lnTo>
                  <a:lnTo>
                    <a:pt x="672" y="175"/>
                  </a:lnTo>
                  <a:lnTo>
                    <a:pt x="678" y="191"/>
                  </a:lnTo>
                  <a:lnTo>
                    <a:pt x="683" y="212"/>
                  </a:lnTo>
                  <a:lnTo>
                    <a:pt x="687" y="239"/>
                  </a:lnTo>
                  <a:lnTo>
                    <a:pt x="693" y="271"/>
                  </a:lnTo>
                  <a:lnTo>
                    <a:pt x="696" y="312"/>
                  </a:lnTo>
                  <a:lnTo>
                    <a:pt x="698" y="359"/>
                  </a:lnTo>
                  <a:lnTo>
                    <a:pt x="699" y="415"/>
                  </a:lnTo>
                  <a:lnTo>
                    <a:pt x="699" y="415"/>
                  </a:lnTo>
                  <a:lnTo>
                    <a:pt x="698" y="469"/>
                  </a:lnTo>
                  <a:lnTo>
                    <a:pt x="696" y="518"/>
                  </a:lnTo>
                  <a:lnTo>
                    <a:pt x="693" y="557"/>
                  </a:lnTo>
                  <a:lnTo>
                    <a:pt x="687" y="590"/>
                  </a:lnTo>
                  <a:lnTo>
                    <a:pt x="683" y="616"/>
                  </a:lnTo>
                  <a:lnTo>
                    <a:pt x="678" y="638"/>
                  </a:lnTo>
                  <a:lnTo>
                    <a:pt x="672" y="653"/>
                  </a:lnTo>
                  <a:lnTo>
                    <a:pt x="667" y="662"/>
                  </a:lnTo>
                  <a:lnTo>
                    <a:pt x="667" y="662"/>
                  </a:lnTo>
                  <a:close/>
                  <a:moveTo>
                    <a:pt x="832" y="682"/>
                  </a:moveTo>
                  <a:lnTo>
                    <a:pt x="832" y="682"/>
                  </a:lnTo>
                  <a:lnTo>
                    <a:pt x="846" y="652"/>
                  </a:lnTo>
                  <a:lnTo>
                    <a:pt x="857" y="621"/>
                  </a:lnTo>
                  <a:lnTo>
                    <a:pt x="868" y="588"/>
                  </a:lnTo>
                  <a:lnTo>
                    <a:pt x="875" y="554"/>
                  </a:lnTo>
                  <a:lnTo>
                    <a:pt x="882" y="521"/>
                  </a:lnTo>
                  <a:lnTo>
                    <a:pt x="886" y="485"/>
                  </a:lnTo>
                  <a:lnTo>
                    <a:pt x="889" y="450"/>
                  </a:lnTo>
                  <a:lnTo>
                    <a:pt x="890" y="415"/>
                  </a:lnTo>
                  <a:lnTo>
                    <a:pt x="890" y="415"/>
                  </a:lnTo>
                  <a:lnTo>
                    <a:pt x="889" y="378"/>
                  </a:lnTo>
                  <a:lnTo>
                    <a:pt x="886" y="343"/>
                  </a:lnTo>
                  <a:lnTo>
                    <a:pt x="882" y="308"/>
                  </a:lnTo>
                  <a:lnTo>
                    <a:pt x="875" y="274"/>
                  </a:lnTo>
                  <a:lnTo>
                    <a:pt x="868" y="241"/>
                  </a:lnTo>
                  <a:lnTo>
                    <a:pt x="857" y="207"/>
                  </a:lnTo>
                  <a:lnTo>
                    <a:pt x="846" y="176"/>
                  </a:lnTo>
                  <a:lnTo>
                    <a:pt x="832" y="146"/>
                  </a:lnTo>
                  <a:lnTo>
                    <a:pt x="832" y="146"/>
                  </a:lnTo>
                  <a:lnTo>
                    <a:pt x="829" y="141"/>
                  </a:lnTo>
                  <a:lnTo>
                    <a:pt x="825" y="136"/>
                  </a:lnTo>
                  <a:lnTo>
                    <a:pt x="820" y="132"/>
                  </a:lnTo>
                  <a:lnTo>
                    <a:pt x="815" y="130"/>
                  </a:lnTo>
                  <a:lnTo>
                    <a:pt x="809" y="128"/>
                  </a:lnTo>
                  <a:lnTo>
                    <a:pt x="802" y="128"/>
                  </a:lnTo>
                  <a:lnTo>
                    <a:pt x="796" y="129"/>
                  </a:lnTo>
                  <a:lnTo>
                    <a:pt x="790" y="131"/>
                  </a:lnTo>
                  <a:lnTo>
                    <a:pt x="790" y="131"/>
                  </a:lnTo>
                  <a:lnTo>
                    <a:pt x="785" y="135"/>
                  </a:lnTo>
                  <a:lnTo>
                    <a:pt x="780" y="139"/>
                  </a:lnTo>
                  <a:lnTo>
                    <a:pt x="776" y="143"/>
                  </a:lnTo>
                  <a:lnTo>
                    <a:pt x="774" y="148"/>
                  </a:lnTo>
                  <a:lnTo>
                    <a:pt x="772" y="155"/>
                  </a:lnTo>
                  <a:lnTo>
                    <a:pt x="772" y="161"/>
                  </a:lnTo>
                  <a:lnTo>
                    <a:pt x="773" y="167"/>
                  </a:lnTo>
                  <a:lnTo>
                    <a:pt x="775" y="173"/>
                  </a:lnTo>
                  <a:lnTo>
                    <a:pt x="775" y="173"/>
                  </a:lnTo>
                  <a:lnTo>
                    <a:pt x="787" y="200"/>
                  </a:lnTo>
                  <a:lnTo>
                    <a:pt x="797" y="229"/>
                  </a:lnTo>
                  <a:lnTo>
                    <a:pt x="807" y="258"/>
                  </a:lnTo>
                  <a:lnTo>
                    <a:pt x="813" y="288"/>
                  </a:lnTo>
                  <a:lnTo>
                    <a:pt x="819" y="318"/>
                  </a:lnTo>
                  <a:lnTo>
                    <a:pt x="824" y="350"/>
                  </a:lnTo>
                  <a:lnTo>
                    <a:pt x="826" y="381"/>
                  </a:lnTo>
                  <a:lnTo>
                    <a:pt x="827" y="415"/>
                  </a:lnTo>
                  <a:lnTo>
                    <a:pt x="827" y="415"/>
                  </a:lnTo>
                  <a:lnTo>
                    <a:pt x="826" y="447"/>
                  </a:lnTo>
                  <a:lnTo>
                    <a:pt x="824" y="478"/>
                  </a:lnTo>
                  <a:lnTo>
                    <a:pt x="819" y="510"/>
                  </a:lnTo>
                  <a:lnTo>
                    <a:pt x="813" y="540"/>
                  </a:lnTo>
                  <a:lnTo>
                    <a:pt x="807" y="570"/>
                  </a:lnTo>
                  <a:lnTo>
                    <a:pt x="797" y="599"/>
                  </a:lnTo>
                  <a:lnTo>
                    <a:pt x="787" y="628"/>
                  </a:lnTo>
                  <a:lnTo>
                    <a:pt x="775" y="655"/>
                  </a:lnTo>
                  <a:lnTo>
                    <a:pt x="775" y="655"/>
                  </a:lnTo>
                  <a:lnTo>
                    <a:pt x="773" y="661"/>
                  </a:lnTo>
                  <a:lnTo>
                    <a:pt x="772" y="667"/>
                  </a:lnTo>
                  <a:lnTo>
                    <a:pt x="772" y="673"/>
                  </a:lnTo>
                  <a:lnTo>
                    <a:pt x="774" y="680"/>
                  </a:lnTo>
                  <a:lnTo>
                    <a:pt x="776" y="685"/>
                  </a:lnTo>
                  <a:lnTo>
                    <a:pt x="780" y="689"/>
                  </a:lnTo>
                  <a:lnTo>
                    <a:pt x="785" y="693"/>
                  </a:lnTo>
                  <a:lnTo>
                    <a:pt x="790" y="698"/>
                  </a:lnTo>
                  <a:lnTo>
                    <a:pt x="790" y="698"/>
                  </a:lnTo>
                  <a:lnTo>
                    <a:pt x="797" y="700"/>
                  </a:lnTo>
                  <a:lnTo>
                    <a:pt x="804" y="700"/>
                  </a:lnTo>
                  <a:lnTo>
                    <a:pt x="804" y="700"/>
                  </a:lnTo>
                  <a:lnTo>
                    <a:pt x="813" y="699"/>
                  </a:lnTo>
                  <a:lnTo>
                    <a:pt x="820" y="696"/>
                  </a:lnTo>
                  <a:lnTo>
                    <a:pt x="828" y="690"/>
                  </a:lnTo>
                  <a:lnTo>
                    <a:pt x="830" y="686"/>
                  </a:lnTo>
                  <a:lnTo>
                    <a:pt x="832" y="682"/>
                  </a:lnTo>
                  <a:lnTo>
                    <a:pt x="832" y="682"/>
                  </a:lnTo>
                  <a:close/>
                  <a:moveTo>
                    <a:pt x="859" y="9"/>
                  </a:moveTo>
                  <a:lnTo>
                    <a:pt x="859" y="9"/>
                  </a:lnTo>
                  <a:lnTo>
                    <a:pt x="854" y="5"/>
                  </a:lnTo>
                  <a:lnTo>
                    <a:pt x="848" y="3"/>
                  </a:lnTo>
                  <a:lnTo>
                    <a:pt x="843" y="0"/>
                  </a:lnTo>
                  <a:lnTo>
                    <a:pt x="837" y="0"/>
                  </a:lnTo>
                  <a:lnTo>
                    <a:pt x="830" y="1"/>
                  </a:lnTo>
                  <a:lnTo>
                    <a:pt x="825" y="4"/>
                  </a:lnTo>
                  <a:lnTo>
                    <a:pt x="819" y="7"/>
                  </a:lnTo>
                  <a:lnTo>
                    <a:pt x="814" y="11"/>
                  </a:lnTo>
                  <a:lnTo>
                    <a:pt x="814" y="11"/>
                  </a:lnTo>
                  <a:lnTo>
                    <a:pt x="811" y="16"/>
                  </a:lnTo>
                  <a:lnTo>
                    <a:pt x="809" y="22"/>
                  </a:lnTo>
                  <a:lnTo>
                    <a:pt x="807" y="28"/>
                  </a:lnTo>
                  <a:lnTo>
                    <a:pt x="807" y="35"/>
                  </a:lnTo>
                  <a:lnTo>
                    <a:pt x="808" y="40"/>
                  </a:lnTo>
                  <a:lnTo>
                    <a:pt x="810" y="47"/>
                  </a:lnTo>
                  <a:lnTo>
                    <a:pt x="813" y="52"/>
                  </a:lnTo>
                  <a:lnTo>
                    <a:pt x="817" y="56"/>
                  </a:lnTo>
                  <a:lnTo>
                    <a:pt x="817" y="56"/>
                  </a:lnTo>
                  <a:lnTo>
                    <a:pt x="832" y="71"/>
                  </a:lnTo>
                  <a:lnTo>
                    <a:pt x="847" y="87"/>
                  </a:lnTo>
                  <a:lnTo>
                    <a:pt x="861" y="104"/>
                  </a:lnTo>
                  <a:lnTo>
                    <a:pt x="874" y="123"/>
                  </a:lnTo>
                  <a:lnTo>
                    <a:pt x="886" y="143"/>
                  </a:lnTo>
                  <a:lnTo>
                    <a:pt x="898" y="163"/>
                  </a:lnTo>
                  <a:lnTo>
                    <a:pt x="907" y="185"/>
                  </a:lnTo>
                  <a:lnTo>
                    <a:pt x="917" y="209"/>
                  </a:lnTo>
                  <a:lnTo>
                    <a:pt x="926" y="232"/>
                  </a:lnTo>
                  <a:lnTo>
                    <a:pt x="933" y="256"/>
                  </a:lnTo>
                  <a:lnTo>
                    <a:pt x="938" y="281"/>
                  </a:lnTo>
                  <a:lnTo>
                    <a:pt x="944" y="307"/>
                  </a:lnTo>
                  <a:lnTo>
                    <a:pt x="948" y="333"/>
                  </a:lnTo>
                  <a:lnTo>
                    <a:pt x="951" y="360"/>
                  </a:lnTo>
                  <a:lnTo>
                    <a:pt x="954" y="387"/>
                  </a:lnTo>
                  <a:lnTo>
                    <a:pt x="954" y="415"/>
                  </a:lnTo>
                  <a:lnTo>
                    <a:pt x="954" y="415"/>
                  </a:lnTo>
                  <a:lnTo>
                    <a:pt x="954" y="441"/>
                  </a:lnTo>
                  <a:lnTo>
                    <a:pt x="951" y="468"/>
                  </a:lnTo>
                  <a:lnTo>
                    <a:pt x="948" y="495"/>
                  </a:lnTo>
                  <a:lnTo>
                    <a:pt x="944" y="521"/>
                  </a:lnTo>
                  <a:lnTo>
                    <a:pt x="938" y="547"/>
                  </a:lnTo>
                  <a:lnTo>
                    <a:pt x="933" y="572"/>
                  </a:lnTo>
                  <a:lnTo>
                    <a:pt x="926" y="596"/>
                  </a:lnTo>
                  <a:lnTo>
                    <a:pt x="917" y="619"/>
                  </a:lnTo>
                  <a:lnTo>
                    <a:pt x="907" y="643"/>
                  </a:lnTo>
                  <a:lnTo>
                    <a:pt x="898" y="665"/>
                  </a:lnTo>
                  <a:lnTo>
                    <a:pt x="886" y="685"/>
                  </a:lnTo>
                  <a:lnTo>
                    <a:pt x="874" y="705"/>
                  </a:lnTo>
                  <a:lnTo>
                    <a:pt x="861" y="724"/>
                  </a:lnTo>
                  <a:lnTo>
                    <a:pt x="847" y="741"/>
                  </a:lnTo>
                  <a:lnTo>
                    <a:pt x="832" y="757"/>
                  </a:lnTo>
                  <a:lnTo>
                    <a:pt x="817" y="772"/>
                  </a:lnTo>
                  <a:lnTo>
                    <a:pt x="817" y="772"/>
                  </a:lnTo>
                  <a:lnTo>
                    <a:pt x="813" y="777"/>
                  </a:lnTo>
                  <a:lnTo>
                    <a:pt x="810" y="781"/>
                  </a:lnTo>
                  <a:lnTo>
                    <a:pt x="808" y="788"/>
                  </a:lnTo>
                  <a:lnTo>
                    <a:pt x="807" y="793"/>
                  </a:lnTo>
                  <a:lnTo>
                    <a:pt x="807" y="800"/>
                  </a:lnTo>
                  <a:lnTo>
                    <a:pt x="809" y="806"/>
                  </a:lnTo>
                  <a:lnTo>
                    <a:pt x="811" y="812"/>
                  </a:lnTo>
                  <a:lnTo>
                    <a:pt x="814" y="817"/>
                  </a:lnTo>
                  <a:lnTo>
                    <a:pt x="814" y="817"/>
                  </a:lnTo>
                  <a:lnTo>
                    <a:pt x="819" y="821"/>
                  </a:lnTo>
                  <a:lnTo>
                    <a:pt x="826" y="824"/>
                  </a:lnTo>
                  <a:lnTo>
                    <a:pt x="832" y="827"/>
                  </a:lnTo>
                  <a:lnTo>
                    <a:pt x="839" y="828"/>
                  </a:lnTo>
                  <a:lnTo>
                    <a:pt x="839" y="828"/>
                  </a:lnTo>
                  <a:lnTo>
                    <a:pt x="844" y="827"/>
                  </a:lnTo>
                  <a:lnTo>
                    <a:pt x="849" y="825"/>
                  </a:lnTo>
                  <a:lnTo>
                    <a:pt x="855" y="823"/>
                  </a:lnTo>
                  <a:lnTo>
                    <a:pt x="859" y="820"/>
                  </a:lnTo>
                  <a:lnTo>
                    <a:pt x="859" y="820"/>
                  </a:lnTo>
                  <a:lnTo>
                    <a:pt x="877" y="803"/>
                  </a:lnTo>
                  <a:lnTo>
                    <a:pt x="895" y="784"/>
                  </a:lnTo>
                  <a:lnTo>
                    <a:pt x="911" y="764"/>
                  </a:lnTo>
                  <a:lnTo>
                    <a:pt x="926" y="743"/>
                  </a:lnTo>
                  <a:lnTo>
                    <a:pt x="940" y="720"/>
                  </a:lnTo>
                  <a:lnTo>
                    <a:pt x="952" y="697"/>
                  </a:lnTo>
                  <a:lnTo>
                    <a:pt x="964" y="672"/>
                  </a:lnTo>
                  <a:lnTo>
                    <a:pt x="975" y="646"/>
                  </a:lnTo>
                  <a:lnTo>
                    <a:pt x="985" y="619"/>
                  </a:lnTo>
                  <a:lnTo>
                    <a:pt x="993" y="593"/>
                  </a:lnTo>
                  <a:lnTo>
                    <a:pt x="1001" y="565"/>
                  </a:lnTo>
                  <a:lnTo>
                    <a:pt x="1006" y="536"/>
                  </a:lnTo>
                  <a:lnTo>
                    <a:pt x="1011" y="506"/>
                  </a:lnTo>
                  <a:lnTo>
                    <a:pt x="1015" y="476"/>
                  </a:lnTo>
                  <a:lnTo>
                    <a:pt x="1017" y="446"/>
                  </a:lnTo>
                  <a:lnTo>
                    <a:pt x="1017" y="415"/>
                  </a:lnTo>
                  <a:lnTo>
                    <a:pt x="1017" y="415"/>
                  </a:lnTo>
                  <a:lnTo>
                    <a:pt x="1017" y="383"/>
                  </a:lnTo>
                  <a:lnTo>
                    <a:pt x="1015" y="352"/>
                  </a:lnTo>
                  <a:lnTo>
                    <a:pt x="1011" y="322"/>
                  </a:lnTo>
                  <a:lnTo>
                    <a:pt x="1006" y="293"/>
                  </a:lnTo>
                  <a:lnTo>
                    <a:pt x="1001" y="264"/>
                  </a:lnTo>
                  <a:lnTo>
                    <a:pt x="993" y="235"/>
                  </a:lnTo>
                  <a:lnTo>
                    <a:pt x="985" y="209"/>
                  </a:lnTo>
                  <a:lnTo>
                    <a:pt x="975" y="182"/>
                  </a:lnTo>
                  <a:lnTo>
                    <a:pt x="964" y="156"/>
                  </a:lnTo>
                  <a:lnTo>
                    <a:pt x="952" y="131"/>
                  </a:lnTo>
                  <a:lnTo>
                    <a:pt x="940" y="108"/>
                  </a:lnTo>
                  <a:lnTo>
                    <a:pt x="926" y="85"/>
                  </a:lnTo>
                  <a:lnTo>
                    <a:pt x="911" y="64"/>
                  </a:lnTo>
                  <a:lnTo>
                    <a:pt x="895" y="44"/>
                  </a:lnTo>
                  <a:lnTo>
                    <a:pt x="877" y="26"/>
                  </a:lnTo>
                  <a:lnTo>
                    <a:pt x="859" y="9"/>
                  </a:lnTo>
                  <a:lnTo>
                    <a:pt x="859" y="9"/>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0" name="Freeform 48"/>
            <p:cNvSpPr>
              <a:spLocks noEditPoints="1"/>
            </p:cNvSpPr>
            <p:nvPr/>
          </p:nvSpPr>
          <p:spPr bwMode="auto">
            <a:xfrm>
              <a:off x="6726383" y="3857490"/>
              <a:ext cx="291022" cy="291022"/>
            </a:xfrm>
            <a:custGeom>
              <a:avLst/>
              <a:gdLst>
                <a:gd name="T0" fmla="*/ 77 w 1019"/>
                <a:gd name="T1" fmla="*/ 1 h 1017"/>
                <a:gd name="T2" fmla="*/ 35 w 1019"/>
                <a:gd name="T3" fmla="*/ 21 h 1017"/>
                <a:gd name="T4" fmla="*/ 8 w 1019"/>
                <a:gd name="T5" fmla="*/ 58 h 1017"/>
                <a:gd name="T6" fmla="*/ 0 w 1019"/>
                <a:gd name="T7" fmla="*/ 921 h 1017"/>
                <a:gd name="T8" fmla="*/ 8 w 1019"/>
                <a:gd name="T9" fmla="*/ 959 h 1017"/>
                <a:gd name="T10" fmla="*/ 35 w 1019"/>
                <a:gd name="T11" fmla="*/ 995 h 1017"/>
                <a:gd name="T12" fmla="*/ 77 w 1019"/>
                <a:gd name="T13" fmla="*/ 1015 h 1017"/>
                <a:gd name="T14" fmla="*/ 933 w 1019"/>
                <a:gd name="T15" fmla="*/ 1017 h 1017"/>
                <a:gd name="T16" fmla="*/ 976 w 1019"/>
                <a:gd name="T17" fmla="*/ 1001 h 1017"/>
                <a:gd name="T18" fmla="*/ 1007 w 1019"/>
                <a:gd name="T19" fmla="*/ 967 h 1017"/>
                <a:gd name="T20" fmla="*/ 1019 w 1019"/>
                <a:gd name="T21" fmla="*/ 921 h 1017"/>
                <a:gd name="T22" fmla="*/ 1014 w 1019"/>
                <a:gd name="T23" fmla="*/ 66 h 1017"/>
                <a:gd name="T24" fmla="*/ 991 w 1019"/>
                <a:gd name="T25" fmla="*/ 27 h 1017"/>
                <a:gd name="T26" fmla="*/ 951 w 1019"/>
                <a:gd name="T27" fmla="*/ 4 h 1017"/>
                <a:gd name="T28" fmla="*/ 954 w 1019"/>
                <a:gd name="T29" fmla="*/ 921 h 1017"/>
                <a:gd name="T30" fmla="*/ 946 w 1019"/>
                <a:gd name="T31" fmla="*/ 944 h 1017"/>
                <a:gd name="T32" fmla="*/ 96 w 1019"/>
                <a:gd name="T33" fmla="*/ 953 h 1017"/>
                <a:gd name="T34" fmla="*/ 73 w 1019"/>
                <a:gd name="T35" fmla="*/ 944 h 1017"/>
                <a:gd name="T36" fmla="*/ 64 w 1019"/>
                <a:gd name="T37" fmla="*/ 94 h 1017"/>
                <a:gd name="T38" fmla="*/ 73 w 1019"/>
                <a:gd name="T39" fmla="*/ 73 h 1017"/>
                <a:gd name="T40" fmla="*/ 923 w 1019"/>
                <a:gd name="T41" fmla="*/ 63 h 1017"/>
                <a:gd name="T42" fmla="*/ 946 w 1019"/>
                <a:gd name="T43" fmla="*/ 73 h 1017"/>
                <a:gd name="T44" fmla="*/ 954 w 1019"/>
                <a:gd name="T45" fmla="*/ 921 h 1017"/>
                <a:gd name="T46" fmla="*/ 179 w 1019"/>
                <a:gd name="T47" fmla="*/ 127 h 1017"/>
                <a:gd name="T48" fmla="*/ 132 w 1019"/>
                <a:gd name="T49" fmla="*/ 165 h 1017"/>
                <a:gd name="T50" fmla="*/ 128 w 1019"/>
                <a:gd name="T51" fmla="*/ 317 h 1017"/>
                <a:gd name="T52" fmla="*/ 146 w 1019"/>
                <a:gd name="T53" fmla="*/ 362 h 1017"/>
                <a:gd name="T54" fmla="*/ 191 w 1019"/>
                <a:gd name="T55" fmla="*/ 380 h 1017"/>
                <a:gd name="T56" fmla="*/ 852 w 1019"/>
                <a:gd name="T57" fmla="*/ 376 h 1017"/>
                <a:gd name="T58" fmla="*/ 890 w 1019"/>
                <a:gd name="T59" fmla="*/ 330 h 1017"/>
                <a:gd name="T60" fmla="*/ 891 w 1019"/>
                <a:gd name="T61" fmla="*/ 183 h 1017"/>
                <a:gd name="T62" fmla="*/ 863 w 1019"/>
                <a:gd name="T63" fmla="*/ 137 h 1017"/>
                <a:gd name="T64" fmla="*/ 828 w 1019"/>
                <a:gd name="T65" fmla="*/ 126 h 1017"/>
                <a:gd name="T66" fmla="*/ 191 w 1019"/>
                <a:gd name="T67" fmla="*/ 317 h 1017"/>
                <a:gd name="T68" fmla="*/ 179 w 1019"/>
                <a:gd name="T69" fmla="*/ 446 h 1017"/>
                <a:gd name="T70" fmla="*/ 132 w 1019"/>
                <a:gd name="T71" fmla="*/ 483 h 1017"/>
                <a:gd name="T72" fmla="*/ 128 w 1019"/>
                <a:gd name="T73" fmla="*/ 826 h 1017"/>
                <a:gd name="T74" fmla="*/ 146 w 1019"/>
                <a:gd name="T75" fmla="*/ 871 h 1017"/>
                <a:gd name="T76" fmla="*/ 191 w 1019"/>
                <a:gd name="T77" fmla="*/ 890 h 1017"/>
                <a:gd name="T78" fmla="*/ 344 w 1019"/>
                <a:gd name="T79" fmla="*/ 885 h 1017"/>
                <a:gd name="T80" fmla="*/ 381 w 1019"/>
                <a:gd name="T81" fmla="*/ 839 h 1017"/>
                <a:gd name="T82" fmla="*/ 382 w 1019"/>
                <a:gd name="T83" fmla="*/ 502 h 1017"/>
                <a:gd name="T84" fmla="*/ 355 w 1019"/>
                <a:gd name="T85" fmla="*/ 456 h 1017"/>
                <a:gd name="T86" fmla="*/ 319 w 1019"/>
                <a:gd name="T87" fmla="*/ 445 h 1017"/>
                <a:gd name="T88" fmla="*/ 191 w 1019"/>
                <a:gd name="T89" fmla="*/ 826 h 1017"/>
                <a:gd name="T90" fmla="*/ 496 w 1019"/>
                <a:gd name="T91" fmla="*/ 446 h 1017"/>
                <a:gd name="T92" fmla="*/ 451 w 1019"/>
                <a:gd name="T93" fmla="*/ 483 h 1017"/>
                <a:gd name="T94" fmla="*/ 446 w 1019"/>
                <a:gd name="T95" fmla="*/ 826 h 1017"/>
                <a:gd name="T96" fmla="*/ 464 w 1019"/>
                <a:gd name="T97" fmla="*/ 871 h 1017"/>
                <a:gd name="T98" fmla="*/ 509 w 1019"/>
                <a:gd name="T99" fmla="*/ 890 h 1017"/>
                <a:gd name="T100" fmla="*/ 852 w 1019"/>
                <a:gd name="T101" fmla="*/ 885 h 1017"/>
                <a:gd name="T102" fmla="*/ 890 w 1019"/>
                <a:gd name="T103" fmla="*/ 839 h 1017"/>
                <a:gd name="T104" fmla="*/ 891 w 1019"/>
                <a:gd name="T105" fmla="*/ 502 h 1017"/>
                <a:gd name="T106" fmla="*/ 863 w 1019"/>
                <a:gd name="T107" fmla="*/ 456 h 1017"/>
                <a:gd name="T108" fmla="*/ 828 w 1019"/>
                <a:gd name="T109" fmla="*/ 445 h 1017"/>
                <a:gd name="T110" fmla="*/ 509 w 1019"/>
                <a:gd name="T111" fmla="*/ 82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7">
                  <a:moveTo>
                    <a:pt x="923" y="0"/>
                  </a:moveTo>
                  <a:lnTo>
                    <a:pt x="96" y="0"/>
                  </a:lnTo>
                  <a:lnTo>
                    <a:pt x="96" y="0"/>
                  </a:lnTo>
                  <a:lnTo>
                    <a:pt x="86" y="0"/>
                  </a:lnTo>
                  <a:lnTo>
                    <a:pt x="77" y="1"/>
                  </a:lnTo>
                  <a:lnTo>
                    <a:pt x="68" y="4"/>
                  </a:lnTo>
                  <a:lnTo>
                    <a:pt x="58" y="7"/>
                  </a:lnTo>
                  <a:lnTo>
                    <a:pt x="51" y="10"/>
                  </a:lnTo>
                  <a:lnTo>
                    <a:pt x="42" y="16"/>
                  </a:lnTo>
                  <a:lnTo>
                    <a:pt x="35" y="21"/>
                  </a:lnTo>
                  <a:lnTo>
                    <a:pt x="28" y="27"/>
                  </a:lnTo>
                  <a:lnTo>
                    <a:pt x="22" y="34"/>
                  </a:lnTo>
                  <a:lnTo>
                    <a:pt x="17" y="41"/>
                  </a:lnTo>
                  <a:lnTo>
                    <a:pt x="12" y="49"/>
                  </a:lnTo>
                  <a:lnTo>
                    <a:pt x="8" y="58"/>
                  </a:lnTo>
                  <a:lnTo>
                    <a:pt x="5" y="66"/>
                  </a:lnTo>
                  <a:lnTo>
                    <a:pt x="3" y="76"/>
                  </a:lnTo>
                  <a:lnTo>
                    <a:pt x="2" y="84"/>
                  </a:lnTo>
                  <a:lnTo>
                    <a:pt x="0" y="94"/>
                  </a:lnTo>
                  <a:lnTo>
                    <a:pt x="0" y="921"/>
                  </a:lnTo>
                  <a:lnTo>
                    <a:pt x="0" y="921"/>
                  </a:lnTo>
                  <a:lnTo>
                    <a:pt x="2" y="931"/>
                  </a:lnTo>
                  <a:lnTo>
                    <a:pt x="3" y="941"/>
                  </a:lnTo>
                  <a:lnTo>
                    <a:pt x="5" y="950"/>
                  </a:lnTo>
                  <a:lnTo>
                    <a:pt x="8" y="959"/>
                  </a:lnTo>
                  <a:lnTo>
                    <a:pt x="12" y="967"/>
                  </a:lnTo>
                  <a:lnTo>
                    <a:pt x="17" y="975"/>
                  </a:lnTo>
                  <a:lnTo>
                    <a:pt x="22" y="982"/>
                  </a:lnTo>
                  <a:lnTo>
                    <a:pt x="28" y="989"/>
                  </a:lnTo>
                  <a:lnTo>
                    <a:pt x="35" y="995"/>
                  </a:lnTo>
                  <a:lnTo>
                    <a:pt x="42" y="1001"/>
                  </a:lnTo>
                  <a:lnTo>
                    <a:pt x="51" y="1005"/>
                  </a:lnTo>
                  <a:lnTo>
                    <a:pt x="58" y="1009"/>
                  </a:lnTo>
                  <a:lnTo>
                    <a:pt x="68" y="1012"/>
                  </a:lnTo>
                  <a:lnTo>
                    <a:pt x="77" y="1015"/>
                  </a:lnTo>
                  <a:lnTo>
                    <a:pt x="86" y="1017"/>
                  </a:lnTo>
                  <a:lnTo>
                    <a:pt x="96" y="1017"/>
                  </a:lnTo>
                  <a:lnTo>
                    <a:pt x="923" y="1017"/>
                  </a:lnTo>
                  <a:lnTo>
                    <a:pt x="923" y="1017"/>
                  </a:lnTo>
                  <a:lnTo>
                    <a:pt x="933" y="1017"/>
                  </a:lnTo>
                  <a:lnTo>
                    <a:pt x="943" y="1015"/>
                  </a:lnTo>
                  <a:lnTo>
                    <a:pt x="951" y="1012"/>
                  </a:lnTo>
                  <a:lnTo>
                    <a:pt x="960" y="1009"/>
                  </a:lnTo>
                  <a:lnTo>
                    <a:pt x="968" y="1005"/>
                  </a:lnTo>
                  <a:lnTo>
                    <a:pt x="976" y="1001"/>
                  </a:lnTo>
                  <a:lnTo>
                    <a:pt x="983" y="995"/>
                  </a:lnTo>
                  <a:lnTo>
                    <a:pt x="991" y="989"/>
                  </a:lnTo>
                  <a:lnTo>
                    <a:pt x="996" y="982"/>
                  </a:lnTo>
                  <a:lnTo>
                    <a:pt x="1002" y="975"/>
                  </a:lnTo>
                  <a:lnTo>
                    <a:pt x="1007" y="967"/>
                  </a:lnTo>
                  <a:lnTo>
                    <a:pt x="1011" y="959"/>
                  </a:lnTo>
                  <a:lnTo>
                    <a:pt x="1014" y="950"/>
                  </a:lnTo>
                  <a:lnTo>
                    <a:pt x="1017" y="941"/>
                  </a:lnTo>
                  <a:lnTo>
                    <a:pt x="1018" y="931"/>
                  </a:lnTo>
                  <a:lnTo>
                    <a:pt x="1019" y="921"/>
                  </a:lnTo>
                  <a:lnTo>
                    <a:pt x="1019" y="94"/>
                  </a:lnTo>
                  <a:lnTo>
                    <a:pt x="1019" y="94"/>
                  </a:lnTo>
                  <a:lnTo>
                    <a:pt x="1018" y="84"/>
                  </a:lnTo>
                  <a:lnTo>
                    <a:pt x="1017" y="76"/>
                  </a:lnTo>
                  <a:lnTo>
                    <a:pt x="1014" y="66"/>
                  </a:lnTo>
                  <a:lnTo>
                    <a:pt x="1011" y="58"/>
                  </a:lnTo>
                  <a:lnTo>
                    <a:pt x="1007" y="49"/>
                  </a:lnTo>
                  <a:lnTo>
                    <a:pt x="1002" y="41"/>
                  </a:lnTo>
                  <a:lnTo>
                    <a:pt x="996" y="34"/>
                  </a:lnTo>
                  <a:lnTo>
                    <a:pt x="991" y="27"/>
                  </a:lnTo>
                  <a:lnTo>
                    <a:pt x="983" y="21"/>
                  </a:lnTo>
                  <a:lnTo>
                    <a:pt x="976" y="16"/>
                  </a:lnTo>
                  <a:lnTo>
                    <a:pt x="968" y="10"/>
                  </a:lnTo>
                  <a:lnTo>
                    <a:pt x="960" y="7"/>
                  </a:lnTo>
                  <a:lnTo>
                    <a:pt x="951" y="4"/>
                  </a:lnTo>
                  <a:lnTo>
                    <a:pt x="943" y="1"/>
                  </a:lnTo>
                  <a:lnTo>
                    <a:pt x="933" y="0"/>
                  </a:lnTo>
                  <a:lnTo>
                    <a:pt x="923" y="0"/>
                  </a:lnTo>
                  <a:lnTo>
                    <a:pt x="923" y="0"/>
                  </a:lnTo>
                  <a:close/>
                  <a:moveTo>
                    <a:pt x="954" y="921"/>
                  </a:moveTo>
                  <a:lnTo>
                    <a:pt x="954" y="921"/>
                  </a:lnTo>
                  <a:lnTo>
                    <a:pt x="954" y="928"/>
                  </a:lnTo>
                  <a:lnTo>
                    <a:pt x="952" y="934"/>
                  </a:lnTo>
                  <a:lnTo>
                    <a:pt x="949" y="939"/>
                  </a:lnTo>
                  <a:lnTo>
                    <a:pt x="946" y="944"/>
                  </a:lnTo>
                  <a:lnTo>
                    <a:pt x="940" y="948"/>
                  </a:lnTo>
                  <a:lnTo>
                    <a:pt x="935" y="950"/>
                  </a:lnTo>
                  <a:lnTo>
                    <a:pt x="930" y="952"/>
                  </a:lnTo>
                  <a:lnTo>
                    <a:pt x="923" y="953"/>
                  </a:lnTo>
                  <a:lnTo>
                    <a:pt x="96" y="953"/>
                  </a:lnTo>
                  <a:lnTo>
                    <a:pt x="96" y="953"/>
                  </a:lnTo>
                  <a:lnTo>
                    <a:pt x="90" y="952"/>
                  </a:lnTo>
                  <a:lnTo>
                    <a:pt x="84" y="950"/>
                  </a:lnTo>
                  <a:lnTo>
                    <a:pt x="78" y="948"/>
                  </a:lnTo>
                  <a:lnTo>
                    <a:pt x="73" y="944"/>
                  </a:lnTo>
                  <a:lnTo>
                    <a:pt x="69" y="939"/>
                  </a:lnTo>
                  <a:lnTo>
                    <a:pt x="67" y="934"/>
                  </a:lnTo>
                  <a:lnTo>
                    <a:pt x="65" y="928"/>
                  </a:lnTo>
                  <a:lnTo>
                    <a:pt x="64" y="921"/>
                  </a:lnTo>
                  <a:lnTo>
                    <a:pt x="64" y="94"/>
                  </a:lnTo>
                  <a:lnTo>
                    <a:pt x="64" y="94"/>
                  </a:lnTo>
                  <a:lnTo>
                    <a:pt x="65" y="89"/>
                  </a:lnTo>
                  <a:lnTo>
                    <a:pt x="67" y="82"/>
                  </a:lnTo>
                  <a:lnTo>
                    <a:pt x="69" y="77"/>
                  </a:lnTo>
                  <a:lnTo>
                    <a:pt x="73" y="73"/>
                  </a:lnTo>
                  <a:lnTo>
                    <a:pt x="78" y="68"/>
                  </a:lnTo>
                  <a:lnTo>
                    <a:pt x="84" y="65"/>
                  </a:lnTo>
                  <a:lnTo>
                    <a:pt x="90" y="63"/>
                  </a:lnTo>
                  <a:lnTo>
                    <a:pt x="96" y="63"/>
                  </a:lnTo>
                  <a:lnTo>
                    <a:pt x="923" y="63"/>
                  </a:lnTo>
                  <a:lnTo>
                    <a:pt x="923" y="63"/>
                  </a:lnTo>
                  <a:lnTo>
                    <a:pt x="930" y="63"/>
                  </a:lnTo>
                  <a:lnTo>
                    <a:pt x="935" y="65"/>
                  </a:lnTo>
                  <a:lnTo>
                    <a:pt x="940" y="68"/>
                  </a:lnTo>
                  <a:lnTo>
                    <a:pt x="946" y="73"/>
                  </a:lnTo>
                  <a:lnTo>
                    <a:pt x="949" y="77"/>
                  </a:lnTo>
                  <a:lnTo>
                    <a:pt x="952" y="82"/>
                  </a:lnTo>
                  <a:lnTo>
                    <a:pt x="954" y="89"/>
                  </a:lnTo>
                  <a:lnTo>
                    <a:pt x="954" y="94"/>
                  </a:lnTo>
                  <a:lnTo>
                    <a:pt x="954" y="921"/>
                  </a:lnTo>
                  <a:close/>
                  <a:moveTo>
                    <a:pt x="828" y="126"/>
                  </a:moveTo>
                  <a:lnTo>
                    <a:pt x="191" y="126"/>
                  </a:lnTo>
                  <a:lnTo>
                    <a:pt x="191" y="126"/>
                  </a:lnTo>
                  <a:lnTo>
                    <a:pt x="185" y="126"/>
                  </a:lnTo>
                  <a:lnTo>
                    <a:pt x="179" y="127"/>
                  </a:lnTo>
                  <a:lnTo>
                    <a:pt x="167" y="132"/>
                  </a:lnTo>
                  <a:lnTo>
                    <a:pt x="156" y="137"/>
                  </a:lnTo>
                  <a:lnTo>
                    <a:pt x="146" y="144"/>
                  </a:lnTo>
                  <a:lnTo>
                    <a:pt x="139" y="154"/>
                  </a:lnTo>
                  <a:lnTo>
                    <a:pt x="132" y="165"/>
                  </a:lnTo>
                  <a:lnTo>
                    <a:pt x="129" y="177"/>
                  </a:lnTo>
                  <a:lnTo>
                    <a:pt x="128" y="183"/>
                  </a:lnTo>
                  <a:lnTo>
                    <a:pt x="128" y="189"/>
                  </a:lnTo>
                  <a:lnTo>
                    <a:pt x="128" y="317"/>
                  </a:lnTo>
                  <a:lnTo>
                    <a:pt x="128" y="317"/>
                  </a:lnTo>
                  <a:lnTo>
                    <a:pt x="128" y="324"/>
                  </a:lnTo>
                  <a:lnTo>
                    <a:pt x="129" y="330"/>
                  </a:lnTo>
                  <a:lnTo>
                    <a:pt x="132" y="342"/>
                  </a:lnTo>
                  <a:lnTo>
                    <a:pt x="139" y="353"/>
                  </a:lnTo>
                  <a:lnTo>
                    <a:pt x="146" y="362"/>
                  </a:lnTo>
                  <a:lnTo>
                    <a:pt x="156" y="370"/>
                  </a:lnTo>
                  <a:lnTo>
                    <a:pt x="167" y="376"/>
                  </a:lnTo>
                  <a:lnTo>
                    <a:pt x="179" y="379"/>
                  </a:lnTo>
                  <a:lnTo>
                    <a:pt x="185" y="380"/>
                  </a:lnTo>
                  <a:lnTo>
                    <a:pt x="191" y="380"/>
                  </a:lnTo>
                  <a:lnTo>
                    <a:pt x="828" y="380"/>
                  </a:lnTo>
                  <a:lnTo>
                    <a:pt x="828" y="380"/>
                  </a:lnTo>
                  <a:lnTo>
                    <a:pt x="834" y="380"/>
                  </a:lnTo>
                  <a:lnTo>
                    <a:pt x="841" y="379"/>
                  </a:lnTo>
                  <a:lnTo>
                    <a:pt x="852" y="376"/>
                  </a:lnTo>
                  <a:lnTo>
                    <a:pt x="863" y="370"/>
                  </a:lnTo>
                  <a:lnTo>
                    <a:pt x="873" y="362"/>
                  </a:lnTo>
                  <a:lnTo>
                    <a:pt x="880" y="353"/>
                  </a:lnTo>
                  <a:lnTo>
                    <a:pt x="886" y="342"/>
                  </a:lnTo>
                  <a:lnTo>
                    <a:pt x="890" y="330"/>
                  </a:lnTo>
                  <a:lnTo>
                    <a:pt x="891" y="324"/>
                  </a:lnTo>
                  <a:lnTo>
                    <a:pt x="891" y="317"/>
                  </a:lnTo>
                  <a:lnTo>
                    <a:pt x="891" y="189"/>
                  </a:lnTo>
                  <a:lnTo>
                    <a:pt x="891" y="189"/>
                  </a:lnTo>
                  <a:lnTo>
                    <a:pt x="891" y="183"/>
                  </a:lnTo>
                  <a:lnTo>
                    <a:pt x="890" y="177"/>
                  </a:lnTo>
                  <a:lnTo>
                    <a:pt x="886" y="165"/>
                  </a:lnTo>
                  <a:lnTo>
                    <a:pt x="880" y="154"/>
                  </a:lnTo>
                  <a:lnTo>
                    <a:pt x="873" y="144"/>
                  </a:lnTo>
                  <a:lnTo>
                    <a:pt x="863" y="137"/>
                  </a:lnTo>
                  <a:lnTo>
                    <a:pt x="852" y="132"/>
                  </a:lnTo>
                  <a:lnTo>
                    <a:pt x="841" y="127"/>
                  </a:lnTo>
                  <a:lnTo>
                    <a:pt x="834" y="126"/>
                  </a:lnTo>
                  <a:lnTo>
                    <a:pt x="828" y="126"/>
                  </a:lnTo>
                  <a:lnTo>
                    <a:pt x="828" y="126"/>
                  </a:lnTo>
                  <a:close/>
                  <a:moveTo>
                    <a:pt x="191" y="317"/>
                  </a:moveTo>
                  <a:lnTo>
                    <a:pt x="191" y="189"/>
                  </a:lnTo>
                  <a:lnTo>
                    <a:pt x="828" y="189"/>
                  </a:lnTo>
                  <a:lnTo>
                    <a:pt x="828" y="317"/>
                  </a:lnTo>
                  <a:lnTo>
                    <a:pt x="191" y="317"/>
                  </a:lnTo>
                  <a:close/>
                  <a:moveTo>
                    <a:pt x="319" y="445"/>
                  </a:moveTo>
                  <a:lnTo>
                    <a:pt x="191" y="445"/>
                  </a:lnTo>
                  <a:lnTo>
                    <a:pt x="191" y="445"/>
                  </a:lnTo>
                  <a:lnTo>
                    <a:pt x="185" y="445"/>
                  </a:lnTo>
                  <a:lnTo>
                    <a:pt x="179" y="446"/>
                  </a:lnTo>
                  <a:lnTo>
                    <a:pt x="167" y="449"/>
                  </a:lnTo>
                  <a:lnTo>
                    <a:pt x="156" y="456"/>
                  </a:lnTo>
                  <a:lnTo>
                    <a:pt x="146" y="463"/>
                  </a:lnTo>
                  <a:lnTo>
                    <a:pt x="139" y="473"/>
                  </a:lnTo>
                  <a:lnTo>
                    <a:pt x="132" y="483"/>
                  </a:lnTo>
                  <a:lnTo>
                    <a:pt x="129" y="495"/>
                  </a:lnTo>
                  <a:lnTo>
                    <a:pt x="128" y="502"/>
                  </a:lnTo>
                  <a:lnTo>
                    <a:pt x="128" y="508"/>
                  </a:lnTo>
                  <a:lnTo>
                    <a:pt x="128" y="826"/>
                  </a:lnTo>
                  <a:lnTo>
                    <a:pt x="128" y="826"/>
                  </a:lnTo>
                  <a:lnTo>
                    <a:pt x="128" y="832"/>
                  </a:lnTo>
                  <a:lnTo>
                    <a:pt x="129" y="839"/>
                  </a:lnTo>
                  <a:lnTo>
                    <a:pt x="132" y="850"/>
                  </a:lnTo>
                  <a:lnTo>
                    <a:pt x="139" y="861"/>
                  </a:lnTo>
                  <a:lnTo>
                    <a:pt x="146" y="871"/>
                  </a:lnTo>
                  <a:lnTo>
                    <a:pt x="156" y="878"/>
                  </a:lnTo>
                  <a:lnTo>
                    <a:pt x="167" y="885"/>
                  </a:lnTo>
                  <a:lnTo>
                    <a:pt x="179" y="888"/>
                  </a:lnTo>
                  <a:lnTo>
                    <a:pt x="185" y="889"/>
                  </a:lnTo>
                  <a:lnTo>
                    <a:pt x="191" y="890"/>
                  </a:lnTo>
                  <a:lnTo>
                    <a:pt x="319" y="890"/>
                  </a:lnTo>
                  <a:lnTo>
                    <a:pt x="319" y="890"/>
                  </a:lnTo>
                  <a:lnTo>
                    <a:pt x="326" y="889"/>
                  </a:lnTo>
                  <a:lnTo>
                    <a:pt x="331" y="888"/>
                  </a:lnTo>
                  <a:lnTo>
                    <a:pt x="344" y="885"/>
                  </a:lnTo>
                  <a:lnTo>
                    <a:pt x="355" y="878"/>
                  </a:lnTo>
                  <a:lnTo>
                    <a:pt x="363" y="871"/>
                  </a:lnTo>
                  <a:lnTo>
                    <a:pt x="372" y="861"/>
                  </a:lnTo>
                  <a:lnTo>
                    <a:pt x="377" y="850"/>
                  </a:lnTo>
                  <a:lnTo>
                    <a:pt x="381" y="839"/>
                  </a:lnTo>
                  <a:lnTo>
                    <a:pt x="382" y="832"/>
                  </a:lnTo>
                  <a:lnTo>
                    <a:pt x="382" y="826"/>
                  </a:lnTo>
                  <a:lnTo>
                    <a:pt x="382" y="508"/>
                  </a:lnTo>
                  <a:lnTo>
                    <a:pt x="382" y="508"/>
                  </a:lnTo>
                  <a:lnTo>
                    <a:pt x="382" y="502"/>
                  </a:lnTo>
                  <a:lnTo>
                    <a:pt x="381" y="495"/>
                  </a:lnTo>
                  <a:lnTo>
                    <a:pt x="377" y="483"/>
                  </a:lnTo>
                  <a:lnTo>
                    <a:pt x="372" y="473"/>
                  </a:lnTo>
                  <a:lnTo>
                    <a:pt x="363" y="463"/>
                  </a:lnTo>
                  <a:lnTo>
                    <a:pt x="355" y="456"/>
                  </a:lnTo>
                  <a:lnTo>
                    <a:pt x="344" y="449"/>
                  </a:lnTo>
                  <a:lnTo>
                    <a:pt x="331" y="446"/>
                  </a:lnTo>
                  <a:lnTo>
                    <a:pt x="326" y="445"/>
                  </a:lnTo>
                  <a:lnTo>
                    <a:pt x="319" y="445"/>
                  </a:lnTo>
                  <a:lnTo>
                    <a:pt x="319" y="445"/>
                  </a:lnTo>
                  <a:close/>
                  <a:moveTo>
                    <a:pt x="191" y="826"/>
                  </a:moveTo>
                  <a:lnTo>
                    <a:pt x="191" y="508"/>
                  </a:lnTo>
                  <a:lnTo>
                    <a:pt x="319" y="508"/>
                  </a:lnTo>
                  <a:lnTo>
                    <a:pt x="319" y="826"/>
                  </a:lnTo>
                  <a:lnTo>
                    <a:pt x="191" y="826"/>
                  </a:lnTo>
                  <a:close/>
                  <a:moveTo>
                    <a:pt x="828" y="445"/>
                  </a:moveTo>
                  <a:lnTo>
                    <a:pt x="509" y="445"/>
                  </a:lnTo>
                  <a:lnTo>
                    <a:pt x="509" y="445"/>
                  </a:lnTo>
                  <a:lnTo>
                    <a:pt x="503" y="445"/>
                  </a:lnTo>
                  <a:lnTo>
                    <a:pt x="496" y="446"/>
                  </a:lnTo>
                  <a:lnTo>
                    <a:pt x="484" y="449"/>
                  </a:lnTo>
                  <a:lnTo>
                    <a:pt x="474" y="456"/>
                  </a:lnTo>
                  <a:lnTo>
                    <a:pt x="464" y="463"/>
                  </a:lnTo>
                  <a:lnTo>
                    <a:pt x="456" y="473"/>
                  </a:lnTo>
                  <a:lnTo>
                    <a:pt x="451" y="483"/>
                  </a:lnTo>
                  <a:lnTo>
                    <a:pt x="447" y="495"/>
                  </a:lnTo>
                  <a:lnTo>
                    <a:pt x="446" y="502"/>
                  </a:lnTo>
                  <a:lnTo>
                    <a:pt x="446" y="508"/>
                  </a:lnTo>
                  <a:lnTo>
                    <a:pt x="446" y="826"/>
                  </a:lnTo>
                  <a:lnTo>
                    <a:pt x="446" y="826"/>
                  </a:lnTo>
                  <a:lnTo>
                    <a:pt x="446" y="832"/>
                  </a:lnTo>
                  <a:lnTo>
                    <a:pt x="447" y="839"/>
                  </a:lnTo>
                  <a:lnTo>
                    <a:pt x="451" y="850"/>
                  </a:lnTo>
                  <a:lnTo>
                    <a:pt x="456" y="861"/>
                  </a:lnTo>
                  <a:lnTo>
                    <a:pt x="464" y="871"/>
                  </a:lnTo>
                  <a:lnTo>
                    <a:pt x="474" y="878"/>
                  </a:lnTo>
                  <a:lnTo>
                    <a:pt x="484" y="885"/>
                  </a:lnTo>
                  <a:lnTo>
                    <a:pt x="496" y="888"/>
                  </a:lnTo>
                  <a:lnTo>
                    <a:pt x="503" y="889"/>
                  </a:lnTo>
                  <a:lnTo>
                    <a:pt x="509" y="890"/>
                  </a:lnTo>
                  <a:lnTo>
                    <a:pt x="828" y="890"/>
                  </a:lnTo>
                  <a:lnTo>
                    <a:pt x="828" y="890"/>
                  </a:lnTo>
                  <a:lnTo>
                    <a:pt x="834" y="889"/>
                  </a:lnTo>
                  <a:lnTo>
                    <a:pt x="841" y="888"/>
                  </a:lnTo>
                  <a:lnTo>
                    <a:pt x="852" y="885"/>
                  </a:lnTo>
                  <a:lnTo>
                    <a:pt x="863" y="878"/>
                  </a:lnTo>
                  <a:lnTo>
                    <a:pt x="873" y="871"/>
                  </a:lnTo>
                  <a:lnTo>
                    <a:pt x="880" y="861"/>
                  </a:lnTo>
                  <a:lnTo>
                    <a:pt x="886" y="850"/>
                  </a:lnTo>
                  <a:lnTo>
                    <a:pt x="890" y="839"/>
                  </a:lnTo>
                  <a:lnTo>
                    <a:pt x="891" y="832"/>
                  </a:lnTo>
                  <a:lnTo>
                    <a:pt x="891" y="826"/>
                  </a:lnTo>
                  <a:lnTo>
                    <a:pt x="891" y="508"/>
                  </a:lnTo>
                  <a:lnTo>
                    <a:pt x="891" y="508"/>
                  </a:lnTo>
                  <a:lnTo>
                    <a:pt x="891" y="502"/>
                  </a:lnTo>
                  <a:lnTo>
                    <a:pt x="890" y="495"/>
                  </a:lnTo>
                  <a:lnTo>
                    <a:pt x="886" y="483"/>
                  </a:lnTo>
                  <a:lnTo>
                    <a:pt x="880" y="473"/>
                  </a:lnTo>
                  <a:lnTo>
                    <a:pt x="873" y="463"/>
                  </a:lnTo>
                  <a:lnTo>
                    <a:pt x="863" y="456"/>
                  </a:lnTo>
                  <a:lnTo>
                    <a:pt x="852" y="449"/>
                  </a:lnTo>
                  <a:lnTo>
                    <a:pt x="841" y="446"/>
                  </a:lnTo>
                  <a:lnTo>
                    <a:pt x="834" y="445"/>
                  </a:lnTo>
                  <a:lnTo>
                    <a:pt x="828" y="445"/>
                  </a:lnTo>
                  <a:lnTo>
                    <a:pt x="828" y="445"/>
                  </a:lnTo>
                  <a:close/>
                  <a:moveTo>
                    <a:pt x="509" y="826"/>
                  </a:moveTo>
                  <a:lnTo>
                    <a:pt x="509" y="508"/>
                  </a:lnTo>
                  <a:lnTo>
                    <a:pt x="828" y="508"/>
                  </a:lnTo>
                  <a:lnTo>
                    <a:pt x="828" y="826"/>
                  </a:lnTo>
                  <a:lnTo>
                    <a:pt x="509" y="82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1" name="Freeform 49"/>
            <p:cNvSpPr>
              <a:spLocks noEditPoints="1"/>
            </p:cNvSpPr>
            <p:nvPr/>
          </p:nvSpPr>
          <p:spPr bwMode="auto">
            <a:xfrm>
              <a:off x="5214215" y="1522149"/>
              <a:ext cx="292455" cy="292455"/>
            </a:xfrm>
            <a:custGeom>
              <a:avLst/>
              <a:gdLst>
                <a:gd name="T0" fmla="*/ 992 w 1017"/>
                <a:gd name="T1" fmla="*/ 1 h 1018"/>
                <a:gd name="T2" fmla="*/ 808 w 1017"/>
                <a:gd name="T3" fmla="*/ 193 h 1018"/>
                <a:gd name="T4" fmla="*/ 732 w 1017"/>
                <a:gd name="T5" fmla="*/ 277 h 1018"/>
                <a:gd name="T6" fmla="*/ 563 w 1017"/>
                <a:gd name="T7" fmla="*/ 447 h 1018"/>
                <a:gd name="T8" fmla="*/ 480 w 1017"/>
                <a:gd name="T9" fmla="*/ 519 h 1018"/>
                <a:gd name="T10" fmla="*/ 222 w 1017"/>
                <a:gd name="T11" fmla="*/ 604 h 1018"/>
                <a:gd name="T12" fmla="*/ 131 w 1017"/>
                <a:gd name="T13" fmla="*/ 672 h 1018"/>
                <a:gd name="T14" fmla="*/ 0 w 1017"/>
                <a:gd name="T15" fmla="*/ 986 h 1018"/>
                <a:gd name="T16" fmla="*/ 46 w 1017"/>
                <a:gd name="T17" fmla="*/ 1014 h 1018"/>
                <a:gd name="T18" fmla="*/ 275 w 1017"/>
                <a:gd name="T19" fmla="*/ 780 h 1018"/>
                <a:gd name="T20" fmla="*/ 505 w 1017"/>
                <a:gd name="T21" fmla="*/ 608 h 1018"/>
                <a:gd name="T22" fmla="*/ 618 w 1017"/>
                <a:gd name="T23" fmla="*/ 625 h 1018"/>
                <a:gd name="T24" fmla="*/ 668 w 1017"/>
                <a:gd name="T25" fmla="*/ 534 h 1018"/>
                <a:gd name="T26" fmla="*/ 864 w 1017"/>
                <a:gd name="T27" fmla="*/ 375 h 1018"/>
                <a:gd name="T28" fmla="*/ 922 w 1017"/>
                <a:gd name="T29" fmla="*/ 287 h 1018"/>
                <a:gd name="T30" fmla="*/ 211 w 1017"/>
                <a:gd name="T31" fmla="*/ 730 h 1018"/>
                <a:gd name="T32" fmla="*/ 211 w 1017"/>
                <a:gd name="T33" fmla="*/ 671 h 1018"/>
                <a:gd name="T34" fmla="*/ 253 w 1017"/>
                <a:gd name="T35" fmla="*/ 706 h 1018"/>
                <a:gd name="T36" fmla="*/ 555 w 1017"/>
                <a:gd name="T37" fmla="*/ 568 h 1018"/>
                <a:gd name="T38" fmla="*/ 566 w 1017"/>
                <a:gd name="T39" fmla="*/ 510 h 1018"/>
                <a:gd name="T40" fmla="*/ 602 w 1017"/>
                <a:gd name="T41" fmla="*/ 554 h 1018"/>
                <a:gd name="T42" fmla="*/ 804 w 1017"/>
                <a:gd name="T43" fmla="*/ 309 h 1018"/>
                <a:gd name="T44" fmla="*/ 826 w 1017"/>
                <a:gd name="T45" fmla="*/ 255 h 1018"/>
                <a:gd name="T46" fmla="*/ 853 w 1017"/>
                <a:gd name="T47" fmla="*/ 304 h 1018"/>
                <a:gd name="T48" fmla="*/ 164 w 1017"/>
                <a:gd name="T49" fmla="*/ 968 h 1018"/>
                <a:gd name="T50" fmla="*/ 191 w 1017"/>
                <a:gd name="T51" fmla="*/ 1018 h 1018"/>
                <a:gd name="T52" fmla="*/ 214 w 1017"/>
                <a:gd name="T53" fmla="*/ 964 h 1018"/>
                <a:gd name="T54" fmla="*/ 321 w 1017"/>
                <a:gd name="T55" fmla="*/ 973 h 1018"/>
                <a:gd name="T56" fmla="*/ 356 w 1017"/>
                <a:gd name="T57" fmla="*/ 1017 h 1018"/>
                <a:gd name="T58" fmla="*/ 367 w 1017"/>
                <a:gd name="T59" fmla="*/ 959 h 1018"/>
                <a:gd name="T60" fmla="*/ 478 w 1017"/>
                <a:gd name="T61" fmla="*/ 980 h 1018"/>
                <a:gd name="T62" fmla="*/ 522 w 1017"/>
                <a:gd name="T63" fmla="*/ 1015 h 1018"/>
                <a:gd name="T64" fmla="*/ 522 w 1017"/>
                <a:gd name="T65" fmla="*/ 957 h 1018"/>
                <a:gd name="T66" fmla="*/ 637 w 1017"/>
                <a:gd name="T67" fmla="*/ 986 h 1018"/>
                <a:gd name="T68" fmla="*/ 686 w 1017"/>
                <a:gd name="T69" fmla="*/ 1013 h 1018"/>
                <a:gd name="T70" fmla="*/ 674 w 1017"/>
                <a:gd name="T71" fmla="*/ 955 h 1018"/>
                <a:gd name="T72" fmla="*/ 795 w 1017"/>
                <a:gd name="T73" fmla="*/ 986 h 1018"/>
                <a:gd name="T74" fmla="*/ 849 w 1017"/>
                <a:gd name="T75" fmla="*/ 1009 h 1018"/>
                <a:gd name="T76" fmla="*/ 826 w 1017"/>
                <a:gd name="T77" fmla="*/ 954 h 1018"/>
                <a:gd name="T78" fmla="*/ 955 w 1017"/>
                <a:gd name="T79" fmla="*/ 993 h 1018"/>
                <a:gd name="T80" fmla="*/ 1012 w 1017"/>
                <a:gd name="T81" fmla="*/ 1005 h 1018"/>
                <a:gd name="T82" fmla="*/ 986 w 1017"/>
                <a:gd name="T83" fmla="*/ 954 h 1018"/>
                <a:gd name="T84" fmla="*/ 61 w 1017"/>
                <a:gd name="T85" fmla="*/ 815 h 1018"/>
                <a:gd name="T86" fmla="*/ 2 w 1017"/>
                <a:gd name="T87" fmla="*/ 815 h 1018"/>
                <a:gd name="T88" fmla="*/ 31 w 1017"/>
                <a:gd name="T89" fmla="*/ 700 h 1018"/>
                <a:gd name="T90" fmla="*/ 58 w 1017"/>
                <a:gd name="T91" fmla="*/ 650 h 1018"/>
                <a:gd name="T92" fmla="*/ 0 w 1017"/>
                <a:gd name="T93" fmla="*/ 662 h 1018"/>
                <a:gd name="T94" fmla="*/ 31 w 1017"/>
                <a:gd name="T95" fmla="*/ 541 h 1018"/>
                <a:gd name="T96" fmla="*/ 54 w 1017"/>
                <a:gd name="T97" fmla="*/ 486 h 1018"/>
                <a:gd name="T98" fmla="*/ 0 w 1017"/>
                <a:gd name="T99" fmla="*/ 509 h 1018"/>
                <a:gd name="T100" fmla="*/ 38 w 1017"/>
                <a:gd name="T101" fmla="*/ 381 h 1018"/>
                <a:gd name="T102" fmla="*/ 50 w 1017"/>
                <a:gd name="T103" fmla="*/ 324 h 1018"/>
                <a:gd name="T104" fmla="*/ 0 w 1017"/>
                <a:gd name="T105" fmla="*/ 350 h 1018"/>
                <a:gd name="T106" fmla="*/ 44 w 1017"/>
                <a:gd name="T107" fmla="*/ 220 h 1018"/>
                <a:gd name="T108" fmla="*/ 44 w 1017"/>
                <a:gd name="T109" fmla="*/ 162 h 1018"/>
                <a:gd name="T110" fmla="*/ 0 w 1017"/>
                <a:gd name="T111" fmla="*/ 198 h 1018"/>
                <a:gd name="T112" fmla="*/ 50 w 1017"/>
                <a:gd name="T113" fmla="*/ 58 h 1018"/>
                <a:gd name="T114" fmla="*/ 38 w 1017"/>
                <a:gd name="T115" fmla="*/ 1 h 1018"/>
                <a:gd name="T116" fmla="*/ 2 w 1017"/>
                <a:gd name="T117" fmla="*/ 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1012" y="50"/>
                  </a:moveTo>
                  <a:lnTo>
                    <a:pt x="1012" y="50"/>
                  </a:lnTo>
                  <a:lnTo>
                    <a:pt x="1015" y="44"/>
                  </a:lnTo>
                  <a:lnTo>
                    <a:pt x="1017" y="38"/>
                  </a:lnTo>
                  <a:lnTo>
                    <a:pt x="1017" y="31"/>
                  </a:lnTo>
                  <a:lnTo>
                    <a:pt x="1017" y="26"/>
                  </a:lnTo>
                  <a:lnTo>
                    <a:pt x="1015" y="20"/>
                  </a:lnTo>
                  <a:lnTo>
                    <a:pt x="1012" y="14"/>
                  </a:lnTo>
                  <a:lnTo>
                    <a:pt x="1009" y="10"/>
                  </a:lnTo>
                  <a:lnTo>
                    <a:pt x="1003" y="6"/>
                  </a:lnTo>
                  <a:lnTo>
                    <a:pt x="1003" y="6"/>
                  </a:lnTo>
                  <a:lnTo>
                    <a:pt x="998" y="2"/>
                  </a:lnTo>
                  <a:lnTo>
                    <a:pt x="992" y="1"/>
                  </a:lnTo>
                  <a:lnTo>
                    <a:pt x="985" y="0"/>
                  </a:lnTo>
                  <a:lnTo>
                    <a:pt x="980" y="1"/>
                  </a:lnTo>
                  <a:lnTo>
                    <a:pt x="973" y="2"/>
                  </a:lnTo>
                  <a:lnTo>
                    <a:pt x="968" y="6"/>
                  </a:lnTo>
                  <a:lnTo>
                    <a:pt x="964" y="10"/>
                  </a:lnTo>
                  <a:lnTo>
                    <a:pt x="959" y="14"/>
                  </a:lnTo>
                  <a:lnTo>
                    <a:pt x="841" y="192"/>
                  </a:lnTo>
                  <a:lnTo>
                    <a:pt x="841" y="192"/>
                  </a:lnTo>
                  <a:lnTo>
                    <a:pt x="834" y="191"/>
                  </a:lnTo>
                  <a:lnTo>
                    <a:pt x="826" y="191"/>
                  </a:lnTo>
                  <a:lnTo>
                    <a:pt x="826" y="191"/>
                  </a:lnTo>
                  <a:lnTo>
                    <a:pt x="817" y="191"/>
                  </a:lnTo>
                  <a:lnTo>
                    <a:pt x="808" y="193"/>
                  </a:lnTo>
                  <a:lnTo>
                    <a:pt x="799" y="196"/>
                  </a:lnTo>
                  <a:lnTo>
                    <a:pt x="790" y="199"/>
                  </a:lnTo>
                  <a:lnTo>
                    <a:pt x="781" y="203"/>
                  </a:lnTo>
                  <a:lnTo>
                    <a:pt x="774" y="207"/>
                  </a:lnTo>
                  <a:lnTo>
                    <a:pt x="766" y="213"/>
                  </a:lnTo>
                  <a:lnTo>
                    <a:pt x="760" y="219"/>
                  </a:lnTo>
                  <a:lnTo>
                    <a:pt x="753" y="226"/>
                  </a:lnTo>
                  <a:lnTo>
                    <a:pt x="748" y="233"/>
                  </a:lnTo>
                  <a:lnTo>
                    <a:pt x="743" y="241"/>
                  </a:lnTo>
                  <a:lnTo>
                    <a:pt x="738" y="249"/>
                  </a:lnTo>
                  <a:lnTo>
                    <a:pt x="736" y="258"/>
                  </a:lnTo>
                  <a:lnTo>
                    <a:pt x="733" y="267"/>
                  </a:lnTo>
                  <a:lnTo>
                    <a:pt x="732" y="277"/>
                  </a:lnTo>
                  <a:lnTo>
                    <a:pt x="731" y="287"/>
                  </a:lnTo>
                  <a:lnTo>
                    <a:pt x="731" y="287"/>
                  </a:lnTo>
                  <a:lnTo>
                    <a:pt x="732" y="294"/>
                  </a:lnTo>
                  <a:lnTo>
                    <a:pt x="733" y="302"/>
                  </a:lnTo>
                  <a:lnTo>
                    <a:pt x="736" y="316"/>
                  </a:lnTo>
                  <a:lnTo>
                    <a:pt x="623" y="461"/>
                  </a:lnTo>
                  <a:lnTo>
                    <a:pt x="623" y="461"/>
                  </a:lnTo>
                  <a:lnTo>
                    <a:pt x="612" y="454"/>
                  </a:lnTo>
                  <a:lnTo>
                    <a:pt x="599" y="450"/>
                  </a:lnTo>
                  <a:lnTo>
                    <a:pt x="586" y="447"/>
                  </a:lnTo>
                  <a:lnTo>
                    <a:pt x="572" y="446"/>
                  </a:lnTo>
                  <a:lnTo>
                    <a:pt x="572" y="446"/>
                  </a:lnTo>
                  <a:lnTo>
                    <a:pt x="563" y="447"/>
                  </a:lnTo>
                  <a:lnTo>
                    <a:pt x="554" y="448"/>
                  </a:lnTo>
                  <a:lnTo>
                    <a:pt x="545" y="450"/>
                  </a:lnTo>
                  <a:lnTo>
                    <a:pt x="537" y="453"/>
                  </a:lnTo>
                  <a:lnTo>
                    <a:pt x="528" y="456"/>
                  </a:lnTo>
                  <a:lnTo>
                    <a:pt x="521" y="462"/>
                  </a:lnTo>
                  <a:lnTo>
                    <a:pt x="513" y="467"/>
                  </a:lnTo>
                  <a:lnTo>
                    <a:pt x="507" y="472"/>
                  </a:lnTo>
                  <a:lnTo>
                    <a:pt x="500" y="479"/>
                  </a:lnTo>
                  <a:lnTo>
                    <a:pt x="495" y="486"/>
                  </a:lnTo>
                  <a:lnTo>
                    <a:pt x="490" y="494"/>
                  </a:lnTo>
                  <a:lnTo>
                    <a:pt x="486" y="501"/>
                  </a:lnTo>
                  <a:lnTo>
                    <a:pt x="483" y="510"/>
                  </a:lnTo>
                  <a:lnTo>
                    <a:pt x="480" y="519"/>
                  </a:lnTo>
                  <a:lnTo>
                    <a:pt x="479" y="528"/>
                  </a:lnTo>
                  <a:lnTo>
                    <a:pt x="478" y="537"/>
                  </a:lnTo>
                  <a:lnTo>
                    <a:pt x="297" y="642"/>
                  </a:lnTo>
                  <a:lnTo>
                    <a:pt x="297" y="642"/>
                  </a:lnTo>
                  <a:lnTo>
                    <a:pt x="291" y="633"/>
                  </a:lnTo>
                  <a:lnTo>
                    <a:pt x="282" y="627"/>
                  </a:lnTo>
                  <a:lnTo>
                    <a:pt x="274" y="620"/>
                  </a:lnTo>
                  <a:lnTo>
                    <a:pt x="265" y="615"/>
                  </a:lnTo>
                  <a:lnTo>
                    <a:pt x="256" y="611"/>
                  </a:lnTo>
                  <a:lnTo>
                    <a:pt x="245" y="608"/>
                  </a:lnTo>
                  <a:lnTo>
                    <a:pt x="234" y="605"/>
                  </a:lnTo>
                  <a:lnTo>
                    <a:pt x="222" y="604"/>
                  </a:lnTo>
                  <a:lnTo>
                    <a:pt x="222" y="604"/>
                  </a:lnTo>
                  <a:lnTo>
                    <a:pt x="213" y="605"/>
                  </a:lnTo>
                  <a:lnTo>
                    <a:pt x="203" y="606"/>
                  </a:lnTo>
                  <a:lnTo>
                    <a:pt x="194" y="609"/>
                  </a:lnTo>
                  <a:lnTo>
                    <a:pt x="186" y="612"/>
                  </a:lnTo>
                  <a:lnTo>
                    <a:pt x="177" y="616"/>
                  </a:lnTo>
                  <a:lnTo>
                    <a:pt x="170" y="620"/>
                  </a:lnTo>
                  <a:lnTo>
                    <a:pt x="162" y="627"/>
                  </a:lnTo>
                  <a:lnTo>
                    <a:pt x="155" y="632"/>
                  </a:lnTo>
                  <a:lnTo>
                    <a:pt x="149" y="640"/>
                  </a:lnTo>
                  <a:lnTo>
                    <a:pt x="144" y="647"/>
                  </a:lnTo>
                  <a:lnTo>
                    <a:pt x="139" y="655"/>
                  </a:lnTo>
                  <a:lnTo>
                    <a:pt x="134" y="663"/>
                  </a:lnTo>
                  <a:lnTo>
                    <a:pt x="131" y="672"/>
                  </a:lnTo>
                  <a:lnTo>
                    <a:pt x="129" y="681"/>
                  </a:lnTo>
                  <a:lnTo>
                    <a:pt x="128" y="690"/>
                  </a:lnTo>
                  <a:lnTo>
                    <a:pt x="127" y="700"/>
                  </a:lnTo>
                  <a:lnTo>
                    <a:pt x="127" y="700"/>
                  </a:lnTo>
                  <a:lnTo>
                    <a:pt x="128" y="715"/>
                  </a:lnTo>
                  <a:lnTo>
                    <a:pt x="132" y="730"/>
                  </a:lnTo>
                  <a:lnTo>
                    <a:pt x="138" y="743"/>
                  </a:lnTo>
                  <a:lnTo>
                    <a:pt x="145" y="756"/>
                  </a:lnTo>
                  <a:lnTo>
                    <a:pt x="6" y="969"/>
                  </a:lnTo>
                  <a:lnTo>
                    <a:pt x="6" y="969"/>
                  </a:lnTo>
                  <a:lnTo>
                    <a:pt x="2" y="975"/>
                  </a:lnTo>
                  <a:lnTo>
                    <a:pt x="0" y="981"/>
                  </a:lnTo>
                  <a:lnTo>
                    <a:pt x="0" y="986"/>
                  </a:lnTo>
                  <a:lnTo>
                    <a:pt x="0" y="993"/>
                  </a:lnTo>
                  <a:lnTo>
                    <a:pt x="2" y="998"/>
                  </a:lnTo>
                  <a:lnTo>
                    <a:pt x="6" y="1003"/>
                  </a:lnTo>
                  <a:lnTo>
                    <a:pt x="9" y="1009"/>
                  </a:lnTo>
                  <a:lnTo>
                    <a:pt x="14" y="1013"/>
                  </a:lnTo>
                  <a:lnTo>
                    <a:pt x="14" y="1013"/>
                  </a:lnTo>
                  <a:lnTo>
                    <a:pt x="19" y="1015"/>
                  </a:lnTo>
                  <a:lnTo>
                    <a:pt x="23" y="1016"/>
                  </a:lnTo>
                  <a:lnTo>
                    <a:pt x="27" y="1017"/>
                  </a:lnTo>
                  <a:lnTo>
                    <a:pt x="31" y="1018"/>
                  </a:lnTo>
                  <a:lnTo>
                    <a:pt x="31" y="1018"/>
                  </a:lnTo>
                  <a:lnTo>
                    <a:pt x="40" y="1017"/>
                  </a:lnTo>
                  <a:lnTo>
                    <a:pt x="46" y="1014"/>
                  </a:lnTo>
                  <a:lnTo>
                    <a:pt x="53" y="1010"/>
                  </a:lnTo>
                  <a:lnTo>
                    <a:pt x="58" y="1003"/>
                  </a:lnTo>
                  <a:lnTo>
                    <a:pt x="198" y="792"/>
                  </a:lnTo>
                  <a:lnTo>
                    <a:pt x="198" y="792"/>
                  </a:lnTo>
                  <a:lnTo>
                    <a:pt x="210" y="794"/>
                  </a:lnTo>
                  <a:lnTo>
                    <a:pt x="222" y="795"/>
                  </a:lnTo>
                  <a:lnTo>
                    <a:pt x="222" y="795"/>
                  </a:lnTo>
                  <a:lnTo>
                    <a:pt x="232" y="795"/>
                  </a:lnTo>
                  <a:lnTo>
                    <a:pt x="242" y="793"/>
                  </a:lnTo>
                  <a:lnTo>
                    <a:pt x="250" y="791"/>
                  </a:lnTo>
                  <a:lnTo>
                    <a:pt x="259" y="788"/>
                  </a:lnTo>
                  <a:lnTo>
                    <a:pt x="267" y="785"/>
                  </a:lnTo>
                  <a:lnTo>
                    <a:pt x="275" y="780"/>
                  </a:lnTo>
                  <a:lnTo>
                    <a:pt x="282" y="775"/>
                  </a:lnTo>
                  <a:lnTo>
                    <a:pt x="289" y="769"/>
                  </a:lnTo>
                  <a:lnTo>
                    <a:pt x="294" y="762"/>
                  </a:lnTo>
                  <a:lnTo>
                    <a:pt x="301" y="756"/>
                  </a:lnTo>
                  <a:lnTo>
                    <a:pt x="305" y="748"/>
                  </a:lnTo>
                  <a:lnTo>
                    <a:pt x="309" y="740"/>
                  </a:lnTo>
                  <a:lnTo>
                    <a:pt x="313" y="731"/>
                  </a:lnTo>
                  <a:lnTo>
                    <a:pt x="315" y="722"/>
                  </a:lnTo>
                  <a:lnTo>
                    <a:pt x="317" y="714"/>
                  </a:lnTo>
                  <a:lnTo>
                    <a:pt x="318" y="704"/>
                  </a:lnTo>
                  <a:lnTo>
                    <a:pt x="497" y="599"/>
                  </a:lnTo>
                  <a:lnTo>
                    <a:pt x="497" y="599"/>
                  </a:lnTo>
                  <a:lnTo>
                    <a:pt x="505" y="608"/>
                  </a:lnTo>
                  <a:lnTo>
                    <a:pt x="512" y="614"/>
                  </a:lnTo>
                  <a:lnTo>
                    <a:pt x="521" y="620"/>
                  </a:lnTo>
                  <a:lnTo>
                    <a:pt x="530" y="626"/>
                  </a:lnTo>
                  <a:lnTo>
                    <a:pt x="540" y="630"/>
                  </a:lnTo>
                  <a:lnTo>
                    <a:pt x="551" y="633"/>
                  </a:lnTo>
                  <a:lnTo>
                    <a:pt x="561" y="635"/>
                  </a:lnTo>
                  <a:lnTo>
                    <a:pt x="572" y="637"/>
                  </a:lnTo>
                  <a:lnTo>
                    <a:pt x="572" y="637"/>
                  </a:lnTo>
                  <a:lnTo>
                    <a:pt x="582" y="635"/>
                  </a:lnTo>
                  <a:lnTo>
                    <a:pt x="591" y="634"/>
                  </a:lnTo>
                  <a:lnTo>
                    <a:pt x="601" y="632"/>
                  </a:lnTo>
                  <a:lnTo>
                    <a:pt x="610" y="629"/>
                  </a:lnTo>
                  <a:lnTo>
                    <a:pt x="618" y="625"/>
                  </a:lnTo>
                  <a:lnTo>
                    <a:pt x="626" y="620"/>
                  </a:lnTo>
                  <a:lnTo>
                    <a:pt x="633" y="615"/>
                  </a:lnTo>
                  <a:lnTo>
                    <a:pt x="640" y="609"/>
                  </a:lnTo>
                  <a:lnTo>
                    <a:pt x="646" y="602"/>
                  </a:lnTo>
                  <a:lnTo>
                    <a:pt x="652" y="595"/>
                  </a:lnTo>
                  <a:lnTo>
                    <a:pt x="656" y="586"/>
                  </a:lnTo>
                  <a:lnTo>
                    <a:pt x="660" y="579"/>
                  </a:lnTo>
                  <a:lnTo>
                    <a:pt x="663" y="569"/>
                  </a:lnTo>
                  <a:lnTo>
                    <a:pt x="666" y="560"/>
                  </a:lnTo>
                  <a:lnTo>
                    <a:pt x="668" y="551"/>
                  </a:lnTo>
                  <a:lnTo>
                    <a:pt x="668" y="541"/>
                  </a:lnTo>
                  <a:lnTo>
                    <a:pt x="668" y="541"/>
                  </a:lnTo>
                  <a:lnTo>
                    <a:pt x="668" y="534"/>
                  </a:lnTo>
                  <a:lnTo>
                    <a:pt x="667" y="526"/>
                  </a:lnTo>
                  <a:lnTo>
                    <a:pt x="663" y="512"/>
                  </a:lnTo>
                  <a:lnTo>
                    <a:pt x="777" y="367"/>
                  </a:lnTo>
                  <a:lnTo>
                    <a:pt x="777" y="367"/>
                  </a:lnTo>
                  <a:lnTo>
                    <a:pt x="788" y="374"/>
                  </a:lnTo>
                  <a:lnTo>
                    <a:pt x="801" y="378"/>
                  </a:lnTo>
                  <a:lnTo>
                    <a:pt x="814" y="381"/>
                  </a:lnTo>
                  <a:lnTo>
                    <a:pt x="826" y="382"/>
                  </a:lnTo>
                  <a:lnTo>
                    <a:pt x="826" y="382"/>
                  </a:lnTo>
                  <a:lnTo>
                    <a:pt x="837" y="381"/>
                  </a:lnTo>
                  <a:lnTo>
                    <a:pt x="846" y="380"/>
                  </a:lnTo>
                  <a:lnTo>
                    <a:pt x="855" y="378"/>
                  </a:lnTo>
                  <a:lnTo>
                    <a:pt x="864" y="375"/>
                  </a:lnTo>
                  <a:lnTo>
                    <a:pt x="873" y="370"/>
                  </a:lnTo>
                  <a:lnTo>
                    <a:pt x="880" y="366"/>
                  </a:lnTo>
                  <a:lnTo>
                    <a:pt x="888" y="360"/>
                  </a:lnTo>
                  <a:lnTo>
                    <a:pt x="894" y="354"/>
                  </a:lnTo>
                  <a:lnTo>
                    <a:pt x="900" y="347"/>
                  </a:lnTo>
                  <a:lnTo>
                    <a:pt x="906" y="340"/>
                  </a:lnTo>
                  <a:lnTo>
                    <a:pt x="911" y="332"/>
                  </a:lnTo>
                  <a:lnTo>
                    <a:pt x="914" y="323"/>
                  </a:lnTo>
                  <a:lnTo>
                    <a:pt x="918" y="315"/>
                  </a:lnTo>
                  <a:lnTo>
                    <a:pt x="921" y="306"/>
                  </a:lnTo>
                  <a:lnTo>
                    <a:pt x="922" y="296"/>
                  </a:lnTo>
                  <a:lnTo>
                    <a:pt x="922" y="287"/>
                  </a:lnTo>
                  <a:lnTo>
                    <a:pt x="922" y="287"/>
                  </a:lnTo>
                  <a:lnTo>
                    <a:pt x="922" y="277"/>
                  </a:lnTo>
                  <a:lnTo>
                    <a:pt x="921" y="269"/>
                  </a:lnTo>
                  <a:lnTo>
                    <a:pt x="919" y="260"/>
                  </a:lnTo>
                  <a:lnTo>
                    <a:pt x="916" y="252"/>
                  </a:lnTo>
                  <a:lnTo>
                    <a:pt x="912" y="244"/>
                  </a:lnTo>
                  <a:lnTo>
                    <a:pt x="908" y="237"/>
                  </a:lnTo>
                  <a:lnTo>
                    <a:pt x="903" y="230"/>
                  </a:lnTo>
                  <a:lnTo>
                    <a:pt x="897" y="223"/>
                  </a:lnTo>
                  <a:lnTo>
                    <a:pt x="1012" y="50"/>
                  </a:lnTo>
                  <a:close/>
                  <a:moveTo>
                    <a:pt x="222" y="732"/>
                  </a:moveTo>
                  <a:lnTo>
                    <a:pt x="222" y="732"/>
                  </a:lnTo>
                  <a:lnTo>
                    <a:pt x="216" y="731"/>
                  </a:lnTo>
                  <a:lnTo>
                    <a:pt x="211" y="730"/>
                  </a:lnTo>
                  <a:lnTo>
                    <a:pt x="205" y="727"/>
                  </a:lnTo>
                  <a:lnTo>
                    <a:pt x="200" y="722"/>
                  </a:lnTo>
                  <a:lnTo>
                    <a:pt x="197" y="718"/>
                  </a:lnTo>
                  <a:lnTo>
                    <a:pt x="193" y="713"/>
                  </a:lnTo>
                  <a:lnTo>
                    <a:pt x="191" y="706"/>
                  </a:lnTo>
                  <a:lnTo>
                    <a:pt x="191" y="700"/>
                  </a:lnTo>
                  <a:lnTo>
                    <a:pt x="191" y="700"/>
                  </a:lnTo>
                  <a:lnTo>
                    <a:pt x="191" y="693"/>
                  </a:lnTo>
                  <a:lnTo>
                    <a:pt x="193" y="688"/>
                  </a:lnTo>
                  <a:lnTo>
                    <a:pt x="197" y="683"/>
                  </a:lnTo>
                  <a:lnTo>
                    <a:pt x="200" y="677"/>
                  </a:lnTo>
                  <a:lnTo>
                    <a:pt x="205" y="674"/>
                  </a:lnTo>
                  <a:lnTo>
                    <a:pt x="211" y="671"/>
                  </a:lnTo>
                  <a:lnTo>
                    <a:pt x="216" y="669"/>
                  </a:lnTo>
                  <a:lnTo>
                    <a:pt x="222" y="669"/>
                  </a:lnTo>
                  <a:lnTo>
                    <a:pt x="222" y="669"/>
                  </a:lnTo>
                  <a:lnTo>
                    <a:pt x="229" y="669"/>
                  </a:lnTo>
                  <a:lnTo>
                    <a:pt x="235" y="671"/>
                  </a:lnTo>
                  <a:lnTo>
                    <a:pt x="241" y="674"/>
                  </a:lnTo>
                  <a:lnTo>
                    <a:pt x="245" y="677"/>
                  </a:lnTo>
                  <a:lnTo>
                    <a:pt x="249" y="683"/>
                  </a:lnTo>
                  <a:lnTo>
                    <a:pt x="252" y="688"/>
                  </a:lnTo>
                  <a:lnTo>
                    <a:pt x="253" y="693"/>
                  </a:lnTo>
                  <a:lnTo>
                    <a:pt x="255" y="700"/>
                  </a:lnTo>
                  <a:lnTo>
                    <a:pt x="255" y="700"/>
                  </a:lnTo>
                  <a:lnTo>
                    <a:pt x="253" y="706"/>
                  </a:lnTo>
                  <a:lnTo>
                    <a:pt x="252" y="713"/>
                  </a:lnTo>
                  <a:lnTo>
                    <a:pt x="249" y="718"/>
                  </a:lnTo>
                  <a:lnTo>
                    <a:pt x="245" y="722"/>
                  </a:lnTo>
                  <a:lnTo>
                    <a:pt x="241" y="727"/>
                  </a:lnTo>
                  <a:lnTo>
                    <a:pt x="235" y="730"/>
                  </a:lnTo>
                  <a:lnTo>
                    <a:pt x="229" y="731"/>
                  </a:lnTo>
                  <a:lnTo>
                    <a:pt x="222" y="732"/>
                  </a:lnTo>
                  <a:lnTo>
                    <a:pt x="222" y="732"/>
                  </a:lnTo>
                  <a:close/>
                  <a:moveTo>
                    <a:pt x="572" y="573"/>
                  </a:moveTo>
                  <a:lnTo>
                    <a:pt x="572" y="573"/>
                  </a:lnTo>
                  <a:lnTo>
                    <a:pt x="566" y="572"/>
                  </a:lnTo>
                  <a:lnTo>
                    <a:pt x="560" y="570"/>
                  </a:lnTo>
                  <a:lnTo>
                    <a:pt x="555" y="568"/>
                  </a:lnTo>
                  <a:lnTo>
                    <a:pt x="550" y="564"/>
                  </a:lnTo>
                  <a:lnTo>
                    <a:pt x="546" y="559"/>
                  </a:lnTo>
                  <a:lnTo>
                    <a:pt x="543" y="554"/>
                  </a:lnTo>
                  <a:lnTo>
                    <a:pt x="541" y="547"/>
                  </a:lnTo>
                  <a:lnTo>
                    <a:pt x="541" y="541"/>
                  </a:lnTo>
                  <a:lnTo>
                    <a:pt x="541" y="541"/>
                  </a:lnTo>
                  <a:lnTo>
                    <a:pt x="541" y="535"/>
                  </a:lnTo>
                  <a:lnTo>
                    <a:pt x="543" y="528"/>
                  </a:lnTo>
                  <a:lnTo>
                    <a:pt x="546" y="523"/>
                  </a:lnTo>
                  <a:lnTo>
                    <a:pt x="550" y="519"/>
                  </a:lnTo>
                  <a:lnTo>
                    <a:pt x="555" y="514"/>
                  </a:lnTo>
                  <a:lnTo>
                    <a:pt x="560" y="512"/>
                  </a:lnTo>
                  <a:lnTo>
                    <a:pt x="566" y="510"/>
                  </a:lnTo>
                  <a:lnTo>
                    <a:pt x="572" y="509"/>
                  </a:lnTo>
                  <a:lnTo>
                    <a:pt x="572" y="509"/>
                  </a:lnTo>
                  <a:lnTo>
                    <a:pt x="579" y="510"/>
                  </a:lnTo>
                  <a:lnTo>
                    <a:pt x="585" y="512"/>
                  </a:lnTo>
                  <a:lnTo>
                    <a:pt x="590" y="514"/>
                  </a:lnTo>
                  <a:lnTo>
                    <a:pt x="595" y="519"/>
                  </a:lnTo>
                  <a:lnTo>
                    <a:pt x="599" y="523"/>
                  </a:lnTo>
                  <a:lnTo>
                    <a:pt x="602" y="528"/>
                  </a:lnTo>
                  <a:lnTo>
                    <a:pt x="603" y="535"/>
                  </a:lnTo>
                  <a:lnTo>
                    <a:pt x="604" y="541"/>
                  </a:lnTo>
                  <a:lnTo>
                    <a:pt x="604" y="541"/>
                  </a:lnTo>
                  <a:lnTo>
                    <a:pt x="603" y="547"/>
                  </a:lnTo>
                  <a:lnTo>
                    <a:pt x="602" y="554"/>
                  </a:lnTo>
                  <a:lnTo>
                    <a:pt x="599" y="559"/>
                  </a:lnTo>
                  <a:lnTo>
                    <a:pt x="595" y="564"/>
                  </a:lnTo>
                  <a:lnTo>
                    <a:pt x="590" y="568"/>
                  </a:lnTo>
                  <a:lnTo>
                    <a:pt x="585" y="570"/>
                  </a:lnTo>
                  <a:lnTo>
                    <a:pt x="579" y="572"/>
                  </a:lnTo>
                  <a:lnTo>
                    <a:pt x="572" y="573"/>
                  </a:lnTo>
                  <a:lnTo>
                    <a:pt x="572" y="573"/>
                  </a:lnTo>
                  <a:close/>
                  <a:moveTo>
                    <a:pt x="826" y="318"/>
                  </a:moveTo>
                  <a:lnTo>
                    <a:pt x="826" y="318"/>
                  </a:lnTo>
                  <a:lnTo>
                    <a:pt x="820" y="318"/>
                  </a:lnTo>
                  <a:lnTo>
                    <a:pt x="815" y="316"/>
                  </a:lnTo>
                  <a:lnTo>
                    <a:pt x="809" y="313"/>
                  </a:lnTo>
                  <a:lnTo>
                    <a:pt x="804" y="309"/>
                  </a:lnTo>
                  <a:lnTo>
                    <a:pt x="801" y="304"/>
                  </a:lnTo>
                  <a:lnTo>
                    <a:pt x="797" y="299"/>
                  </a:lnTo>
                  <a:lnTo>
                    <a:pt x="795" y="293"/>
                  </a:lnTo>
                  <a:lnTo>
                    <a:pt x="795" y="287"/>
                  </a:lnTo>
                  <a:lnTo>
                    <a:pt x="795" y="287"/>
                  </a:lnTo>
                  <a:lnTo>
                    <a:pt x="795" y="280"/>
                  </a:lnTo>
                  <a:lnTo>
                    <a:pt x="797" y="274"/>
                  </a:lnTo>
                  <a:lnTo>
                    <a:pt x="801" y="269"/>
                  </a:lnTo>
                  <a:lnTo>
                    <a:pt x="804" y="264"/>
                  </a:lnTo>
                  <a:lnTo>
                    <a:pt x="809" y="260"/>
                  </a:lnTo>
                  <a:lnTo>
                    <a:pt x="815" y="258"/>
                  </a:lnTo>
                  <a:lnTo>
                    <a:pt x="820" y="256"/>
                  </a:lnTo>
                  <a:lnTo>
                    <a:pt x="826" y="255"/>
                  </a:lnTo>
                  <a:lnTo>
                    <a:pt x="826" y="255"/>
                  </a:lnTo>
                  <a:lnTo>
                    <a:pt x="833" y="256"/>
                  </a:lnTo>
                  <a:lnTo>
                    <a:pt x="839" y="258"/>
                  </a:lnTo>
                  <a:lnTo>
                    <a:pt x="845" y="260"/>
                  </a:lnTo>
                  <a:lnTo>
                    <a:pt x="849" y="264"/>
                  </a:lnTo>
                  <a:lnTo>
                    <a:pt x="853" y="269"/>
                  </a:lnTo>
                  <a:lnTo>
                    <a:pt x="856" y="274"/>
                  </a:lnTo>
                  <a:lnTo>
                    <a:pt x="858" y="280"/>
                  </a:lnTo>
                  <a:lnTo>
                    <a:pt x="859" y="287"/>
                  </a:lnTo>
                  <a:lnTo>
                    <a:pt x="859" y="287"/>
                  </a:lnTo>
                  <a:lnTo>
                    <a:pt x="858" y="293"/>
                  </a:lnTo>
                  <a:lnTo>
                    <a:pt x="856" y="299"/>
                  </a:lnTo>
                  <a:lnTo>
                    <a:pt x="853" y="304"/>
                  </a:lnTo>
                  <a:lnTo>
                    <a:pt x="849" y="309"/>
                  </a:lnTo>
                  <a:lnTo>
                    <a:pt x="845" y="313"/>
                  </a:lnTo>
                  <a:lnTo>
                    <a:pt x="839" y="316"/>
                  </a:lnTo>
                  <a:lnTo>
                    <a:pt x="833" y="318"/>
                  </a:lnTo>
                  <a:lnTo>
                    <a:pt x="826" y="318"/>
                  </a:lnTo>
                  <a:lnTo>
                    <a:pt x="826" y="318"/>
                  </a:lnTo>
                  <a:close/>
                  <a:moveTo>
                    <a:pt x="191" y="954"/>
                  </a:moveTo>
                  <a:lnTo>
                    <a:pt x="191" y="954"/>
                  </a:lnTo>
                  <a:lnTo>
                    <a:pt x="185" y="955"/>
                  </a:lnTo>
                  <a:lnTo>
                    <a:pt x="178" y="957"/>
                  </a:lnTo>
                  <a:lnTo>
                    <a:pt x="173" y="959"/>
                  </a:lnTo>
                  <a:lnTo>
                    <a:pt x="169" y="964"/>
                  </a:lnTo>
                  <a:lnTo>
                    <a:pt x="164" y="968"/>
                  </a:lnTo>
                  <a:lnTo>
                    <a:pt x="161" y="973"/>
                  </a:lnTo>
                  <a:lnTo>
                    <a:pt x="160" y="980"/>
                  </a:lnTo>
                  <a:lnTo>
                    <a:pt x="159" y="986"/>
                  </a:lnTo>
                  <a:lnTo>
                    <a:pt x="159" y="986"/>
                  </a:lnTo>
                  <a:lnTo>
                    <a:pt x="160" y="993"/>
                  </a:lnTo>
                  <a:lnTo>
                    <a:pt x="161" y="999"/>
                  </a:lnTo>
                  <a:lnTo>
                    <a:pt x="164" y="1005"/>
                  </a:lnTo>
                  <a:lnTo>
                    <a:pt x="169" y="1009"/>
                  </a:lnTo>
                  <a:lnTo>
                    <a:pt x="173" y="1013"/>
                  </a:lnTo>
                  <a:lnTo>
                    <a:pt x="178" y="1015"/>
                  </a:lnTo>
                  <a:lnTo>
                    <a:pt x="185" y="1017"/>
                  </a:lnTo>
                  <a:lnTo>
                    <a:pt x="191" y="1018"/>
                  </a:lnTo>
                  <a:lnTo>
                    <a:pt x="191" y="1018"/>
                  </a:lnTo>
                  <a:lnTo>
                    <a:pt x="198" y="1017"/>
                  </a:lnTo>
                  <a:lnTo>
                    <a:pt x="203" y="1015"/>
                  </a:lnTo>
                  <a:lnTo>
                    <a:pt x="208" y="1013"/>
                  </a:lnTo>
                  <a:lnTo>
                    <a:pt x="214" y="1009"/>
                  </a:lnTo>
                  <a:lnTo>
                    <a:pt x="217" y="1005"/>
                  </a:lnTo>
                  <a:lnTo>
                    <a:pt x="220" y="999"/>
                  </a:lnTo>
                  <a:lnTo>
                    <a:pt x="222" y="993"/>
                  </a:lnTo>
                  <a:lnTo>
                    <a:pt x="222" y="986"/>
                  </a:lnTo>
                  <a:lnTo>
                    <a:pt x="222" y="986"/>
                  </a:lnTo>
                  <a:lnTo>
                    <a:pt x="222" y="980"/>
                  </a:lnTo>
                  <a:lnTo>
                    <a:pt x="220" y="973"/>
                  </a:lnTo>
                  <a:lnTo>
                    <a:pt x="217" y="968"/>
                  </a:lnTo>
                  <a:lnTo>
                    <a:pt x="214" y="964"/>
                  </a:lnTo>
                  <a:lnTo>
                    <a:pt x="208" y="959"/>
                  </a:lnTo>
                  <a:lnTo>
                    <a:pt x="203" y="957"/>
                  </a:lnTo>
                  <a:lnTo>
                    <a:pt x="198" y="955"/>
                  </a:lnTo>
                  <a:lnTo>
                    <a:pt x="191" y="954"/>
                  </a:lnTo>
                  <a:lnTo>
                    <a:pt x="191" y="954"/>
                  </a:lnTo>
                  <a:close/>
                  <a:moveTo>
                    <a:pt x="350" y="954"/>
                  </a:moveTo>
                  <a:lnTo>
                    <a:pt x="350" y="954"/>
                  </a:lnTo>
                  <a:lnTo>
                    <a:pt x="344" y="955"/>
                  </a:lnTo>
                  <a:lnTo>
                    <a:pt x="337" y="957"/>
                  </a:lnTo>
                  <a:lnTo>
                    <a:pt x="332" y="959"/>
                  </a:lnTo>
                  <a:lnTo>
                    <a:pt x="328" y="964"/>
                  </a:lnTo>
                  <a:lnTo>
                    <a:pt x="323" y="968"/>
                  </a:lnTo>
                  <a:lnTo>
                    <a:pt x="321" y="973"/>
                  </a:lnTo>
                  <a:lnTo>
                    <a:pt x="319" y="980"/>
                  </a:lnTo>
                  <a:lnTo>
                    <a:pt x="318" y="986"/>
                  </a:lnTo>
                  <a:lnTo>
                    <a:pt x="318" y="986"/>
                  </a:lnTo>
                  <a:lnTo>
                    <a:pt x="319" y="993"/>
                  </a:lnTo>
                  <a:lnTo>
                    <a:pt x="321" y="999"/>
                  </a:lnTo>
                  <a:lnTo>
                    <a:pt x="323" y="1005"/>
                  </a:lnTo>
                  <a:lnTo>
                    <a:pt x="328" y="1009"/>
                  </a:lnTo>
                  <a:lnTo>
                    <a:pt x="332" y="1013"/>
                  </a:lnTo>
                  <a:lnTo>
                    <a:pt x="337" y="1015"/>
                  </a:lnTo>
                  <a:lnTo>
                    <a:pt x="344" y="1017"/>
                  </a:lnTo>
                  <a:lnTo>
                    <a:pt x="350" y="1018"/>
                  </a:lnTo>
                  <a:lnTo>
                    <a:pt x="350" y="1018"/>
                  </a:lnTo>
                  <a:lnTo>
                    <a:pt x="356" y="1017"/>
                  </a:lnTo>
                  <a:lnTo>
                    <a:pt x="362" y="1015"/>
                  </a:lnTo>
                  <a:lnTo>
                    <a:pt x="367" y="1013"/>
                  </a:lnTo>
                  <a:lnTo>
                    <a:pt x="373" y="1009"/>
                  </a:lnTo>
                  <a:lnTo>
                    <a:pt x="376" y="1005"/>
                  </a:lnTo>
                  <a:lnTo>
                    <a:pt x="379" y="999"/>
                  </a:lnTo>
                  <a:lnTo>
                    <a:pt x="381" y="993"/>
                  </a:lnTo>
                  <a:lnTo>
                    <a:pt x="381" y="986"/>
                  </a:lnTo>
                  <a:lnTo>
                    <a:pt x="381" y="986"/>
                  </a:lnTo>
                  <a:lnTo>
                    <a:pt x="381" y="980"/>
                  </a:lnTo>
                  <a:lnTo>
                    <a:pt x="379" y="973"/>
                  </a:lnTo>
                  <a:lnTo>
                    <a:pt x="376" y="968"/>
                  </a:lnTo>
                  <a:lnTo>
                    <a:pt x="373" y="964"/>
                  </a:lnTo>
                  <a:lnTo>
                    <a:pt x="367" y="959"/>
                  </a:lnTo>
                  <a:lnTo>
                    <a:pt x="362" y="957"/>
                  </a:lnTo>
                  <a:lnTo>
                    <a:pt x="356" y="955"/>
                  </a:lnTo>
                  <a:lnTo>
                    <a:pt x="350" y="954"/>
                  </a:lnTo>
                  <a:lnTo>
                    <a:pt x="350" y="954"/>
                  </a:lnTo>
                  <a:close/>
                  <a:moveTo>
                    <a:pt x="509" y="954"/>
                  </a:moveTo>
                  <a:lnTo>
                    <a:pt x="509" y="954"/>
                  </a:lnTo>
                  <a:lnTo>
                    <a:pt x="502" y="955"/>
                  </a:lnTo>
                  <a:lnTo>
                    <a:pt x="496" y="957"/>
                  </a:lnTo>
                  <a:lnTo>
                    <a:pt x="491" y="959"/>
                  </a:lnTo>
                  <a:lnTo>
                    <a:pt x="486" y="964"/>
                  </a:lnTo>
                  <a:lnTo>
                    <a:pt x="482" y="968"/>
                  </a:lnTo>
                  <a:lnTo>
                    <a:pt x="480" y="973"/>
                  </a:lnTo>
                  <a:lnTo>
                    <a:pt x="478" y="980"/>
                  </a:lnTo>
                  <a:lnTo>
                    <a:pt x="477" y="986"/>
                  </a:lnTo>
                  <a:lnTo>
                    <a:pt x="477" y="986"/>
                  </a:lnTo>
                  <a:lnTo>
                    <a:pt x="478" y="993"/>
                  </a:lnTo>
                  <a:lnTo>
                    <a:pt x="480" y="999"/>
                  </a:lnTo>
                  <a:lnTo>
                    <a:pt x="482" y="1005"/>
                  </a:lnTo>
                  <a:lnTo>
                    <a:pt x="486" y="1009"/>
                  </a:lnTo>
                  <a:lnTo>
                    <a:pt x="491" y="1013"/>
                  </a:lnTo>
                  <a:lnTo>
                    <a:pt x="496" y="1015"/>
                  </a:lnTo>
                  <a:lnTo>
                    <a:pt x="502" y="1017"/>
                  </a:lnTo>
                  <a:lnTo>
                    <a:pt x="509" y="1018"/>
                  </a:lnTo>
                  <a:lnTo>
                    <a:pt x="509" y="1018"/>
                  </a:lnTo>
                  <a:lnTo>
                    <a:pt x="515" y="1017"/>
                  </a:lnTo>
                  <a:lnTo>
                    <a:pt x="522" y="1015"/>
                  </a:lnTo>
                  <a:lnTo>
                    <a:pt x="527" y="1013"/>
                  </a:lnTo>
                  <a:lnTo>
                    <a:pt x="531" y="1009"/>
                  </a:lnTo>
                  <a:lnTo>
                    <a:pt x="536" y="1005"/>
                  </a:lnTo>
                  <a:lnTo>
                    <a:pt x="538" y="999"/>
                  </a:lnTo>
                  <a:lnTo>
                    <a:pt x="540" y="993"/>
                  </a:lnTo>
                  <a:lnTo>
                    <a:pt x="541" y="986"/>
                  </a:lnTo>
                  <a:lnTo>
                    <a:pt x="541" y="986"/>
                  </a:lnTo>
                  <a:lnTo>
                    <a:pt x="540" y="980"/>
                  </a:lnTo>
                  <a:lnTo>
                    <a:pt x="538" y="973"/>
                  </a:lnTo>
                  <a:lnTo>
                    <a:pt x="536" y="968"/>
                  </a:lnTo>
                  <a:lnTo>
                    <a:pt x="531" y="964"/>
                  </a:lnTo>
                  <a:lnTo>
                    <a:pt x="527" y="959"/>
                  </a:lnTo>
                  <a:lnTo>
                    <a:pt x="522" y="957"/>
                  </a:lnTo>
                  <a:lnTo>
                    <a:pt x="515" y="955"/>
                  </a:lnTo>
                  <a:lnTo>
                    <a:pt x="509" y="954"/>
                  </a:lnTo>
                  <a:lnTo>
                    <a:pt x="509" y="954"/>
                  </a:lnTo>
                  <a:close/>
                  <a:moveTo>
                    <a:pt x="668" y="954"/>
                  </a:moveTo>
                  <a:lnTo>
                    <a:pt x="668" y="954"/>
                  </a:lnTo>
                  <a:lnTo>
                    <a:pt x="661" y="955"/>
                  </a:lnTo>
                  <a:lnTo>
                    <a:pt x="656" y="957"/>
                  </a:lnTo>
                  <a:lnTo>
                    <a:pt x="650" y="959"/>
                  </a:lnTo>
                  <a:lnTo>
                    <a:pt x="645" y="964"/>
                  </a:lnTo>
                  <a:lnTo>
                    <a:pt x="642" y="968"/>
                  </a:lnTo>
                  <a:lnTo>
                    <a:pt x="639" y="973"/>
                  </a:lnTo>
                  <a:lnTo>
                    <a:pt x="637" y="980"/>
                  </a:lnTo>
                  <a:lnTo>
                    <a:pt x="637" y="986"/>
                  </a:lnTo>
                  <a:lnTo>
                    <a:pt x="637" y="986"/>
                  </a:lnTo>
                  <a:lnTo>
                    <a:pt x="637" y="993"/>
                  </a:lnTo>
                  <a:lnTo>
                    <a:pt x="639" y="999"/>
                  </a:lnTo>
                  <a:lnTo>
                    <a:pt x="642" y="1005"/>
                  </a:lnTo>
                  <a:lnTo>
                    <a:pt x="645" y="1009"/>
                  </a:lnTo>
                  <a:lnTo>
                    <a:pt x="650" y="1013"/>
                  </a:lnTo>
                  <a:lnTo>
                    <a:pt x="656" y="1015"/>
                  </a:lnTo>
                  <a:lnTo>
                    <a:pt x="661" y="1017"/>
                  </a:lnTo>
                  <a:lnTo>
                    <a:pt x="668" y="1018"/>
                  </a:lnTo>
                  <a:lnTo>
                    <a:pt x="668" y="1018"/>
                  </a:lnTo>
                  <a:lnTo>
                    <a:pt x="674" y="1017"/>
                  </a:lnTo>
                  <a:lnTo>
                    <a:pt x="681" y="1015"/>
                  </a:lnTo>
                  <a:lnTo>
                    <a:pt x="686" y="1013"/>
                  </a:lnTo>
                  <a:lnTo>
                    <a:pt x="690" y="1009"/>
                  </a:lnTo>
                  <a:lnTo>
                    <a:pt x="694" y="1005"/>
                  </a:lnTo>
                  <a:lnTo>
                    <a:pt x="698" y="999"/>
                  </a:lnTo>
                  <a:lnTo>
                    <a:pt x="699" y="993"/>
                  </a:lnTo>
                  <a:lnTo>
                    <a:pt x="700" y="986"/>
                  </a:lnTo>
                  <a:lnTo>
                    <a:pt x="700" y="986"/>
                  </a:lnTo>
                  <a:lnTo>
                    <a:pt x="699" y="980"/>
                  </a:lnTo>
                  <a:lnTo>
                    <a:pt x="698" y="973"/>
                  </a:lnTo>
                  <a:lnTo>
                    <a:pt x="694" y="968"/>
                  </a:lnTo>
                  <a:lnTo>
                    <a:pt x="690" y="964"/>
                  </a:lnTo>
                  <a:lnTo>
                    <a:pt x="686" y="959"/>
                  </a:lnTo>
                  <a:lnTo>
                    <a:pt x="681" y="957"/>
                  </a:lnTo>
                  <a:lnTo>
                    <a:pt x="674" y="955"/>
                  </a:lnTo>
                  <a:lnTo>
                    <a:pt x="668" y="954"/>
                  </a:lnTo>
                  <a:lnTo>
                    <a:pt x="668" y="954"/>
                  </a:lnTo>
                  <a:close/>
                  <a:moveTo>
                    <a:pt x="826" y="954"/>
                  </a:moveTo>
                  <a:lnTo>
                    <a:pt x="826" y="954"/>
                  </a:lnTo>
                  <a:lnTo>
                    <a:pt x="820" y="955"/>
                  </a:lnTo>
                  <a:lnTo>
                    <a:pt x="815" y="957"/>
                  </a:lnTo>
                  <a:lnTo>
                    <a:pt x="809" y="959"/>
                  </a:lnTo>
                  <a:lnTo>
                    <a:pt x="804" y="964"/>
                  </a:lnTo>
                  <a:lnTo>
                    <a:pt x="801" y="968"/>
                  </a:lnTo>
                  <a:lnTo>
                    <a:pt x="797" y="973"/>
                  </a:lnTo>
                  <a:lnTo>
                    <a:pt x="795" y="980"/>
                  </a:lnTo>
                  <a:lnTo>
                    <a:pt x="795" y="986"/>
                  </a:lnTo>
                  <a:lnTo>
                    <a:pt x="795" y="986"/>
                  </a:lnTo>
                  <a:lnTo>
                    <a:pt x="795" y="993"/>
                  </a:lnTo>
                  <a:lnTo>
                    <a:pt x="797" y="999"/>
                  </a:lnTo>
                  <a:lnTo>
                    <a:pt x="801" y="1005"/>
                  </a:lnTo>
                  <a:lnTo>
                    <a:pt x="804" y="1009"/>
                  </a:lnTo>
                  <a:lnTo>
                    <a:pt x="809" y="1013"/>
                  </a:lnTo>
                  <a:lnTo>
                    <a:pt x="815" y="1015"/>
                  </a:lnTo>
                  <a:lnTo>
                    <a:pt x="820" y="1017"/>
                  </a:lnTo>
                  <a:lnTo>
                    <a:pt x="826" y="1018"/>
                  </a:lnTo>
                  <a:lnTo>
                    <a:pt x="826" y="1018"/>
                  </a:lnTo>
                  <a:lnTo>
                    <a:pt x="833" y="1017"/>
                  </a:lnTo>
                  <a:lnTo>
                    <a:pt x="839" y="1015"/>
                  </a:lnTo>
                  <a:lnTo>
                    <a:pt x="845" y="1013"/>
                  </a:lnTo>
                  <a:lnTo>
                    <a:pt x="849" y="1009"/>
                  </a:lnTo>
                  <a:lnTo>
                    <a:pt x="853" y="1005"/>
                  </a:lnTo>
                  <a:lnTo>
                    <a:pt x="856" y="999"/>
                  </a:lnTo>
                  <a:lnTo>
                    <a:pt x="858" y="993"/>
                  </a:lnTo>
                  <a:lnTo>
                    <a:pt x="859" y="986"/>
                  </a:lnTo>
                  <a:lnTo>
                    <a:pt x="859" y="986"/>
                  </a:lnTo>
                  <a:lnTo>
                    <a:pt x="858" y="980"/>
                  </a:lnTo>
                  <a:lnTo>
                    <a:pt x="856" y="973"/>
                  </a:lnTo>
                  <a:lnTo>
                    <a:pt x="853" y="968"/>
                  </a:lnTo>
                  <a:lnTo>
                    <a:pt x="849" y="964"/>
                  </a:lnTo>
                  <a:lnTo>
                    <a:pt x="845" y="959"/>
                  </a:lnTo>
                  <a:lnTo>
                    <a:pt x="839" y="957"/>
                  </a:lnTo>
                  <a:lnTo>
                    <a:pt x="833" y="955"/>
                  </a:lnTo>
                  <a:lnTo>
                    <a:pt x="826" y="954"/>
                  </a:lnTo>
                  <a:lnTo>
                    <a:pt x="826" y="954"/>
                  </a:lnTo>
                  <a:close/>
                  <a:moveTo>
                    <a:pt x="986" y="954"/>
                  </a:moveTo>
                  <a:lnTo>
                    <a:pt x="986" y="954"/>
                  </a:lnTo>
                  <a:lnTo>
                    <a:pt x="980" y="955"/>
                  </a:lnTo>
                  <a:lnTo>
                    <a:pt x="973" y="957"/>
                  </a:lnTo>
                  <a:lnTo>
                    <a:pt x="968" y="959"/>
                  </a:lnTo>
                  <a:lnTo>
                    <a:pt x="964" y="964"/>
                  </a:lnTo>
                  <a:lnTo>
                    <a:pt x="959" y="968"/>
                  </a:lnTo>
                  <a:lnTo>
                    <a:pt x="956" y="973"/>
                  </a:lnTo>
                  <a:lnTo>
                    <a:pt x="955" y="980"/>
                  </a:lnTo>
                  <a:lnTo>
                    <a:pt x="954" y="986"/>
                  </a:lnTo>
                  <a:lnTo>
                    <a:pt x="954" y="986"/>
                  </a:lnTo>
                  <a:lnTo>
                    <a:pt x="955" y="993"/>
                  </a:lnTo>
                  <a:lnTo>
                    <a:pt x="956" y="999"/>
                  </a:lnTo>
                  <a:lnTo>
                    <a:pt x="959" y="1005"/>
                  </a:lnTo>
                  <a:lnTo>
                    <a:pt x="964" y="1009"/>
                  </a:lnTo>
                  <a:lnTo>
                    <a:pt x="968" y="1013"/>
                  </a:lnTo>
                  <a:lnTo>
                    <a:pt x="973" y="1015"/>
                  </a:lnTo>
                  <a:lnTo>
                    <a:pt x="980" y="1017"/>
                  </a:lnTo>
                  <a:lnTo>
                    <a:pt x="986" y="1018"/>
                  </a:lnTo>
                  <a:lnTo>
                    <a:pt x="986" y="1018"/>
                  </a:lnTo>
                  <a:lnTo>
                    <a:pt x="993" y="1017"/>
                  </a:lnTo>
                  <a:lnTo>
                    <a:pt x="998" y="1015"/>
                  </a:lnTo>
                  <a:lnTo>
                    <a:pt x="1003" y="1013"/>
                  </a:lnTo>
                  <a:lnTo>
                    <a:pt x="1009" y="1009"/>
                  </a:lnTo>
                  <a:lnTo>
                    <a:pt x="1012" y="1005"/>
                  </a:lnTo>
                  <a:lnTo>
                    <a:pt x="1015" y="999"/>
                  </a:lnTo>
                  <a:lnTo>
                    <a:pt x="1017" y="993"/>
                  </a:lnTo>
                  <a:lnTo>
                    <a:pt x="1017" y="986"/>
                  </a:lnTo>
                  <a:lnTo>
                    <a:pt x="1017" y="986"/>
                  </a:lnTo>
                  <a:lnTo>
                    <a:pt x="1017" y="980"/>
                  </a:lnTo>
                  <a:lnTo>
                    <a:pt x="1015" y="973"/>
                  </a:lnTo>
                  <a:lnTo>
                    <a:pt x="1012" y="968"/>
                  </a:lnTo>
                  <a:lnTo>
                    <a:pt x="1009" y="964"/>
                  </a:lnTo>
                  <a:lnTo>
                    <a:pt x="1003" y="959"/>
                  </a:lnTo>
                  <a:lnTo>
                    <a:pt x="998" y="957"/>
                  </a:lnTo>
                  <a:lnTo>
                    <a:pt x="993" y="955"/>
                  </a:lnTo>
                  <a:lnTo>
                    <a:pt x="986" y="954"/>
                  </a:lnTo>
                  <a:lnTo>
                    <a:pt x="986" y="954"/>
                  </a:lnTo>
                  <a:close/>
                  <a:moveTo>
                    <a:pt x="31" y="859"/>
                  </a:moveTo>
                  <a:lnTo>
                    <a:pt x="31" y="859"/>
                  </a:lnTo>
                  <a:lnTo>
                    <a:pt x="38" y="859"/>
                  </a:lnTo>
                  <a:lnTo>
                    <a:pt x="44" y="856"/>
                  </a:lnTo>
                  <a:lnTo>
                    <a:pt x="50" y="853"/>
                  </a:lnTo>
                  <a:lnTo>
                    <a:pt x="54" y="850"/>
                  </a:lnTo>
                  <a:lnTo>
                    <a:pt x="58" y="845"/>
                  </a:lnTo>
                  <a:lnTo>
                    <a:pt x="61" y="839"/>
                  </a:lnTo>
                  <a:lnTo>
                    <a:pt x="63" y="834"/>
                  </a:lnTo>
                  <a:lnTo>
                    <a:pt x="64" y="828"/>
                  </a:lnTo>
                  <a:lnTo>
                    <a:pt x="64" y="828"/>
                  </a:lnTo>
                  <a:lnTo>
                    <a:pt x="63" y="821"/>
                  </a:lnTo>
                  <a:lnTo>
                    <a:pt x="61" y="815"/>
                  </a:lnTo>
                  <a:lnTo>
                    <a:pt x="58" y="809"/>
                  </a:lnTo>
                  <a:lnTo>
                    <a:pt x="54" y="805"/>
                  </a:lnTo>
                  <a:lnTo>
                    <a:pt x="50" y="801"/>
                  </a:lnTo>
                  <a:lnTo>
                    <a:pt x="44" y="797"/>
                  </a:lnTo>
                  <a:lnTo>
                    <a:pt x="38" y="796"/>
                  </a:lnTo>
                  <a:lnTo>
                    <a:pt x="31" y="795"/>
                  </a:lnTo>
                  <a:lnTo>
                    <a:pt x="31" y="795"/>
                  </a:lnTo>
                  <a:lnTo>
                    <a:pt x="25" y="796"/>
                  </a:lnTo>
                  <a:lnTo>
                    <a:pt x="20" y="797"/>
                  </a:lnTo>
                  <a:lnTo>
                    <a:pt x="14" y="801"/>
                  </a:lnTo>
                  <a:lnTo>
                    <a:pt x="9" y="805"/>
                  </a:lnTo>
                  <a:lnTo>
                    <a:pt x="6" y="809"/>
                  </a:lnTo>
                  <a:lnTo>
                    <a:pt x="2" y="815"/>
                  </a:lnTo>
                  <a:lnTo>
                    <a:pt x="0" y="821"/>
                  </a:lnTo>
                  <a:lnTo>
                    <a:pt x="0" y="828"/>
                  </a:lnTo>
                  <a:lnTo>
                    <a:pt x="0" y="828"/>
                  </a:lnTo>
                  <a:lnTo>
                    <a:pt x="0" y="834"/>
                  </a:lnTo>
                  <a:lnTo>
                    <a:pt x="2" y="839"/>
                  </a:lnTo>
                  <a:lnTo>
                    <a:pt x="6" y="845"/>
                  </a:lnTo>
                  <a:lnTo>
                    <a:pt x="9" y="850"/>
                  </a:lnTo>
                  <a:lnTo>
                    <a:pt x="14" y="853"/>
                  </a:lnTo>
                  <a:lnTo>
                    <a:pt x="20" y="856"/>
                  </a:lnTo>
                  <a:lnTo>
                    <a:pt x="25" y="859"/>
                  </a:lnTo>
                  <a:lnTo>
                    <a:pt x="31" y="859"/>
                  </a:lnTo>
                  <a:lnTo>
                    <a:pt x="31" y="859"/>
                  </a:lnTo>
                  <a:close/>
                  <a:moveTo>
                    <a:pt x="31" y="700"/>
                  </a:moveTo>
                  <a:lnTo>
                    <a:pt x="31" y="700"/>
                  </a:lnTo>
                  <a:lnTo>
                    <a:pt x="38" y="700"/>
                  </a:lnTo>
                  <a:lnTo>
                    <a:pt x="44" y="698"/>
                  </a:lnTo>
                  <a:lnTo>
                    <a:pt x="50" y="694"/>
                  </a:lnTo>
                  <a:lnTo>
                    <a:pt x="54" y="691"/>
                  </a:lnTo>
                  <a:lnTo>
                    <a:pt x="58" y="686"/>
                  </a:lnTo>
                  <a:lnTo>
                    <a:pt x="61" y="681"/>
                  </a:lnTo>
                  <a:lnTo>
                    <a:pt x="63" y="675"/>
                  </a:lnTo>
                  <a:lnTo>
                    <a:pt x="64" y="669"/>
                  </a:lnTo>
                  <a:lnTo>
                    <a:pt x="64" y="669"/>
                  </a:lnTo>
                  <a:lnTo>
                    <a:pt x="63" y="662"/>
                  </a:lnTo>
                  <a:lnTo>
                    <a:pt x="61" y="656"/>
                  </a:lnTo>
                  <a:lnTo>
                    <a:pt x="58" y="650"/>
                  </a:lnTo>
                  <a:lnTo>
                    <a:pt x="54" y="646"/>
                  </a:lnTo>
                  <a:lnTo>
                    <a:pt x="50" y="642"/>
                  </a:lnTo>
                  <a:lnTo>
                    <a:pt x="44" y="639"/>
                  </a:lnTo>
                  <a:lnTo>
                    <a:pt x="38" y="638"/>
                  </a:lnTo>
                  <a:lnTo>
                    <a:pt x="31" y="637"/>
                  </a:lnTo>
                  <a:lnTo>
                    <a:pt x="31" y="637"/>
                  </a:lnTo>
                  <a:lnTo>
                    <a:pt x="25" y="638"/>
                  </a:lnTo>
                  <a:lnTo>
                    <a:pt x="20" y="639"/>
                  </a:lnTo>
                  <a:lnTo>
                    <a:pt x="14" y="642"/>
                  </a:lnTo>
                  <a:lnTo>
                    <a:pt x="9" y="646"/>
                  </a:lnTo>
                  <a:lnTo>
                    <a:pt x="6" y="650"/>
                  </a:lnTo>
                  <a:lnTo>
                    <a:pt x="2" y="656"/>
                  </a:lnTo>
                  <a:lnTo>
                    <a:pt x="0" y="662"/>
                  </a:lnTo>
                  <a:lnTo>
                    <a:pt x="0" y="669"/>
                  </a:lnTo>
                  <a:lnTo>
                    <a:pt x="0" y="669"/>
                  </a:lnTo>
                  <a:lnTo>
                    <a:pt x="0" y="675"/>
                  </a:lnTo>
                  <a:lnTo>
                    <a:pt x="2" y="681"/>
                  </a:lnTo>
                  <a:lnTo>
                    <a:pt x="6" y="686"/>
                  </a:lnTo>
                  <a:lnTo>
                    <a:pt x="9" y="691"/>
                  </a:lnTo>
                  <a:lnTo>
                    <a:pt x="14" y="694"/>
                  </a:lnTo>
                  <a:lnTo>
                    <a:pt x="20" y="698"/>
                  </a:lnTo>
                  <a:lnTo>
                    <a:pt x="25" y="700"/>
                  </a:lnTo>
                  <a:lnTo>
                    <a:pt x="31" y="700"/>
                  </a:lnTo>
                  <a:lnTo>
                    <a:pt x="31" y="700"/>
                  </a:lnTo>
                  <a:close/>
                  <a:moveTo>
                    <a:pt x="31" y="541"/>
                  </a:moveTo>
                  <a:lnTo>
                    <a:pt x="31" y="541"/>
                  </a:lnTo>
                  <a:lnTo>
                    <a:pt x="38" y="540"/>
                  </a:lnTo>
                  <a:lnTo>
                    <a:pt x="44" y="539"/>
                  </a:lnTo>
                  <a:lnTo>
                    <a:pt x="50" y="536"/>
                  </a:lnTo>
                  <a:lnTo>
                    <a:pt x="54" y="531"/>
                  </a:lnTo>
                  <a:lnTo>
                    <a:pt x="58" y="527"/>
                  </a:lnTo>
                  <a:lnTo>
                    <a:pt x="61" y="522"/>
                  </a:lnTo>
                  <a:lnTo>
                    <a:pt x="63" y="515"/>
                  </a:lnTo>
                  <a:lnTo>
                    <a:pt x="64" y="509"/>
                  </a:lnTo>
                  <a:lnTo>
                    <a:pt x="64" y="509"/>
                  </a:lnTo>
                  <a:lnTo>
                    <a:pt x="63" y="502"/>
                  </a:lnTo>
                  <a:lnTo>
                    <a:pt x="61" y="497"/>
                  </a:lnTo>
                  <a:lnTo>
                    <a:pt x="58" y="492"/>
                  </a:lnTo>
                  <a:lnTo>
                    <a:pt x="54" y="486"/>
                  </a:lnTo>
                  <a:lnTo>
                    <a:pt x="50" y="483"/>
                  </a:lnTo>
                  <a:lnTo>
                    <a:pt x="44" y="480"/>
                  </a:lnTo>
                  <a:lnTo>
                    <a:pt x="38" y="478"/>
                  </a:lnTo>
                  <a:lnTo>
                    <a:pt x="31" y="478"/>
                  </a:lnTo>
                  <a:lnTo>
                    <a:pt x="31" y="478"/>
                  </a:lnTo>
                  <a:lnTo>
                    <a:pt x="25" y="478"/>
                  </a:lnTo>
                  <a:lnTo>
                    <a:pt x="20" y="480"/>
                  </a:lnTo>
                  <a:lnTo>
                    <a:pt x="14" y="483"/>
                  </a:lnTo>
                  <a:lnTo>
                    <a:pt x="9" y="486"/>
                  </a:lnTo>
                  <a:lnTo>
                    <a:pt x="6" y="492"/>
                  </a:lnTo>
                  <a:lnTo>
                    <a:pt x="2" y="497"/>
                  </a:lnTo>
                  <a:lnTo>
                    <a:pt x="0" y="502"/>
                  </a:lnTo>
                  <a:lnTo>
                    <a:pt x="0" y="509"/>
                  </a:lnTo>
                  <a:lnTo>
                    <a:pt x="0" y="509"/>
                  </a:lnTo>
                  <a:lnTo>
                    <a:pt x="0" y="515"/>
                  </a:lnTo>
                  <a:lnTo>
                    <a:pt x="2" y="522"/>
                  </a:lnTo>
                  <a:lnTo>
                    <a:pt x="6" y="527"/>
                  </a:lnTo>
                  <a:lnTo>
                    <a:pt x="9" y="531"/>
                  </a:lnTo>
                  <a:lnTo>
                    <a:pt x="14" y="536"/>
                  </a:lnTo>
                  <a:lnTo>
                    <a:pt x="20" y="539"/>
                  </a:lnTo>
                  <a:lnTo>
                    <a:pt x="25" y="540"/>
                  </a:lnTo>
                  <a:lnTo>
                    <a:pt x="31" y="541"/>
                  </a:lnTo>
                  <a:lnTo>
                    <a:pt x="31" y="541"/>
                  </a:lnTo>
                  <a:close/>
                  <a:moveTo>
                    <a:pt x="31" y="382"/>
                  </a:moveTo>
                  <a:lnTo>
                    <a:pt x="31" y="382"/>
                  </a:lnTo>
                  <a:lnTo>
                    <a:pt x="38" y="381"/>
                  </a:lnTo>
                  <a:lnTo>
                    <a:pt x="44" y="379"/>
                  </a:lnTo>
                  <a:lnTo>
                    <a:pt x="50" y="377"/>
                  </a:lnTo>
                  <a:lnTo>
                    <a:pt x="54" y="373"/>
                  </a:lnTo>
                  <a:lnTo>
                    <a:pt x="58" y="368"/>
                  </a:lnTo>
                  <a:lnTo>
                    <a:pt x="61" y="363"/>
                  </a:lnTo>
                  <a:lnTo>
                    <a:pt x="63" y="357"/>
                  </a:lnTo>
                  <a:lnTo>
                    <a:pt x="64" y="350"/>
                  </a:lnTo>
                  <a:lnTo>
                    <a:pt x="64" y="350"/>
                  </a:lnTo>
                  <a:lnTo>
                    <a:pt x="63" y="344"/>
                  </a:lnTo>
                  <a:lnTo>
                    <a:pt x="61" y="338"/>
                  </a:lnTo>
                  <a:lnTo>
                    <a:pt x="58" y="333"/>
                  </a:lnTo>
                  <a:lnTo>
                    <a:pt x="54" y="328"/>
                  </a:lnTo>
                  <a:lnTo>
                    <a:pt x="50" y="324"/>
                  </a:lnTo>
                  <a:lnTo>
                    <a:pt x="44" y="321"/>
                  </a:lnTo>
                  <a:lnTo>
                    <a:pt x="38" y="319"/>
                  </a:lnTo>
                  <a:lnTo>
                    <a:pt x="31" y="318"/>
                  </a:lnTo>
                  <a:lnTo>
                    <a:pt x="31" y="318"/>
                  </a:lnTo>
                  <a:lnTo>
                    <a:pt x="25" y="319"/>
                  </a:lnTo>
                  <a:lnTo>
                    <a:pt x="20" y="321"/>
                  </a:lnTo>
                  <a:lnTo>
                    <a:pt x="14" y="324"/>
                  </a:lnTo>
                  <a:lnTo>
                    <a:pt x="9" y="328"/>
                  </a:lnTo>
                  <a:lnTo>
                    <a:pt x="6" y="333"/>
                  </a:lnTo>
                  <a:lnTo>
                    <a:pt x="2" y="338"/>
                  </a:lnTo>
                  <a:lnTo>
                    <a:pt x="0" y="344"/>
                  </a:lnTo>
                  <a:lnTo>
                    <a:pt x="0" y="350"/>
                  </a:lnTo>
                  <a:lnTo>
                    <a:pt x="0" y="350"/>
                  </a:lnTo>
                  <a:lnTo>
                    <a:pt x="0" y="357"/>
                  </a:lnTo>
                  <a:lnTo>
                    <a:pt x="2" y="363"/>
                  </a:lnTo>
                  <a:lnTo>
                    <a:pt x="6" y="368"/>
                  </a:lnTo>
                  <a:lnTo>
                    <a:pt x="9" y="373"/>
                  </a:lnTo>
                  <a:lnTo>
                    <a:pt x="14" y="377"/>
                  </a:lnTo>
                  <a:lnTo>
                    <a:pt x="20" y="379"/>
                  </a:lnTo>
                  <a:lnTo>
                    <a:pt x="25" y="381"/>
                  </a:lnTo>
                  <a:lnTo>
                    <a:pt x="31" y="382"/>
                  </a:lnTo>
                  <a:lnTo>
                    <a:pt x="31" y="382"/>
                  </a:lnTo>
                  <a:close/>
                  <a:moveTo>
                    <a:pt x="31" y="223"/>
                  </a:moveTo>
                  <a:lnTo>
                    <a:pt x="31" y="223"/>
                  </a:lnTo>
                  <a:lnTo>
                    <a:pt x="38" y="222"/>
                  </a:lnTo>
                  <a:lnTo>
                    <a:pt x="44" y="220"/>
                  </a:lnTo>
                  <a:lnTo>
                    <a:pt x="50" y="218"/>
                  </a:lnTo>
                  <a:lnTo>
                    <a:pt x="54" y="214"/>
                  </a:lnTo>
                  <a:lnTo>
                    <a:pt x="58" y="210"/>
                  </a:lnTo>
                  <a:lnTo>
                    <a:pt x="61" y="203"/>
                  </a:lnTo>
                  <a:lnTo>
                    <a:pt x="63" y="198"/>
                  </a:lnTo>
                  <a:lnTo>
                    <a:pt x="64" y="191"/>
                  </a:lnTo>
                  <a:lnTo>
                    <a:pt x="64" y="191"/>
                  </a:lnTo>
                  <a:lnTo>
                    <a:pt x="63" y="185"/>
                  </a:lnTo>
                  <a:lnTo>
                    <a:pt x="61" y="178"/>
                  </a:lnTo>
                  <a:lnTo>
                    <a:pt x="58" y="173"/>
                  </a:lnTo>
                  <a:lnTo>
                    <a:pt x="54" y="169"/>
                  </a:lnTo>
                  <a:lnTo>
                    <a:pt x="50" y="164"/>
                  </a:lnTo>
                  <a:lnTo>
                    <a:pt x="44" y="162"/>
                  </a:lnTo>
                  <a:lnTo>
                    <a:pt x="38" y="160"/>
                  </a:lnTo>
                  <a:lnTo>
                    <a:pt x="31" y="159"/>
                  </a:lnTo>
                  <a:lnTo>
                    <a:pt x="31" y="159"/>
                  </a:lnTo>
                  <a:lnTo>
                    <a:pt x="25" y="160"/>
                  </a:lnTo>
                  <a:lnTo>
                    <a:pt x="20" y="162"/>
                  </a:lnTo>
                  <a:lnTo>
                    <a:pt x="14" y="164"/>
                  </a:lnTo>
                  <a:lnTo>
                    <a:pt x="9" y="169"/>
                  </a:lnTo>
                  <a:lnTo>
                    <a:pt x="6" y="173"/>
                  </a:lnTo>
                  <a:lnTo>
                    <a:pt x="2" y="178"/>
                  </a:lnTo>
                  <a:lnTo>
                    <a:pt x="0" y="185"/>
                  </a:lnTo>
                  <a:lnTo>
                    <a:pt x="0" y="191"/>
                  </a:lnTo>
                  <a:lnTo>
                    <a:pt x="0" y="191"/>
                  </a:lnTo>
                  <a:lnTo>
                    <a:pt x="0" y="198"/>
                  </a:lnTo>
                  <a:lnTo>
                    <a:pt x="2" y="203"/>
                  </a:lnTo>
                  <a:lnTo>
                    <a:pt x="6" y="210"/>
                  </a:lnTo>
                  <a:lnTo>
                    <a:pt x="9" y="214"/>
                  </a:lnTo>
                  <a:lnTo>
                    <a:pt x="14" y="218"/>
                  </a:lnTo>
                  <a:lnTo>
                    <a:pt x="20" y="220"/>
                  </a:lnTo>
                  <a:lnTo>
                    <a:pt x="25" y="222"/>
                  </a:lnTo>
                  <a:lnTo>
                    <a:pt x="31" y="223"/>
                  </a:lnTo>
                  <a:lnTo>
                    <a:pt x="31" y="223"/>
                  </a:lnTo>
                  <a:close/>
                  <a:moveTo>
                    <a:pt x="31" y="64"/>
                  </a:moveTo>
                  <a:lnTo>
                    <a:pt x="31" y="64"/>
                  </a:lnTo>
                  <a:lnTo>
                    <a:pt x="38" y="64"/>
                  </a:lnTo>
                  <a:lnTo>
                    <a:pt x="44" y="61"/>
                  </a:lnTo>
                  <a:lnTo>
                    <a:pt x="50" y="58"/>
                  </a:lnTo>
                  <a:lnTo>
                    <a:pt x="54" y="55"/>
                  </a:lnTo>
                  <a:lnTo>
                    <a:pt x="58" y="50"/>
                  </a:lnTo>
                  <a:lnTo>
                    <a:pt x="61" y="44"/>
                  </a:lnTo>
                  <a:lnTo>
                    <a:pt x="63" y="39"/>
                  </a:lnTo>
                  <a:lnTo>
                    <a:pt x="64" y="32"/>
                  </a:lnTo>
                  <a:lnTo>
                    <a:pt x="64" y="32"/>
                  </a:lnTo>
                  <a:lnTo>
                    <a:pt x="63" y="26"/>
                  </a:lnTo>
                  <a:lnTo>
                    <a:pt x="61" y="20"/>
                  </a:lnTo>
                  <a:lnTo>
                    <a:pt x="58" y="14"/>
                  </a:lnTo>
                  <a:lnTo>
                    <a:pt x="54" y="10"/>
                  </a:lnTo>
                  <a:lnTo>
                    <a:pt x="50" y="6"/>
                  </a:lnTo>
                  <a:lnTo>
                    <a:pt x="44" y="2"/>
                  </a:lnTo>
                  <a:lnTo>
                    <a:pt x="38" y="1"/>
                  </a:lnTo>
                  <a:lnTo>
                    <a:pt x="31" y="0"/>
                  </a:lnTo>
                  <a:lnTo>
                    <a:pt x="31" y="0"/>
                  </a:lnTo>
                  <a:lnTo>
                    <a:pt x="25" y="1"/>
                  </a:lnTo>
                  <a:lnTo>
                    <a:pt x="20" y="2"/>
                  </a:lnTo>
                  <a:lnTo>
                    <a:pt x="14" y="6"/>
                  </a:lnTo>
                  <a:lnTo>
                    <a:pt x="9" y="10"/>
                  </a:lnTo>
                  <a:lnTo>
                    <a:pt x="6" y="14"/>
                  </a:lnTo>
                  <a:lnTo>
                    <a:pt x="2" y="20"/>
                  </a:lnTo>
                  <a:lnTo>
                    <a:pt x="0" y="26"/>
                  </a:lnTo>
                  <a:lnTo>
                    <a:pt x="0" y="32"/>
                  </a:lnTo>
                  <a:lnTo>
                    <a:pt x="0" y="32"/>
                  </a:lnTo>
                  <a:lnTo>
                    <a:pt x="0" y="39"/>
                  </a:lnTo>
                  <a:lnTo>
                    <a:pt x="2" y="44"/>
                  </a:lnTo>
                  <a:lnTo>
                    <a:pt x="6" y="50"/>
                  </a:lnTo>
                  <a:lnTo>
                    <a:pt x="9" y="55"/>
                  </a:lnTo>
                  <a:lnTo>
                    <a:pt x="14" y="58"/>
                  </a:lnTo>
                  <a:lnTo>
                    <a:pt x="20" y="61"/>
                  </a:lnTo>
                  <a:lnTo>
                    <a:pt x="25" y="64"/>
                  </a:lnTo>
                  <a:lnTo>
                    <a:pt x="31" y="64"/>
                  </a:lnTo>
                  <a:lnTo>
                    <a:pt x="31" y="6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2" name="Freeform 50"/>
            <p:cNvSpPr>
              <a:spLocks noEditPoints="1"/>
            </p:cNvSpPr>
            <p:nvPr/>
          </p:nvSpPr>
          <p:spPr bwMode="auto">
            <a:xfrm>
              <a:off x="4710159" y="3857490"/>
              <a:ext cx="292455" cy="291022"/>
            </a:xfrm>
            <a:custGeom>
              <a:avLst/>
              <a:gdLst>
                <a:gd name="T0" fmla="*/ 667 w 1017"/>
                <a:gd name="T1" fmla="*/ 953 h 1017"/>
                <a:gd name="T2" fmla="*/ 661 w 1017"/>
                <a:gd name="T3" fmla="*/ 953 h 1017"/>
                <a:gd name="T4" fmla="*/ 643 w 1017"/>
                <a:gd name="T5" fmla="*/ 948 h 1017"/>
                <a:gd name="T6" fmla="*/ 622 w 1017"/>
                <a:gd name="T7" fmla="*/ 934 h 1017"/>
                <a:gd name="T8" fmla="*/ 608 w 1017"/>
                <a:gd name="T9" fmla="*/ 915 h 1017"/>
                <a:gd name="T10" fmla="*/ 604 w 1017"/>
                <a:gd name="T11" fmla="*/ 897 h 1017"/>
                <a:gd name="T12" fmla="*/ 604 w 1017"/>
                <a:gd name="T13" fmla="*/ 795 h 1017"/>
                <a:gd name="T14" fmla="*/ 413 w 1017"/>
                <a:gd name="T15" fmla="*/ 890 h 1017"/>
                <a:gd name="T16" fmla="*/ 413 w 1017"/>
                <a:gd name="T17" fmla="*/ 897 h 1017"/>
                <a:gd name="T18" fmla="*/ 408 w 1017"/>
                <a:gd name="T19" fmla="*/ 915 h 1017"/>
                <a:gd name="T20" fmla="*/ 395 w 1017"/>
                <a:gd name="T21" fmla="*/ 934 h 1017"/>
                <a:gd name="T22" fmla="*/ 374 w 1017"/>
                <a:gd name="T23" fmla="*/ 948 h 1017"/>
                <a:gd name="T24" fmla="*/ 356 w 1017"/>
                <a:gd name="T25" fmla="*/ 953 h 1017"/>
                <a:gd name="T26" fmla="*/ 285 w 1017"/>
                <a:gd name="T27" fmla="*/ 953 h 1017"/>
                <a:gd name="T28" fmla="*/ 279 w 1017"/>
                <a:gd name="T29" fmla="*/ 953 h 1017"/>
                <a:gd name="T30" fmla="*/ 268 w 1017"/>
                <a:gd name="T31" fmla="*/ 959 h 1017"/>
                <a:gd name="T32" fmla="*/ 260 w 1017"/>
                <a:gd name="T33" fmla="*/ 967 h 1017"/>
                <a:gd name="T34" fmla="*/ 254 w 1017"/>
                <a:gd name="T35" fmla="*/ 978 h 1017"/>
                <a:gd name="T36" fmla="*/ 254 w 1017"/>
                <a:gd name="T37" fmla="*/ 985 h 1017"/>
                <a:gd name="T38" fmla="*/ 256 w 1017"/>
                <a:gd name="T39" fmla="*/ 997 h 1017"/>
                <a:gd name="T40" fmla="*/ 263 w 1017"/>
                <a:gd name="T41" fmla="*/ 1007 h 1017"/>
                <a:gd name="T42" fmla="*/ 273 w 1017"/>
                <a:gd name="T43" fmla="*/ 1015 h 1017"/>
                <a:gd name="T44" fmla="*/ 285 w 1017"/>
                <a:gd name="T45" fmla="*/ 1017 h 1017"/>
                <a:gd name="T46" fmla="*/ 731 w 1017"/>
                <a:gd name="T47" fmla="*/ 1017 h 1017"/>
                <a:gd name="T48" fmla="*/ 743 w 1017"/>
                <a:gd name="T49" fmla="*/ 1015 h 1017"/>
                <a:gd name="T50" fmla="*/ 753 w 1017"/>
                <a:gd name="T51" fmla="*/ 1007 h 1017"/>
                <a:gd name="T52" fmla="*/ 761 w 1017"/>
                <a:gd name="T53" fmla="*/ 997 h 1017"/>
                <a:gd name="T54" fmla="*/ 763 w 1017"/>
                <a:gd name="T55" fmla="*/ 985 h 1017"/>
                <a:gd name="T56" fmla="*/ 762 w 1017"/>
                <a:gd name="T57" fmla="*/ 978 h 1017"/>
                <a:gd name="T58" fmla="*/ 757 w 1017"/>
                <a:gd name="T59" fmla="*/ 967 h 1017"/>
                <a:gd name="T60" fmla="*/ 749 w 1017"/>
                <a:gd name="T61" fmla="*/ 959 h 1017"/>
                <a:gd name="T62" fmla="*/ 737 w 1017"/>
                <a:gd name="T63" fmla="*/ 953 h 1017"/>
                <a:gd name="T64" fmla="*/ 731 w 1017"/>
                <a:gd name="T65" fmla="*/ 953 h 1017"/>
                <a:gd name="T66" fmla="*/ 56 w 1017"/>
                <a:gd name="T67" fmla="*/ 0 h 1017"/>
                <a:gd name="T68" fmla="*/ 44 w 1017"/>
                <a:gd name="T69" fmla="*/ 1 h 1017"/>
                <a:gd name="T70" fmla="*/ 25 w 1017"/>
                <a:gd name="T71" fmla="*/ 9 h 1017"/>
                <a:gd name="T72" fmla="*/ 8 w 1017"/>
                <a:gd name="T73" fmla="*/ 25 h 1017"/>
                <a:gd name="T74" fmla="*/ 1 w 1017"/>
                <a:gd name="T75" fmla="*/ 47 h 1017"/>
                <a:gd name="T76" fmla="*/ 0 w 1017"/>
                <a:gd name="T77" fmla="*/ 671 h 1017"/>
                <a:gd name="T78" fmla="*/ 1 w 1017"/>
                <a:gd name="T79" fmla="*/ 683 h 1017"/>
                <a:gd name="T80" fmla="*/ 8 w 1017"/>
                <a:gd name="T81" fmla="*/ 704 h 1017"/>
                <a:gd name="T82" fmla="*/ 25 w 1017"/>
                <a:gd name="T83" fmla="*/ 721 h 1017"/>
                <a:gd name="T84" fmla="*/ 44 w 1017"/>
                <a:gd name="T85" fmla="*/ 729 h 1017"/>
                <a:gd name="T86" fmla="*/ 961 w 1017"/>
                <a:gd name="T87" fmla="*/ 730 h 1017"/>
                <a:gd name="T88" fmla="*/ 973 w 1017"/>
                <a:gd name="T89" fmla="*/ 729 h 1017"/>
                <a:gd name="T90" fmla="*/ 992 w 1017"/>
                <a:gd name="T91" fmla="*/ 721 h 1017"/>
                <a:gd name="T92" fmla="*/ 1007 w 1017"/>
                <a:gd name="T93" fmla="*/ 704 h 1017"/>
                <a:gd name="T94" fmla="*/ 1016 w 1017"/>
                <a:gd name="T95" fmla="*/ 683 h 1017"/>
                <a:gd name="T96" fmla="*/ 1017 w 1017"/>
                <a:gd name="T97" fmla="*/ 59 h 1017"/>
                <a:gd name="T98" fmla="*/ 1016 w 1017"/>
                <a:gd name="T99" fmla="*/ 47 h 1017"/>
                <a:gd name="T100" fmla="*/ 1007 w 1017"/>
                <a:gd name="T101" fmla="*/ 25 h 1017"/>
                <a:gd name="T102" fmla="*/ 992 w 1017"/>
                <a:gd name="T103" fmla="*/ 9 h 1017"/>
                <a:gd name="T104" fmla="*/ 973 w 1017"/>
                <a:gd name="T105" fmla="*/ 1 h 1017"/>
                <a:gd name="T106" fmla="*/ 961 w 1017"/>
                <a:gd name="T107" fmla="*/ 0 h 1017"/>
                <a:gd name="T108" fmla="*/ 63 w 1017"/>
                <a:gd name="T109" fmla="*/ 667 h 1017"/>
                <a:gd name="T110" fmla="*/ 954 w 1017"/>
                <a:gd name="T111" fmla="*/ 6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7" h="1017">
                  <a:moveTo>
                    <a:pt x="731" y="953"/>
                  </a:moveTo>
                  <a:lnTo>
                    <a:pt x="667" y="953"/>
                  </a:lnTo>
                  <a:lnTo>
                    <a:pt x="667" y="953"/>
                  </a:lnTo>
                  <a:lnTo>
                    <a:pt x="661" y="953"/>
                  </a:lnTo>
                  <a:lnTo>
                    <a:pt x="654" y="952"/>
                  </a:lnTo>
                  <a:lnTo>
                    <a:pt x="643" y="948"/>
                  </a:lnTo>
                  <a:lnTo>
                    <a:pt x="632" y="943"/>
                  </a:lnTo>
                  <a:lnTo>
                    <a:pt x="622" y="934"/>
                  </a:lnTo>
                  <a:lnTo>
                    <a:pt x="615" y="926"/>
                  </a:lnTo>
                  <a:lnTo>
                    <a:pt x="608" y="915"/>
                  </a:lnTo>
                  <a:lnTo>
                    <a:pt x="605" y="902"/>
                  </a:lnTo>
                  <a:lnTo>
                    <a:pt x="604" y="897"/>
                  </a:lnTo>
                  <a:lnTo>
                    <a:pt x="604" y="890"/>
                  </a:lnTo>
                  <a:lnTo>
                    <a:pt x="604" y="795"/>
                  </a:lnTo>
                  <a:lnTo>
                    <a:pt x="413" y="795"/>
                  </a:lnTo>
                  <a:lnTo>
                    <a:pt x="413" y="890"/>
                  </a:lnTo>
                  <a:lnTo>
                    <a:pt x="413" y="890"/>
                  </a:lnTo>
                  <a:lnTo>
                    <a:pt x="413" y="897"/>
                  </a:lnTo>
                  <a:lnTo>
                    <a:pt x="412" y="902"/>
                  </a:lnTo>
                  <a:lnTo>
                    <a:pt x="408" y="915"/>
                  </a:lnTo>
                  <a:lnTo>
                    <a:pt x="402" y="926"/>
                  </a:lnTo>
                  <a:lnTo>
                    <a:pt x="395" y="934"/>
                  </a:lnTo>
                  <a:lnTo>
                    <a:pt x="385" y="943"/>
                  </a:lnTo>
                  <a:lnTo>
                    <a:pt x="374" y="948"/>
                  </a:lnTo>
                  <a:lnTo>
                    <a:pt x="363" y="952"/>
                  </a:lnTo>
                  <a:lnTo>
                    <a:pt x="356" y="953"/>
                  </a:lnTo>
                  <a:lnTo>
                    <a:pt x="350" y="953"/>
                  </a:lnTo>
                  <a:lnTo>
                    <a:pt x="285" y="953"/>
                  </a:lnTo>
                  <a:lnTo>
                    <a:pt x="285" y="953"/>
                  </a:lnTo>
                  <a:lnTo>
                    <a:pt x="279" y="953"/>
                  </a:lnTo>
                  <a:lnTo>
                    <a:pt x="273" y="956"/>
                  </a:lnTo>
                  <a:lnTo>
                    <a:pt x="268" y="959"/>
                  </a:lnTo>
                  <a:lnTo>
                    <a:pt x="263" y="963"/>
                  </a:lnTo>
                  <a:lnTo>
                    <a:pt x="260" y="967"/>
                  </a:lnTo>
                  <a:lnTo>
                    <a:pt x="256" y="973"/>
                  </a:lnTo>
                  <a:lnTo>
                    <a:pt x="254" y="978"/>
                  </a:lnTo>
                  <a:lnTo>
                    <a:pt x="254" y="985"/>
                  </a:lnTo>
                  <a:lnTo>
                    <a:pt x="254" y="985"/>
                  </a:lnTo>
                  <a:lnTo>
                    <a:pt x="254" y="991"/>
                  </a:lnTo>
                  <a:lnTo>
                    <a:pt x="256" y="997"/>
                  </a:lnTo>
                  <a:lnTo>
                    <a:pt x="260" y="1003"/>
                  </a:lnTo>
                  <a:lnTo>
                    <a:pt x="263" y="1007"/>
                  </a:lnTo>
                  <a:lnTo>
                    <a:pt x="268" y="1011"/>
                  </a:lnTo>
                  <a:lnTo>
                    <a:pt x="273" y="1015"/>
                  </a:lnTo>
                  <a:lnTo>
                    <a:pt x="279" y="1017"/>
                  </a:lnTo>
                  <a:lnTo>
                    <a:pt x="285" y="1017"/>
                  </a:lnTo>
                  <a:lnTo>
                    <a:pt x="731" y="1017"/>
                  </a:lnTo>
                  <a:lnTo>
                    <a:pt x="731" y="1017"/>
                  </a:lnTo>
                  <a:lnTo>
                    <a:pt x="737" y="1017"/>
                  </a:lnTo>
                  <a:lnTo>
                    <a:pt x="743" y="1015"/>
                  </a:lnTo>
                  <a:lnTo>
                    <a:pt x="749" y="1011"/>
                  </a:lnTo>
                  <a:lnTo>
                    <a:pt x="753" y="1007"/>
                  </a:lnTo>
                  <a:lnTo>
                    <a:pt x="757" y="1003"/>
                  </a:lnTo>
                  <a:lnTo>
                    <a:pt x="761" y="997"/>
                  </a:lnTo>
                  <a:lnTo>
                    <a:pt x="762" y="991"/>
                  </a:lnTo>
                  <a:lnTo>
                    <a:pt x="763" y="985"/>
                  </a:lnTo>
                  <a:lnTo>
                    <a:pt x="763" y="985"/>
                  </a:lnTo>
                  <a:lnTo>
                    <a:pt x="762" y="978"/>
                  </a:lnTo>
                  <a:lnTo>
                    <a:pt x="761" y="973"/>
                  </a:lnTo>
                  <a:lnTo>
                    <a:pt x="757" y="967"/>
                  </a:lnTo>
                  <a:lnTo>
                    <a:pt x="753" y="963"/>
                  </a:lnTo>
                  <a:lnTo>
                    <a:pt x="749" y="959"/>
                  </a:lnTo>
                  <a:lnTo>
                    <a:pt x="743" y="956"/>
                  </a:lnTo>
                  <a:lnTo>
                    <a:pt x="737" y="953"/>
                  </a:lnTo>
                  <a:lnTo>
                    <a:pt x="731" y="953"/>
                  </a:lnTo>
                  <a:lnTo>
                    <a:pt x="731" y="953"/>
                  </a:lnTo>
                  <a:close/>
                  <a:moveTo>
                    <a:pt x="961" y="0"/>
                  </a:moveTo>
                  <a:lnTo>
                    <a:pt x="56" y="0"/>
                  </a:lnTo>
                  <a:lnTo>
                    <a:pt x="56" y="0"/>
                  </a:lnTo>
                  <a:lnTo>
                    <a:pt x="44" y="1"/>
                  </a:lnTo>
                  <a:lnTo>
                    <a:pt x="33" y="4"/>
                  </a:lnTo>
                  <a:lnTo>
                    <a:pt x="25" y="9"/>
                  </a:lnTo>
                  <a:lnTo>
                    <a:pt x="16" y="17"/>
                  </a:lnTo>
                  <a:lnTo>
                    <a:pt x="8" y="25"/>
                  </a:lnTo>
                  <a:lnTo>
                    <a:pt x="4" y="35"/>
                  </a:lnTo>
                  <a:lnTo>
                    <a:pt x="1" y="47"/>
                  </a:lnTo>
                  <a:lnTo>
                    <a:pt x="0" y="59"/>
                  </a:lnTo>
                  <a:lnTo>
                    <a:pt x="0" y="671"/>
                  </a:lnTo>
                  <a:lnTo>
                    <a:pt x="0" y="671"/>
                  </a:lnTo>
                  <a:lnTo>
                    <a:pt x="1" y="683"/>
                  </a:lnTo>
                  <a:lnTo>
                    <a:pt x="4" y="694"/>
                  </a:lnTo>
                  <a:lnTo>
                    <a:pt x="8" y="704"/>
                  </a:lnTo>
                  <a:lnTo>
                    <a:pt x="16" y="713"/>
                  </a:lnTo>
                  <a:lnTo>
                    <a:pt x="25" y="721"/>
                  </a:lnTo>
                  <a:lnTo>
                    <a:pt x="33" y="726"/>
                  </a:lnTo>
                  <a:lnTo>
                    <a:pt x="44" y="729"/>
                  </a:lnTo>
                  <a:lnTo>
                    <a:pt x="56" y="730"/>
                  </a:lnTo>
                  <a:lnTo>
                    <a:pt x="961" y="730"/>
                  </a:lnTo>
                  <a:lnTo>
                    <a:pt x="961" y="730"/>
                  </a:lnTo>
                  <a:lnTo>
                    <a:pt x="973" y="729"/>
                  </a:lnTo>
                  <a:lnTo>
                    <a:pt x="983" y="726"/>
                  </a:lnTo>
                  <a:lnTo>
                    <a:pt x="992" y="721"/>
                  </a:lnTo>
                  <a:lnTo>
                    <a:pt x="1001" y="713"/>
                  </a:lnTo>
                  <a:lnTo>
                    <a:pt x="1007" y="704"/>
                  </a:lnTo>
                  <a:lnTo>
                    <a:pt x="1013" y="694"/>
                  </a:lnTo>
                  <a:lnTo>
                    <a:pt x="1016" y="683"/>
                  </a:lnTo>
                  <a:lnTo>
                    <a:pt x="1017" y="671"/>
                  </a:lnTo>
                  <a:lnTo>
                    <a:pt x="1017" y="59"/>
                  </a:lnTo>
                  <a:lnTo>
                    <a:pt x="1017" y="59"/>
                  </a:lnTo>
                  <a:lnTo>
                    <a:pt x="1016" y="47"/>
                  </a:lnTo>
                  <a:lnTo>
                    <a:pt x="1013" y="35"/>
                  </a:lnTo>
                  <a:lnTo>
                    <a:pt x="1007" y="25"/>
                  </a:lnTo>
                  <a:lnTo>
                    <a:pt x="1001" y="17"/>
                  </a:lnTo>
                  <a:lnTo>
                    <a:pt x="992" y="9"/>
                  </a:lnTo>
                  <a:lnTo>
                    <a:pt x="983" y="4"/>
                  </a:lnTo>
                  <a:lnTo>
                    <a:pt x="973" y="1"/>
                  </a:lnTo>
                  <a:lnTo>
                    <a:pt x="961" y="0"/>
                  </a:lnTo>
                  <a:lnTo>
                    <a:pt x="961" y="0"/>
                  </a:lnTo>
                  <a:close/>
                  <a:moveTo>
                    <a:pt x="954" y="667"/>
                  </a:moveTo>
                  <a:lnTo>
                    <a:pt x="63" y="667"/>
                  </a:lnTo>
                  <a:lnTo>
                    <a:pt x="63" y="63"/>
                  </a:lnTo>
                  <a:lnTo>
                    <a:pt x="954" y="63"/>
                  </a:lnTo>
                  <a:lnTo>
                    <a:pt x="954" y="667"/>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3" name="Freeform 51"/>
            <p:cNvSpPr>
              <a:spLocks noEditPoints="1"/>
            </p:cNvSpPr>
            <p:nvPr/>
          </p:nvSpPr>
          <p:spPr bwMode="auto">
            <a:xfrm>
              <a:off x="5214215" y="3893331"/>
              <a:ext cx="292455" cy="219342"/>
            </a:xfrm>
            <a:custGeom>
              <a:avLst/>
              <a:gdLst>
                <a:gd name="T0" fmla="*/ 96 w 1017"/>
                <a:gd name="T1" fmla="*/ 0 h 764"/>
                <a:gd name="T2" fmla="*/ 67 w 1017"/>
                <a:gd name="T3" fmla="*/ 4 h 764"/>
                <a:gd name="T4" fmla="*/ 42 w 1017"/>
                <a:gd name="T5" fmla="*/ 16 h 764"/>
                <a:gd name="T6" fmla="*/ 22 w 1017"/>
                <a:gd name="T7" fmla="*/ 36 h 764"/>
                <a:gd name="T8" fmla="*/ 8 w 1017"/>
                <a:gd name="T9" fmla="*/ 58 h 764"/>
                <a:gd name="T10" fmla="*/ 0 w 1017"/>
                <a:gd name="T11" fmla="*/ 86 h 764"/>
                <a:gd name="T12" fmla="*/ 0 w 1017"/>
                <a:gd name="T13" fmla="*/ 509 h 764"/>
                <a:gd name="T14" fmla="*/ 5 w 1017"/>
                <a:gd name="T15" fmla="*/ 538 h 764"/>
                <a:gd name="T16" fmla="*/ 16 w 1017"/>
                <a:gd name="T17" fmla="*/ 562 h 764"/>
                <a:gd name="T18" fmla="*/ 35 w 1017"/>
                <a:gd name="T19" fmla="*/ 583 h 764"/>
                <a:gd name="T20" fmla="*/ 58 w 1017"/>
                <a:gd name="T21" fmla="*/ 597 h 764"/>
                <a:gd name="T22" fmla="*/ 86 w 1017"/>
                <a:gd name="T23" fmla="*/ 604 h 764"/>
                <a:gd name="T24" fmla="*/ 922 w 1017"/>
                <a:gd name="T25" fmla="*/ 604 h 764"/>
                <a:gd name="T26" fmla="*/ 951 w 1017"/>
                <a:gd name="T27" fmla="*/ 600 h 764"/>
                <a:gd name="T28" fmla="*/ 976 w 1017"/>
                <a:gd name="T29" fmla="*/ 588 h 764"/>
                <a:gd name="T30" fmla="*/ 996 w 1017"/>
                <a:gd name="T31" fmla="*/ 570 h 764"/>
                <a:gd name="T32" fmla="*/ 1010 w 1017"/>
                <a:gd name="T33" fmla="*/ 546 h 764"/>
                <a:gd name="T34" fmla="*/ 1017 w 1017"/>
                <a:gd name="T35" fmla="*/ 518 h 764"/>
                <a:gd name="T36" fmla="*/ 1017 w 1017"/>
                <a:gd name="T37" fmla="*/ 96 h 764"/>
                <a:gd name="T38" fmla="*/ 1013 w 1017"/>
                <a:gd name="T39" fmla="*/ 68 h 764"/>
                <a:gd name="T40" fmla="*/ 1001 w 1017"/>
                <a:gd name="T41" fmla="*/ 42 h 764"/>
                <a:gd name="T42" fmla="*/ 983 w 1017"/>
                <a:gd name="T43" fmla="*/ 22 h 764"/>
                <a:gd name="T44" fmla="*/ 959 w 1017"/>
                <a:gd name="T45" fmla="*/ 8 h 764"/>
                <a:gd name="T46" fmla="*/ 932 w 1017"/>
                <a:gd name="T47" fmla="*/ 1 h 764"/>
                <a:gd name="T48" fmla="*/ 954 w 1017"/>
                <a:gd name="T49" fmla="*/ 509 h 764"/>
                <a:gd name="T50" fmla="*/ 952 w 1017"/>
                <a:gd name="T51" fmla="*/ 522 h 764"/>
                <a:gd name="T52" fmla="*/ 940 w 1017"/>
                <a:gd name="T53" fmla="*/ 536 h 764"/>
                <a:gd name="T54" fmla="*/ 922 w 1017"/>
                <a:gd name="T55" fmla="*/ 541 h 764"/>
                <a:gd name="T56" fmla="*/ 89 w 1017"/>
                <a:gd name="T57" fmla="*/ 540 h 764"/>
                <a:gd name="T58" fmla="*/ 73 w 1017"/>
                <a:gd name="T59" fmla="*/ 531 h 764"/>
                <a:gd name="T60" fmla="*/ 65 w 1017"/>
                <a:gd name="T61" fmla="*/ 515 h 764"/>
                <a:gd name="T62" fmla="*/ 64 w 1017"/>
                <a:gd name="T63" fmla="*/ 96 h 764"/>
                <a:gd name="T64" fmla="*/ 69 w 1017"/>
                <a:gd name="T65" fmla="*/ 77 h 764"/>
                <a:gd name="T66" fmla="*/ 83 w 1017"/>
                <a:gd name="T67" fmla="*/ 67 h 764"/>
                <a:gd name="T68" fmla="*/ 922 w 1017"/>
                <a:gd name="T69" fmla="*/ 63 h 764"/>
                <a:gd name="T70" fmla="*/ 935 w 1017"/>
                <a:gd name="T71" fmla="*/ 67 h 764"/>
                <a:gd name="T72" fmla="*/ 949 w 1017"/>
                <a:gd name="T73" fmla="*/ 77 h 764"/>
                <a:gd name="T74" fmla="*/ 954 w 1017"/>
                <a:gd name="T75" fmla="*/ 96 h 764"/>
                <a:gd name="T76" fmla="*/ 637 w 1017"/>
                <a:gd name="T77" fmla="*/ 669 h 764"/>
                <a:gd name="T78" fmla="*/ 633 w 1017"/>
                <a:gd name="T79" fmla="*/ 680 h 764"/>
                <a:gd name="T80" fmla="*/ 623 w 1017"/>
                <a:gd name="T81" fmla="*/ 694 h 764"/>
                <a:gd name="T82" fmla="*/ 604 w 1017"/>
                <a:gd name="T83" fmla="*/ 700 h 764"/>
                <a:gd name="T84" fmla="*/ 407 w 1017"/>
                <a:gd name="T85" fmla="*/ 700 h 764"/>
                <a:gd name="T86" fmla="*/ 391 w 1017"/>
                <a:gd name="T87" fmla="*/ 691 h 764"/>
                <a:gd name="T88" fmla="*/ 382 w 1017"/>
                <a:gd name="T89" fmla="*/ 675 h 764"/>
                <a:gd name="T90" fmla="*/ 47 w 1017"/>
                <a:gd name="T91" fmla="*/ 669 h 764"/>
                <a:gd name="T92" fmla="*/ 21 w 1017"/>
                <a:gd name="T93" fmla="*/ 676 h 764"/>
                <a:gd name="T94" fmla="*/ 3 w 1017"/>
                <a:gd name="T95" fmla="*/ 698 h 764"/>
                <a:gd name="T96" fmla="*/ 0 w 1017"/>
                <a:gd name="T97" fmla="*/ 716 h 764"/>
                <a:gd name="T98" fmla="*/ 8 w 1017"/>
                <a:gd name="T99" fmla="*/ 743 h 764"/>
                <a:gd name="T100" fmla="*/ 29 w 1017"/>
                <a:gd name="T101" fmla="*/ 760 h 764"/>
                <a:gd name="T102" fmla="*/ 970 w 1017"/>
                <a:gd name="T103" fmla="*/ 764 h 764"/>
                <a:gd name="T104" fmla="*/ 988 w 1017"/>
                <a:gd name="T105" fmla="*/ 760 h 764"/>
                <a:gd name="T106" fmla="*/ 1010 w 1017"/>
                <a:gd name="T107" fmla="*/ 743 h 764"/>
                <a:gd name="T108" fmla="*/ 1017 w 1017"/>
                <a:gd name="T109" fmla="*/ 716 h 764"/>
                <a:gd name="T110" fmla="*/ 1014 w 1017"/>
                <a:gd name="T111" fmla="*/ 698 h 764"/>
                <a:gd name="T112" fmla="*/ 997 w 1017"/>
                <a:gd name="T113" fmla="*/ 676 h 764"/>
                <a:gd name="T114" fmla="*/ 970 w 1017"/>
                <a:gd name="T115" fmla="*/ 669 h 7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7" h="764">
                  <a:moveTo>
                    <a:pt x="922" y="0"/>
                  </a:moveTo>
                  <a:lnTo>
                    <a:pt x="96" y="0"/>
                  </a:lnTo>
                  <a:lnTo>
                    <a:pt x="96" y="0"/>
                  </a:lnTo>
                  <a:lnTo>
                    <a:pt x="86" y="1"/>
                  </a:lnTo>
                  <a:lnTo>
                    <a:pt x="76" y="2"/>
                  </a:lnTo>
                  <a:lnTo>
                    <a:pt x="67" y="4"/>
                  </a:lnTo>
                  <a:lnTo>
                    <a:pt x="58" y="8"/>
                  </a:lnTo>
                  <a:lnTo>
                    <a:pt x="50" y="12"/>
                  </a:lnTo>
                  <a:lnTo>
                    <a:pt x="42" y="16"/>
                  </a:lnTo>
                  <a:lnTo>
                    <a:pt x="35" y="22"/>
                  </a:lnTo>
                  <a:lnTo>
                    <a:pt x="28" y="28"/>
                  </a:lnTo>
                  <a:lnTo>
                    <a:pt x="22" y="36"/>
                  </a:lnTo>
                  <a:lnTo>
                    <a:pt x="16" y="42"/>
                  </a:lnTo>
                  <a:lnTo>
                    <a:pt x="11" y="51"/>
                  </a:lnTo>
                  <a:lnTo>
                    <a:pt x="8" y="58"/>
                  </a:lnTo>
                  <a:lnTo>
                    <a:pt x="5" y="68"/>
                  </a:lnTo>
                  <a:lnTo>
                    <a:pt x="2" y="76"/>
                  </a:lnTo>
                  <a:lnTo>
                    <a:pt x="0" y="86"/>
                  </a:lnTo>
                  <a:lnTo>
                    <a:pt x="0" y="96"/>
                  </a:lnTo>
                  <a:lnTo>
                    <a:pt x="0" y="509"/>
                  </a:lnTo>
                  <a:lnTo>
                    <a:pt x="0" y="509"/>
                  </a:lnTo>
                  <a:lnTo>
                    <a:pt x="0" y="518"/>
                  </a:lnTo>
                  <a:lnTo>
                    <a:pt x="2" y="528"/>
                  </a:lnTo>
                  <a:lnTo>
                    <a:pt x="5" y="538"/>
                  </a:lnTo>
                  <a:lnTo>
                    <a:pt x="8" y="546"/>
                  </a:lnTo>
                  <a:lnTo>
                    <a:pt x="11" y="555"/>
                  </a:lnTo>
                  <a:lnTo>
                    <a:pt x="16" y="562"/>
                  </a:lnTo>
                  <a:lnTo>
                    <a:pt x="22" y="570"/>
                  </a:lnTo>
                  <a:lnTo>
                    <a:pt x="28" y="576"/>
                  </a:lnTo>
                  <a:lnTo>
                    <a:pt x="35" y="583"/>
                  </a:lnTo>
                  <a:lnTo>
                    <a:pt x="42" y="588"/>
                  </a:lnTo>
                  <a:lnTo>
                    <a:pt x="50" y="594"/>
                  </a:lnTo>
                  <a:lnTo>
                    <a:pt x="58" y="597"/>
                  </a:lnTo>
                  <a:lnTo>
                    <a:pt x="67" y="600"/>
                  </a:lnTo>
                  <a:lnTo>
                    <a:pt x="76" y="603"/>
                  </a:lnTo>
                  <a:lnTo>
                    <a:pt x="86" y="604"/>
                  </a:lnTo>
                  <a:lnTo>
                    <a:pt x="96" y="604"/>
                  </a:lnTo>
                  <a:lnTo>
                    <a:pt x="922" y="604"/>
                  </a:lnTo>
                  <a:lnTo>
                    <a:pt x="922" y="604"/>
                  </a:lnTo>
                  <a:lnTo>
                    <a:pt x="932" y="604"/>
                  </a:lnTo>
                  <a:lnTo>
                    <a:pt x="941" y="603"/>
                  </a:lnTo>
                  <a:lnTo>
                    <a:pt x="951" y="600"/>
                  </a:lnTo>
                  <a:lnTo>
                    <a:pt x="959" y="597"/>
                  </a:lnTo>
                  <a:lnTo>
                    <a:pt x="968" y="594"/>
                  </a:lnTo>
                  <a:lnTo>
                    <a:pt x="976" y="588"/>
                  </a:lnTo>
                  <a:lnTo>
                    <a:pt x="983" y="583"/>
                  </a:lnTo>
                  <a:lnTo>
                    <a:pt x="990" y="576"/>
                  </a:lnTo>
                  <a:lnTo>
                    <a:pt x="996" y="570"/>
                  </a:lnTo>
                  <a:lnTo>
                    <a:pt x="1001" y="562"/>
                  </a:lnTo>
                  <a:lnTo>
                    <a:pt x="1007" y="555"/>
                  </a:lnTo>
                  <a:lnTo>
                    <a:pt x="1010" y="546"/>
                  </a:lnTo>
                  <a:lnTo>
                    <a:pt x="1013" y="538"/>
                  </a:lnTo>
                  <a:lnTo>
                    <a:pt x="1015" y="528"/>
                  </a:lnTo>
                  <a:lnTo>
                    <a:pt x="1017" y="518"/>
                  </a:lnTo>
                  <a:lnTo>
                    <a:pt x="1017" y="509"/>
                  </a:lnTo>
                  <a:lnTo>
                    <a:pt x="1017" y="96"/>
                  </a:lnTo>
                  <a:lnTo>
                    <a:pt x="1017" y="96"/>
                  </a:lnTo>
                  <a:lnTo>
                    <a:pt x="1017" y="86"/>
                  </a:lnTo>
                  <a:lnTo>
                    <a:pt x="1015" y="76"/>
                  </a:lnTo>
                  <a:lnTo>
                    <a:pt x="1013" y="68"/>
                  </a:lnTo>
                  <a:lnTo>
                    <a:pt x="1010" y="58"/>
                  </a:lnTo>
                  <a:lnTo>
                    <a:pt x="1007" y="51"/>
                  </a:lnTo>
                  <a:lnTo>
                    <a:pt x="1001" y="42"/>
                  </a:lnTo>
                  <a:lnTo>
                    <a:pt x="996" y="36"/>
                  </a:lnTo>
                  <a:lnTo>
                    <a:pt x="990" y="28"/>
                  </a:lnTo>
                  <a:lnTo>
                    <a:pt x="983" y="22"/>
                  </a:lnTo>
                  <a:lnTo>
                    <a:pt x="976" y="16"/>
                  </a:lnTo>
                  <a:lnTo>
                    <a:pt x="968" y="12"/>
                  </a:lnTo>
                  <a:lnTo>
                    <a:pt x="959" y="8"/>
                  </a:lnTo>
                  <a:lnTo>
                    <a:pt x="951" y="4"/>
                  </a:lnTo>
                  <a:lnTo>
                    <a:pt x="941" y="2"/>
                  </a:lnTo>
                  <a:lnTo>
                    <a:pt x="932" y="1"/>
                  </a:lnTo>
                  <a:lnTo>
                    <a:pt x="922" y="0"/>
                  </a:lnTo>
                  <a:lnTo>
                    <a:pt x="922" y="0"/>
                  </a:lnTo>
                  <a:close/>
                  <a:moveTo>
                    <a:pt x="954" y="509"/>
                  </a:moveTo>
                  <a:lnTo>
                    <a:pt x="954" y="509"/>
                  </a:lnTo>
                  <a:lnTo>
                    <a:pt x="953" y="515"/>
                  </a:lnTo>
                  <a:lnTo>
                    <a:pt x="952" y="522"/>
                  </a:lnTo>
                  <a:lnTo>
                    <a:pt x="949" y="527"/>
                  </a:lnTo>
                  <a:lnTo>
                    <a:pt x="944" y="531"/>
                  </a:lnTo>
                  <a:lnTo>
                    <a:pt x="940" y="536"/>
                  </a:lnTo>
                  <a:lnTo>
                    <a:pt x="935" y="539"/>
                  </a:lnTo>
                  <a:lnTo>
                    <a:pt x="928" y="540"/>
                  </a:lnTo>
                  <a:lnTo>
                    <a:pt x="922" y="541"/>
                  </a:lnTo>
                  <a:lnTo>
                    <a:pt x="96" y="541"/>
                  </a:lnTo>
                  <a:lnTo>
                    <a:pt x="96" y="541"/>
                  </a:lnTo>
                  <a:lnTo>
                    <a:pt x="89" y="540"/>
                  </a:lnTo>
                  <a:lnTo>
                    <a:pt x="83" y="539"/>
                  </a:lnTo>
                  <a:lnTo>
                    <a:pt x="78" y="536"/>
                  </a:lnTo>
                  <a:lnTo>
                    <a:pt x="73" y="531"/>
                  </a:lnTo>
                  <a:lnTo>
                    <a:pt x="69" y="527"/>
                  </a:lnTo>
                  <a:lnTo>
                    <a:pt x="66" y="522"/>
                  </a:lnTo>
                  <a:lnTo>
                    <a:pt x="65" y="515"/>
                  </a:lnTo>
                  <a:lnTo>
                    <a:pt x="64" y="509"/>
                  </a:lnTo>
                  <a:lnTo>
                    <a:pt x="64" y="96"/>
                  </a:lnTo>
                  <a:lnTo>
                    <a:pt x="64" y="96"/>
                  </a:lnTo>
                  <a:lnTo>
                    <a:pt x="65" y="89"/>
                  </a:lnTo>
                  <a:lnTo>
                    <a:pt x="66" y="84"/>
                  </a:lnTo>
                  <a:lnTo>
                    <a:pt x="69" y="77"/>
                  </a:lnTo>
                  <a:lnTo>
                    <a:pt x="73" y="73"/>
                  </a:lnTo>
                  <a:lnTo>
                    <a:pt x="78" y="69"/>
                  </a:lnTo>
                  <a:lnTo>
                    <a:pt x="83" y="67"/>
                  </a:lnTo>
                  <a:lnTo>
                    <a:pt x="89" y="65"/>
                  </a:lnTo>
                  <a:lnTo>
                    <a:pt x="96" y="63"/>
                  </a:lnTo>
                  <a:lnTo>
                    <a:pt x="922" y="63"/>
                  </a:lnTo>
                  <a:lnTo>
                    <a:pt x="922" y="63"/>
                  </a:lnTo>
                  <a:lnTo>
                    <a:pt x="928" y="65"/>
                  </a:lnTo>
                  <a:lnTo>
                    <a:pt x="935" y="67"/>
                  </a:lnTo>
                  <a:lnTo>
                    <a:pt x="940" y="69"/>
                  </a:lnTo>
                  <a:lnTo>
                    <a:pt x="944" y="73"/>
                  </a:lnTo>
                  <a:lnTo>
                    <a:pt x="949" y="77"/>
                  </a:lnTo>
                  <a:lnTo>
                    <a:pt x="952" y="84"/>
                  </a:lnTo>
                  <a:lnTo>
                    <a:pt x="953" y="89"/>
                  </a:lnTo>
                  <a:lnTo>
                    <a:pt x="954" y="96"/>
                  </a:lnTo>
                  <a:lnTo>
                    <a:pt x="954" y="509"/>
                  </a:lnTo>
                  <a:close/>
                  <a:moveTo>
                    <a:pt x="970" y="669"/>
                  </a:moveTo>
                  <a:lnTo>
                    <a:pt x="637" y="669"/>
                  </a:lnTo>
                  <a:lnTo>
                    <a:pt x="637" y="669"/>
                  </a:lnTo>
                  <a:lnTo>
                    <a:pt x="635" y="675"/>
                  </a:lnTo>
                  <a:lnTo>
                    <a:pt x="633" y="680"/>
                  </a:lnTo>
                  <a:lnTo>
                    <a:pt x="631" y="686"/>
                  </a:lnTo>
                  <a:lnTo>
                    <a:pt x="627" y="691"/>
                  </a:lnTo>
                  <a:lnTo>
                    <a:pt x="623" y="694"/>
                  </a:lnTo>
                  <a:lnTo>
                    <a:pt x="617" y="698"/>
                  </a:lnTo>
                  <a:lnTo>
                    <a:pt x="611" y="700"/>
                  </a:lnTo>
                  <a:lnTo>
                    <a:pt x="604" y="700"/>
                  </a:lnTo>
                  <a:lnTo>
                    <a:pt x="413" y="700"/>
                  </a:lnTo>
                  <a:lnTo>
                    <a:pt x="413" y="700"/>
                  </a:lnTo>
                  <a:lnTo>
                    <a:pt x="407" y="700"/>
                  </a:lnTo>
                  <a:lnTo>
                    <a:pt x="402" y="698"/>
                  </a:lnTo>
                  <a:lnTo>
                    <a:pt x="396" y="694"/>
                  </a:lnTo>
                  <a:lnTo>
                    <a:pt x="391" y="691"/>
                  </a:lnTo>
                  <a:lnTo>
                    <a:pt x="388" y="686"/>
                  </a:lnTo>
                  <a:lnTo>
                    <a:pt x="384" y="680"/>
                  </a:lnTo>
                  <a:lnTo>
                    <a:pt x="382" y="675"/>
                  </a:lnTo>
                  <a:lnTo>
                    <a:pt x="381" y="669"/>
                  </a:lnTo>
                  <a:lnTo>
                    <a:pt x="47" y="669"/>
                  </a:lnTo>
                  <a:lnTo>
                    <a:pt x="47" y="669"/>
                  </a:lnTo>
                  <a:lnTo>
                    <a:pt x="38" y="670"/>
                  </a:lnTo>
                  <a:lnTo>
                    <a:pt x="29" y="672"/>
                  </a:lnTo>
                  <a:lnTo>
                    <a:pt x="21" y="676"/>
                  </a:lnTo>
                  <a:lnTo>
                    <a:pt x="14" y="683"/>
                  </a:lnTo>
                  <a:lnTo>
                    <a:pt x="8" y="689"/>
                  </a:lnTo>
                  <a:lnTo>
                    <a:pt x="3" y="698"/>
                  </a:lnTo>
                  <a:lnTo>
                    <a:pt x="1" y="706"/>
                  </a:lnTo>
                  <a:lnTo>
                    <a:pt x="0" y="716"/>
                  </a:lnTo>
                  <a:lnTo>
                    <a:pt x="0" y="716"/>
                  </a:lnTo>
                  <a:lnTo>
                    <a:pt x="1" y="725"/>
                  </a:lnTo>
                  <a:lnTo>
                    <a:pt x="3" y="734"/>
                  </a:lnTo>
                  <a:lnTo>
                    <a:pt x="8" y="743"/>
                  </a:lnTo>
                  <a:lnTo>
                    <a:pt x="14" y="750"/>
                  </a:lnTo>
                  <a:lnTo>
                    <a:pt x="21" y="756"/>
                  </a:lnTo>
                  <a:lnTo>
                    <a:pt x="29" y="760"/>
                  </a:lnTo>
                  <a:lnTo>
                    <a:pt x="38" y="763"/>
                  </a:lnTo>
                  <a:lnTo>
                    <a:pt x="47" y="764"/>
                  </a:lnTo>
                  <a:lnTo>
                    <a:pt x="970" y="764"/>
                  </a:lnTo>
                  <a:lnTo>
                    <a:pt x="970" y="764"/>
                  </a:lnTo>
                  <a:lnTo>
                    <a:pt x="980" y="763"/>
                  </a:lnTo>
                  <a:lnTo>
                    <a:pt x="988" y="760"/>
                  </a:lnTo>
                  <a:lnTo>
                    <a:pt x="997" y="756"/>
                  </a:lnTo>
                  <a:lnTo>
                    <a:pt x="1003" y="750"/>
                  </a:lnTo>
                  <a:lnTo>
                    <a:pt x="1010" y="743"/>
                  </a:lnTo>
                  <a:lnTo>
                    <a:pt x="1014" y="734"/>
                  </a:lnTo>
                  <a:lnTo>
                    <a:pt x="1016" y="725"/>
                  </a:lnTo>
                  <a:lnTo>
                    <a:pt x="1017" y="716"/>
                  </a:lnTo>
                  <a:lnTo>
                    <a:pt x="1017" y="716"/>
                  </a:lnTo>
                  <a:lnTo>
                    <a:pt x="1016" y="706"/>
                  </a:lnTo>
                  <a:lnTo>
                    <a:pt x="1014" y="698"/>
                  </a:lnTo>
                  <a:lnTo>
                    <a:pt x="1010" y="689"/>
                  </a:lnTo>
                  <a:lnTo>
                    <a:pt x="1003" y="683"/>
                  </a:lnTo>
                  <a:lnTo>
                    <a:pt x="997" y="676"/>
                  </a:lnTo>
                  <a:lnTo>
                    <a:pt x="988" y="672"/>
                  </a:lnTo>
                  <a:lnTo>
                    <a:pt x="980" y="670"/>
                  </a:lnTo>
                  <a:lnTo>
                    <a:pt x="970" y="669"/>
                  </a:lnTo>
                  <a:lnTo>
                    <a:pt x="970" y="669"/>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4" name="Freeform 52"/>
            <p:cNvSpPr>
              <a:spLocks noEditPoints="1"/>
            </p:cNvSpPr>
            <p:nvPr/>
          </p:nvSpPr>
          <p:spPr bwMode="auto">
            <a:xfrm>
              <a:off x="4710159" y="3291217"/>
              <a:ext cx="292455" cy="246580"/>
            </a:xfrm>
            <a:custGeom>
              <a:avLst/>
              <a:gdLst>
                <a:gd name="T0" fmla="*/ 392 w 1017"/>
                <a:gd name="T1" fmla="*/ 364 h 858"/>
                <a:gd name="T2" fmla="*/ 352 w 1017"/>
                <a:gd name="T3" fmla="*/ 304 h 858"/>
                <a:gd name="T4" fmla="*/ 336 w 1017"/>
                <a:gd name="T5" fmla="*/ 259 h 858"/>
                <a:gd name="T6" fmla="*/ 295 w 1017"/>
                <a:gd name="T7" fmla="*/ 264 h 858"/>
                <a:gd name="T8" fmla="*/ 293 w 1017"/>
                <a:gd name="T9" fmla="*/ 333 h 858"/>
                <a:gd name="T10" fmla="*/ 369 w 1017"/>
                <a:gd name="T11" fmla="*/ 426 h 858"/>
                <a:gd name="T12" fmla="*/ 457 w 1017"/>
                <a:gd name="T13" fmla="*/ 442 h 858"/>
                <a:gd name="T14" fmla="*/ 476 w 1017"/>
                <a:gd name="T15" fmla="*/ 406 h 858"/>
                <a:gd name="T16" fmla="*/ 445 w 1017"/>
                <a:gd name="T17" fmla="*/ 380 h 858"/>
                <a:gd name="T18" fmla="*/ 813 w 1017"/>
                <a:gd name="T19" fmla="*/ 511 h 858"/>
                <a:gd name="T20" fmla="*/ 793 w 1017"/>
                <a:gd name="T21" fmla="*/ 592 h 858"/>
                <a:gd name="T22" fmla="*/ 710 w 1017"/>
                <a:gd name="T23" fmla="*/ 660 h 858"/>
                <a:gd name="T24" fmla="*/ 645 w 1017"/>
                <a:gd name="T25" fmla="*/ 677 h 858"/>
                <a:gd name="T26" fmla="*/ 642 w 1017"/>
                <a:gd name="T27" fmla="*/ 716 h 858"/>
                <a:gd name="T28" fmla="*/ 709 w 1017"/>
                <a:gd name="T29" fmla="*/ 727 h 858"/>
                <a:gd name="T30" fmla="*/ 839 w 1017"/>
                <a:gd name="T31" fmla="*/ 639 h 858"/>
                <a:gd name="T32" fmla="*/ 873 w 1017"/>
                <a:gd name="T33" fmla="*/ 518 h 858"/>
                <a:gd name="T34" fmla="*/ 842 w 1017"/>
                <a:gd name="T35" fmla="*/ 492 h 858"/>
                <a:gd name="T36" fmla="*/ 645 w 1017"/>
                <a:gd name="T37" fmla="*/ 81 h 858"/>
                <a:gd name="T38" fmla="*/ 490 w 1017"/>
                <a:gd name="T39" fmla="*/ 3 h 858"/>
                <a:gd name="T40" fmla="*/ 373 w 1017"/>
                <a:gd name="T41" fmla="*/ 8 h 858"/>
                <a:gd name="T42" fmla="*/ 273 w 1017"/>
                <a:gd name="T43" fmla="*/ 56 h 858"/>
                <a:gd name="T44" fmla="*/ 201 w 1017"/>
                <a:gd name="T45" fmla="*/ 137 h 858"/>
                <a:gd name="T46" fmla="*/ 162 w 1017"/>
                <a:gd name="T47" fmla="*/ 242 h 858"/>
                <a:gd name="T48" fmla="*/ 169 w 1017"/>
                <a:gd name="T49" fmla="*/ 363 h 858"/>
                <a:gd name="T50" fmla="*/ 59 w 1017"/>
                <a:gd name="T51" fmla="*/ 441 h 858"/>
                <a:gd name="T52" fmla="*/ 0 w 1017"/>
                <a:gd name="T53" fmla="*/ 583 h 858"/>
                <a:gd name="T54" fmla="*/ 19 w 1017"/>
                <a:gd name="T55" fmla="*/ 702 h 858"/>
                <a:gd name="T56" fmla="*/ 155 w 1017"/>
                <a:gd name="T57" fmla="*/ 838 h 858"/>
                <a:gd name="T58" fmla="*/ 699 w 1017"/>
                <a:gd name="T59" fmla="*/ 858 h 858"/>
                <a:gd name="T60" fmla="*/ 786 w 1017"/>
                <a:gd name="T61" fmla="*/ 842 h 858"/>
                <a:gd name="T62" fmla="*/ 895 w 1017"/>
                <a:gd name="T63" fmla="*/ 783 h 858"/>
                <a:gd name="T64" fmla="*/ 973 w 1017"/>
                <a:gd name="T65" fmla="*/ 689 h 858"/>
                <a:gd name="T66" fmla="*/ 1014 w 1017"/>
                <a:gd name="T67" fmla="*/ 573 h 858"/>
                <a:gd name="T68" fmla="*/ 1012 w 1017"/>
                <a:gd name="T69" fmla="*/ 460 h 858"/>
                <a:gd name="T70" fmla="*/ 967 w 1017"/>
                <a:gd name="T71" fmla="*/ 346 h 858"/>
                <a:gd name="T72" fmla="*/ 886 w 1017"/>
                <a:gd name="T73" fmla="*/ 258 h 858"/>
                <a:gd name="T74" fmla="*/ 777 w 1017"/>
                <a:gd name="T75" fmla="*/ 203 h 858"/>
                <a:gd name="T76" fmla="*/ 692 w 1017"/>
                <a:gd name="T77" fmla="*/ 795 h 858"/>
                <a:gd name="T78" fmla="*/ 147 w 1017"/>
                <a:gd name="T79" fmla="*/ 761 h 858"/>
                <a:gd name="T80" fmla="*/ 67 w 1017"/>
                <a:gd name="T81" fmla="*/ 642 h 858"/>
                <a:gd name="T82" fmla="*/ 80 w 1017"/>
                <a:gd name="T83" fmla="*/ 523 h 858"/>
                <a:gd name="T84" fmla="*/ 169 w 1017"/>
                <a:gd name="T85" fmla="*/ 432 h 858"/>
                <a:gd name="T86" fmla="*/ 239 w 1017"/>
                <a:gd name="T87" fmla="*/ 400 h 858"/>
                <a:gd name="T88" fmla="*/ 226 w 1017"/>
                <a:gd name="T89" fmla="*/ 330 h 858"/>
                <a:gd name="T90" fmla="*/ 249 w 1017"/>
                <a:gd name="T91" fmla="*/ 180 h 858"/>
                <a:gd name="T92" fmla="*/ 379 w 1017"/>
                <a:gd name="T93" fmla="*/ 73 h 858"/>
                <a:gd name="T94" fmla="*/ 518 w 1017"/>
                <a:gd name="T95" fmla="*/ 75 h 858"/>
                <a:gd name="T96" fmla="*/ 630 w 1017"/>
                <a:gd name="T97" fmla="*/ 163 h 858"/>
                <a:gd name="T98" fmla="*/ 667 w 1017"/>
                <a:gd name="T99" fmla="*/ 244 h 858"/>
                <a:gd name="T100" fmla="*/ 718 w 1017"/>
                <a:gd name="T101" fmla="*/ 256 h 858"/>
                <a:gd name="T102" fmla="*/ 858 w 1017"/>
                <a:gd name="T103" fmla="*/ 318 h 858"/>
                <a:gd name="T104" fmla="*/ 948 w 1017"/>
                <a:gd name="T105" fmla="*/ 471 h 858"/>
                <a:gd name="T106" fmla="*/ 948 w 1017"/>
                <a:gd name="T107" fmla="*/ 577 h 858"/>
                <a:gd name="T108" fmla="*/ 842 w 1017"/>
                <a:gd name="T109" fmla="*/ 743 h 858"/>
                <a:gd name="T110" fmla="*/ 697 w 1017"/>
                <a:gd name="T111" fmla="*/ 794 h 8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7" h="858">
                  <a:moveTo>
                    <a:pt x="445" y="380"/>
                  </a:moveTo>
                  <a:lnTo>
                    <a:pt x="445" y="380"/>
                  </a:lnTo>
                  <a:lnTo>
                    <a:pt x="436" y="380"/>
                  </a:lnTo>
                  <a:lnTo>
                    <a:pt x="426" y="379"/>
                  </a:lnTo>
                  <a:lnTo>
                    <a:pt x="416" y="376"/>
                  </a:lnTo>
                  <a:lnTo>
                    <a:pt x="408" y="373"/>
                  </a:lnTo>
                  <a:lnTo>
                    <a:pt x="399" y="370"/>
                  </a:lnTo>
                  <a:lnTo>
                    <a:pt x="392" y="364"/>
                  </a:lnTo>
                  <a:lnTo>
                    <a:pt x="384" y="359"/>
                  </a:lnTo>
                  <a:lnTo>
                    <a:pt x="378" y="353"/>
                  </a:lnTo>
                  <a:lnTo>
                    <a:pt x="371" y="346"/>
                  </a:lnTo>
                  <a:lnTo>
                    <a:pt x="366" y="339"/>
                  </a:lnTo>
                  <a:lnTo>
                    <a:pt x="360" y="331"/>
                  </a:lnTo>
                  <a:lnTo>
                    <a:pt x="357" y="323"/>
                  </a:lnTo>
                  <a:lnTo>
                    <a:pt x="354" y="314"/>
                  </a:lnTo>
                  <a:lnTo>
                    <a:pt x="352" y="304"/>
                  </a:lnTo>
                  <a:lnTo>
                    <a:pt x="350" y="296"/>
                  </a:lnTo>
                  <a:lnTo>
                    <a:pt x="350" y="285"/>
                  </a:lnTo>
                  <a:lnTo>
                    <a:pt x="350" y="285"/>
                  </a:lnTo>
                  <a:lnTo>
                    <a:pt x="349" y="280"/>
                  </a:lnTo>
                  <a:lnTo>
                    <a:pt x="346" y="273"/>
                  </a:lnTo>
                  <a:lnTo>
                    <a:pt x="344" y="268"/>
                  </a:lnTo>
                  <a:lnTo>
                    <a:pt x="340" y="264"/>
                  </a:lnTo>
                  <a:lnTo>
                    <a:pt x="336" y="259"/>
                  </a:lnTo>
                  <a:lnTo>
                    <a:pt x="330" y="256"/>
                  </a:lnTo>
                  <a:lnTo>
                    <a:pt x="324" y="254"/>
                  </a:lnTo>
                  <a:lnTo>
                    <a:pt x="317" y="254"/>
                  </a:lnTo>
                  <a:lnTo>
                    <a:pt x="317" y="254"/>
                  </a:lnTo>
                  <a:lnTo>
                    <a:pt x="311" y="254"/>
                  </a:lnTo>
                  <a:lnTo>
                    <a:pt x="306" y="256"/>
                  </a:lnTo>
                  <a:lnTo>
                    <a:pt x="299" y="259"/>
                  </a:lnTo>
                  <a:lnTo>
                    <a:pt x="295" y="264"/>
                  </a:lnTo>
                  <a:lnTo>
                    <a:pt x="291" y="268"/>
                  </a:lnTo>
                  <a:lnTo>
                    <a:pt x="289" y="273"/>
                  </a:lnTo>
                  <a:lnTo>
                    <a:pt x="286" y="280"/>
                  </a:lnTo>
                  <a:lnTo>
                    <a:pt x="285" y="285"/>
                  </a:lnTo>
                  <a:lnTo>
                    <a:pt x="285" y="285"/>
                  </a:lnTo>
                  <a:lnTo>
                    <a:pt x="286" y="302"/>
                  </a:lnTo>
                  <a:lnTo>
                    <a:pt x="289" y="317"/>
                  </a:lnTo>
                  <a:lnTo>
                    <a:pt x="293" y="333"/>
                  </a:lnTo>
                  <a:lnTo>
                    <a:pt x="298" y="347"/>
                  </a:lnTo>
                  <a:lnTo>
                    <a:pt x="305" y="361"/>
                  </a:lnTo>
                  <a:lnTo>
                    <a:pt x="313" y="374"/>
                  </a:lnTo>
                  <a:lnTo>
                    <a:pt x="322" y="387"/>
                  </a:lnTo>
                  <a:lnTo>
                    <a:pt x="332" y="398"/>
                  </a:lnTo>
                  <a:lnTo>
                    <a:pt x="343" y="408"/>
                  </a:lnTo>
                  <a:lnTo>
                    <a:pt x="356" y="417"/>
                  </a:lnTo>
                  <a:lnTo>
                    <a:pt x="369" y="426"/>
                  </a:lnTo>
                  <a:lnTo>
                    <a:pt x="383" y="432"/>
                  </a:lnTo>
                  <a:lnTo>
                    <a:pt x="398" y="437"/>
                  </a:lnTo>
                  <a:lnTo>
                    <a:pt x="413" y="442"/>
                  </a:lnTo>
                  <a:lnTo>
                    <a:pt x="428" y="444"/>
                  </a:lnTo>
                  <a:lnTo>
                    <a:pt x="445" y="445"/>
                  </a:lnTo>
                  <a:lnTo>
                    <a:pt x="445" y="445"/>
                  </a:lnTo>
                  <a:lnTo>
                    <a:pt x="452" y="444"/>
                  </a:lnTo>
                  <a:lnTo>
                    <a:pt x="457" y="442"/>
                  </a:lnTo>
                  <a:lnTo>
                    <a:pt x="462" y="439"/>
                  </a:lnTo>
                  <a:lnTo>
                    <a:pt x="468" y="435"/>
                  </a:lnTo>
                  <a:lnTo>
                    <a:pt x="471" y="431"/>
                  </a:lnTo>
                  <a:lnTo>
                    <a:pt x="474" y="426"/>
                  </a:lnTo>
                  <a:lnTo>
                    <a:pt x="476" y="419"/>
                  </a:lnTo>
                  <a:lnTo>
                    <a:pt x="476" y="413"/>
                  </a:lnTo>
                  <a:lnTo>
                    <a:pt x="476" y="413"/>
                  </a:lnTo>
                  <a:lnTo>
                    <a:pt x="476" y="406"/>
                  </a:lnTo>
                  <a:lnTo>
                    <a:pt x="474" y="401"/>
                  </a:lnTo>
                  <a:lnTo>
                    <a:pt x="471" y="394"/>
                  </a:lnTo>
                  <a:lnTo>
                    <a:pt x="468" y="390"/>
                  </a:lnTo>
                  <a:lnTo>
                    <a:pt x="462" y="386"/>
                  </a:lnTo>
                  <a:lnTo>
                    <a:pt x="457" y="384"/>
                  </a:lnTo>
                  <a:lnTo>
                    <a:pt x="452" y="382"/>
                  </a:lnTo>
                  <a:lnTo>
                    <a:pt x="445" y="380"/>
                  </a:lnTo>
                  <a:lnTo>
                    <a:pt x="445" y="380"/>
                  </a:lnTo>
                  <a:close/>
                  <a:moveTo>
                    <a:pt x="842" y="492"/>
                  </a:moveTo>
                  <a:lnTo>
                    <a:pt x="842" y="492"/>
                  </a:lnTo>
                  <a:lnTo>
                    <a:pt x="836" y="493"/>
                  </a:lnTo>
                  <a:lnTo>
                    <a:pt x="830" y="494"/>
                  </a:lnTo>
                  <a:lnTo>
                    <a:pt x="825" y="497"/>
                  </a:lnTo>
                  <a:lnTo>
                    <a:pt x="820" y="502"/>
                  </a:lnTo>
                  <a:lnTo>
                    <a:pt x="816" y="506"/>
                  </a:lnTo>
                  <a:lnTo>
                    <a:pt x="813" y="511"/>
                  </a:lnTo>
                  <a:lnTo>
                    <a:pt x="811" y="518"/>
                  </a:lnTo>
                  <a:lnTo>
                    <a:pt x="811" y="524"/>
                  </a:lnTo>
                  <a:lnTo>
                    <a:pt x="811" y="524"/>
                  </a:lnTo>
                  <a:lnTo>
                    <a:pt x="810" y="538"/>
                  </a:lnTo>
                  <a:lnTo>
                    <a:pt x="808" y="553"/>
                  </a:lnTo>
                  <a:lnTo>
                    <a:pt x="805" y="566"/>
                  </a:lnTo>
                  <a:lnTo>
                    <a:pt x="799" y="580"/>
                  </a:lnTo>
                  <a:lnTo>
                    <a:pt x="793" y="592"/>
                  </a:lnTo>
                  <a:lnTo>
                    <a:pt x="786" y="604"/>
                  </a:lnTo>
                  <a:lnTo>
                    <a:pt x="778" y="615"/>
                  </a:lnTo>
                  <a:lnTo>
                    <a:pt x="768" y="625"/>
                  </a:lnTo>
                  <a:lnTo>
                    <a:pt x="758" y="635"/>
                  </a:lnTo>
                  <a:lnTo>
                    <a:pt x="748" y="642"/>
                  </a:lnTo>
                  <a:lnTo>
                    <a:pt x="736" y="650"/>
                  </a:lnTo>
                  <a:lnTo>
                    <a:pt x="723" y="656"/>
                  </a:lnTo>
                  <a:lnTo>
                    <a:pt x="710" y="660"/>
                  </a:lnTo>
                  <a:lnTo>
                    <a:pt x="696" y="664"/>
                  </a:lnTo>
                  <a:lnTo>
                    <a:pt x="682" y="667"/>
                  </a:lnTo>
                  <a:lnTo>
                    <a:pt x="667" y="667"/>
                  </a:lnTo>
                  <a:lnTo>
                    <a:pt x="667" y="667"/>
                  </a:lnTo>
                  <a:lnTo>
                    <a:pt x="661" y="668"/>
                  </a:lnTo>
                  <a:lnTo>
                    <a:pt x="655" y="670"/>
                  </a:lnTo>
                  <a:lnTo>
                    <a:pt x="650" y="672"/>
                  </a:lnTo>
                  <a:lnTo>
                    <a:pt x="645" y="677"/>
                  </a:lnTo>
                  <a:lnTo>
                    <a:pt x="642" y="681"/>
                  </a:lnTo>
                  <a:lnTo>
                    <a:pt x="638" y="686"/>
                  </a:lnTo>
                  <a:lnTo>
                    <a:pt x="636" y="693"/>
                  </a:lnTo>
                  <a:lnTo>
                    <a:pt x="635" y="699"/>
                  </a:lnTo>
                  <a:lnTo>
                    <a:pt x="635" y="699"/>
                  </a:lnTo>
                  <a:lnTo>
                    <a:pt x="636" y="706"/>
                  </a:lnTo>
                  <a:lnTo>
                    <a:pt x="638" y="711"/>
                  </a:lnTo>
                  <a:lnTo>
                    <a:pt x="642" y="716"/>
                  </a:lnTo>
                  <a:lnTo>
                    <a:pt x="645" y="722"/>
                  </a:lnTo>
                  <a:lnTo>
                    <a:pt x="650" y="725"/>
                  </a:lnTo>
                  <a:lnTo>
                    <a:pt x="655" y="728"/>
                  </a:lnTo>
                  <a:lnTo>
                    <a:pt x="661" y="730"/>
                  </a:lnTo>
                  <a:lnTo>
                    <a:pt x="667" y="730"/>
                  </a:lnTo>
                  <a:lnTo>
                    <a:pt x="667" y="730"/>
                  </a:lnTo>
                  <a:lnTo>
                    <a:pt x="689" y="729"/>
                  </a:lnTo>
                  <a:lnTo>
                    <a:pt x="709" y="727"/>
                  </a:lnTo>
                  <a:lnTo>
                    <a:pt x="728" y="722"/>
                  </a:lnTo>
                  <a:lnTo>
                    <a:pt x="748" y="714"/>
                  </a:lnTo>
                  <a:lnTo>
                    <a:pt x="766" y="706"/>
                  </a:lnTo>
                  <a:lnTo>
                    <a:pt x="783" y="696"/>
                  </a:lnTo>
                  <a:lnTo>
                    <a:pt x="799" y="683"/>
                  </a:lnTo>
                  <a:lnTo>
                    <a:pt x="813" y="670"/>
                  </a:lnTo>
                  <a:lnTo>
                    <a:pt x="827" y="655"/>
                  </a:lnTo>
                  <a:lnTo>
                    <a:pt x="839" y="639"/>
                  </a:lnTo>
                  <a:lnTo>
                    <a:pt x="850" y="623"/>
                  </a:lnTo>
                  <a:lnTo>
                    <a:pt x="858" y="605"/>
                  </a:lnTo>
                  <a:lnTo>
                    <a:pt x="865" y="585"/>
                  </a:lnTo>
                  <a:lnTo>
                    <a:pt x="870" y="566"/>
                  </a:lnTo>
                  <a:lnTo>
                    <a:pt x="873" y="545"/>
                  </a:lnTo>
                  <a:lnTo>
                    <a:pt x="874" y="524"/>
                  </a:lnTo>
                  <a:lnTo>
                    <a:pt x="874" y="524"/>
                  </a:lnTo>
                  <a:lnTo>
                    <a:pt x="873" y="518"/>
                  </a:lnTo>
                  <a:lnTo>
                    <a:pt x="871" y="511"/>
                  </a:lnTo>
                  <a:lnTo>
                    <a:pt x="869" y="506"/>
                  </a:lnTo>
                  <a:lnTo>
                    <a:pt x="865" y="502"/>
                  </a:lnTo>
                  <a:lnTo>
                    <a:pt x="860" y="497"/>
                  </a:lnTo>
                  <a:lnTo>
                    <a:pt x="855" y="494"/>
                  </a:lnTo>
                  <a:lnTo>
                    <a:pt x="849" y="493"/>
                  </a:lnTo>
                  <a:lnTo>
                    <a:pt x="842" y="492"/>
                  </a:lnTo>
                  <a:lnTo>
                    <a:pt x="842" y="492"/>
                  </a:lnTo>
                  <a:close/>
                  <a:moveTo>
                    <a:pt x="716" y="192"/>
                  </a:moveTo>
                  <a:lnTo>
                    <a:pt x="716" y="192"/>
                  </a:lnTo>
                  <a:lnTo>
                    <a:pt x="707" y="171"/>
                  </a:lnTo>
                  <a:lnTo>
                    <a:pt x="697" y="151"/>
                  </a:lnTo>
                  <a:lnTo>
                    <a:pt x="686" y="132"/>
                  </a:lnTo>
                  <a:lnTo>
                    <a:pt x="674" y="113"/>
                  </a:lnTo>
                  <a:lnTo>
                    <a:pt x="660" y="96"/>
                  </a:lnTo>
                  <a:lnTo>
                    <a:pt x="645" y="81"/>
                  </a:lnTo>
                  <a:lnTo>
                    <a:pt x="629" y="66"/>
                  </a:lnTo>
                  <a:lnTo>
                    <a:pt x="611" y="52"/>
                  </a:lnTo>
                  <a:lnTo>
                    <a:pt x="593" y="40"/>
                  </a:lnTo>
                  <a:lnTo>
                    <a:pt x="574" y="30"/>
                  </a:lnTo>
                  <a:lnTo>
                    <a:pt x="554" y="21"/>
                  </a:lnTo>
                  <a:lnTo>
                    <a:pt x="533" y="14"/>
                  </a:lnTo>
                  <a:lnTo>
                    <a:pt x="512" y="7"/>
                  </a:lnTo>
                  <a:lnTo>
                    <a:pt x="490" y="3"/>
                  </a:lnTo>
                  <a:lnTo>
                    <a:pt x="468" y="1"/>
                  </a:lnTo>
                  <a:lnTo>
                    <a:pt x="445" y="0"/>
                  </a:lnTo>
                  <a:lnTo>
                    <a:pt x="445" y="0"/>
                  </a:lnTo>
                  <a:lnTo>
                    <a:pt x="430" y="0"/>
                  </a:lnTo>
                  <a:lnTo>
                    <a:pt x="415" y="1"/>
                  </a:lnTo>
                  <a:lnTo>
                    <a:pt x="401" y="3"/>
                  </a:lnTo>
                  <a:lnTo>
                    <a:pt x="387" y="5"/>
                  </a:lnTo>
                  <a:lnTo>
                    <a:pt x="373" y="8"/>
                  </a:lnTo>
                  <a:lnTo>
                    <a:pt x="359" y="12"/>
                  </a:lnTo>
                  <a:lnTo>
                    <a:pt x="346" y="17"/>
                  </a:lnTo>
                  <a:lnTo>
                    <a:pt x="334" y="22"/>
                  </a:lnTo>
                  <a:lnTo>
                    <a:pt x="321" y="27"/>
                  </a:lnTo>
                  <a:lnTo>
                    <a:pt x="309" y="34"/>
                  </a:lnTo>
                  <a:lnTo>
                    <a:pt x="296" y="40"/>
                  </a:lnTo>
                  <a:lnTo>
                    <a:pt x="285" y="48"/>
                  </a:lnTo>
                  <a:lnTo>
                    <a:pt x="273" y="56"/>
                  </a:lnTo>
                  <a:lnTo>
                    <a:pt x="263" y="65"/>
                  </a:lnTo>
                  <a:lnTo>
                    <a:pt x="252" y="74"/>
                  </a:lnTo>
                  <a:lnTo>
                    <a:pt x="242" y="83"/>
                  </a:lnTo>
                  <a:lnTo>
                    <a:pt x="233" y="93"/>
                  </a:lnTo>
                  <a:lnTo>
                    <a:pt x="224" y="104"/>
                  </a:lnTo>
                  <a:lnTo>
                    <a:pt x="216" y="114"/>
                  </a:lnTo>
                  <a:lnTo>
                    <a:pt x="207" y="125"/>
                  </a:lnTo>
                  <a:lnTo>
                    <a:pt x="201" y="137"/>
                  </a:lnTo>
                  <a:lnTo>
                    <a:pt x="193" y="149"/>
                  </a:lnTo>
                  <a:lnTo>
                    <a:pt x="187" y="162"/>
                  </a:lnTo>
                  <a:lnTo>
                    <a:pt x="181" y="174"/>
                  </a:lnTo>
                  <a:lnTo>
                    <a:pt x="176" y="187"/>
                  </a:lnTo>
                  <a:lnTo>
                    <a:pt x="172" y="200"/>
                  </a:lnTo>
                  <a:lnTo>
                    <a:pt x="167" y="214"/>
                  </a:lnTo>
                  <a:lnTo>
                    <a:pt x="164" y="228"/>
                  </a:lnTo>
                  <a:lnTo>
                    <a:pt x="162" y="242"/>
                  </a:lnTo>
                  <a:lnTo>
                    <a:pt x="160" y="256"/>
                  </a:lnTo>
                  <a:lnTo>
                    <a:pt x="159" y="271"/>
                  </a:lnTo>
                  <a:lnTo>
                    <a:pt x="159" y="285"/>
                  </a:lnTo>
                  <a:lnTo>
                    <a:pt x="159" y="285"/>
                  </a:lnTo>
                  <a:lnTo>
                    <a:pt x="159" y="305"/>
                  </a:lnTo>
                  <a:lnTo>
                    <a:pt x="161" y="325"/>
                  </a:lnTo>
                  <a:lnTo>
                    <a:pt x="165" y="344"/>
                  </a:lnTo>
                  <a:lnTo>
                    <a:pt x="169" y="363"/>
                  </a:lnTo>
                  <a:lnTo>
                    <a:pt x="169" y="363"/>
                  </a:lnTo>
                  <a:lnTo>
                    <a:pt x="151" y="371"/>
                  </a:lnTo>
                  <a:lnTo>
                    <a:pt x="133" y="379"/>
                  </a:lnTo>
                  <a:lnTo>
                    <a:pt x="117" y="389"/>
                  </a:lnTo>
                  <a:lnTo>
                    <a:pt x="101" y="401"/>
                  </a:lnTo>
                  <a:lnTo>
                    <a:pt x="86" y="413"/>
                  </a:lnTo>
                  <a:lnTo>
                    <a:pt x="72" y="427"/>
                  </a:lnTo>
                  <a:lnTo>
                    <a:pt x="59" y="441"/>
                  </a:lnTo>
                  <a:lnTo>
                    <a:pt x="47" y="456"/>
                  </a:lnTo>
                  <a:lnTo>
                    <a:pt x="36" y="472"/>
                  </a:lnTo>
                  <a:lnTo>
                    <a:pt x="27" y="489"/>
                  </a:lnTo>
                  <a:lnTo>
                    <a:pt x="19" y="507"/>
                  </a:lnTo>
                  <a:lnTo>
                    <a:pt x="12" y="525"/>
                  </a:lnTo>
                  <a:lnTo>
                    <a:pt x="6" y="544"/>
                  </a:lnTo>
                  <a:lnTo>
                    <a:pt x="3" y="564"/>
                  </a:lnTo>
                  <a:lnTo>
                    <a:pt x="0" y="583"/>
                  </a:lnTo>
                  <a:lnTo>
                    <a:pt x="0" y="604"/>
                  </a:lnTo>
                  <a:lnTo>
                    <a:pt x="0" y="604"/>
                  </a:lnTo>
                  <a:lnTo>
                    <a:pt x="0" y="617"/>
                  </a:lnTo>
                  <a:lnTo>
                    <a:pt x="1" y="629"/>
                  </a:lnTo>
                  <a:lnTo>
                    <a:pt x="2" y="642"/>
                  </a:lnTo>
                  <a:lnTo>
                    <a:pt x="4" y="655"/>
                  </a:lnTo>
                  <a:lnTo>
                    <a:pt x="11" y="679"/>
                  </a:lnTo>
                  <a:lnTo>
                    <a:pt x="19" y="702"/>
                  </a:lnTo>
                  <a:lnTo>
                    <a:pt x="30" y="725"/>
                  </a:lnTo>
                  <a:lnTo>
                    <a:pt x="43" y="745"/>
                  </a:lnTo>
                  <a:lnTo>
                    <a:pt x="58" y="766"/>
                  </a:lnTo>
                  <a:lnTo>
                    <a:pt x="74" y="784"/>
                  </a:lnTo>
                  <a:lnTo>
                    <a:pt x="92" y="800"/>
                  </a:lnTo>
                  <a:lnTo>
                    <a:pt x="111" y="815"/>
                  </a:lnTo>
                  <a:lnTo>
                    <a:pt x="133" y="827"/>
                  </a:lnTo>
                  <a:lnTo>
                    <a:pt x="155" y="838"/>
                  </a:lnTo>
                  <a:lnTo>
                    <a:pt x="178" y="846"/>
                  </a:lnTo>
                  <a:lnTo>
                    <a:pt x="203" y="853"/>
                  </a:lnTo>
                  <a:lnTo>
                    <a:pt x="216" y="855"/>
                  </a:lnTo>
                  <a:lnTo>
                    <a:pt x="228" y="857"/>
                  </a:lnTo>
                  <a:lnTo>
                    <a:pt x="241" y="858"/>
                  </a:lnTo>
                  <a:lnTo>
                    <a:pt x="254" y="858"/>
                  </a:lnTo>
                  <a:lnTo>
                    <a:pt x="699" y="858"/>
                  </a:lnTo>
                  <a:lnTo>
                    <a:pt x="699" y="858"/>
                  </a:lnTo>
                  <a:lnTo>
                    <a:pt x="704" y="858"/>
                  </a:lnTo>
                  <a:lnTo>
                    <a:pt x="708" y="857"/>
                  </a:lnTo>
                  <a:lnTo>
                    <a:pt x="708" y="857"/>
                  </a:lnTo>
                  <a:lnTo>
                    <a:pt x="724" y="855"/>
                  </a:lnTo>
                  <a:lnTo>
                    <a:pt x="740" y="853"/>
                  </a:lnTo>
                  <a:lnTo>
                    <a:pt x="756" y="849"/>
                  </a:lnTo>
                  <a:lnTo>
                    <a:pt x="771" y="846"/>
                  </a:lnTo>
                  <a:lnTo>
                    <a:pt x="786" y="842"/>
                  </a:lnTo>
                  <a:lnTo>
                    <a:pt x="801" y="836"/>
                  </a:lnTo>
                  <a:lnTo>
                    <a:pt x="815" y="830"/>
                  </a:lnTo>
                  <a:lnTo>
                    <a:pt x="829" y="824"/>
                  </a:lnTo>
                  <a:lnTo>
                    <a:pt x="843" y="817"/>
                  </a:lnTo>
                  <a:lnTo>
                    <a:pt x="857" y="810"/>
                  </a:lnTo>
                  <a:lnTo>
                    <a:pt x="870" y="801"/>
                  </a:lnTo>
                  <a:lnTo>
                    <a:pt x="882" y="792"/>
                  </a:lnTo>
                  <a:lnTo>
                    <a:pt x="895" y="783"/>
                  </a:lnTo>
                  <a:lnTo>
                    <a:pt x="907" y="773"/>
                  </a:lnTo>
                  <a:lnTo>
                    <a:pt x="917" y="762"/>
                  </a:lnTo>
                  <a:lnTo>
                    <a:pt x="928" y="752"/>
                  </a:lnTo>
                  <a:lnTo>
                    <a:pt x="938" y="740"/>
                  </a:lnTo>
                  <a:lnTo>
                    <a:pt x="947" y="728"/>
                  </a:lnTo>
                  <a:lnTo>
                    <a:pt x="957" y="715"/>
                  </a:lnTo>
                  <a:lnTo>
                    <a:pt x="966" y="702"/>
                  </a:lnTo>
                  <a:lnTo>
                    <a:pt x="973" y="689"/>
                  </a:lnTo>
                  <a:lnTo>
                    <a:pt x="981" y="677"/>
                  </a:lnTo>
                  <a:lnTo>
                    <a:pt x="987" y="663"/>
                  </a:lnTo>
                  <a:lnTo>
                    <a:pt x="993" y="648"/>
                  </a:lnTo>
                  <a:lnTo>
                    <a:pt x="999" y="634"/>
                  </a:lnTo>
                  <a:lnTo>
                    <a:pt x="1003" y="619"/>
                  </a:lnTo>
                  <a:lnTo>
                    <a:pt x="1007" y="604"/>
                  </a:lnTo>
                  <a:lnTo>
                    <a:pt x="1011" y="589"/>
                  </a:lnTo>
                  <a:lnTo>
                    <a:pt x="1014" y="573"/>
                  </a:lnTo>
                  <a:lnTo>
                    <a:pt x="1016" y="556"/>
                  </a:lnTo>
                  <a:lnTo>
                    <a:pt x="1017" y="540"/>
                  </a:lnTo>
                  <a:lnTo>
                    <a:pt x="1017" y="524"/>
                  </a:lnTo>
                  <a:lnTo>
                    <a:pt x="1017" y="524"/>
                  </a:lnTo>
                  <a:lnTo>
                    <a:pt x="1017" y="508"/>
                  </a:lnTo>
                  <a:lnTo>
                    <a:pt x="1016" y="492"/>
                  </a:lnTo>
                  <a:lnTo>
                    <a:pt x="1014" y="476"/>
                  </a:lnTo>
                  <a:lnTo>
                    <a:pt x="1012" y="460"/>
                  </a:lnTo>
                  <a:lnTo>
                    <a:pt x="1008" y="445"/>
                  </a:lnTo>
                  <a:lnTo>
                    <a:pt x="1004" y="430"/>
                  </a:lnTo>
                  <a:lnTo>
                    <a:pt x="1000" y="415"/>
                  </a:lnTo>
                  <a:lnTo>
                    <a:pt x="995" y="401"/>
                  </a:lnTo>
                  <a:lnTo>
                    <a:pt x="988" y="387"/>
                  </a:lnTo>
                  <a:lnTo>
                    <a:pt x="982" y="373"/>
                  </a:lnTo>
                  <a:lnTo>
                    <a:pt x="974" y="359"/>
                  </a:lnTo>
                  <a:lnTo>
                    <a:pt x="967" y="346"/>
                  </a:lnTo>
                  <a:lnTo>
                    <a:pt x="958" y="333"/>
                  </a:lnTo>
                  <a:lnTo>
                    <a:pt x="949" y="321"/>
                  </a:lnTo>
                  <a:lnTo>
                    <a:pt x="940" y="310"/>
                  </a:lnTo>
                  <a:lnTo>
                    <a:pt x="930" y="299"/>
                  </a:lnTo>
                  <a:lnTo>
                    <a:pt x="920" y="287"/>
                  </a:lnTo>
                  <a:lnTo>
                    <a:pt x="909" y="277"/>
                  </a:lnTo>
                  <a:lnTo>
                    <a:pt x="898" y="267"/>
                  </a:lnTo>
                  <a:lnTo>
                    <a:pt x="886" y="258"/>
                  </a:lnTo>
                  <a:lnTo>
                    <a:pt x="873" y="250"/>
                  </a:lnTo>
                  <a:lnTo>
                    <a:pt x="861" y="241"/>
                  </a:lnTo>
                  <a:lnTo>
                    <a:pt x="848" y="233"/>
                  </a:lnTo>
                  <a:lnTo>
                    <a:pt x="835" y="226"/>
                  </a:lnTo>
                  <a:lnTo>
                    <a:pt x="821" y="220"/>
                  </a:lnTo>
                  <a:lnTo>
                    <a:pt x="807" y="213"/>
                  </a:lnTo>
                  <a:lnTo>
                    <a:pt x="792" y="208"/>
                  </a:lnTo>
                  <a:lnTo>
                    <a:pt x="777" y="203"/>
                  </a:lnTo>
                  <a:lnTo>
                    <a:pt x="762" y="199"/>
                  </a:lnTo>
                  <a:lnTo>
                    <a:pt x="747" y="196"/>
                  </a:lnTo>
                  <a:lnTo>
                    <a:pt x="731" y="194"/>
                  </a:lnTo>
                  <a:lnTo>
                    <a:pt x="716" y="192"/>
                  </a:lnTo>
                  <a:lnTo>
                    <a:pt x="716" y="192"/>
                  </a:lnTo>
                  <a:close/>
                  <a:moveTo>
                    <a:pt x="697" y="794"/>
                  </a:moveTo>
                  <a:lnTo>
                    <a:pt x="697" y="794"/>
                  </a:lnTo>
                  <a:lnTo>
                    <a:pt x="692" y="795"/>
                  </a:lnTo>
                  <a:lnTo>
                    <a:pt x="254" y="795"/>
                  </a:lnTo>
                  <a:lnTo>
                    <a:pt x="254" y="795"/>
                  </a:lnTo>
                  <a:lnTo>
                    <a:pt x="235" y="794"/>
                  </a:lnTo>
                  <a:lnTo>
                    <a:pt x="216" y="790"/>
                  </a:lnTo>
                  <a:lnTo>
                    <a:pt x="197" y="786"/>
                  </a:lnTo>
                  <a:lnTo>
                    <a:pt x="180" y="780"/>
                  </a:lnTo>
                  <a:lnTo>
                    <a:pt x="163" y="771"/>
                  </a:lnTo>
                  <a:lnTo>
                    <a:pt x="147" y="761"/>
                  </a:lnTo>
                  <a:lnTo>
                    <a:pt x="133" y="751"/>
                  </a:lnTo>
                  <a:lnTo>
                    <a:pt x="119" y="739"/>
                  </a:lnTo>
                  <a:lnTo>
                    <a:pt x="107" y="725"/>
                  </a:lnTo>
                  <a:lnTo>
                    <a:pt x="95" y="710"/>
                  </a:lnTo>
                  <a:lnTo>
                    <a:pt x="86" y="695"/>
                  </a:lnTo>
                  <a:lnTo>
                    <a:pt x="78" y="678"/>
                  </a:lnTo>
                  <a:lnTo>
                    <a:pt x="72" y="660"/>
                  </a:lnTo>
                  <a:lnTo>
                    <a:pt x="67" y="642"/>
                  </a:lnTo>
                  <a:lnTo>
                    <a:pt x="64" y="623"/>
                  </a:lnTo>
                  <a:lnTo>
                    <a:pt x="63" y="604"/>
                  </a:lnTo>
                  <a:lnTo>
                    <a:pt x="63" y="604"/>
                  </a:lnTo>
                  <a:lnTo>
                    <a:pt x="64" y="586"/>
                  </a:lnTo>
                  <a:lnTo>
                    <a:pt x="66" y="570"/>
                  </a:lnTo>
                  <a:lnTo>
                    <a:pt x="70" y="554"/>
                  </a:lnTo>
                  <a:lnTo>
                    <a:pt x="75" y="538"/>
                  </a:lnTo>
                  <a:lnTo>
                    <a:pt x="80" y="523"/>
                  </a:lnTo>
                  <a:lnTo>
                    <a:pt x="88" y="509"/>
                  </a:lnTo>
                  <a:lnTo>
                    <a:pt x="96" y="495"/>
                  </a:lnTo>
                  <a:lnTo>
                    <a:pt x="106" y="482"/>
                  </a:lnTo>
                  <a:lnTo>
                    <a:pt x="117" y="471"/>
                  </a:lnTo>
                  <a:lnTo>
                    <a:pt x="129" y="460"/>
                  </a:lnTo>
                  <a:lnTo>
                    <a:pt x="142" y="449"/>
                  </a:lnTo>
                  <a:lnTo>
                    <a:pt x="155" y="441"/>
                  </a:lnTo>
                  <a:lnTo>
                    <a:pt x="169" y="432"/>
                  </a:lnTo>
                  <a:lnTo>
                    <a:pt x="184" y="426"/>
                  </a:lnTo>
                  <a:lnTo>
                    <a:pt x="201" y="420"/>
                  </a:lnTo>
                  <a:lnTo>
                    <a:pt x="217" y="416"/>
                  </a:lnTo>
                  <a:lnTo>
                    <a:pt x="217" y="416"/>
                  </a:lnTo>
                  <a:lnTo>
                    <a:pt x="223" y="414"/>
                  </a:lnTo>
                  <a:lnTo>
                    <a:pt x="229" y="411"/>
                  </a:lnTo>
                  <a:lnTo>
                    <a:pt x="235" y="406"/>
                  </a:lnTo>
                  <a:lnTo>
                    <a:pt x="239" y="400"/>
                  </a:lnTo>
                  <a:lnTo>
                    <a:pt x="239" y="400"/>
                  </a:lnTo>
                  <a:lnTo>
                    <a:pt x="241" y="393"/>
                  </a:lnTo>
                  <a:lnTo>
                    <a:pt x="242" y="387"/>
                  </a:lnTo>
                  <a:lnTo>
                    <a:pt x="242" y="379"/>
                  </a:lnTo>
                  <a:lnTo>
                    <a:pt x="240" y="373"/>
                  </a:lnTo>
                  <a:lnTo>
                    <a:pt x="240" y="373"/>
                  </a:lnTo>
                  <a:lnTo>
                    <a:pt x="232" y="351"/>
                  </a:lnTo>
                  <a:lnTo>
                    <a:pt x="226" y="330"/>
                  </a:lnTo>
                  <a:lnTo>
                    <a:pt x="223" y="308"/>
                  </a:lnTo>
                  <a:lnTo>
                    <a:pt x="222" y="285"/>
                  </a:lnTo>
                  <a:lnTo>
                    <a:pt x="222" y="285"/>
                  </a:lnTo>
                  <a:lnTo>
                    <a:pt x="223" y="262"/>
                  </a:lnTo>
                  <a:lnTo>
                    <a:pt x="226" y="241"/>
                  </a:lnTo>
                  <a:lnTo>
                    <a:pt x="232" y="220"/>
                  </a:lnTo>
                  <a:lnTo>
                    <a:pt x="239" y="199"/>
                  </a:lnTo>
                  <a:lnTo>
                    <a:pt x="249" y="180"/>
                  </a:lnTo>
                  <a:lnTo>
                    <a:pt x="261" y="162"/>
                  </a:lnTo>
                  <a:lnTo>
                    <a:pt x="273" y="144"/>
                  </a:lnTo>
                  <a:lnTo>
                    <a:pt x="287" y="128"/>
                  </a:lnTo>
                  <a:lnTo>
                    <a:pt x="304" y="113"/>
                  </a:lnTo>
                  <a:lnTo>
                    <a:pt x="321" y="100"/>
                  </a:lnTo>
                  <a:lnTo>
                    <a:pt x="339" y="90"/>
                  </a:lnTo>
                  <a:lnTo>
                    <a:pt x="358" y="80"/>
                  </a:lnTo>
                  <a:lnTo>
                    <a:pt x="379" y="73"/>
                  </a:lnTo>
                  <a:lnTo>
                    <a:pt x="400" y="67"/>
                  </a:lnTo>
                  <a:lnTo>
                    <a:pt x="422" y="64"/>
                  </a:lnTo>
                  <a:lnTo>
                    <a:pt x="445" y="63"/>
                  </a:lnTo>
                  <a:lnTo>
                    <a:pt x="445" y="63"/>
                  </a:lnTo>
                  <a:lnTo>
                    <a:pt x="463" y="64"/>
                  </a:lnTo>
                  <a:lnTo>
                    <a:pt x="482" y="66"/>
                  </a:lnTo>
                  <a:lnTo>
                    <a:pt x="500" y="70"/>
                  </a:lnTo>
                  <a:lnTo>
                    <a:pt x="518" y="75"/>
                  </a:lnTo>
                  <a:lnTo>
                    <a:pt x="534" y="82"/>
                  </a:lnTo>
                  <a:lnTo>
                    <a:pt x="551" y="90"/>
                  </a:lnTo>
                  <a:lnTo>
                    <a:pt x="566" y="99"/>
                  </a:lnTo>
                  <a:lnTo>
                    <a:pt x="581" y="110"/>
                  </a:lnTo>
                  <a:lnTo>
                    <a:pt x="595" y="121"/>
                  </a:lnTo>
                  <a:lnTo>
                    <a:pt x="607" y="134"/>
                  </a:lnTo>
                  <a:lnTo>
                    <a:pt x="619" y="148"/>
                  </a:lnTo>
                  <a:lnTo>
                    <a:pt x="630" y="163"/>
                  </a:lnTo>
                  <a:lnTo>
                    <a:pt x="639" y="178"/>
                  </a:lnTo>
                  <a:lnTo>
                    <a:pt x="648" y="195"/>
                  </a:lnTo>
                  <a:lnTo>
                    <a:pt x="654" y="212"/>
                  </a:lnTo>
                  <a:lnTo>
                    <a:pt x="660" y="230"/>
                  </a:lnTo>
                  <a:lnTo>
                    <a:pt x="660" y="230"/>
                  </a:lnTo>
                  <a:lnTo>
                    <a:pt x="662" y="236"/>
                  </a:lnTo>
                  <a:lnTo>
                    <a:pt x="664" y="240"/>
                  </a:lnTo>
                  <a:lnTo>
                    <a:pt x="667" y="244"/>
                  </a:lnTo>
                  <a:lnTo>
                    <a:pt x="672" y="247"/>
                  </a:lnTo>
                  <a:lnTo>
                    <a:pt x="676" y="250"/>
                  </a:lnTo>
                  <a:lnTo>
                    <a:pt x="680" y="252"/>
                  </a:lnTo>
                  <a:lnTo>
                    <a:pt x="684" y="254"/>
                  </a:lnTo>
                  <a:lnTo>
                    <a:pt x="690" y="254"/>
                  </a:lnTo>
                  <a:lnTo>
                    <a:pt x="690" y="254"/>
                  </a:lnTo>
                  <a:lnTo>
                    <a:pt x="704" y="255"/>
                  </a:lnTo>
                  <a:lnTo>
                    <a:pt x="718" y="256"/>
                  </a:lnTo>
                  <a:lnTo>
                    <a:pt x="731" y="258"/>
                  </a:lnTo>
                  <a:lnTo>
                    <a:pt x="743" y="260"/>
                  </a:lnTo>
                  <a:lnTo>
                    <a:pt x="756" y="264"/>
                  </a:lnTo>
                  <a:lnTo>
                    <a:pt x="769" y="268"/>
                  </a:lnTo>
                  <a:lnTo>
                    <a:pt x="794" y="277"/>
                  </a:lnTo>
                  <a:lnTo>
                    <a:pt x="816" y="288"/>
                  </a:lnTo>
                  <a:lnTo>
                    <a:pt x="839" y="302"/>
                  </a:lnTo>
                  <a:lnTo>
                    <a:pt x="858" y="318"/>
                  </a:lnTo>
                  <a:lnTo>
                    <a:pt x="878" y="335"/>
                  </a:lnTo>
                  <a:lnTo>
                    <a:pt x="895" y="354"/>
                  </a:lnTo>
                  <a:lnTo>
                    <a:pt x="910" y="375"/>
                  </a:lnTo>
                  <a:lnTo>
                    <a:pt x="923" y="397"/>
                  </a:lnTo>
                  <a:lnTo>
                    <a:pt x="933" y="420"/>
                  </a:lnTo>
                  <a:lnTo>
                    <a:pt x="942" y="445"/>
                  </a:lnTo>
                  <a:lnTo>
                    <a:pt x="945" y="458"/>
                  </a:lnTo>
                  <a:lnTo>
                    <a:pt x="948" y="471"/>
                  </a:lnTo>
                  <a:lnTo>
                    <a:pt x="951" y="483"/>
                  </a:lnTo>
                  <a:lnTo>
                    <a:pt x="953" y="496"/>
                  </a:lnTo>
                  <a:lnTo>
                    <a:pt x="954" y="510"/>
                  </a:lnTo>
                  <a:lnTo>
                    <a:pt x="954" y="524"/>
                  </a:lnTo>
                  <a:lnTo>
                    <a:pt x="954" y="524"/>
                  </a:lnTo>
                  <a:lnTo>
                    <a:pt x="954" y="537"/>
                  </a:lnTo>
                  <a:lnTo>
                    <a:pt x="953" y="551"/>
                  </a:lnTo>
                  <a:lnTo>
                    <a:pt x="948" y="577"/>
                  </a:lnTo>
                  <a:lnTo>
                    <a:pt x="942" y="601"/>
                  </a:lnTo>
                  <a:lnTo>
                    <a:pt x="933" y="626"/>
                  </a:lnTo>
                  <a:lnTo>
                    <a:pt x="924" y="649"/>
                  </a:lnTo>
                  <a:lnTo>
                    <a:pt x="911" y="670"/>
                  </a:lnTo>
                  <a:lnTo>
                    <a:pt x="896" y="691"/>
                  </a:lnTo>
                  <a:lnTo>
                    <a:pt x="880" y="710"/>
                  </a:lnTo>
                  <a:lnTo>
                    <a:pt x="861" y="727"/>
                  </a:lnTo>
                  <a:lnTo>
                    <a:pt x="842" y="743"/>
                  </a:lnTo>
                  <a:lnTo>
                    <a:pt x="821" y="757"/>
                  </a:lnTo>
                  <a:lnTo>
                    <a:pt x="798" y="769"/>
                  </a:lnTo>
                  <a:lnTo>
                    <a:pt x="775" y="779"/>
                  </a:lnTo>
                  <a:lnTo>
                    <a:pt x="750" y="786"/>
                  </a:lnTo>
                  <a:lnTo>
                    <a:pt x="724" y="791"/>
                  </a:lnTo>
                  <a:lnTo>
                    <a:pt x="711" y="792"/>
                  </a:lnTo>
                  <a:lnTo>
                    <a:pt x="697" y="794"/>
                  </a:lnTo>
                  <a:lnTo>
                    <a:pt x="697" y="79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5" name="Freeform 53"/>
            <p:cNvSpPr>
              <a:spLocks noEditPoints="1"/>
            </p:cNvSpPr>
            <p:nvPr/>
          </p:nvSpPr>
          <p:spPr bwMode="auto">
            <a:xfrm>
              <a:off x="8238551" y="4440968"/>
              <a:ext cx="293889" cy="291022"/>
            </a:xfrm>
            <a:custGeom>
              <a:avLst/>
              <a:gdLst>
                <a:gd name="T0" fmla="*/ 895 w 1023"/>
                <a:gd name="T1" fmla="*/ 311 h 1017"/>
                <a:gd name="T2" fmla="*/ 918 w 1023"/>
                <a:gd name="T3" fmla="*/ 214 h 1017"/>
                <a:gd name="T4" fmla="*/ 984 w 1023"/>
                <a:gd name="T5" fmla="*/ 143 h 1017"/>
                <a:gd name="T6" fmla="*/ 885 w 1023"/>
                <a:gd name="T7" fmla="*/ 8 h 1017"/>
                <a:gd name="T8" fmla="*/ 845 w 1023"/>
                <a:gd name="T9" fmla="*/ 5 h 1017"/>
                <a:gd name="T10" fmla="*/ 747 w 1023"/>
                <a:gd name="T11" fmla="*/ 69 h 1017"/>
                <a:gd name="T12" fmla="*/ 631 w 1023"/>
                <a:gd name="T13" fmla="*/ 78 h 1017"/>
                <a:gd name="T14" fmla="*/ 534 w 1023"/>
                <a:gd name="T15" fmla="*/ 10 h 1017"/>
                <a:gd name="T16" fmla="*/ 518 w 1023"/>
                <a:gd name="T17" fmla="*/ 1 h 1017"/>
                <a:gd name="T18" fmla="*/ 495 w 1023"/>
                <a:gd name="T19" fmla="*/ 5 h 1017"/>
                <a:gd name="T20" fmla="*/ 473 w 1023"/>
                <a:gd name="T21" fmla="*/ 28 h 1017"/>
                <a:gd name="T22" fmla="*/ 358 w 1023"/>
                <a:gd name="T23" fmla="*/ 85 h 1017"/>
                <a:gd name="T24" fmla="*/ 238 w 1023"/>
                <a:gd name="T25" fmla="*/ 48 h 1017"/>
                <a:gd name="T26" fmla="*/ 162 w 1023"/>
                <a:gd name="T27" fmla="*/ 0 h 1017"/>
                <a:gd name="T28" fmla="*/ 37 w 1023"/>
                <a:gd name="T29" fmla="*/ 116 h 1017"/>
                <a:gd name="T30" fmla="*/ 49 w 1023"/>
                <a:gd name="T31" fmla="*/ 153 h 1017"/>
                <a:gd name="T32" fmla="*/ 122 w 1023"/>
                <a:gd name="T33" fmla="*/ 249 h 1017"/>
                <a:gd name="T34" fmla="*/ 112 w 1023"/>
                <a:gd name="T35" fmla="*/ 367 h 1017"/>
                <a:gd name="T36" fmla="*/ 18 w 1023"/>
                <a:gd name="T37" fmla="*/ 511 h 1017"/>
                <a:gd name="T38" fmla="*/ 2 w 1023"/>
                <a:gd name="T39" fmla="*/ 597 h 1017"/>
                <a:gd name="T40" fmla="*/ 47 w 1023"/>
                <a:gd name="T41" fmla="*/ 690 h 1017"/>
                <a:gd name="T42" fmla="*/ 198 w 1023"/>
                <a:gd name="T43" fmla="*/ 796 h 1017"/>
                <a:gd name="T44" fmla="*/ 460 w 1023"/>
                <a:gd name="T45" fmla="*/ 976 h 1017"/>
                <a:gd name="T46" fmla="*/ 512 w 1023"/>
                <a:gd name="T47" fmla="*/ 1017 h 1017"/>
                <a:gd name="T48" fmla="*/ 536 w 1023"/>
                <a:gd name="T49" fmla="*/ 1006 h 1017"/>
                <a:gd name="T50" fmla="*/ 584 w 1023"/>
                <a:gd name="T51" fmla="*/ 958 h 1017"/>
                <a:gd name="T52" fmla="*/ 827 w 1023"/>
                <a:gd name="T53" fmla="*/ 796 h 1017"/>
                <a:gd name="T54" fmla="*/ 988 w 1023"/>
                <a:gd name="T55" fmla="*/ 678 h 1017"/>
                <a:gd name="T56" fmla="*/ 1023 w 1023"/>
                <a:gd name="T57" fmla="*/ 587 h 1017"/>
                <a:gd name="T58" fmla="*/ 1000 w 1023"/>
                <a:gd name="T59" fmla="*/ 499 h 1017"/>
                <a:gd name="T60" fmla="*/ 952 w 1023"/>
                <a:gd name="T61" fmla="*/ 617 h 1017"/>
                <a:gd name="T62" fmla="*/ 853 w 1023"/>
                <a:gd name="T63" fmla="*/ 706 h 1017"/>
                <a:gd name="T64" fmla="*/ 623 w 1023"/>
                <a:gd name="T65" fmla="*/ 850 h 1017"/>
                <a:gd name="T66" fmla="*/ 480 w 1023"/>
                <a:gd name="T67" fmla="*/ 910 h 1017"/>
                <a:gd name="T68" fmla="*/ 230 w 1023"/>
                <a:gd name="T69" fmla="*/ 741 h 1017"/>
                <a:gd name="T70" fmla="*/ 92 w 1023"/>
                <a:gd name="T71" fmla="*/ 645 h 1017"/>
                <a:gd name="T72" fmla="*/ 66 w 1023"/>
                <a:gd name="T73" fmla="*/ 570 h 1017"/>
                <a:gd name="T74" fmla="*/ 142 w 1023"/>
                <a:gd name="T75" fmla="*/ 440 h 1017"/>
                <a:gd name="T76" fmla="*/ 191 w 1023"/>
                <a:gd name="T77" fmla="*/ 328 h 1017"/>
                <a:gd name="T78" fmla="*/ 186 w 1023"/>
                <a:gd name="T79" fmla="*/ 241 h 1017"/>
                <a:gd name="T80" fmla="*/ 114 w 1023"/>
                <a:gd name="T81" fmla="*/ 124 h 1017"/>
                <a:gd name="T82" fmla="*/ 270 w 1023"/>
                <a:gd name="T83" fmla="*/ 134 h 1017"/>
                <a:gd name="T84" fmla="*/ 381 w 1023"/>
                <a:gd name="T85" fmla="*/ 146 h 1017"/>
                <a:gd name="T86" fmla="*/ 512 w 1023"/>
                <a:gd name="T87" fmla="*/ 78 h 1017"/>
                <a:gd name="T88" fmla="*/ 664 w 1023"/>
                <a:gd name="T89" fmla="*/ 148 h 1017"/>
                <a:gd name="T90" fmla="*/ 768 w 1023"/>
                <a:gd name="T91" fmla="*/ 129 h 1017"/>
                <a:gd name="T92" fmla="*/ 899 w 1023"/>
                <a:gd name="T93" fmla="*/ 136 h 1017"/>
                <a:gd name="T94" fmla="*/ 834 w 1023"/>
                <a:gd name="T95" fmla="*/ 253 h 1017"/>
                <a:gd name="T96" fmla="*/ 835 w 1023"/>
                <a:gd name="T97" fmla="*/ 340 h 1017"/>
                <a:gd name="T98" fmla="*/ 901 w 1023"/>
                <a:gd name="T99" fmla="*/ 466 h 1017"/>
                <a:gd name="T100" fmla="*/ 960 w 1023"/>
                <a:gd name="T101" fmla="*/ 584 h 1017"/>
                <a:gd name="T102" fmla="*/ 671 w 1023"/>
                <a:gd name="T103" fmla="*/ 285 h 1017"/>
                <a:gd name="T104" fmla="*/ 371 w 1023"/>
                <a:gd name="T105" fmla="*/ 291 h 1017"/>
                <a:gd name="T106" fmla="*/ 331 w 1023"/>
                <a:gd name="T107" fmla="*/ 295 h 1017"/>
                <a:gd name="T108" fmla="*/ 331 w 1023"/>
                <a:gd name="T109" fmla="*/ 340 h 1017"/>
                <a:gd name="T110" fmla="*/ 321 w 1023"/>
                <a:gd name="T111" fmla="*/ 641 h 1017"/>
                <a:gd name="T112" fmla="*/ 353 w 1023"/>
                <a:gd name="T113" fmla="*/ 667 h 1017"/>
                <a:gd name="T114" fmla="*/ 649 w 1023"/>
                <a:gd name="T115" fmla="*/ 658 h 1017"/>
                <a:gd name="T116" fmla="*/ 688 w 1023"/>
                <a:gd name="T117" fmla="*/ 662 h 1017"/>
                <a:gd name="T118" fmla="*/ 700 w 1023"/>
                <a:gd name="T119" fmla="*/ 623 h 1017"/>
                <a:gd name="T120" fmla="*/ 702 w 1023"/>
                <a:gd name="T121" fmla="*/ 324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23" h="1017">
                  <a:moveTo>
                    <a:pt x="950" y="425"/>
                  </a:moveTo>
                  <a:lnTo>
                    <a:pt x="950" y="425"/>
                  </a:lnTo>
                  <a:lnTo>
                    <a:pt x="935" y="405"/>
                  </a:lnTo>
                  <a:lnTo>
                    <a:pt x="922" y="386"/>
                  </a:lnTo>
                  <a:lnTo>
                    <a:pt x="912" y="367"/>
                  </a:lnTo>
                  <a:lnTo>
                    <a:pt x="904" y="349"/>
                  </a:lnTo>
                  <a:lnTo>
                    <a:pt x="899" y="329"/>
                  </a:lnTo>
                  <a:lnTo>
                    <a:pt x="895" y="311"/>
                  </a:lnTo>
                  <a:lnTo>
                    <a:pt x="894" y="293"/>
                  </a:lnTo>
                  <a:lnTo>
                    <a:pt x="895" y="275"/>
                  </a:lnTo>
                  <a:lnTo>
                    <a:pt x="895" y="275"/>
                  </a:lnTo>
                  <a:lnTo>
                    <a:pt x="897" y="262"/>
                  </a:lnTo>
                  <a:lnTo>
                    <a:pt x="902" y="249"/>
                  </a:lnTo>
                  <a:lnTo>
                    <a:pt x="906" y="236"/>
                  </a:lnTo>
                  <a:lnTo>
                    <a:pt x="912" y="225"/>
                  </a:lnTo>
                  <a:lnTo>
                    <a:pt x="918" y="214"/>
                  </a:lnTo>
                  <a:lnTo>
                    <a:pt x="925" y="204"/>
                  </a:lnTo>
                  <a:lnTo>
                    <a:pt x="939" y="187"/>
                  </a:lnTo>
                  <a:lnTo>
                    <a:pt x="952" y="173"/>
                  </a:lnTo>
                  <a:lnTo>
                    <a:pt x="964" y="162"/>
                  </a:lnTo>
                  <a:lnTo>
                    <a:pt x="975" y="153"/>
                  </a:lnTo>
                  <a:lnTo>
                    <a:pt x="975" y="153"/>
                  </a:lnTo>
                  <a:lnTo>
                    <a:pt x="980" y="149"/>
                  </a:lnTo>
                  <a:lnTo>
                    <a:pt x="984" y="143"/>
                  </a:lnTo>
                  <a:lnTo>
                    <a:pt x="988" y="137"/>
                  </a:lnTo>
                  <a:lnTo>
                    <a:pt x="989" y="130"/>
                  </a:lnTo>
                  <a:lnTo>
                    <a:pt x="989" y="130"/>
                  </a:lnTo>
                  <a:lnTo>
                    <a:pt x="989" y="123"/>
                  </a:lnTo>
                  <a:lnTo>
                    <a:pt x="988" y="116"/>
                  </a:lnTo>
                  <a:lnTo>
                    <a:pt x="984" y="109"/>
                  </a:lnTo>
                  <a:lnTo>
                    <a:pt x="980" y="104"/>
                  </a:lnTo>
                  <a:lnTo>
                    <a:pt x="885" y="8"/>
                  </a:lnTo>
                  <a:lnTo>
                    <a:pt x="885" y="8"/>
                  </a:lnTo>
                  <a:lnTo>
                    <a:pt x="879" y="5"/>
                  </a:lnTo>
                  <a:lnTo>
                    <a:pt x="874" y="2"/>
                  </a:lnTo>
                  <a:lnTo>
                    <a:pt x="867" y="0"/>
                  </a:lnTo>
                  <a:lnTo>
                    <a:pt x="862" y="0"/>
                  </a:lnTo>
                  <a:lnTo>
                    <a:pt x="856" y="0"/>
                  </a:lnTo>
                  <a:lnTo>
                    <a:pt x="850" y="2"/>
                  </a:lnTo>
                  <a:lnTo>
                    <a:pt x="845" y="5"/>
                  </a:lnTo>
                  <a:lnTo>
                    <a:pt x="840" y="8"/>
                  </a:lnTo>
                  <a:lnTo>
                    <a:pt x="840" y="8"/>
                  </a:lnTo>
                  <a:lnTo>
                    <a:pt x="825" y="21"/>
                  </a:lnTo>
                  <a:lnTo>
                    <a:pt x="808" y="34"/>
                  </a:lnTo>
                  <a:lnTo>
                    <a:pt x="787" y="48"/>
                  </a:lnTo>
                  <a:lnTo>
                    <a:pt x="774" y="56"/>
                  </a:lnTo>
                  <a:lnTo>
                    <a:pt x="761" y="62"/>
                  </a:lnTo>
                  <a:lnTo>
                    <a:pt x="747" y="69"/>
                  </a:lnTo>
                  <a:lnTo>
                    <a:pt x="732" y="74"/>
                  </a:lnTo>
                  <a:lnTo>
                    <a:pt x="716" y="79"/>
                  </a:lnTo>
                  <a:lnTo>
                    <a:pt x="700" y="82"/>
                  </a:lnTo>
                  <a:lnTo>
                    <a:pt x="683" y="84"/>
                  </a:lnTo>
                  <a:lnTo>
                    <a:pt x="667" y="85"/>
                  </a:lnTo>
                  <a:lnTo>
                    <a:pt x="667" y="85"/>
                  </a:lnTo>
                  <a:lnTo>
                    <a:pt x="649" y="82"/>
                  </a:lnTo>
                  <a:lnTo>
                    <a:pt x="631" y="78"/>
                  </a:lnTo>
                  <a:lnTo>
                    <a:pt x="614" y="72"/>
                  </a:lnTo>
                  <a:lnTo>
                    <a:pt x="598" y="64"/>
                  </a:lnTo>
                  <a:lnTo>
                    <a:pt x="582" y="54"/>
                  </a:lnTo>
                  <a:lnTo>
                    <a:pt x="566" y="42"/>
                  </a:lnTo>
                  <a:lnTo>
                    <a:pt x="551" y="28"/>
                  </a:lnTo>
                  <a:lnTo>
                    <a:pt x="537" y="11"/>
                  </a:lnTo>
                  <a:lnTo>
                    <a:pt x="537" y="11"/>
                  </a:lnTo>
                  <a:lnTo>
                    <a:pt x="534" y="10"/>
                  </a:lnTo>
                  <a:lnTo>
                    <a:pt x="534" y="10"/>
                  </a:lnTo>
                  <a:lnTo>
                    <a:pt x="533" y="7"/>
                  </a:lnTo>
                  <a:lnTo>
                    <a:pt x="533" y="7"/>
                  </a:lnTo>
                  <a:lnTo>
                    <a:pt x="529" y="5"/>
                  </a:lnTo>
                  <a:lnTo>
                    <a:pt x="529" y="5"/>
                  </a:lnTo>
                  <a:lnTo>
                    <a:pt x="524" y="2"/>
                  </a:lnTo>
                  <a:lnTo>
                    <a:pt x="524" y="2"/>
                  </a:lnTo>
                  <a:lnTo>
                    <a:pt x="518" y="1"/>
                  </a:lnTo>
                  <a:lnTo>
                    <a:pt x="518" y="1"/>
                  </a:lnTo>
                  <a:lnTo>
                    <a:pt x="512" y="0"/>
                  </a:lnTo>
                  <a:lnTo>
                    <a:pt x="512" y="0"/>
                  </a:lnTo>
                  <a:lnTo>
                    <a:pt x="506" y="1"/>
                  </a:lnTo>
                  <a:lnTo>
                    <a:pt x="506" y="1"/>
                  </a:lnTo>
                  <a:lnTo>
                    <a:pt x="500" y="2"/>
                  </a:lnTo>
                  <a:lnTo>
                    <a:pt x="500" y="2"/>
                  </a:lnTo>
                  <a:lnTo>
                    <a:pt x="495" y="5"/>
                  </a:lnTo>
                  <a:lnTo>
                    <a:pt x="495" y="5"/>
                  </a:lnTo>
                  <a:lnTo>
                    <a:pt x="492" y="7"/>
                  </a:lnTo>
                  <a:lnTo>
                    <a:pt x="492" y="7"/>
                  </a:lnTo>
                  <a:lnTo>
                    <a:pt x="490" y="10"/>
                  </a:lnTo>
                  <a:lnTo>
                    <a:pt x="490" y="10"/>
                  </a:lnTo>
                  <a:lnTo>
                    <a:pt x="488" y="11"/>
                  </a:lnTo>
                  <a:lnTo>
                    <a:pt x="488" y="11"/>
                  </a:lnTo>
                  <a:lnTo>
                    <a:pt x="473" y="28"/>
                  </a:lnTo>
                  <a:lnTo>
                    <a:pt x="458" y="42"/>
                  </a:lnTo>
                  <a:lnTo>
                    <a:pt x="443" y="54"/>
                  </a:lnTo>
                  <a:lnTo>
                    <a:pt x="426" y="64"/>
                  </a:lnTo>
                  <a:lnTo>
                    <a:pt x="409" y="72"/>
                  </a:lnTo>
                  <a:lnTo>
                    <a:pt x="393" y="78"/>
                  </a:lnTo>
                  <a:lnTo>
                    <a:pt x="376" y="82"/>
                  </a:lnTo>
                  <a:lnTo>
                    <a:pt x="358" y="85"/>
                  </a:lnTo>
                  <a:lnTo>
                    <a:pt x="358" y="85"/>
                  </a:lnTo>
                  <a:lnTo>
                    <a:pt x="341" y="84"/>
                  </a:lnTo>
                  <a:lnTo>
                    <a:pt x="325" y="82"/>
                  </a:lnTo>
                  <a:lnTo>
                    <a:pt x="308" y="79"/>
                  </a:lnTo>
                  <a:lnTo>
                    <a:pt x="292" y="74"/>
                  </a:lnTo>
                  <a:lnTo>
                    <a:pt x="277" y="69"/>
                  </a:lnTo>
                  <a:lnTo>
                    <a:pt x="263" y="62"/>
                  </a:lnTo>
                  <a:lnTo>
                    <a:pt x="250" y="56"/>
                  </a:lnTo>
                  <a:lnTo>
                    <a:pt x="238" y="48"/>
                  </a:lnTo>
                  <a:lnTo>
                    <a:pt x="216" y="34"/>
                  </a:lnTo>
                  <a:lnTo>
                    <a:pt x="199" y="21"/>
                  </a:lnTo>
                  <a:lnTo>
                    <a:pt x="185" y="8"/>
                  </a:lnTo>
                  <a:lnTo>
                    <a:pt x="185" y="8"/>
                  </a:lnTo>
                  <a:lnTo>
                    <a:pt x="180" y="5"/>
                  </a:lnTo>
                  <a:lnTo>
                    <a:pt x="174" y="2"/>
                  </a:lnTo>
                  <a:lnTo>
                    <a:pt x="168" y="0"/>
                  </a:lnTo>
                  <a:lnTo>
                    <a:pt x="162" y="0"/>
                  </a:lnTo>
                  <a:lnTo>
                    <a:pt x="156" y="0"/>
                  </a:lnTo>
                  <a:lnTo>
                    <a:pt x="151" y="2"/>
                  </a:lnTo>
                  <a:lnTo>
                    <a:pt x="144" y="5"/>
                  </a:lnTo>
                  <a:lnTo>
                    <a:pt x="140" y="8"/>
                  </a:lnTo>
                  <a:lnTo>
                    <a:pt x="44" y="104"/>
                  </a:lnTo>
                  <a:lnTo>
                    <a:pt x="44" y="104"/>
                  </a:lnTo>
                  <a:lnTo>
                    <a:pt x="40" y="109"/>
                  </a:lnTo>
                  <a:lnTo>
                    <a:pt x="37" y="116"/>
                  </a:lnTo>
                  <a:lnTo>
                    <a:pt x="35" y="123"/>
                  </a:lnTo>
                  <a:lnTo>
                    <a:pt x="35" y="130"/>
                  </a:lnTo>
                  <a:lnTo>
                    <a:pt x="35" y="130"/>
                  </a:lnTo>
                  <a:lnTo>
                    <a:pt x="37" y="137"/>
                  </a:lnTo>
                  <a:lnTo>
                    <a:pt x="39" y="143"/>
                  </a:lnTo>
                  <a:lnTo>
                    <a:pt x="43" y="149"/>
                  </a:lnTo>
                  <a:lnTo>
                    <a:pt x="49" y="153"/>
                  </a:lnTo>
                  <a:lnTo>
                    <a:pt x="49" y="153"/>
                  </a:lnTo>
                  <a:lnTo>
                    <a:pt x="61" y="162"/>
                  </a:lnTo>
                  <a:lnTo>
                    <a:pt x="71" y="173"/>
                  </a:lnTo>
                  <a:lnTo>
                    <a:pt x="85" y="187"/>
                  </a:lnTo>
                  <a:lnTo>
                    <a:pt x="99" y="204"/>
                  </a:lnTo>
                  <a:lnTo>
                    <a:pt x="106" y="214"/>
                  </a:lnTo>
                  <a:lnTo>
                    <a:pt x="112" y="225"/>
                  </a:lnTo>
                  <a:lnTo>
                    <a:pt x="117" y="236"/>
                  </a:lnTo>
                  <a:lnTo>
                    <a:pt x="122" y="249"/>
                  </a:lnTo>
                  <a:lnTo>
                    <a:pt x="126" y="262"/>
                  </a:lnTo>
                  <a:lnTo>
                    <a:pt x="128" y="275"/>
                  </a:lnTo>
                  <a:lnTo>
                    <a:pt x="128" y="275"/>
                  </a:lnTo>
                  <a:lnTo>
                    <a:pt x="130" y="293"/>
                  </a:lnTo>
                  <a:lnTo>
                    <a:pt x="129" y="311"/>
                  </a:lnTo>
                  <a:lnTo>
                    <a:pt x="126" y="329"/>
                  </a:lnTo>
                  <a:lnTo>
                    <a:pt x="120" y="349"/>
                  </a:lnTo>
                  <a:lnTo>
                    <a:pt x="112" y="367"/>
                  </a:lnTo>
                  <a:lnTo>
                    <a:pt x="101" y="386"/>
                  </a:lnTo>
                  <a:lnTo>
                    <a:pt x="90" y="405"/>
                  </a:lnTo>
                  <a:lnTo>
                    <a:pt x="75" y="425"/>
                  </a:lnTo>
                  <a:lnTo>
                    <a:pt x="75" y="425"/>
                  </a:lnTo>
                  <a:lnTo>
                    <a:pt x="54" y="449"/>
                  </a:lnTo>
                  <a:lnTo>
                    <a:pt x="37" y="474"/>
                  </a:lnTo>
                  <a:lnTo>
                    <a:pt x="24" y="499"/>
                  </a:lnTo>
                  <a:lnTo>
                    <a:pt x="18" y="511"/>
                  </a:lnTo>
                  <a:lnTo>
                    <a:pt x="13" y="521"/>
                  </a:lnTo>
                  <a:lnTo>
                    <a:pt x="9" y="533"/>
                  </a:lnTo>
                  <a:lnTo>
                    <a:pt x="6" y="544"/>
                  </a:lnTo>
                  <a:lnTo>
                    <a:pt x="4" y="556"/>
                  </a:lnTo>
                  <a:lnTo>
                    <a:pt x="2" y="566"/>
                  </a:lnTo>
                  <a:lnTo>
                    <a:pt x="2" y="577"/>
                  </a:lnTo>
                  <a:lnTo>
                    <a:pt x="0" y="587"/>
                  </a:lnTo>
                  <a:lnTo>
                    <a:pt x="2" y="597"/>
                  </a:lnTo>
                  <a:lnTo>
                    <a:pt x="3" y="608"/>
                  </a:lnTo>
                  <a:lnTo>
                    <a:pt x="3" y="608"/>
                  </a:lnTo>
                  <a:lnTo>
                    <a:pt x="7" y="623"/>
                  </a:lnTo>
                  <a:lnTo>
                    <a:pt x="12" y="638"/>
                  </a:lnTo>
                  <a:lnTo>
                    <a:pt x="19" y="652"/>
                  </a:lnTo>
                  <a:lnTo>
                    <a:pt x="26" y="665"/>
                  </a:lnTo>
                  <a:lnTo>
                    <a:pt x="36" y="678"/>
                  </a:lnTo>
                  <a:lnTo>
                    <a:pt x="47" y="690"/>
                  </a:lnTo>
                  <a:lnTo>
                    <a:pt x="58" y="702"/>
                  </a:lnTo>
                  <a:lnTo>
                    <a:pt x="71" y="713"/>
                  </a:lnTo>
                  <a:lnTo>
                    <a:pt x="85" y="724"/>
                  </a:lnTo>
                  <a:lnTo>
                    <a:pt x="99" y="735"/>
                  </a:lnTo>
                  <a:lnTo>
                    <a:pt x="130" y="756"/>
                  </a:lnTo>
                  <a:lnTo>
                    <a:pt x="164" y="777"/>
                  </a:lnTo>
                  <a:lnTo>
                    <a:pt x="198" y="796"/>
                  </a:lnTo>
                  <a:lnTo>
                    <a:pt x="198" y="796"/>
                  </a:lnTo>
                  <a:lnTo>
                    <a:pt x="241" y="822"/>
                  </a:lnTo>
                  <a:lnTo>
                    <a:pt x="241" y="822"/>
                  </a:lnTo>
                  <a:lnTo>
                    <a:pt x="277" y="843"/>
                  </a:lnTo>
                  <a:lnTo>
                    <a:pt x="309" y="864"/>
                  </a:lnTo>
                  <a:lnTo>
                    <a:pt x="364" y="900"/>
                  </a:lnTo>
                  <a:lnTo>
                    <a:pt x="406" y="931"/>
                  </a:lnTo>
                  <a:lnTo>
                    <a:pt x="437" y="956"/>
                  </a:lnTo>
                  <a:lnTo>
                    <a:pt x="460" y="976"/>
                  </a:lnTo>
                  <a:lnTo>
                    <a:pt x="475" y="990"/>
                  </a:lnTo>
                  <a:lnTo>
                    <a:pt x="482" y="999"/>
                  </a:lnTo>
                  <a:lnTo>
                    <a:pt x="485" y="1002"/>
                  </a:lnTo>
                  <a:lnTo>
                    <a:pt x="485" y="1002"/>
                  </a:lnTo>
                  <a:lnTo>
                    <a:pt x="490" y="1008"/>
                  </a:lnTo>
                  <a:lnTo>
                    <a:pt x="497" y="1014"/>
                  </a:lnTo>
                  <a:lnTo>
                    <a:pt x="504" y="1016"/>
                  </a:lnTo>
                  <a:lnTo>
                    <a:pt x="512" y="1017"/>
                  </a:lnTo>
                  <a:lnTo>
                    <a:pt x="512" y="1017"/>
                  </a:lnTo>
                  <a:lnTo>
                    <a:pt x="520" y="1016"/>
                  </a:lnTo>
                  <a:lnTo>
                    <a:pt x="528" y="1013"/>
                  </a:lnTo>
                  <a:lnTo>
                    <a:pt x="528" y="1013"/>
                  </a:lnTo>
                  <a:lnTo>
                    <a:pt x="531" y="1011"/>
                  </a:lnTo>
                  <a:lnTo>
                    <a:pt x="531" y="1011"/>
                  </a:lnTo>
                  <a:lnTo>
                    <a:pt x="536" y="1006"/>
                  </a:lnTo>
                  <a:lnTo>
                    <a:pt x="536" y="1006"/>
                  </a:lnTo>
                  <a:lnTo>
                    <a:pt x="538" y="1003"/>
                  </a:lnTo>
                  <a:lnTo>
                    <a:pt x="538" y="1003"/>
                  </a:lnTo>
                  <a:lnTo>
                    <a:pt x="539" y="1002"/>
                  </a:lnTo>
                  <a:lnTo>
                    <a:pt x="539" y="1002"/>
                  </a:lnTo>
                  <a:lnTo>
                    <a:pt x="541" y="1000"/>
                  </a:lnTo>
                  <a:lnTo>
                    <a:pt x="549" y="991"/>
                  </a:lnTo>
                  <a:lnTo>
                    <a:pt x="563" y="977"/>
                  </a:lnTo>
                  <a:lnTo>
                    <a:pt x="584" y="958"/>
                  </a:lnTo>
                  <a:lnTo>
                    <a:pt x="616" y="932"/>
                  </a:lnTo>
                  <a:lnTo>
                    <a:pt x="658" y="901"/>
                  </a:lnTo>
                  <a:lnTo>
                    <a:pt x="714" y="865"/>
                  </a:lnTo>
                  <a:lnTo>
                    <a:pt x="746" y="844"/>
                  </a:lnTo>
                  <a:lnTo>
                    <a:pt x="783" y="822"/>
                  </a:lnTo>
                  <a:lnTo>
                    <a:pt x="783" y="822"/>
                  </a:lnTo>
                  <a:lnTo>
                    <a:pt x="827" y="796"/>
                  </a:lnTo>
                  <a:lnTo>
                    <a:pt x="827" y="796"/>
                  </a:lnTo>
                  <a:lnTo>
                    <a:pt x="861" y="777"/>
                  </a:lnTo>
                  <a:lnTo>
                    <a:pt x="893" y="756"/>
                  </a:lnTo>
                  <a:lnTo>
                    <a:pt x="924" y="735"/>
                  </a:lnTo>
                  <a:lnTo>
                    <a:pt x="939" y="724"/>
                  </a:lnTo>
                  <a:lnTo>
                    <a:pt x="953" y="713"/>
                  </a:lnTo>
                  <a:lnTo>
                    <a:pt x="965" y="702"/>
                  </a:lnTo>
                  <a:lnTo>
                    <a:pt x="977" y="690"/>
                  </a:lnTo>
                  <a:lnTo>
                    <a:pt x="988" y="678"/>
                  </a:lnTo>
                  <a:lnTo>
                    <a:pt x="997" y="665"/>
                  </a:lnTo>
                  <a:lnTo>
                    <a:pt x="1006" y="652"/>
                  </a:lnTo>
                  <a:lnTo>
                    <a:pt x="1012" y="638"/>
                  </a:lnTo>
                  <a:lnTo>
                    <a:pt x="1018" y="623"/>
                  </a:lnTo>
                  <a:lnTo>
                    <a:pt x="1021" y="608"/>
                  </a:lnTo>
                  <a:lnTo>
                    <a:pt x="1021" y="608"/>
                  </a:lnTo>
                  <a:lnTo>
                    <a:pt x="1022" y="597"/>
                  </a:lnTo>
                  <a:lnTo>
                    <a:pt x="1023" y="587"/>
                  </a:lnTo>
                  <a:lnTo>
                    <a:pt x="1023" y="577"/>
                  </a:lnTo>
                  <a:lnTo>
                    <a:pt x="1022" y="566"/>
                  </a:lnTo>
                  <a:lnTo>
                    <a:pt x="1021" y="556"/>
                  </a:lnTo>
                  <a:lnTo>
                    <a:pt x="1018" y="544"/>
                  </a:lnTo>
                  <a:lnTo>
                    <a:pt x="1014" y="533"/>
                  </a:lnTo>
                  <a:lnTo>
                    <a:pt x="1010" y="521"/>
                  </a:lnTo>
                  <a:lnTo>
                    <a:pt x="1006" y="511"/>
                  </a:lnTo>
                  <a:lnTo>
                    <a:pt x="1000" y="499"/>
                  </a:lnTo>
                  <a:lnTo>
                    <a:pt x="987" y="474"/>
                  </a:lnTo>
                  <a:lnTo>
                    <a:pt x="969" y="449"/>
                  </a:lnTo>
                  <a:lnTo>
                    <a:pt x="950" y="425"/>
                  </a:lnTo>
                  <a:lnTo>
                    <a:pt x="950" y="425"/>
                  </a:lnTo>
                  <a:close/>
                  <a:moveTo>
                    <a:pt x="959" y="597"/>
                  </a:moveTo>
                  <a:lnTo>
                    <a:pt x="959" y="597"/>
                  </a:lnTo>
                  <a:lnTo>
                    <a:pt x="955" y="607"/>
                  </a:lnTo>
                  <a:lnTo>
                    <a:pt x="952" y="617"/>
                  </a:lnTo>
                  <a:lnTo>
                    <a:pt x="947" y="626"/>
                  </a:lnTo>
                  <a:lnTo>
                    <a:pt x="940" y="636"/>
                  </a:lnTo>
                  <a:lnTo>
                    <a:pt x="933" y="645"/>
                  </a:lnTo>
                  <a:lnTo>
                    <a:pt x="924" y="654"/>
                  </a:lnTo>
                  <a:lnTo>
                    <a:pt x="915" y="663"/>
                  </a:lnTo>
                  <a:lnTo>
                    <a:pt x="904" y="672"/>
                  </a:lnTo>
                  <a:lnTo>
                    <a:pt x="880" y="689"/>
                  </a:lnTo>
                  <a:lnTo>
                    <a:pt x="853" y="706"/>
                  </a:lnTo>
                  <a:lnTo>
                    <a:pt x="825" y="723"/>
                  </a:lnTo>
                  <a:lnTo>
                    <a:pt x="794" y="741"/>
                  </a:lnTo>
                  <a:lnTo>
                    <a:pt x="794" y="741"/>
                  </a:lnTo>
                  <a:lnTo>
                    <a:pt x="750" y="767"/>
                  </a:lnTo>
                  <a:lnTo>
                    <a:pt x="750" y="767"/>
                  </a:lnTo>
                  <a:lnTo>
                    <a:pt x="701" y="797"/>
                  </a:lnTo>
                  <a:lnTo>
                    <a:pt x="659" y="825"/>
                  </a:lnTo>
                  <a:lnTo>
                    <a:pt x="623" y="850"/>
                  </a:lnTo>
                  <a:lnTo>
                    <a:pt x="592" y="872"/>
                  </a:lnTo>
                  <a:lnTo>
                    <a:pt x="565" y="891"/>
                  </a:lnTo>
                  <a:lnTo>
                    <a:pt x="543" y="910"/>
                  </a:lnTo>
                  <a:lnTo>
                    <a:pt x="526" y="925"/>
                  </a:lnTo>
                  <a:lnTo>
                    <a:pt x="512" y="938"/>
                  </a:lnTo>
                  <a:lnTo>
                    <a:pt x="512" y="938"/>
                  </a:lnTo>
                  <a:lnTo>
                    <a:pt x="498" y="925"/>
                  </a:lnTo>
                  <a:lnTo>
                    <a:pt x="480" y="910"/>
                  </a:lnTo>
                  <a:lnTo>
                    <a:pt x="459" y="891"/>
                  </a:lnTo>
                  <a:lnTo>
                    <a:pt x="433" y="872"/>
                  </a:lnTo>
                  <a:lnTo>
                    <a:pt x="402" y="850"/>
                  </a:lnTo>
                  <a:lnTo>
                    <a:pt x="365" y="825"/>
                  </a:lnTo>
                  <a:lnTo>
                    <a:pt x="322" y="797"/>
                  </a:lnTo>
                  <a:lnTo>
                    <a:pt x="274" y="767"/>
                  </a:lnTo>
                  <a:lnTo>
                    <a:pt x="274" y="767"/>
                  </a:lnTo>
                  <a:lnTo>
                    <a:pt x="230" y="741"/>
                  </a:lnTo>
                  <a:lnTo>
                    <a:pt x="230" y="741"/>
                  </a:lnTo>
                  <a:lnTo>
                    <a:pt x="199" y="723"/>
                  </a:lnTo>
                  <a:lnTo>
                    <a:pt x="170" y="706"/>
                  </a:lnTo>
                  <a:lnTo>
                    <a:pt x="144" y="689"/>
                  </a:lnTo>
                  <a:lnTo>
                    <a:pt x="121" y="672"/>
                  </a:lnTo>
                  <a:lnTo>
                    <a:pt x="110" y="663"/>
                  </a:lnTo>
                  <a:lnTo>
                    <a:pt x="100" y="654"/>
                  </a:lnTo>
                  <a:lnTo>
                    <a:pt x="92" y="645"/>
                  </a:lnTo>
                  <a:lnTo>
                    <a:pt x="84" y="636"/>
                  </a:lnTo>
                  <a:lnTo>
                    <a:pt x="78" y="626"/>
                  </a:lnTo>
                  <a:lnTo>
                    <a:pt x="72" y="617"/>
                  </a:lnTo>
                  <a:lnTo>
                    <a:pt x="68" y="607"/>
                  </a:lnTo>
                  <a:lnTo>
                    <a:pt x="66" y="597"/>
                  </a:lnTo>
                  <a:lnTo>
                    <a:pt x="66" y="597"/>
                  </a:lnTo>
                  <a:lnTo>
                    <a:pt x="65" y="584"/>
                  </a:lnTo>
                  <a:lnTo>
                    <a:pt x="66" y="570"/>
                  </a:lnTo>
                  <a:lnTo>
                    <a:pt x="69" y="555"/>
                  </a:lnTo>
                  <a:lnTo>
                    <a:pt x="76" y="538"/>
                  </a:lnTo>
                  <a:lnTo>
                    <a:pt x="83" y="521"/>
                  </a:lnTo>
                  <a:lnTo>
                    <a:pt x="94" y="503"/>
                  </a:lnTo>
                  <a:lnTo>
                    <a:pt x="108" y="485"/>
                  </a:lnTo>
                  <a:lnTo>
                    <a:pt x="123" y="466"/>
                  </a:lnTo>
                  <a:lnTo>
                    <a:pt x="123" y="466"/>
                  </a:lnTo>
                  <a:lnTo>
                    <a:pt x="142" y="440"/>
                  </a:lnTo>
                  <a:lnTo>
                    <a:pt x="158" y="415"/>
                  </a:lnTo>
                  <a:lnTo>
                    <a:pt x="166" y="403"/>
                  </a:lnTo>
                  <a:lnTo>
                    <a:pt x="171" y="390"/>
                  </a:lnTo>
                  <a:lnTo>
                    <a:pt x="176" y="378"/>
                  </a:lnTo>
                  <a:lnTo>
                    <a:pt x="182" y="366"/>
                  </a:lnTo>
                  <a:lnTo>
                    <a:pt x="185" y="353"/>
                  </a:lnTo>
                  <a:lnTo>
                    <a:pt x="188" y="340"/>
                  </a:lnTo>
                  <a:lnTo>
                    <a:pt x="191" y="328"/>
                  </a:lnTo>
                  <a:lnTo>
                    <a:pt x="193" y="315"/>
                  </a:lnTo>
                  <a:lnTo>
                    <a:pt x="194" y="302"/>
                  </a:lnTo>
                  <a:lnTo>
                    <a:pt x="194" y="291"/>
                  </a:lnTo>
                  <a:lnTo>
                    <a:pt x="193" y="278"/>
                  </a:lnTo>
                  <a:lnTo>
                    <a:pt x="191" y="265"/>
                  </a:lnTo>
                  <a:lnTo>
                    <a:pt x="191" y="265"/>
                  </a:lnTo>
                  <a:lnTo>
                    <a:pt x="189" y="253"/>
                  </a:lnTo>
                  <a:lnTo>
                    <a:pt x="186" y="241"/>
                  </a:lnTo>
                  <a:lnTo>
                    <a:pt x="183" y="231"/>
                  </a:lnTo>
                  <a:lnTo>
                    <a:pt x="180" y="220"/>
                  </a:lnTo>
                  <a:lnTo>
                    <a:pt x="170" y="199"/>
                  </a:lnTo>
                  <a:lnTo>
                    <a:pt x="159" y="180"/>
                  </a:lnTo>
                  <a:lnTo>
                    <a:pt x="149" y="164"/>
                  </a:lnTo>
                  <a:lnTo>
                    <a:pt x="137" y="149"/>
                  </a:lnTo>
                  <a:lnTo>
                    <a:pt x="125" y="136"/>
                  </a:lnTo>
                  <a:lnTo>
                    <a:pt x="114" y="124"/>
                  </a:lnTo>
                  <a:lnTo>
                    <a:pt x="164" y="75"/>
                  </a:lnTo>
                  <a:lnTo>
                    <a:pt x="164" y="75"/>
                  </a:lnTo>
                  <a:lnTo>
                    <a:pt x="179" y="87"/>
                  </a:lnTo>
                  <a:lnTo>
                    <a:pt x="198" y="99"/>
                  </a:lnTo>
                  <a:lnTo>
                    <a:pt x="219" y="111"/>
                  </a:lnTo>
                  <a:lnTo>
                    <a:pt x="243" y="123"/>
                  </a:lnTo>
                  <a:lnTo>
                    <a:pt x="256" y="129"/>
                  </a:lnTo>
                  <a:lnTo>
                    <a:pt x="270" y="134"/>
                  </a:lnTo>
                  <a:lnTo>
                    <a:pt x="284" y="138"/>
                  </a:lnTo>
                  <a:lnTo>
                    <a:pt x="299" y="143"/>
                  </a:lnTo>
                  <a:lnTo>
                    <a:pt x="313" y="145"/>
                  </a:lnTo>
                  <a:lnTo>
                    <a:pt x="329" y="147"/>
                  </a:lnTo>
                  <a:lnTo>
                    <a:pt x="345" y="148"/>
                  </a:lnTo>
                  <a:lnTo>
                    <a:pt x="361" y="148"/>
                  </a:lnTo>
                  <a:lnTo>
                    <a:pt x="361" y="148"/>
                  </a:lnTo>
                  <a:lnTo>
                    <a:pt x="381" y="146"/>
                  </a:lnTo>
                  <a:lnTo>
                    <a:pt x="402" y="142"/>
                  </a:lnTo>
                  <a:lnTo>
                    <a:pt x="421" y="136"/>
                  </a:lnTo>
                  <a:lnTo>
                    <a:pt x="440" y="129"/>
                  </a:lnTo>
                  <a:lnTo>
                    <a:pt x="459" y="119"/>
                  </a:lnTo>
                  <a:lnTo>
                    <a:pt x="477" y="107"/>
                  </a:lnTo>
                  <a:lnTo>
                    <a:pt x="495" y="93"/>
                  </a:lnTo>
                  <a:lnTo>
                    <a:pt x="512" y="78"/>
                  </a:lnTo>
                  <a:lnTo>
                    <a:pt x="512" y="78"/>
                  </a:lnTo>
                  <a:lnTo>
                    <a:pt x="529" y="93"/>
                  </a:lnTo>
                  <a:lnTo>
                    <a:pt x="547" y="107"/>
                  </a:lnTo>
                  <a:lnTo>
                    <a:pt x="565" y="119"/>
                  </a:lnTo>
                  <a:lnTo>
                    <a:pt x="584" y="129"/>
                  </a:lnTo>
                  <a:lnTo>
                    <a:pt x="602" y="136"/>
                  </a:lnTo>
                  <a:lnTo>
                    <a:pt x="623" y="142"/>
                  </a:lnTo>
                  <a:lnTo>
                    <a:pt x="643" y="146"/>
                  </a:lnTo>
                  <a:lnTo>
                    <a:pt x="664" y="148"/>
                  </a:lnTo>
                  <a:lnTo>
                    <a:pt x="664" y="148"/>
                  </a:lnTo>
                  <a:lnTo>
                    <a:pt x="680" y="148"/>
                  </a:lnTo>
                  <a:lnTo>
                    <a:pt x="695" y="147"/>
                  </a:lnTo>
                  <a:lnTo>
                    <a:pt x="711" y="145"/>
                  </a:lnTo>
                  <a:lnTo>
                    <a:pt x="726" y="142"/>
                  </a:lnTo>
                  <a:lnTo>
                    <a:pt x="740" y="138"/>
                  </a:lnTo>
                  <a:lnTo>
                    <a:pt x="754" y="134"/>
                  </a:lnTo>
                  <a:lnTo>
                    <a:pt x="768" y="129"/>
                  </a:lnTo>
                  <a:lnTo>
                    <a:pt x="781" y="123"/>
                  </a:lnTo>
                  <a:lnTo>
                    <a:pt x="804" y="111"/>
                  </a:lnTo>
                  <a:lnTo>
                    <a:pt x="827" y="99"/>
                  </a:lnTo>
                  <a:lnTo>
                    <a:pt x="845" y="87"/>
                  </a:lnTo>
                  <a:lnTo>
                    <a:pt x="860" y="75"/>
                  </a:lnTo>
                  <a:lnTo>
                    <a:pt x="910" y="124"/>
                  </a:lnTo>
                  <a:lnTo>
                    <a:pt x="910" y="124"/>
                  </a:lnTo>
                  <a:lnTo>
                    <a:pt x="899" y="136"/>
                  </a:lnTo>
                  <a:lnTo>
                    <a:pt x="888" y="149"/>
                  </a:lnTo>
                  <a:lnTo>
                    <a:pt x="876" y="164"/>
                  </a:lnTo>
                  <a:lnTo>
                    <a:pt x="864" y="180"/>
                  </a:lnTo>
                  <a:lnTo>
                    <a:pt x="853" y="199"/>
                  </a:lnTo>
                  <a:lnTo>
                    <a:pt x="845" y="220"/>
                  </a:lnTo>
                  <a:lnTo>
                    <a:pt x="841" y="231"/>
                  </a:lnTo>
                  <a:lnTo>
                    <a:pt x="837" y="241"/>
                  </a:lnTo>
                  <a:lnTo>
                    <a:pt x="834" y="253"/>
                  </a:lnTo>
                  <a:lnTo>
                    <a:pt x="832" y="265"/>
                  </a:lnTo>
                  <a:lnTo>
                    <a:pt x="832" y="265"/>
                  </a:lnTo>
                  <a:lnTo>
                    <a:pt x="831" y="278"/>
                  </a:lnTo>
                  <a:lnTo>
                    <a:pt x="830" y="291"/>
                  </a:lnTo>
                  <a:lnTo>
                    <a:pt x="831" y="302"/>
                  </a:lnTo>
                  <a:lnTo>
                    <a:pt x="831" y="315"/>
                  </a:lnTo>
                  <a:lnTo>
                    <a:pt x="833" y="328"/>
                  </a:lnTo>
                  <a:lnTo>
                    <a:pt x="835" y="340"/>
                  </a:lnTo>
                  <a:lnTo>
                    <a:pt x="838" y="353"/>
                  </a:lnTo>
                  <a:lnTo>
                    <a:pt x="843" y="366"/>
                  </a:lnTo>
                  <a:lnTo>
                    <a:pt x="847" y="378"/>
                  </a:lnTo>
                  <a:lnTo>
                    <a:pt x="852" y="390"/>
                  </a:lnTo>
                  <a:lnTo>
                    <a:pt x="859" y="403"/>
                  </a:lnTo>
                  <a:lnTo>
                    <a:pt x="865" y="415"/>
                  </a:lnTo>
                  <a:lnTo>
                    <a:pt x="881" y="440"/>
                  </a:lnTo>
                  <a:lnTo>
                    <a:pt x="901" y="466"/>
                  </a:lnTo>
                  <a:lnTo>
                    <a:pt x="901" y="466"/>
                  </a:lnTo>
                  <a:lnTo>
                    <a:pt x="917" y="485"/>
                  </a:lnTo>
                  <a:lnTo>
                    <a:pt x="930" y="503"/>
                  </a:lnTo>
                  <a:lnTo>
                    <a:pt x="940" y="521"/>
                  </a:lnTo>
                  <a:lnTo>
                    <a:pt x="949" y="538"/>
                  </a:lnTo>
                  <a:lnTo>
                    <a:pt x="954" y="555"/>
                  </a:lnTo>
                  <a:lnTo>
                    <a:pt x="959" y="570"/>
                  </a:lnTo>
                  <a:lnTo>
                    <a:pt x="960" y="584"/>
                  </a:lnTo>
                  <a:lnTo>
                    <a:pt x="959" y="597"/>
                  </a:lnTo>
                  <a:lnTo>
                    <a:pt x="959" y="597"/>
                  </a:lnTo>
                  <a:close/>
                  <a:moveTo>
                    <a:pt x="694" y="295"/>
                  </a:moveTo>
                  <a:lnTo>
                    <a:pt x="694" y="295"/>
                  </a:lnTo>
                  <a:lnTo>
                    <a:pt x="688" y="291"/>
                  </a:lnTo>
                  <a:lnTo>
                    <a:pt x="683" y="288"/>
                  </a:lnTo>
                  <a:lnTo>
                    <a:pt x="678" y="286"/>
                  </a:lnTo>
                  <a:lnTo>
                    <a:pt x="671" y="285"/>
                  </a:lnTo>
                  <a:lnTo>
                    <a:pt x="665" y="286"/>
                  </a:lnTo>
                  <a:lnTo>
                    <a:pt x="659" y="288"/>
                  </a:lnTo>
                  <a:lnTo>
                    <a:pt x="654" y="291"/>
                  </a:lnTo>
                  <a:lnTo>
                    <a:pt x="649" y="295"/>
                  </a:lnTo>
                  <a:lnTo>
                    <a:pt x="512" y="431"/>
                  </a:lnTo>
                  <a:lnTo>
                    <a:pt x="375" y="295"/>
                  </a:lnTo>
                  <a:lnTo>
                    <a:pt x="375" y="295"/>
                  </a:lnTo>
                  <a:lnTo>
                    <a:pt x="371" y="291"/>
                  </a:lnTo>
                  <a:lnTo>
                    <a:pt x="365" y="288"/>
                  </a:lnTo>
                  <a:lnTo>
                    <a:pt x="359" y="286"/>
                  </a:lnTo>
                  <a:lnTo>
                    <a:pt x="353" y="285"/>
                  </a:lnTo>
                  <a:lnTo>
                    <a:pt x="347" y="286"/>
                  </a:lnTo>
                  <a:lnTo>
                    <a:pt x="341" y="288"/>
                  </a:lnTo>
                  <a:lnTo>
                    <a:pt x="335" y="291"/>
                  </a:lnTo>
                  <a:lnTo>
                    <a:pt x="331" y="295"/>
                  </a:lnTo>
                  <a:lnTo>
                    <a:pt x="331" y="295"/>
                  </a:lnTo>
                  <a:lnTo>
                    <a:pt x="327" y="300"/>
                  </a:lnTo>
                  <a:lnTo>
                    <a:pt x="323" y="306"/>
                  </a:lnTo>
                  <a:lnTo>
                    <a:pt x="321" y="311"/>
                  </a:lnTo>
                  <a:lnTo>
                    <a:pt x="321" y="317"/>
                  </a:lnTo>
                  <a:lnTo>
                    <a:pt x="321" y="324"/>
                  </a:lnTo>
                  <a:lnTo>
                    <a:pt x="323" y="329"/>
                  </a:lnTo>
                  <a:lnTo>
                    <a:pt x="327" y="335"/>
                  </a:lnTo>
                  <a:lnTo>
                    <a:pt x="331" y="340"/>
                  </a:lnTo>
                  <a:lnTo>
                    <a:pt x="467" y="476"/>
                  </a:lnTo>
                  <a:lnTo>
                    <a:pt x="331" y="614"/>
                  </a:lnTo>
                  <a:lnTo>
                    <a:pt x="331" y="614"/>
                  </a:lnTo>
                  <a:lnTo>
                    <a:pt x="327" y="618"/>
                  </a:lnTo>
                  <a:lnTo>
                    <a:pt x="323" y="623"/>
                  </a:lnTo>
                  <a:lnTo>
                    <a:pt x="321" y="630"/>
                  </a:lnTo>
                  <a:lnTo>
                    <a:pt x="321" y="636"/>
                  </a:lnTo>
                  <a:lnTo>
                    <a:pt x="321" y="641"/>
                  </a:lnTo>
                  <a:lnTo>
                    <a:pt x="323" y="648"/>
                  </a:lnTo>
                  <a:lnTo>
                    <a:pt x="327" y="653"/>
                  </a:lnTo>
                  <a:lnTo>
                    <a:pt x="331" y="658"/>
                  </a:lnTo>
                  <a:lnTo>
                    <a:pt x="331" y="658"/>
                  </a:lnTo>
                  <a:lnTo>
                    <a:pt x="335" y="662"/>
                  </a:lnTo>
                  <a:lnTo>
                    <a:pt x="341" y="665"/>
                  </a:lnTo>
                  <a:lnTo>
                    <a:pt x="347" y="667"/>
                  </a:lnTo>
                  <a:lnTo>
                    <a:pt x="353" y="667"/>
                  </a:lnTo>
                  <a:lnTo>
                    <a:pt x="353" y="667"/>
                  </a:lnTo>
                  <a:lnTo>
                    <a:pt x="359" y="667"/>
                  </a:lnTo>
                  <a:lnTo>
                    <a:pt x="365" y="665"/>
                  </a:lnTo>
                  <a:lnTo>
                    <a:pt x="371" y="662"/>
                  </a:lnTo>
                  <a:lnTo>
                    <a:pt x="375" y="658"/>
                  </a:lnTo>
                  <a:lnTo>
                    <a:pt x="512" y="521"/>
                  </a:lnTo>
                  <a:lnTo>
                    <a:pt x="649" y="658"/>
                  </a:lnTo>
                  <a:lnTo>
                    <a:pt x="649" y="658"/>
                  </a:lnTo>
                  <a:lnTo>
                    <a:pt x="654" y="662"/>
                  </a:lnTo>
                  <a:lnTo>
                    <a:pt x="659" y="665"/>
                  </a:lnTo>
                  <a:lnTo>
                    <a:pt x="665" y="667"/>
                  </a:lnTo>
                  <a:lnTo>
                    <a:pt x="671" y="667"/>
                  </a:lnTo>
                  <a:lnTo>
                    <a:pt x="671" y="667"/>
                  </a:lnTo>
                  <a:lnTo>
                    <a:pt x="678" y="667"/>
                  </a:lnTo>
                  <a:lnTo>
                    <a:pt x="683" y="665"/>
                  </a:lnTo>
                  <a:lnTo>
                    <a:pt x="688" y="662"/>
                  </a:lnTo>
                  <a:lnTo>
                    <a:pt x="694" y="658"/>
                  </a:lnTo>
                  <a:lnTo>
                    <a:pt x="694" y="658"/>
                  </a:lnTo>
                  <a:lnTo>
                    <a:pt x="698" y="653"/>
                  </a:lnTo>
                  <a:lnTo>
                    <a:pt x="700" y="648"/>
                  </a:lnTo>
                  <a:lnTo>
                    <a:pt x="702" y="641"/>
                  </a:lnTo>
                  <a:lnTo>
                    <a:pt x="703" y="636"/>
                  </a:lnTo>
                  <a:lnTo>
                    <a:pt x="702" y="630"/>
                  </a:lnTo>
                  <a:lnTo>
                    <a:pt x="700" y="623"/>
                  </a:lnTo>
                  <a:lnTo>
                    <a:pt x="698" y="618"/>
                  </a:lnTo>
                  <a:lnTo>
                    <a:pt x="694" y="614"/>
                  </a:lnTo>
                  <a:lnTo>
                    <a:pt x="557" y="476"/>
                  </a:lnTo>
                  <a:lnTo>
                    <a:pt x="694" y="340"/>
                  </a:lnTo>
                  <a:lnTo>
                    <a:pt x="694" y="340"/>
                  </a:lnTo>
                  <a:lnTo>
                    <a:pt x="698" y="335"/>
                  </a:lnTo>
                  <a:lnTo>
                    <a:pt x="700" y="329"/>
                  </a:lnTo>
                  <a:lnTo>
                    <a:pt x="702" y="324"/>
                  </a:lnTo>
                  <a:lnTo>
                    <a:pt x="703" y="317"/>
                  </a:lnTo>
                  <a:lnTo>
                    <a:pt x="702" y="311"/>
                  </a:lnTo>
                  <a:lnTo>
                    <a:pt x="700" y="306"/>
                  </a:lnTo>
                  <a:lnTo>
                    <a:pt x="698" y="300"/>
                  </a:lnTo>
                  <a:lnTo>
                    <a:pt x="694" y="295"/>
                  </a:lnTo>
                  <a:lnTo>
                    <a:pt x="694" y="29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6" name="Freeform 54"/>
            <p:cNvSpPr>
              <a:spLocks noEditPoints="1"/>
            </p:cNvSpPr>
            <p:nvPr/>
          </p:nvSpPr>
          <p:spPr bwMode="auto">
            <a:xfrm>
              <a:off x="7734495" y="3857490"/>
              <a:ext cx="291022" cy="291022"/>
            </a:xfrm>
            <a:custGeom>
              <a:avLst/>
              <a:gdLst>
                <a:gd name="T0" fmla="*/ 795 w 1018"/>
                <a:gd name="T1" fmla="*/ 317 h 1017"/>
                <a:gd name="T2" fmla="*/ 791 w 1018"/>
                <a:gd name="T3" fmla="*/ 288 h 1017"/>
                <a:gd name="T4" fmla="*/ 998 w 1018"/>
                <a:gd name="T5" fmla="*/ 42 h 1017"/>
                <a:gd name="T6" fmla="*/ 1001 w 1018"/>
                <a:gd name="T7" fmla="*/ 37 h 1017"/>
                <a:gd name="T8" fmla="*/ 1000 w 1018"/>
                <a:gd name="T9" fmla="*/ 22 h 1017"/>
                <a:gd name="T10" fmla="*/ 995 w 1018"/>
                <a:gd name="T11" fmla="*/ 18 h 1017"/>
                <a:gd name="T12" fmla="*/ 981 w 1018"/>
                <a:gd name="T13" fmla="*/ 16 h 1017"/>
                <a:gd name="T14" fmla="*/ 756 w 1018"/>
                <a:gd name="T15" fmla="*/ 240 h 1017"/>
                <a:gd name="T16" fmla="*/ 730 w 1018"/>
                <a:gd name="T17" fmla="*/ 226 h 1017"/>
                <a:gd name="T18" fmla="*/ 287 w 1018"/>
                <a:gd name="T19" fmla="*/ 222 h 1017"/>
                <a:gd name="T20" fmla="*/ 287 w 1018"/>
                <a:gd name="T21" fmla="*/ 24 h 1017"/>
                <a:gd name="T22" fmla="*/ 277 w 1018"/>
                <a:gd name="T23" fmla="*/ 8 h 1017"/>
                <a:gd name="T24" fmla="*/ 261 w 1018"/>
                <a:gd name="T25" fmla="*/ 0 h 1017"/>
                <a:gd name="T26" fmla="*/ 249 w 1018"/>
                <a:gd name="T27" fmla="*/ 0 h 1017"/>
                <a:gd name="T28" fmla="*/ 233 w 1018"/>
                <a:gd name="T29" fmla="*/ 8 h 1017"/>
                <a:gd name="T30" fmla="*/ 223 w 1018"/>
                <a:gd name="T31" fmla="*/ 24 h 1017"/>
                <a:gd name="T32" fmla="*/ 32 w 1018"/>
                <a:gd name="T33" fmla="*/ 222 h 1017"/>
                <a:gd name="T34" fmla="*/ 20 w 1018"/>
                <a:gd name="T35" fmla="*/ 224 h 1017"/>
                <a:gd name="T36" fmla="*/ 6 w 1018"/>
                <a:gd name="T37" fmla="*/ 236 h 1017"/>
                <a:gd name="T38" fmla="*/ 0 w 1018"/>
                <a:gd name="T39" fmla="*/ 254 h 1017"/>
                <a:gd name="T40" fmla="*/ 3 w 1018"/>
                <a:gd name="T41" fmla="*/ 266 h 1017"/>
                <a:gd name="T42" fmla="*/ 14 w 1018"/>
                <a:gd name="T43" fmla="*/ 280 h 1017"/>
                <a:gd name="T44" fmla="*/ 32 w 1018"/>
                <a:gd name="T45" fmla="*/ 285 h 1017"/>
                <a:gd name="T46" fmla="*/ 223 w 1018"/>
                <a:gd name="T47" fmla="*/ 699 h 1017"/>
                <a:gd name="T48" fmla="*/ 228 w 1018"/>
                <a:gd name="T49" fmla="*/ 727 h 1017"/>
                <a:gd name="T50" fmla="*/ 239 w 1018"/>
                <a:gd name="T51" fmla="*/ 752 h 1017"/>
                <a:gd name="T52" fmla="*/ 258 w 1018"/>
                <a:gd name="T53" fmla="*/ 772 h 1017"/>
                <a:gd name="T54" fmla="*/ 281 w 1018"/>
                <a:gd name="T55" fmla="*/ 787 h 1017"/>
                <a:gd name="T56" fmla="*/ 309 w 1018"/>
                <a:gd name="T57" fmla="*/ 794 h 1017"/>
                <a:gd name="T58" fmla="*/ 732 w 1018"/>
                <a:gd name="T59" fmla="*/ 985 h 1017"/>
                <a:gd name="T60" fmla="*/ 734 w 1018"/>
                <a:gd name="T61" fmla="*/ 997 h 1017"/>
                <a:gd name="T62" fmla="*/ 746 w 1018"/>
                <a:gd name="T63" fmla="*/ 1011 h 1017"/>
                <a:gd name="T64" fmla="*/ 764 w 1018"/>
                <a:gd name="T65" fmla="*/ 1017 h 1017"/>
                <a:gd name="T66" fmla="*/ 776 w 1018"/>
                <a:gd name="T67" fmla="*/ 1015 h 1017"/>
                <a:gd name="T68" fmla="*/ 790 w 1018"/>
                <a:gd name="T69" fmla="*/ 1003 h 1017"/>
                <a:gd name="T70" fmla="*/ 795 w 1018"/>
                <a:gd name="T71" fmla="*/ 985 h 1017"/>
                <a:gd name="T72" fmla="*/ 986 w 1018"/>
                <a:gd name="T73" fmla="*/ 795 h 1017"/>
                <a:gd name="T74" fmla="*/ 1005 w 1018"/>
                <a:gd name="T75" fmla="*/ 789 h 1017"/>
                <a:gd name="T76" fmla="*/ 1016 w 1018"/>
                <a:gd name="T77" fmla="*/ 774 h 1017"/>
                <a:gd name="T78" fmla="*/ 1018 w 1018"/>
                <a:gd name="T79" fmla="*/ 762 h 1017"/>
                <a:gd name="T80" fmla="*/ 1013 w 1018"/>
                <a:gd name="T81" fmla="*/ 744 h 1017"/>
                <a:gd name="T82" fmla="*/ 999 w 1018"/>
                <a:gd name="T83" fmla="*/ 733 h 1017"/>
                <a:gd name="T84" fmla="*/ 986 w 1018"/>
                <a:gd name="T85" fmla="*/ 730 h 1017"/>
                <a:gd name="T86" fmla="*/ 287 w 1018"/>
                <a:gd name="T87" fmla="*/ 317 h 1017"/>
                <a:gd name="T88" fmla="*/ 292 w 1018"/>
                <a:gd name="T89" fmla="*/ 299 h 1017"/>
                <a:gd name="T90" fmla="*/ 306 w 1018"/>
                <a:gd name="T91" fmla="*/ 288 h 1017"/>
                <a:gd name="T92" fmla="*/ 700 w 1018"/>
                <a:gd name="T93" fmla="*/ 285 h 1017"/>
                <a:gd name="T94" fmla="*/ 708 w 1018"/>
                <a:gd name="T95" fmla="*/ 287 h 1017"/>
                <a:gd name="T96" fmla="*/ 288 w 1018"/>
                <a:gd name="T97" fmla="*/ 702 h 1017"/>
                <a:gd name="T98" fmla="*/ 732 w 1018"/>
                <a:gd name="T99" fmla="*/ 699 h 1017"/>
                <a:gd name="T100" fmla="*/ 730 w 1018"/>
                <a:gd name="T101" fmla="*/ 711 h 1017"/>
                <a:gd name="T102" fmla="*/ 718 w 1018"/>
                <a:gd name="T103" fmla="*/ 725 h 1017"/>
                <a:gd name="T104" fmla="*/ 700 w 1018"/>
                <a:gd name="T105" fmla="*/ 730 h 1017"/>
                <a:gd name="T106" fmla="*/ 315 w 1018"/>
                <a:gd name="T107" fmla="*/ 730 h 1017"/>
                <a:gd name="T108" fmla="*/ 731 w 1018"/>
                <a:gd name="T109" fmla="*/ 310 h 1017"/>
                <a:gd name="T110" fmla="*/ 732 w 1018"/>
                <a:gd name="T11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8" h="1017">
                  <a:moveTo>
                    <a:pt x="986" y="730"/>
                  </a:moveTo>
                  <a:lnTo>
                    <a:pt x="795" y="730"/>
                  </a:lnTo>
                  <a:lnTo>
                    <a:pt x="795" y="317"/>
                  </a:lnTo>
                  <a:lnTo>
                    <a:pt x="795" y="317"/>
                  </a:lnTo>
                  <a:lnTo>
                    <a:pt x="794" y="302"/>
                  </a:lnTo>
                  <a:lnTo>
                    <a:pt x="791" y="288"/>
                  </a:lnTo>
                  <a:lnTo>
                    <a:pt x="786" y="274"/>
                  </a:lnTo>
                  <a:lnTo>
                    <a:pt x="778" y="262"/>
                  </a:lnTo>
                  <a:lnTo>
                    <a:pt x="998" y="42"/>
                  </a:lnTo>
                  <a:lnTo>
                    <a:pt x="998" y="42"/>
                  </a:lnTo>
                  <a:lnTo>
                    <a:pt x="1000" y="39"/>
                  </a:lnTo>
                  <a:lnTo>
                    <a:pt x="1001" y="37"/>
                  </a:lnTo>
                  <a:lnTo>
                    <a:pt x="1002" y="31"/>
                  </a:lnTo>
                  <a:lnTo>
                    <a:pt x="1001" y="25"/>
                  </a:lnTo>
                  <a:lnTo>
                    <a:pt x="1000" y="22"/>
                  </a:lnTo>
                  <a:lnTo>
                    <a:pt x="998" y="20"/>
                  </a:lnTo>
                  <a:lnTo>
                    <a:pt x="998" y="20"/>
                  </a:lnTo>
                  <a:lnTo>
                    <a:pt x="995" y="18"/>
                  </a:lnTo>
                  <a:lnTo>
                    <a:pt x="993" y="16"/>
                  </a:lnTo>
                  <a:lnTo>
                    <a:pt x="986" y="15"/>
                  </a:lnTo>
                  <a:lnTo>
                    <a:pt x="981" y="16"/>
                  </a:lnTo>
                  <a:lnTo>
                    <a:pt x="978" y="18"/>
                  </a:lnTo>
                  <a:lnTo>
                    <a:pt x="976" y="20"/>
                  </a:lnTo>
                  <a:lnTo>
                    <a:pt x="756" y="240"/>
                  </a:lnTo>
                  <a:lnTo>
                    <a:pt x="756" y="240"/>
                  </a:lnTo>
                  <a:lnTo>
                    <a:pt x="743" y="232"/>
                  </a:lnTo>
                  <a:lnTo>
                    <a:pt x="730" y="226"/>
                  </a:lnTo>
                  <a:lnTo>
                    <a:pt x="716" y="223"/>
                  </a:lnTo>
                  <a:lnTo>
                    <a:pt x="700" y="222"/>
                  </a:lnTo>
                  <a:lnTo>
                    <a:pt x="287" y="222"/>
                  </a:lnTo>
                  <a:lnTo>
                    <a:pt x="287" y="31"/>
                  </a:lnTo>
                  <a:lnTo>
                    <a:pt x="287" y="31"/>
                  </a:lnTo>
                  <a:lnTo>
                    <a:pt x="287" y="24"/>
                  </a:lnTo>
                  <a:lnTo>
                    <a:pt x="285" y="19"/>
                  </a:lnTo>
                  <a:lnTo>
                    <a:pt x="281" y="14"/>
                  </a:lnTo>
                  <a:lnTo>
                    <a:pt x="277" y="8"/>
                  </a:lnTo>
                  <a:lnTo>
                    <a:pt x="273" y="5"/>
                  </a:lnTo>
                  <a:lnTo>
                    <a:pt x="267" y="2"/>
                  </a:lnTo>
                  <a:lnTo>
                    <a:pt x="261" y="0"/>
                  </a:lnTo>
                  <a:lnTo>
                    <a:pt x="255" y="0"/>
                  </a:lnTo>
                  <a:lnTo>
                    <a:pt x="255" y="0"/>
                  </a:lnTo>
                  <a:lnTo>
                    <a:pt x="249" y="0"/>
                  </a:lnTo>
                  <a:lnTo>
                    <a:pt x="243" y="2"/>
                  </a:lnTo>
                  <a:lnTo>
                    <a:pt x="237" y="5"/>
                  </a:lnTo>
                  <a:lnTo>
                    <a:pt x="233" y="8"/>
                  </a:lnTo>
                  <a:lnTo>
                    <a:pt x="229" y="14"/>
                  </a:lnTo>
                  <a:lnTo>
                    <a:pt x="226" y="19"/>
                  </a:lnTo>
                  <a:lnTo>
                    <a:pt x="223" y="24"/>
                  </a:lnTo>
                  <a:lnTo>
                    <a:pt x="223" y="31"/>
                  </a:lnTo>
                  <a:lnTo>
                    <a:pt x="223" y="222"/>
                  </a:lnTo>
                  <a:lnTo>
                    <a:pt x="32" y="222"/>
                  </a:lnTo>
                  <a:lnTo>
                    <a:pt x="32" y="222"/>
                  </a:lnTo>
                  <a:lnTo>
                    <a:pt x="26" y="223"/>
                  </a:lnTo>
                  <a:lnTo>
                    <a:pt x="20" y="224"/>
                  </a:lnTo>
                  <a:lnTo>
                    <a:pt x="14" y="227"/>
                  </a:lnTo>
                  <a:lnTo>
                    <a:pt x="10" y="231"/>
                  </a:lnTo>
                  <a:lnTo>
                    <a:pt x="6" y="236"/>
                  </a:lnTo>
                  <a:lnTo>
                    <a:pt x="3" y="241"/>
                  </a:lnTo>
                  <a:lnTo>
                    <a:pt x="1" y="247"/>
                  </a:lnTo>
                  <a:lnTo>
                    <a:pt x="0" y="254"/>
                  </a:lnTo>
                  <a:lnTo>
                    <a:pt x="0" y="254"/>
                  </a:lnTo>
                  <a:lnTo>
                    <a:pt x="1" y="260"/>
                  </a:lnTo>
                  <a:lnTo>
                    <a:pt x="3" y="266"/>
                  </a:lnTo>
                  <a:lnTo>
                    <a:pt x="6" y="271"/>
                  </a:lnTo>
                  <a:lnTo>
                    <a:pt x="10" y="276"/>
                  </a:lnTo>
                  <a:lnTo>
                    <a:pt x="14" y="280"/>
                  </a:lnTo>
                  <a:lnTo>
                    <a:pt x="20" y="283"/>
                  </a:lnTo>
                  <a:lnTo>
                    <a:pt x="26" y="285"/>
                  </a:lnTo>
                  <a:lnTo>
                    <a:pt x="32" y="285"/>
                  </a:lnTo>
                  <a:lnTo>
                    <a:pt x="223" y="285"/>
                  </a:lnTo>
                  <a:lnTo>
                    <a:pt x="223" y="699"/>
                  </a:lnTo>
                  <a:lnTo>
                    <a:pt x="223" y="699"/>
                  </a:lnTo>
                  <a:lnTo>
                    <a:pt x="223" y="709"/>
                  </a:lnTo>
                  <a:lnTo>
                    <a:pt x="226" y="718"/>
                  </a:lnTo>
                  <a:lnTo>
                    <a:pt x="228" y="727"/>
                  </a:lnTo>
                  <a:lnTo>
                    <a:pt x="231" y="736"/>
                  </a:lnTo>
                  <a:lnTo>
                    <a:pt x="235" y="744"/>
                  </a:lnTo>
                  <a:lnTo>
                    <a:pt x="239" y="752"/>
                  </a:lnTo>
                  <a:lnTo>
                    <a:pt x="245" y="759"/>
                  </a:lnTo>
                  <a:lnTo>
                    <a:pt x="251" y="767"/>
                  </a:lnTo>
                  <a:lnTo>
                    <a:pt x="258" y="772"/>
                  </a:lnTo>
                  <a:lnTo>
                    <a:pt x="265" y="777"/>
                  </a:lnTo>
                  <a:lnTo>
                    <a:pt x="273" y="783"/>
                  </a:lnTo>
                  <a:lnTo>
                    <a:pt x="281" y="787"/>
                  </a:lnTo>
                  <a:lnTo>
                    <a:pt x="290" y="790"/>
                  </a:lnTo>
                  <a:lnTo>
                    <a:pt x="300" y="792"/>
                  </a:lnTo>
                  <a:lnTo>
                    <a:pt x="309" y="794"/>
                  </a:lnTo>
                  <a:lnTo>
                    <a:pt x="319" y="795"/>
                  </a:lnTo>
                  <a:lnTo>
                    <a:pt x="732" y="795"/>
                  </a:lnTo>
                  <a:lnTo>
                    <a:pt x="732" y="985"/>
                  </a:lnTo>
                  <a:lnTo>
                    <a:pt x="732" y="985"/>
                  </a:lnTo>
                  <a:lnTo>
                    <a:pt x="733" y="991"/>
                  </a:lnTo>
                  <a:lnTo>
                    <a:pt x="734" y="997"/>
                  </a:lnTo>
                  <a:lnTo>
                    <a:pt x="737" y="1003"/>
                  </a:lnTo>
                  <a:lnTo>
                    <a:pt x="742" y="1007"/>
                  </a:lnTo>
                  <a:lnTo>
                    <a:pt x="746" y="1011"/>
                  </a:lnTo>
                  <a:lnTo>
                    <a:pt x="751" y="1015"/>
                  </a:lnTo>
                  <a:lnTo>
                    <a:pt x="758" y="1017"/>
                  </a:lnTo>
                  <a:lnTo>
                    <a:pt x="764" y="1017"/>
                  </a:lnTo>
                  <a:lnTo>
                    <a:pt x="764" y="1017"/>
                  </a:lnTo>
                  <a:lnTo>
                    <a:pt x="771" y="1017"/>
                  </a:lnTo>
                  <a:lnTo>
                    <a:pt x="776" y="1015"/>
                  </a:lnTo>
                  <a:lnTo>
                    <a:pt x="781" y="1011"/>
                  </a:lnTo>
                  <a:lnTo>
                    <a:pt x="787" y="1007"/>
                  </a:lnTo>
                  <a:lnTo>
                    <a:pt x="790" y="1003"/>
                  </a:lnTo>
                  <a:lnTo>
                    <a:pt x="793" y="997"/>
                  </a:lnTo>
                  <a:lnTo>
                    <a:pt x="795" y="991"/>
                  </a:lnTo>
                  <a:lnTo>
                    <a:pt x="795" y="985"/>
                  </a:lnTo>
                  <a:lnTo>
                    <a:pt x="795" y="795"/>
                  </a:lnTo>
                  <a:lnTo>
                    <a:pt x="986" y="795"/>
                  </a:lnTo>
                  <a:lnTo>
                    <a:pt x="986" y="795"/>
                  </a:lnTo>
                  <a:lnTo>
                    <a:pt x="993" y="794"/>
                  </a:lnTo>
                  <a:lnTo>
                    <a:pt x="999" y="791"/>
                  </a:lnTo>
                  <a:lnTo>
                    <a:pt x="1005" y="789"/>
                  </a:lnTo>
                  <a:lnTo>
                    <a:pt x="1009" y="785"/>
                  </a:lnTo>
                  <a:lnTo>
                    <a:pt x="1013" y="781"/>
                  </a:lnTo>
                  <a:lnTo>
                    <a:pt x="1016" y="774"/>
                  </a:lnTo>
                  <a:lnTo>
                    <a:pt x="1017" y="769"/>
                  </a:lnTo>
                  <a:lnTo>
                    <a:pt x="1018" y="762"/>
                  </a:lnTo>
                  <a:lnTo>
                    <a:pt x="1018" y="762"/>
                  </a:lnTo>
                  <a:lnTo>
                    <a:pt x="1017" y="756"/>
                  </a:lnTo>
                  <a:lnTo>
                    <a:pt x="1016" y="750"/>
                  </a:lnTo>
                  <a:lnTo>
                    <a:pt x="1013" y="744"/>
                  </a:lnTo>
                  <a:lnTo>
                    <a:pt x="1009" y="740"/>
                  </a:lnTo>
                  <a:lnTo>
                    <a:pt x="1005" y="736"/>
                  </a:lnTo>
                  <a:lnTo>
                    <a:pt x="999" y="733"/>
                  </a:lnTo>
                  <a:lnTo>
                    <a:pt x="993" y="731"/>
                  </a:lnTo>
                  <a:lnTo>
                    <a:pt x="986" y="730"/>
                  </a:lnTo>
                  <a:lnTo>
                    <a:pt x="986" y="730"/>
                  </a:lnTo>
                  <a:close/>
                  <a:moveTo>
                    <a:pt x="287" y="699"/>
                  </a:moveTo>
                  <a:lnTo>
                    <a:pt x="287" y="317"/>
                  </a:lnTo>
                  <a:lnTo>
                    <a:pt x="287" y="317"/>
                  </a:lnTo>
                  <a:lnTo>
                    <a:pt x="288" y="311"/>
                  </a:lnTo>
                  <a:lnTo>
                    <a:pt x="289" y="304"/>
                  </a:lnTo>
                  <a:lnTo>
                    <a:pt x="292" y="299"/>
                  </a:lnTo>
                  <a:lnTo>
                    <a:pt x="296" y="295"/>
                  </a:lnTo>
                  <a:lnTo>
                    <a:pt x="301" y="290"/>
                  </a:lnTo>
                  <a:lnTo>
                    <a:pt x="306" y="288"/>
                  </a:lnTo>
                  <a:lnTo>
                    <a:pt x="312" y="286"/>
                  </a:lnTo>
                  <a:lnTo>
                    <a:pt x="319" y="285"/>
                  </a:lnTo>
                  <a:lnTo>
                    <a:pt x="700" y="285"/>
                  </a:lnTo>
                  <a:lnTo>
                    <a:pt x="700" y="285"/>
                  </a:lnTo>
                  <a:lnTo>
                    <a:pt x="704" y="286"/>
                  </a:lnTo>
                  <a:lnTo>
                    <a:pt x="708" y="287"/>
                  </a:lnTo>
                  <a:lnTo>
                    <a:pt x="289" y="707"/>
                  </a:lnTo>
                  <a:lnTo>
                    <a:pt x="289" y="707"/>
                  </a:lnTo>
                  <a:lnTo>
                    <a:pt x="288" y="702"/>
                  </a:lnTo>
                  <a:lnTo>
                    <a:pt x="287" y="699"/>
                  </a:lnTo>
                  <a:lnTo>
                    <a:pt x="287" y="699"/>
                  </a:lnTo>
                  <a:close/>
                  <a:moveTo>
                    <a:pt x="732" y="699"/>
                  </a:moveTo>
                  <a:lnTo>
                    <a:pt x="732" y="699"/>
                  </a:lnTo>
                  <a:lnTo>
                    <a:pt x="732" y="706"/>
                  </a:lnTo>
                  <a:lnTo>
                    <a:pt x="730" y="711"/>
                  </a:lnTo>
                  <a:lnTo>
                    <a:pt x="727" y="716"/>
                  </a:lnTo>
                  <a:lnTo>
                    <a:pt x="722" y="722"/>
                  </a:lnTo>
                  <a:lnTo>
                    <a:pt x="718" y="725"/>
                  </a:lnTo>
                  <a:lnTo>
                    <a:pt x="713" y="728"/>
                  </a:lnTo>
                  <a:lnTo>
                    <a:pt x="706" y="730"/>
                  </a:lnTo>
                  <a:lnTo>
                    <a:pt x="700" y="730"/>
                  </a:lnTo>
                  <a:lnTo>
                    <a:pt x="319" y="730"/>
                  </a:lnTo>
                  <a:lnTo>
                    <a:pt x="319" y="730"/>
                  </a:lnTo>
                  <a:lnTo>
                    <a:pt x="315" y="730"/>
                  </a:lnTo>
                  <a:lnTo>
                    <a:pt x="311" y="729"/>
                  </a:lnTo>
                  <a:lnTo>
                    <a:pt x="731" y="310"/>
                  </a:lnTo>
                  <a:lnTo>
                    <a:pt x="731" y="310"/>
                  </a:lnTo>
                  <a:lnTo>
                    <a:pt x="732" y="313"/>
                  </a:lnTo>
                  <a:lnTo>
                    <a:pt x="732" y="317"/>
                  </a:lnTo>
                  <a:lnTo>
                    <a:pt x="732" y="699"/>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7" name="Freeform 55"/>
            <p:cNvSpPr>
              <a:spLocks noEditPoints="1"/>
            </p:cNvSpPr>
            <p:nvPr/>
          </p:nvSpPr>
          <p:spPr bwMode="auto">
            <a:xfrm>
              <a:off x="7230439" y="3857490"/>
              <a:ext cx="291022" cy="291022"/>
            </a:xfrm>
            <a:custGeom>
              <a:avLst/>
              <a:gdLst>
                <a:gd name="T0" fmla="*/ 59 w 1018"/>
                <a:gd name="T1" fmla="*/ 7 h 1017"/>
                <a:gd name="T2" fmla="*/ 12 w 1018"/>
                <a:gd name="T3" fmla="*/ 49 h 1017"/>
                <a:gd name="T4" fmla="*/ 0 w 1018"/>
                <a:gd name="T5" fmla="*/ 158 h 1017"/>
                <a:gd name="T6" fmla="*/ 26 w 1018"/>
                <a:gd name="T7" fmla="*/ 189 h 1017"/>
                <a:gd name="T8" fmla="*/ 58 w 1018"/>
                <a:gd name="T9" fmla="*/ 176 h 1017"/>
                <a:gd name="T10" fmla="*/ 66 w 1018"/>
                <a:gd name="T11" fmla="*/ 82 h 1017"/>
                <a:gd name="T12" fmla="*/ 159 w 1018"/>
                <a:gd name="T13" fmla="*/ 63 h 1017"/>
                <a:gd name="T14" fmla="*/ 189 w 1018"/>
                <a:gd name="T15" fmla="*/ 44 h 1017"/>
                <a:gd name="T16" fmla="*/ 181 w 1018"/>
                <a:gd name="T17" fmla="*/ 8 h 1017"/>
                <a:gd name="T18" fmla="*/ 859 w 1018"/>
                <a:gd name="T19" fmla="*/ 0 h 1017"/>
                <a:gd name="T20" fmla="*/ 829 w 1018"/>
                <a:gd name="T21" fmla="*/ 19 h 1017"/>
                <a:gd name="T22" fmla="*/ 837 w 1018"/>
                <a:gd name="T23" fmla="*/ 53 h 1017"/>
                <a:gd name="T24" fmla="*/ 929 w 1018"/>
                <a:gd name="T25" fmla="*/ 63 h 1017"/>
                <a:gd name="T26" fmla="*/ 954 w 1018"/>
                <a:gd name="T27" fmla="*/ 94 h 1017"/>
                <a:gd name="T28" fmla="*/ 969 w 1018"/>
                <a:gd name="T29" fmla="*/ 184 h 1017"/>
                <a:gd name="T30" fmla="*/ 1004 w 1018"/>
                <a:gd name="T31" fmla="*/ 184 h 1017"/>
                <a:gd name="T32" fmla="*/ 1018 w 1018"/>
                <a:gd name="T33" fmla="*/ 94 h 1017"/>
                <a:gd name="T34" fmla="*/ 996 w 1018"/>
                <a:gd name="T35" fmla="*/ 34 h 1017"/>
                <a:gd name="T36" fmla="*/ 942 w 1018"/>
                <a:gd name="T37" fmla="*/ 1 h 1017"/>
                <a:gd name="T38" fmla="*/ 974 w 1018"/>
                <a:gd name="T39" fmla="*/ 829 h 1017"/>
                <a:gd name="T40" fmla="*/ 954 w 1018"/>
                <a:gd name="T41" fmla="*/ 921 h 1017"/>
                <a:gd name="T42" fmla="*/ 934 w 1018"/>
                <a:gd name="T43" fmla="*/ 950 h 1017"/>
                <a:gd name="T44" fmla="*/ 841 w 1018"/>
                <a:gd name="T45" fmla="*/ 959 h 1017"/>
                <a:gd name="T46" fmla="*/ 828 w 1018"/>
                <a:gd name="T47" fmla="*/ 991 h 1017"/>
                <a:gd name="T48" fmla="*/ 859 w 1018"/>
                <a:gd name="T49" fmla="*/ 1017 h 1017"/>
                <a:gd name="T50" fmla="*/ 968 w 1018"/>
                <a:gd name="T51" fmla="*/ 1005 h 1017"/>
                <a:gd name="T52" fmla="*/ 1011 w 1018"/>
                <a:gd name="T53" fmla="*/ 959 h 1017"/>
                <a:gd name="T54" fmla="*/ 1017 w 1018"/>
                <a:gd name="T55" fmla="*/ 851 h 1017"/>
                <a:gd name="T56" fmla="*/ 986 w 1018"/>
                <a:gd name="T57" fmla="*/ 826 h 1017"/>
                <a:gd name="T58" fmla="*/ 78 w 1018"/>
                <a:gd name="T59" fmla="*/ 948 h 1017"/>
                <a:gd name="T60" fmla="*/ 64 w 1018"/>
                <a:gd name="T61" fmla="*/ 858 h 1017"/>
                <a:gd name="T62" fmla="*/ 38 w 1018"/>
                <a:gd name="T63" fmla="*/ 827 h 1017"/>
                <a:gd name="T64" fmla="*/ 5 w 1018"/>
                <a:gd name="T65" fmla="*/ 840 h 1017"/>
                <a:gd name="T66" fmla="*/ 2 w 1018"/>
                <a:gd name="T67" fmla="*/ 941 h 1017"/>
                <a:gd name="T68" fmla="*/ 35 w 1018"/>
                <a:gd name="T69" fmla="*/ 995 h 1017"/>
                <a:gd name="T70" fmla="*/ 95 w 1018"/>
                <a:gd name="T71" fmla="*/ 1017 h 1017"/>
                <a:gd name="T72" fmla="*/ 185 w 1018"/>
                <a:gd name="T73" fmla="*/ 1003 h 1017"/>
                <a:gd name="T74" fmla="*/ 185 w 1018"/>
                <a:gd name="T75" fmla="*/ 967 h 1017"/>
                <a:gd name="T76" fmla="*/ 32 w 1018"/>
                <a:gd name="T77" fmla="*/ 635 h 1017"/>
                <a:gd name="T78" fmla="*/ 61 w 1018"/>
                <a:gd name="T79" fmla="*/ 615 h 1017"/>
                <a:gd name="T80" fmla="*/ 58 w 1018"/>
                <a:gd name="T81" fmla="*/ 394 h 1017"/>
                <a:gd name="T82" fmla="*/ 26 w 1018"/>
                <a:gd name="T83" fmla="*/ 382 h 1017"/>
                <a:gd name="T84" fmla="*/ 0 w 1018"/>
                <a:gd name="T85" fmla="*/ 413 h 1017"/>
                <a:gd name="T86" fmla="*/ 14 w 1018"/>
                <a:gd name="T87" fmla="*/ 629 h 1017"/>
                <a:gd name="T88" fmla="*/ 979 w 1018"/>
                <a:gd name="T89" fmla="*/ 382 h 1017"/>
                <a:gd name="T90" fmla="*/ 954 w 1018"/>
                <a:gd name="T91" fmla="*/ 413 h 1017"/>
                <a:gd name="T92" fmla="*/ 969 w 1018"/>
                <a:gd name="T93" fmla="*/ 629 h 1017"/>
                <a:gd name="T94" fmla="*/ 1004 w 1018"/>
                <a:gd name="T95" fmla="*/ 629 h 1017"/>
                <a:gd name="T96" fmla="*/ 1018 w 1018"/>
                <a:gd name="T97" fmla="*/ 413 h 1017"/>
                <a:gd name="T98" fmla="*/ 992 w 1018"/>
                <a:gd name="T99" fmla="*/ 382 h 1017"/>
                <a:gd name="T100" fmla="*/ 401 w 1018"/>
                <a:gd name="T101" fmla="*/ 2 h 1017"/>
                <a:gd name="T102" fmla="*/ 382 w 1018"/>
                <a:gd name="T103" fmla="*/ 31 h 1017"/>
                <a:gd name="T104" fmla="*/ 408 w 1018"/>
                <a:gd name="T105" fmla="*/ 62 h 1017"/>
                <a:gd name="T106" fmla="*/ 626 w 1018"/>
                <a:gd name="T107" fmla="*/ 53 h 1017"/>
                <a:gd name="T108" fmla="*/ 634 w 1018"/>
                <a:gd name="T109" fmla="*/ 19 h 1017"/>
                <a:gd name="T110" fmla="*/ 604 w 1018"/>
                <a:gd name="T111" fmla="*/ 0 h 1017"/>
                <a:gd name="T112" fmla="*/ 391 w 1018"/>
                <a:gd name="T113" fmla="*/ 962 h 1017"/>
                <a:gd name="T114" fmla="*/ 384 w 1018"/>
                <a:gd name="T115" fmla="*/ 997 h 1017"/>
                <a:gd name="T116" fmla="*/ 604 w 1018"/>
                <a:gd name="T117" fmla="*/ 1017 h 1017"/>
                <a:gd name="T118" fmla="*/ 634 w 1018"/>
                <a:gd name="T119" fmla="*/ 997 h 1017"/>
                <a:gd name="T120" fmla="*/ 626 w 1018"/>
                <a:gd name="T121" fmla="*/ 962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7">
                  <a:moveTo>
                    <a:pt x="159" y="0"/>
                  </a:moveTo>
                  <a:lnTo>
                    <a:pt x="95" y="0"/>
                  </a:lnTo>
                  <a:lnTo>
                    <a:pt x="95" y="0"/>
                  </a:lnTo>
                  <a:lnTo>
                    <a:pt x="86" y="0"/>
                  </a:lnTo>
                  <a:lnTo>
                    <a:pt x="76" y="1"/>
                  </a:lnTo>
                  <a:lnTo>
                    <a:pt x="67" y="4"/>
                  </a:lnTo>
                  <a:lnTo>
                    <a:pt x="59" y="7"/>
                  </a:lnTo>
                  <a:lnTo>
                    <a:pt x="50" y="10"/>
                  </a:lnTo>
                  <a:lnTo>
                    <a:pt x="42" y="16"/>
                  </a:lnTo>
                  <a:lnTo>
                    <a:pt x="35" y="21"/>
                  </a:lnTo>
                  <a:lnTo>
                    <a:pt x="28" y="27"/>
                  </a:lnTo>
                  <a:lnTo>
                    <a:pt x="22" y="34"/>
                  </a:lnTo>
                  <a:lnTo>
                    <a:pt x="16" y="41"/>
                  </a:lnTo>
                  <a:lnTo>
                    <a:pt x="12" y="49"/>
                  </a:lnTo>
                  <a:lnTo>
                    <a:pt x="7" y="58"/>
                  </a:lnTo>
                  <a:lnTo>
                    <a:pt x="4" y="66"/>
                  </a:lnTo>
                  <a:lnTo>
                    <a:pt x="2" y="76"/>
                  </a:lnTo>
                  <a:lnTo>
                    <a:pt x="1" y="84"/>
                  </a:lnTo>
                  <a:lnTo>
                    <a:pt x="0" y="94"/>
                  </a:lnTo>
                  <a:lnTo>
                    <a:pt x="0" y="158"/>
                  </a:lnTo>
                  <a:lnTo>
                    <a:pt x="0" y="158"/>
                  </a:lnTo>
                  <a:lnTo>
                    <a:pt x="1" y="165"/>
                  </a:lnTo>
                  <a:lnTo>
                    <a:pt x="3" y="170"/>
                  </a:lnTo>
                  <a:lnTo>
                    <a:pt x="5" y="176"/>
                  </a:lnTo>
                  <a:lnTo>
                    <a:pt x="9" y="181"/>
                  </a:lnTo>
                  <a:lnTo>
                    <a:pt x="14" y="184"/>
                  </a:lnTo>
                  <a:lnTo>
                    <a:pt x="19" y="187"/>
                  </a:lnTo>
                  <a:lnTo>
                    <a:pt x="26" y="189"/>
                  </a:lnTo>
                  <a:lnTo>
                    <a:pt x="32" y="189"/>
                  </a:lnTo>
                  <a:lnTo>
                    <a:pt x="32" y="189"/>
                  </a:lnTo>
                  <a:lnTo>
                    <a:pt x="38" y="189"/>
                  </a:lnTo>
                  <a:lnTo>
                    <a:pt x="44" y="187"/>
                  </a:lnTo>
                  <a:lnTo>
                    <a:pt x="49" y="184"/>
                  </a:lnTo>
                  <a:lnTo>
                    <a:pt x="55" y="181"/>
                  </a:lnTo>
                  <a:lnTo>
                    <a:pt x="58" y="176"/>
                  </a:lnTo>
                  <a:lnTo>
                    <a:pt x="61" y="170"/>
                  </a:lnTo>
                  <a:lnTo>
                    <a:pt x="63" y="165"/>
                  </a:lnTo>
                  <a:lnTo>
                    <a:pt x="64" y="158"/>
                  </a:lnTo>
                  <a:lnTo>
                    <a:pt x="64" y="94"/>
                  </a:lnTo>
                  <a:lnTo>
                    <a:pt x="64" y="94"/>
                  </a:lnTo>
                  <a:lnTo>
                    <a:pt x="64" y="89"/>
                  </a:lnTo>
                  <a:lnTo>
                    <a:pt x="66" y="82"/>
                  </a:lnTo>
                  <a:lnTo>
                    <a:pt x="70" y="77"/>
                  </a:lnTo>
                  <a:lnTo>
                    <a:pt x="73" y="73"/>
                  </a:lnTo>
                  <a:lnTo>
                    <a:pt x="78" y="68"/>
                  </a:lnTo>
                  <a:lnTo>
                    <a:pt x="84" y="65"/>
                  </a:lnTo>
                  <a:lnTo>
                    <a:pt x="89" y="63"/>
                  </a:lnTo>
                  <a:lnTo>
                    <a:pt x="95" y="63"/>
                  </a:lnTo>
                  <a:lnTo>
                    <a:pt x="159" y="63"/>
                  </a:lnTo>
                  <a:lnTo>
                    <a:pt x="159" y="63"/>
                  </a:lnTo>
                  <a:lnTo>
                    <a:pt x="165" y="62"/>
                  </a:lnTo>
                  <a:lnTo>
                    <a:pt x="172" y="60"/>
                  </a:lnTo>
                  <a:lnTo>
                    <a:pt x="177" y="58"/>
                  </a:lnTo>
                  <a:lnTo>
                    <a:pt x="181" y="53"/>
                  </a:lnTo>
                  <a:lnTo>
                    <a:pt x="185" y="49"/>
                  </a:lnTo>
                  <a:lnTo>
                    <a:pt x="189" y="44"/>
                  </a:lnTo>
                  <a:lnTo>
                    <a:pt x="190" y="37"/>
                  </a:lnTo>
                  <a:lnTo>
                    <a:pt x="191" y="31"/>
                  </a:lnTo>
                  <a:lnTo>
                    <a:pt x="191" y="31"/>
                  </a:lnTo>
                  <a:lnTo>
                    <a:pt x="190" y="24"/>
                  </a:lnTo>
                  <a:lnTo>
                    <a:pt x="189" y="19"/>
                  </a:lnTo>
                  <a:lnTo>
                    <a:pt x="185" y="14"/>
                  </a:lnTo>
                  <a:lnTo>
                    <a:pt x="181" y="8"/>
                  </a:lnTo>
                  <a:lnTo>
                    <a:pt x="177" y="5"/>
                  </a:lnTo>
                  <a:lnTo>
                    <a:pt x="172" y="2"/>
                  </a:lnTo>
                  <a:lnTo>
                    <a:pt x="165" y="0"/>
                  </a:lnTo>
                  <a:lnTo>
                    <a:pt x="159" y="0"/>
                  </a:lnTo>
                  <a:lnTo>
                    <a:pt x="159" y="0"/>
                  </a:lnTo>
                  <a:close/>
                  <a:moveTo>
                    <a:pt x="923" y="0"/>
                  </a:moveTo>
                  <a:lnTo>
                    <a:pt x="859" y="0"/>
                  </a:lnTo>
                  <a:lnTo>
                    <a:pt x="859" y="0"/>
                  </a:lnTo>
                  <a:lnTo>
                    <a:pt x="853" y="0"/>
                  </a:lnTo>
                  <a:lnTo>
                    <a:pt x="846" y="2"/>
                  </a:lnTo>
                  <a:lnTo>
                    <a:pt x="841" y="5"/>
                  </a:lnTo>
                  <a:lnTo>
                    <a:pt x="837" y="8"/>
                  </a:lnTo>
                  <a:lnTo>
                    <a:pt x="832" y="14"/>
                  </a:lnTo>
                  <a:lnTo>
                    <a:pt x="829" y="19"/>
                  </a:lnTo>
                  <a:lnTo>
                    <a:pt x="828" y="24"/>
                  </a:lnTo>
                  <a:lnTo>
                    <a:pt x="827" y="31"/>
                  </a:lnTo>
                  <a:lnTo>
                    <a:pt x="827" y="31"/>
                  </a:lnTo>
                  <a:lnTo>
                    <a:pt x="828" y="37"/>
                  </a:lnTo>
                  <a:lnTo>
                    <a:pt x="829" y="44"/>
                  </a:lnTo>
                  <a:lnTo>
                    <a:pt x="832" y="49"/>
                  </a:lnTo>
                  <a:lnTo>
                    <a:pt x="837" y="53"/>
                  </a:lnTo>
                  <a:lnTo>
                    <a:pt x="841" y="58"/>
                  </a:lnTo>
                  <a:lnTo>
                    <a:pt x="846" y="60"/>
                  </a:lnTo>
                  <a:lnTo>
                    <a:pt x="853" y="62"/>
                  </a:lnTo>
                  <a:lnTo>
                    <a:pt x="859" y="63"/>
                  </a:lnTo>
                  <a:lnTo>
                    <a:pt x="923" y="63"/>
                  </a:lnTo>
                  <a:lnTo>
                    <a:pt x="923" y="63"/>
                  </a:lnTo>
                  <a:lnTo>
                    <a:pt x="929" y="63"/>
                  </a:lnTo>
                  <a:lnTo>
                    <a:pt x="934" y="65"/>
                  </a:lnTo>
                  <a:lnTo>
                    <a:pt x="940" y="68"/>
                  </a:lnTo>
                  <a:lnTo>
                    <a:pt x="945" y="73"/>
                  </a:lnTo>
                  <a:lnTo>
                    <a:pt x="948" y="77"/>
                  </a:lnTo>
                  <a:lnTo>
                    <a:pt x="952" y="82"/>
                  </a:lnTo>
                  <a:lnTo>
                    <a:pt x="954" y="89"/>
                  </a:lnTo>
                  <a:lnTo>
                    <a:pt x="954" y="94"/>
                  </a:lnTo>
                  <a:lnTo>
                    <a:pt x="954" y="158"/>
                  </a:lnTo>
                  <a:lnTo>
                    <a:pt x="954" y="158"/>
                  </a:lnTo>
                  <a:lnTo>
                    <a:pt x="955" y="165"/>
                  </a:lnTo>
                  <a:lnTo>
                    <a:pt x="957" y="170"/>
                  </a:lnTo>
                  <a:lnTo>
                    <a:pt x="960" y="176"/>
                  </a:lnTo>
                  <a:lnTo>
                    <a:pt x="963" y="181"/>
                  </a:lnTo>
                  <a:lnTo>
                    <a:pt x="969" y="184"/>
                  </a:lnTo>
                  <a:lnTo>
                    <a:pt x="974" y="187"/>
                  </a:lnTo>
                  <a:lnTo>
                    <a:pt x="979" y="189"/>
                  </a:lnTo>
                  <a:lnTo>
                    <a:pt x="986" y="189"/>
                  </a:lnTo>
                  <a:lnTo>
                    <a:pt x="986" y="189"/>
                  </a:lnTo>
                  <a:lnTo>
                    <a:pt x="992" y="189"/>
                  </a:lnTo>
                  <a:lnTo>
                    <a:pt x="999" y="187"/>
                  </a:lnTo>
                  <a:lnTo>
                    <a:pt x="1004" y="184"/>
                  </a:lnTo>
                  <a:lnTo>
                    <a:pt x="1008" y="181"/>
                  </a:lnTo>
                  <a:lnTo>
                    <a:pt x="1013" y="176"/>
                  </a:lnTo>
                  <a:lnTo>
                    <a:pt x="1015" y="170"/>
                  </a:lnTo>
                  <a:lnTo>
                    <a:pt x="1017" y="165"/>
                  </a:lnTo>
                  <a:lnTo>
                    <a:pt x="1018" y="158"/>
                  </a:lnTo>
                  <a:lnTo>
                    <a:pt x="1018" y="94"/>
                  </a:lnTo>
                  <a:lnTo>
                    <a:pt x="1018" y="94"/>
                  </a:lnTo>
                  <a:lnTo>
                    <a:pt x="1017" y="84"/>
                  </a:lnTo>
                  <a:lnTo>
                    <a:pt x="1016" y="76"/>
                  </a:lnTo>
                  <a:lnTo>
                    <a:pt x="1014" y="66"/>
                  </a:lnTo>
                  <a:lnTo>
                    <a:pt x="1011" y="58"/>
                  </a:lnTo>
                  <a:lnTo>
                    <a:pt x="1006" y="49"/>
                  </a:lnTo>
                  <a:lnTo>
                    <a:pt x="1002" y="41"/>
                  </a:lnTo>
                  <a:lnTo>
                    <a:pt x="996" y="34"/>
                  </a:lnTo>
                  <a:lnTo>
                    <a:pt x="990" y="27"/>
                  </a:lnTo>
                  <a:lnTo>
                    <a:pt x="983" y="21"/>
                  </a:lnTo>
                  <a:lnTo>
                    <a:pt x="976" y="16"/>
                  </a:lnTo>
                  <a:lnTo>
                    <a:pt x="968" y="10"/>
                  </a:lnTo>
                  <a:lnTo>
                    <a:pt x="959" y="7"/>
                  </a:lnTo>
                  <a:lnTo>
                    <a:pt x="950" y="4"/>
                  </a:lnTo>
                  <a:lnTo>
                    <a:pt x="942" y="1"/>
                  </a:lnTo>
                  <a:lnTo>
                    <a:pt x="932" y="0"/>
                  </a:lnTo>
                  <a:lnTo>
                    <a:pt x="923" y="0"/>
                  </a:lnTo>
                  <a:lnTo>
                    <a:pt x="923" y="0"/>
                  </a:lnTo>
                  <a:close/>
                  <a:moveTo>
                    <a:pt x="986" y="826"/>
                  </a:moveTo>
                  <a:lnTo>
                    <a:pt x="986" y="826"/>
                  </a:lnTo>
                  <a:lnTo>
                    <a:pt x="979" y="827"/>
                  </a:lnTo>
                  <a:lnTo>
                    <a:pt x="974" y="829"/>
                  </a:lnTo>
                  <a:lnTo>
                    <a:pt x="969" y="831"/>
                  </a:lnTo>
                  <a:lnTo>
                    <a:pt x="963" y="835"/>
                  </a:lnTo>
                  <a:lnTo>
                    <a:pt x="960" y="840"/>
                  </a:lnTo>
                  <a:lnTo>
                    <a:pt x="957" y="845"/>
                  </a:lnTo>
                  <a:lnTo>
                    <a:pt x="955" y="851"/>
                  </a:lnTo>
                  <a:lnTo>
                    <a:pt x="954" y="858"/>
                  </a:lnTo>
                  <a:lnTo>
                    <a:pt x="954" y="921"/>
                  </a:lnTo>
                  <a:lnTo>
                    <a:pt x="954" y="921"/>
                  </a:lnTo>
                  <a:lnTo>
                    <a:pt x="954" y="928"/>
                  </a:lnTo>
                  <a:lnTo>
                    <a:pt x="952" y="934"/>
                  </a:lnTo>
                  <a:lnTo>
                    <a:pt x="948" y="939"/>
                  </a:lnTo>
                  <a:lnTo>
                    <a:pt x="945" y="944"/>
                  </a:lnTo>
                  <a:lnTo>
                    <a:pt x="940" y="948"/>
                  </a:lnTo>
                  <a:lnTo>
                    <a:pt x="934" y="950"/>
                  </a:lnTo>
                  <a:lnTo>
                    <a:pt x="929" y="952"/>
                  </a:lnTo>
                  <a:lnTo>
                    <a:pt x="923" y="953"/>
                  </a:lnTo>
                  <a:lnTo>
                    <a:pt x="859" y="953"/>
                  </a:lnTo>
                  <a:lnTo>
                    <a:pt x="859" y="953"/>
                  </a:lnTo>
                  <a:lnTo>
                    <a:pt x="853" y="953"/>
                  </a:lnTo>
                  <a:lnTo>
                    <a:pt x="846" y="956"/>
                  </a:lnTo>
                  <a:lnTo>
                    <a:pt x="841" y="959"/>
                  </a:lnTo>
                  <a:lnTo>
                    <a:pt x="837" y="962"/>
                  </a:lnTo>
                  <a:lnTo>
                    <a:pt x="832" y="967"/>
                  </a:lnTo>
                  <a:lnTo>
                    <a:pt x="829" y="973"/>
                  </a:lnTo>
                  <a:lnTo>
                    <a:pt x="828" y="978"/>
                  </a:lnTo>
                  <a:lnTo>
                    <a:pt x="827" y="985"/>
                  </a:lnTo>
                  <a:lnTo>
                    <a:pt x="827" y="985"/>
                  </a:lnTo>
                  <a:lnTo>
                    <a:pt x="828" y="991"/>
                  </a:lnTo>
                  <a:lnTo>
                    <a:pt x="829" y="997"/>
                  </a:lnTo>
                  <a:lnTo>
                    <a:pt x="832" y="1003"/>
                  </a:lnTo>
                  <a:lnTo>
                    <a:pt x="837" y="1007"/>
                  </a:lnTo>
                  <a:lnTo>
                    <a:pt x="841" y="1011"/>
                  </a:lnTo>
                  <a:lnTo>
                    <a:pt x="846" y="1015"/>
                  </a:lnTo>
                  <a:lnTo>
                    <a:pt x="853" y="1017"/>
                  </a:lnTo>
                  <a:lnTo>
                    <a:pt x="859" y="1017"/>
                  </a:lnTo>
                  <a:lnTo>
                    <a:pt x="923" y="1017"/>
                  </a:lnTo>
                  <a:lnTo>
                    <a:pt x="923" y="1017"/>
                  </a:lnTo>
                  <a:lnTo>
                    <a:pt x="932" y="1017"/>
                  </a:lnTo>
                  <a:lnTo>
                    <a:pt x="942" y="1015"/>
                  </a:lnTo>
                  <a:lnTo>
                    <a:pt x="950" y="1012"/>
                  </a:lnTo>
                  <a:lnTo>
                    <a:pt x="959" y="1009"/>
                  </a:lnTo>
                  <a:lnTo>
                    <a:pt x="968" y="1005"/>
                  </a:lnTo>
                  <a:lnTo>
                    <a:pt x="976" y="1001"/>
                  </a:lnTo>
                  <a:lnTo>
                    <a:pt x="983" y="995"/>
                  </a:lnTo>
                  <a:lnTo>
                    <a:pt x="990" y="989"/>
                  </a:lnTo>
                  <a:lnTo>
                    <a:pt x="996" y="982"/>
                  </a:lnTo>
                  <a:lnTo>
                    <a:pt x="1002" y="975"/>
                  </a:lnTo>
                  <a:lnTo>
                    <a:pt x="1006" y="967"/>
                  </a:lnTo>
                  <a:lnTo>
                    <a:pt x="1011" y="959"/>
                  </a:lnTo>
                  <a:lnTo>
                    <a:pt x="1014" y="950"/>
                  </a:lnTo>
                  <a:lnTo>
                    <a:pt x="1016" y="941"/>
                  </a:lnTo>
                  <a:lnTo>
                    <a:pt x="1017" y="931"/>
                  </a:lnTo>
                  <a:lnTo>
                    <a:pt x="1018" y="921"/>
                  </a:lnTo>
                  <a:lnTo>
                    <a:pt x="1018" y="858"/>
                  </a:lnTo>
                  <a:lnTo>
                    <a:pt x="1018" y="858"/>
                  </a:lnTo>
                  <a:lnTo>
                    <a:pt x="1017" y="851"/>
                  </a:lnTo>
                  <a:lnTo>
                    <a:pt x="1015" y="845"/>
                  </a:lnTo>
                  <a:lnTo>
                    <a:pt x="1013" y="840"/>
                  </a:lnTo>
                  <a:lnTo>
                    <a:pt x="1008" y="835"/>
                  </a:lnTo>
                  <a:lnTo>
                    <a:pt x="1004" y="831"/>
                  </a:lnTo>
                  <a:lnTo>
                    <a:pt x="999" y="829"/>
                  </a:lnTo>
                  <a:lnTo>
                    <a:pt x="992" y="827"/>
                  </a:lnTo>
                  <a:lnTo>
                    <a:pt x="986" y="826"/>
                  </a:lnTo>
                  <a:lnTo>
                    <a:pt x="986" y="826"/>
                  </a:lnTo>
                  <a:close/>
                  <a:moveTo>
                    <a:pt x="159" y="953"/>
                  </a:moveTo>
                  <a:lnTo>
                    <a:pt x="95" y="953"/>
                  </a:lnTo>
                  <a:lnTo>
                    <a:pt x="95" y="953"/>
                  </a:lnTo>
                  <a:lnTo>
                    <a:pt x="89" y="952"/>
                  </a:lnTo>
                  <a:lnTo>
                    <a:pt x="84" y="950"/>
                  </a:lnTo>
                  <a:lnTo>
                    <a:pt x="78" y="948"/>
                  </a:lnTo>
                  <a:lnTo>
                    <a:pt x="73" y="944"/>
                  </a:lnTo>
                  <a:lnTo>
                    <a:pt x="70" y="939"/>
                  </a:lnTo>
                  <a:lnTo>
                    <a:pt x="66" y="934"/>
                  </a:lnTo>
                  <a:lnTo>
                    <a:pt x="64" y="928"/>
                  </a:lnTo>
                  <a:lnTo>
                    <a:pt x="64" y="921"/>
                  </a:lnTo>
                  <a:lnTo>
                    <a:pt x="64" y="858"/>
                  </a:lnTo>
                  <a:lnTo>
                    <a:pt x="64" y="858"/>
                  </a:lnTo>
                  <a:lnTo>
                    <a:pt x="63" y="851"/>
                  </a:lnTo>
                  <a:lnTo>
                    <a:pt x="61" y="845"/>
                  </a:lnTo>
                  <a:lnTo>
                    <a:pt x="58" y="840"/>
                  </a:lnTo>
                  <a:lnTo>
                    <a:pt x="55" y="835"/>
                  </a:lnTo>
                  <a:lnTo>
                    <a:pt x="49" y="831"/>
                  </a:lnTo>
                  <a:lnTo>
                    <a:pt x="44" y="829"/>
                  </a:lnTo>
                  <a:lnTo>
                    <a:pt x="38" y="827"/>
                  </a:lnTo>
                  <a:lnTo>
                    <a:pt x="32" y="826"/>
                  </a:lnTo>
                  <a:lnTo>
                    <a:pt x="32" y="826"/>
                  </a:lnTo>
                  <a:lnTo>
                    <a:pt x="26" y="827"/>
                  </a:lnTo>
                  <a:lnTo>
                    <a:pt x="19" y="829"/>
                  </a:lnTo>
                  <a:lnTo>
                    <a:pt x="14" y="831"/>
                  </a:lnTo>
                  <a:lnTo>
                    <a:pt x="9" y="835"/>
                  </a:lnTo>
                  <a:lnTo>
                    <a:pt x="5" y="840"/>
                  </a:lnTo>
                  <a:lnTo>
                    <a:pt x="3" y="845"/>
                  </a:lnTo>
                  <a:lnTo>
                    <a:pt x="1" y="851"/>
                  </a:lnTo>
                  <a:lnTo>
                    <a:pt x="0" y="858"/>
                  </a:lnTo>
                  <a:lnTo>
                    <a:pt x="0" y="921"/>
                  </a:lnTo>
                  <a:lnTo>
                    <a:pt x="0" y="921"/>
                  </a:lnTo>
                  <a:lnTo>
                    <a:pt x="1" y="931"/>
                  </a:lnTo>
                  <a:lnTo>
                    <a:pt x="2" y="941"/>
                  </a:lnTo>
                  <a:lnTo>
                    <a:pt x="4" y="950"/>
                  </a:lnTo>
                  <a:lnTo>
                    <a:pt x="7" y="959"/>
                  </a:lnTo>
                  <a:lnTo>
                    <a:pt x="12" y="967"/>
                  </a:lnTo>
                  <a:lnTo>
                    <a:pt x="16" y="975"/>
                  </a:lnTo>
                  <a:lnTo>
                    <a:pt x="22" y="982"/>
                  </a:lnTo>
                  <a:lnTo>
                    <a:pt x="28" y="989"/>
                  </a:lnTo>
                  <a:lnTo>
                    <a:pt x="35" y="995"/>
                  </a:lnTo>
                  <a:lnTo>
                    <a:pt x="42" y="1001"/>
                  </a:lnTo>
                  <a:lnTo>
                    <a:pt x="50" y="1005"/>
                  </a:lnTo>
                  <a:lnTo>
                    <a:pt x="59" y="1009"/>
                  </a:lnTo>
                  <a:lnTo>
                    <a:pt x="67" y="1012"/>
                  </a:lnTo>
                  <a:lnTo>
                    <a:pt x="76" y="1015"/>
                  </a:lnTo>
                  <a:lnTo>
                    <a:pt x="86" y="1017"/>
                  </a:lnTo>
                  <a:lnTo>
                    <a:pt x="95" y="1017"/>
                  </a:lnTo>
                  <a:lnTo>
                    <a:pt x="159" y="1017"/>
                  </a:lnTo>
                  <a:lnTo>
                    <a:pt x="159" y="1017"/>
                  </a:lnTo>
                  <a:lnTo>
                    <a:pt x="165" y="1017"/>
                  </a:lnTo>
                  <a:lnTo>
                    <a:pt x="172" y="1015"/>
                  </a:lnTo>
                  <a:lnTo>
                    <a:pt x="177" y="1011"/>
                  </a:lnTo>
                  <a:lnTo>
                    <a:pt x="181" y="1007"/>
                  </a:lnTo>
                  <a:lnTo>
                    <a:pt x="185" y="1003"/>
                  </a:lnTo>
                  <a:lnTo>
                    <a:pt x="189" y="997"/>
                  </a:lnTo>
                  <a:lnTo>
                    <a:pt x="190" y="991"/>
                  </a:lnTo>
                  <a:lnTo>
                    <a:pt x="191" y="985"/>
                  </a:lnTo>
                  <a:lnTo>
                    <a:pt x="191" y="985"/>
                  </a:lnTo>
                  <a:lnTo>
                    <a:pt x="190" y="978"/>
                  </a:lnTo>
                  <a:lnTo>
                    <a:pt x="189" y="973"/>
                  </a:lnTo>
                  <a:lnTo>
                    <a:pt x="185" y="967"/>
                  </a:lnTo>
                  <a:lnTo>
                    <a:pt x="181" y="962"/>
                  </a:lnTo>
                  <a:lnTo>
                    <a:pt x="177" y="959"/>
                  </a:lnTo>
                  <a:lnTo>
                    <a:pt x="172" y="956"/>
                  </a:lnTo>
                  <a:lnTo>
                    <a:pt x="165" y="953"/>
                  </a:lnTo>
                  <a:lnTo>
                    <a:pt x="159" y="953"/>
                  </a:lnTo>
                  <a:lnTo>
                    <a:pt x="159" y="953"/>
                  </a:lnTo>
                  <a:close/>
                  <a:moveTo>
                    <a:pt x="32" y="635"/>
                  </a:moveTo>
                  <a:lnTo>
                    <a:pt x="32" y="635"/>
                  </a:lnTo>
                  <a:lnTo>
                    <a:pt x="38" y="635"/>
                  </a:lnTo>
                  <a:lnTo>
                    <a:pt x="44" y="633"/>
                  </a:lnTo>
                  <a:lnTo>
                    <a:pt x="49" y="629"/>
                  </a:lnTo>
                  <a:lnTo>
                    <a:pt x="55" y="626"/>
                  </a:lnTo>
                  <a:lnTo>
                    <a:pt x="58" y="621"/>
                  </a:lnTo>
                  <a:lnTo>
                    <a:pt x="61" y="615"/>
                  </a:lnTo>
                  <a:lnTo>
                    <a:pt x="63" y="610"/>
                  </a:lnTo>
                  <a:lnTo>
                    <a:pt x="64" y="604"/>
                  </a:lnTo>
                  <a:lnTo>
                    <a:pt x="64" y="413"/>
                  </a:lnTo>
                  <a:lnTo>
                    <a:pt x="64" y="413"/>
                  </a:lnTo>
                  <a:lnTo>
                    <a:pt x="63" y="406"/>
                  </a:lnTo>
                  <a:lnTo>
                    <a:pt x="61" y="400"/>
                  </a:lnTo>
                  <a:lnTo>
                    <a:pt x="58" y="394"/>
                  </a:lnTo>
                  <a:lnTo>
                    <a:pt x="55" y="390"/>
                  </a:lnTo>
                  <a:lnTo>
                    <a:pt x="49" y="386"/>
                  </a:lnTo>
                  <a:lnTo>
                    <a:pt x="44" y="384"/>
                  </a:lnTo>
                  <a:lnTo>
                    <a:pt x="38" y="382"/>
                  </a:lnTo>
                  <a:lnTo>
                    <a:pt x="32" y="380"/>
                  </a:lnTo>
                  <a:lnTo>
                    <a:pt x="32" y="380"/>
                  </a:lnTo>
                  <a:lnTo>
                    <a:pt x="26" y="382"/>
                  </a:lnTo>
                  <a:lnTo>
                    <a:pt x="19" y="384"/>
                  </a:lnTo>
                  <a:lnTo>
                    <a:pt x="14" y="386"/>
                  </a:lnTo>
                  <a:lnTo>
                    <a:pt x="9" y="390"/>
                  </a:lnTo>
                  <a:lnTo>
                    <a:pt x="5" y="394"/>
                  </a:lnTo>
                  <a:lnTo>
                    <a:pt x="3" y="400"/>
                  </a:lnTo>
                  <a:lnTo>
                    <a:pt x="1" y="406"/>
                  </a:lnTo>
                  <a:lnTo>
                    <a:pt x="0" y="413"/>
                  </a:lnTo>
                  <a:lnTo>
                    <a:pt x="0" y="604"/>
                  </a:lnTo>
                  <a:lnTo>
                    <a:pt x="0" y="604"/>
                  </a:lnTo>
                  <a:lnTo>
                    <a:pt x="1" y="610"/>
                  </a:lnTo>
                  <a:lnTo>
                    <a:pt x="3" y="615"/>
                  </a:lnTo>
                  <a:lnTo>
                    <a:pt x="5" y="621"/>
                  </a:lnTo>
                  <a:lnTo>
                    <a:pt x="9" y="626"/>
                  </a:lnTo>
                  <a:lnTo>
                    <a:pt x="14" y="629"/>
                  </a:lnTo>
                  <a:lnTo>
                    <a:pt x="19" y="633"/>
                  </a:lnTo>
                  <a:lnTo>
                    <a:pt x="26" y="635"/>
                  </a:lnTo>
                  <a:lnTo>
                    <a:pt x="32" y="635"/>
                  </a:lnTo>
                  <a:lnTo>
                    <a:pt x="32" y="635"/>
                  </a:lnTo>
                  <a:close/>
                  <a:moveTo>
                    <a:pt x="986" y="380"/>
                  </a:moveTo>
                  <a:lnTo>
                    <a:pt x="986" y="380"/>
                  </a:lnTo>
                  <a:lnTo>
                    <a:pt x="979" y="382"/>
                  </a:lnTo>
                  <a:lnTo>
                    <a:pt x="974" y="384"/>
                  </a:lnTo>
                  <a:lnTo>
                    <a:pt x="969" y="386"/>
                  </a:lnTo>
                  <a:lnTo>
                    <a:pt x="963" y="390"/>
                  </a:lnTo>
                  <a:lnTo>
                    <a:pt x="960" y="394"/>
                  </a:lnTo>
                  <a:lnTo>
                    <a:pt x="957" y="400"/>
                  </a:lnTo>
                  <a:lnTo>
                    <a:pt x="955" y="406"/>
                  </a:lnTo>
                  <a:lnTo>
                    <a:pt x="954" y="413"/>
                  </a:lnTo>
                  <a:lnTo>
                    <a:pt x="954" y="604"/>
                  </a:lnTo>
                  <a:lnTo>
                    <a:pt x="954" y="604"/>
                  </a:lnTo>
                  <a:lnTo>
                    <a:pt x="955" y="610"/>
                  </a:lnTo>
                  <a:lnTo>
                    <a:pt x="957" y="615"/>
                  </a:lnTo>
                  <a:lnTo>
                    <a:pt x="960" y="621"/>
                  </a:lnTo>
                  <a:lnTo>
                    <a:pt x="963" y="626"/>
                  </a:lnTo>
                  <a:lnTo>
                    <a:pt x="969" y="629"/>
                  </a:lnTo>
                  <a:lnTo>
                    <a:pt x="974" y="633"/>
                  </a:lnTo>
                  <a:lnTo>
                    <a:pt x="979" y="635"/>
                  </a:lnTo>
                  <a:lnTo>
                    <a:pt x="986" y="635"/>
                  </a:lnTo>
                  <a:lnTo>
                    <a:pt x="986" y="635"/>
                  </a:lnTo>
                  <a:lnTo>
                    <a:pt x="992" y="635"/>
                  </a:lnTo>
                  <a:lnTo>
                    <a:pt x="999" y="633"/>
                  </a:lnTo>
                  <a:lnTo>
                    <a:pt x="1004" y="629"/>
                  </a:lnTo>
                  <a:lnTo>
                    <a:pt x="1008" y="626"/>
                  </a:lnTo>
                  <a:lnTo>
                    <a:pt x="1013" y="621"/>
                  </a:lnTo>
                  <a:lnTo>
                    <a:pt x="1015" y="615"/>
                  </a:lnTo>
                  <a:lnTo>
                    <a:pt x="1017" y="610"/>
                  </a:lnTo>
                  <a:lnTo>
                    <a:pt x="1018" y="604"/>
                  </a:lnTo>
                  <a:lnTo>
                    <a:pt x="1018" y="413"/>
                  </a:lnTo>
                  <a:lnTo>
                    <a:pt x="1018" y="413"/>
                  </a:lnTo>
                  <a:lnTo>
                    <a:pt x="1017" y="406"/>
                  </a:lnTo>
                  <a:lnTo>
                    <a:pt x="1015" y="400"/>
                  </a:lnTo>
                  <a:lnTo>
                    <a:pt x="1013" y="394"/>
                  </a:lnTo>
                  <a:lnTo>
                    <a:pt x="1008" y="390"/>
                  </a:lnTo>
                  <a:lnTo>
                    <a:pt x="1004" y="386"/>
                  </a:lnTo>
                  <a:lnTo>
                    <a:pt x="999" y="384"/>
                  </a:lnTo>
                  <a:lnTo>
                    <a:pt x="992" y="382"/>
                  </a:lnTo>
                  <a:lnTo>
                    <a:pt x="986" y="380"/>
                  </a:lnTo>
                  <a:lnTo>
                    <a:pt x="986" y="380"/>
                  </a:lnTo>
                  <a:close/>
                  <a:moveTo>
                    <a:pt x="604" y="0"/>
                  </a:moveTo>
                  <a:lnTo>
                    <a:pt x="414" y="0"/>
                  </a:lnTo>
                  <a:lnTo>
                    <a:pt x="414" y="0"/>
                  </a:lnTo>
                  <a:lnTo>
                    <a:pt x="408" y="0"/>
                  </a:lnTo>
                  <a:lnTo>
                    <a:pt x="401" y="2"/>
                  </a:lnTo>
                  <a:lnTo>
                    <a:pt x="396" y="5"/>
                  </a:lnTo>
                  <a:lnTo>
                    <a:pt x="391" y="8"/>
                  </a:lnTo>
                  <a:lnTo>
                    <a:pt x="387" y="14"/>
                  </a:lnTo>
                  <a:lnTo>
                    <a:pt x="384" y="19"/>
                  </a:lnTo>
                  <a:lnTo>
                    <a:pt x="383" y="24"/>
                  </a:lnTo>
                  <a:lnTo>
                    <a:pt x="382" y="31"/>
                  </a:lnTo>
                  <a:lnTo>
                    <a:pt x="382" y="31"/>
                  </a:lnTo>
                  <a:lnTo>
                    <a:pt x="383" y="37"/>
                  </a:lnTo>
                  <a:lnTo>
                    <a:pt x="384" y="44"/>
                  </a:lnTo>
                  <a:lnTo>
                    <a:pt x="387" y="49"/>
                  </a:lnTo>
                  <a:lnTo>
                    <a:pt x="391" y="53"/>
                  </a:lnTo>
                  <a:lnTo>
                    <a:pt x="396" y="58"/>
                  </a:lnTo>
                  <a:lnTo>
                    <a:pt x="401" y="60"/>
                  </a:lnTo>
                  <a:lnTo>
                    <a:pt x="408" y="62"/>
                  </a:lnTo>
                  <a:lnTo>
                    <a:pt x="414" y="63"/>
                  </a:lnTo>
                  <a:lnTo>
                    <a:pt x="604" y="63"/>
                  </a:lnTo>
                  <a:lnTo>
                    <a:pt x="604" y="63"/>
                  </a:lnTo>
                  <a:lnTo>
                    <a:pt x="610" y="62"/>
                  </a:lnTo>
                  <a:lnTo>
                    <a:pt x="617" y="60"/>
                  </a:lnTo>
                  <a:lnTo>
                    <a:pt x="622" y="58"/>
                  </a:lnTo>
                  <a:lnTo>
                    <a:pt x="626" y="53"/>
                  </a:lnTo>
                  <a:lnTo>
                    <a:pt x="631" y="49"/>
                  </a:lnTo>
                  <a:lnTo>
                    <a:pt x="634" y="44"/>
                  </a:lnTo>
                  <a:lnTo>
                    <a:pt x="635" y="37"/>
                  </a:lnTo>
                  <a:lnTo>
                    <a:pt x="636" y="31"/>
                  </a:lnTo>
                  <a:lnTo>
                    <a:pt x="636" y="31"/>
                  </a:lnTo>
                  <a:lnTo>
                    <a:pt x="635" y="24"/>
                  </a:lnTo>
                  <a:lnTo>
                    <a:pt x="634" y="19"/>
                  </a:lnTo>
                  <a:lnTo>
                    <a:pt x="631" y="14"/>
                  </a:lnTo>
                  <a:lnTo>
                    <a:pt x="626" y="8"/>
                  </a:lnTo>
                  <a:lnTo>
                    <a:pt x="622" y="5"/>
                  </a:lnTo>
                  <a:lnTo>
                    <a:pt x="617" y="2"/>
                  </a:lnTo>
                  <a:lnTo>
                    <a:pt x="610" y="0"/>
                  </a:lnTo>
                  <a:lnTo>
                    <a:pt x="604" y="0"/>
                  </a:lnTo>
                  <a:lnTo>
                    <a:pt x="604" y="0"/>
                  </a:lnTo>
                  <a:close/>
                  <a:moveTo>
                    <a:pt x="604" y="953"/>
                  </a:moveTo>
                  <a:lnTo>
                    <a:pt x="414" y="953"/>
                  </a:lnTo>
                  <a:lnTo>
                    <a:pt x="414" y="953"/>
                  </a:lnTo>
                  <a:lnTo>
                    <a:pt x="408" y="953"/>
                  </a:lnTo>
                  <a:lnTo>
                    <a:pt x="401" y="956"/>
                  </a:lnTo>
                  <a:lnTo>
                    <a:pt x="396" y="959"/>
                  </a:lnTo>
                  <a:lnTo>
                    <a:pt x="391" y="962"/>
                  </a:lnTo>
                  <a:lnTo>
                    <a:pt x="387" y="967"/>
                  </a:lnTo>
                  <a:lnTo>
                    <a:pt x="384" y="973"/>
                  </a:lnTo>
                  <a:lnTo>
                    <a:pt x="383" y="978"/>
                  </a:lnTo>
                  <a:lnTo>
                    <a:pt x="382" y="985"/>
                  </a:lnTo>
                  <a:lnTo>
                    <a:pt x="382" y="985"/>
                  </a:lnTo>
                  <a:lnTo>
                    <a:pt x="383" y="991"/>
                  </a:lnTo>
                  <a:lnTo>
                    <a:pt x="384" y="997"/>
                  </a:lnTo>
                  <a:lnTo>
                    <a:pt x="387" y="1003"/>
                  </a:lnTo>
                  <a:lnTo>
                    <a:pt x="391" y="1007"/>
                  </a:lnTo>
                  <a:lnTo>
                    <a:pt x="396" y="1011"/>
                  </a:lnTo>
                  <a:lnTo>
                    <a:pt x="401" y="1015"/>
                  </a:lnTo>
                  <a:lnTo>
                    <a:pt x="408" y="1017"/>
                  </a:lnTo>
                  <a:lnTo>
                    <a:pt x="414" y="1017"/>
                  </a:lnTo>
                  <a:lnTo>
                    <a:pt x="604" y="1017"/>
                  </a:lnTo>
                  <a:lnTo>
                    <a:pt x="604" y="1017"/>
                  </a:lnTo>
                  <a:lnTo>
                    <a:pt x="610" y="1017"/>
                  </a:lnTo>
                  <a:lnTo>
                    <a:pt x="617" y="1015"/>
                  </a:lnTo>
                  <a:lnTo>
                    <a:pt x="622" y="1011"/>
                  </a:lnTo>
                  <a:lnTo>
                    <a:pt x="626" y="1007"/>
                  </a:lnTo>
                  <a:lnTo>
                    <a:pt x="631" y="1003"/>
                  </a:lnTo>
                  <a:lnTo>
                    <a:pt x="634" y="997"/>
                  </a:lnTo>
                  <a:lnTo>
                    <a:pt x="635" y="991"/>
                  </a:lnTo>
                  <a:lnTo>
                    <a:pt x="636" y="985"/>
                  </a:lnTo>
                  <a:lnTo>
                    <a:pt x="636" y="985"/>
                  </a:lnTo>
                  <a:lnTo>
                    <a:pt x="635" y="978"/>
                  </a:lnTo>
                  <a:lnTo>
                    <a:pt x="634" y="973"/>
                  </a:lnTo>
                  <a:lnTo>
                    <a:pt x="631" y="967"/>
                  </a:lnTo>
                  <a:lnTo>
                    <a:pt x="626" y="962"/>
                  </a:lnTo>
                  <a:lnTo>
                    <a:pt x="622" y="959"/>
                  </a:lnTo>
                  <a:lnTo>
                    <a:pt x="617" y="956"/>
                  </a:lnTo>
                  <a:lnTo>
                    <a:pt x="610" y="953"/>
                  </a:lnTo>
                  <a:lnTo>
                    <a:pt x="604" y="953"/>
                  </a:lnTo>
                  <a:lnTo>
                    <a:pt x="604" y="953"/>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8" name="Freeform 56"/>
            <p:cNvSpPr>
              <a:spLocks noEditPoints="1"/>
            </p:cNvSpPr>
            <p:nvPr/>
          </p:nvSpPr>
          <p:spPr bwMode="auto">
            <a:xfrm>
              <a:off x="6258168" y="2689103"/>
              <a:ext cx="219342" cy="292455"/>
            </a:xfrm>
            <a:custGeom>
              <a:avLst/>
              <a:gdLst>
                <a:gd name="T0" fmla="*/ 729 w 763"/>
                <a:gd name="T1" fmla="*/ 0 h 1018"/>
                <a:gd name="T2" fmla="*/ 267 w 763"/>
                <a:gd name="T3" fmla="*/ 133 h 1018"/>
                <a:gd name="T4" fmla="*/ 254 w 763"/>
                <a:gd name="T5" fmla="*/ 154 h 1018"/>
                <a:gd name="T6" fmla="*/ 233 w 763"/>
                <a:gd name="T7" fmla="*/ 719 h 1018"/>
                <a:gd name="T8" fmla="*/ 171 w 763"/>
                <a:gd name="T9" fmla="*/ 701 h 1018"/>
                <a:gd name="T10" fmla="*/ 111 w 763"/>
                <a:gd name="T11" fmla="*/ 707 h 1018"/>
                <a:gd name="T12" fmla="*/ 46 w 763"/>
                <a:gd name="T13" fmla="*/ 747 h 1018"/>
                <a:gd name="T14" fmla="*/ 6 w 763"/>
                <a:gd name="T15" fmla="*/ 812 h 1018"/>
                <a:gd name="T16" fmla="*/ 0 w 763"/>
                <a:gd name="T17" fmla="*/ 875 h 1018"/>
                <a:gd name="T18" fmla="*/ 27 w 763"/>
                <a:gd name="T19" fmla="*/ 948 h 1018"/>
                <a:gd name="T20" fmla="*/ 82 w 763"/>
                <a:gd name="T21" fmla="*/ 999 h 1018"/>
                <a:gd name="T22" fmla="*/ 159 w 763"/>
                <a:gd name="T23" fmla="*/ 1018 h 1018"/>
                <a:gd name="T24" fmla="*/ 220 w 763"/>
                <a:gd name="T25" fmla="*/ 1005 h 1018"/>
                <a:gd name="T26" fmla="*/ 281 w 763"/>
                <a:gd name="T27" fmla="*/ 960 h 1018"/>
                <a:gd name="T28" fmla="*/ 314 w 763"/>
                <a:gd name="T29" fmla="*/ 891 h 1018"/>
                <a:gd name="T30" fmla="*/ 699 w 763"/>
                <a:gd name="T31" fmla="*/ 605 h 1018"/>
                <a:gd name="T32" fmla="*/ 654 w 763"/>
                <a:gd name="T33" fmla="*/ 581 h 1018"/>
                <a:gd name="T34" fmla="*/ 604 w 763"/>
                <a:gd name="T35" fmla="*/ 573 h 1018"/>
                <a:gd name="T36" fmla="*/ 528 w 763"/>
                <a:gd name="T37" fmla="*/ 592 h 1018"/>
                <a:gd name="T38" fmla="*/ 472 w 763"/>
                <a:gd name="T39" fmla="*/ 643 h 1018"/>
                <a:gd name="T40" fmla="*/ 445 w 763"/>
                <a:gd name="T41" fmla="*/ 716 h 1018"/>
                <a:gd name="T42" fmla="*/ 451 w 763"/>
                <a:gd name="T43" fmla="*/ 779 h 1018"/>
                <a:gd name="T44" fmla="*/ 491 w 763"/>
                <a:gd name="T45" fmla="*/ 844 h 1018"/>
                <a:gd name="T46" fmla="*/ 557 w 763"/>
                <a:gd name="T47" fmla="*/ 884 h 1018"/>
                <a:gd name="T48" fmla="*/ 620 w 763"/>
                <a:gd name="T49" fmla="*/ 890 h 1018"/>
                <a:gd name="T50" fmla="*/ 693 w 763"/>
                <a:gd name="T51" fmla="*/ 864 h 1018"/>
                <a:gd name="T52" fmla="*/ 743 w 763"/>
                <a:gd name="T53" fmla="*/ 808 h 1018"/>
                <a:gd name="T54" fmla="*/ 763 w 763"/>
                <a:gd name="T55" fmla="*/ 732 h 1018"/>
                <a:gd name="T56" fmla="*/ 755 w 763"/>
                <a:gd name="T57" fmla="*/ 12 h 1018"/>
                <a:gd name="T58" fmla="*/ 149 w 763"/>
                <a:gd name="T59" fmla="*/ 954 h 1018"/>
                <a:gd name="T60" fmla="*/ 105 w 763"/>
                <a:gd name="T61" fmla="*/ 938 h 1018"/>
                <a:gd name="T62" fmla="*/ 75 w 763"/>
                <a:gd name="T63" fmla="*/ 904 h 1018"/>
                <a:gd name="T64" fmla="*/ 63 w 763"/>
                <a:gd name="T65" fmla="*/ 859 h 1018"/>
                <a:gd name="T66" fmla="*/ 71 w 763"/>
                <a:gd name="T67" fmla="*/ 822 h 1018"/>
                <a:gd name="T68" fmla="*/ 97 w 763"/>
                <a:gd name="T69" fmla="*/ 785 h 1018"/>
                <a:gd name="T70" fmla="*/ 139 w 763"/>
                <a:gd name="T71" fmla="*/ 766 h 1018"/>
                <a:gd name="T72" fmla="*/ 178 w 763"/>
                <a:gd name="T73" fmla="*/ 766 h 1018"/>
                <a:gd name="T74" fmla="*/ 219 w 763"/>
                <a:gd name="T75" fmla="*/ 785 h 1018"/>
                <a:gd name="T76" fmla="*/ 247 w 763"/>
                <a:gd name="T77" fmla="*/ 822 h 1018"/>
                <a:gd name="T78" fmla="*/ 254 w 763"/>
                <a:gd name="T79" fmla="*/ 859 h 1018"/>
                <a:gd name="T80" fmla="*/ 242 w 763"/>
                <a:gd name="T81" fmla="*/ 904 h 1018"/>
                <a:gd name="T82" fmla="*/ 211 w 763"/>
                <a:gd name="T83" fmla="*/ 938 h 1018"/>
                <a:gd name="T84" fmla="*/ 168 w 763"/>
                <a:gd name="T85" fmla="*/ 954 h 1018"/>
                <a:gd name="T86" fmla="*/ 594 w 763"/>
                <a:gd name="T87" fmla="*/ 827 h 1018"/>
                <a:gd name="T88" fmla="*/ 550 w 763"/>
                <a:gd name="T89" fmla="*/ 811 h 1018"/>
                <a:gd name="T90" fmla="*/ 520 w 763"/>
                <a:gd name="T91" fmla="*/ 778 h 1018"/>
                <a:gd name="T92" fmla="*/ 508 w 763"/>
                <a:gd name="T93" fmla="*/ 732 h 1018"/>
                <a:gd name="T94" fmla="*/ 516 w 763"/>
                <a:gd name="T95" fmla="*/ 695 h 1018"/>
                <a:gd name="T96" fmla="*/ 543 w 763"/>
                <a:gd name="T97" fmla="*/ 659 h 1018"/>
                <a:gd name="T98" fmla="*/ 584 w 763"/>
                <a:gd name="T99" fmla="*/ 638 h 1018"/>
                <a:gd name="T100" fmla="*/ 623 w 763"/>
                <a:gd name="T101" fmla="*/ 638 h 1018"/>
                <a:gd name="T102" fmla="*/ 664 w 763"/>
                <a:gd name="T103" fmla="*/ 659 h 1018"/>
                <a:gd name="T104" fmla="*/ 692 w 763"/>
                <a:gd name="T105" fmla="*/ 695 h 1018"/>
                <a:gd name="T106" fmla="*/ 699 w 763"/>
                <a:gd name="T107" fmla="*/ 732 h 1018"/>
                <a:gd name="T108" fmla="*/ 688 w 763"/>
                <a:gd name="T109" fmla="*/ 778 h 1018"/>
                <a:gd name="T110" fmla="*/ 656 w 763"/>
                <a:gd name="T111" fmla="*/ 811 h 1018"/>
                <a:gd name="T112" fmla="*/ 613 w 763"/>
                <a:gd name="T113" fmla="*/ 827 h 1018"/>
                <a:gd name="T114" fmla="*/ 317 w 763"/>
                <a:gd name="T115" fmla="*/ 18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63" h="1018">
                  <a:moveTo>
                    <a:pt x="750" y="6"/>
                  </a:moveTo>
                  <a:lnTo>
                    <a:pt x="750" y="6"/>
                  </a:lnTo>
                  <a:lnTo>
                    <a:pt x="743" y="3"/>
                  </a:lnTo>
                  <a:lnTo>
                    <a:pt x="737" y="1"/>
                  </a:lnTo>
                  <a:lnTo>
                    <a:pt x="729" y="0"/>
                  </a:lnTo>
                  <a:lnTo>
                    <a:pt x="722" y="1"/>
                  </a:lnTo>
                  <a:lnTo>
                    <a:pt x="277" y="129"/>
                  </a:lnTo>
                  <a:lnTo>
                    <a:pt x="277" y="129"/>
                  </a:lnTo>
                  <a:lnTo>
                    <a:pt x="272" y="131"/>
                  </a:lnTo>
                  <a:lnTo>
                    <a:pt x="267" y="133"/>
                  </a:lnTo>
                  <a:lnTo>
                    <a:pt x="264" y="136"/>
                  </a:lnTo>
                  <a:lnTo>
                    <a:pt x="260" y="140"/>
                  </a:lnTo>
                  <a:lnTo>
                    <a:pt x="257" y="145"/>
                  </a:lnTo>
                  <a:lnTo>
                    <a:pt x="255" y="149"/>
                  </a:lnTo>
                  <a:lnTo>
                    <a:pt x="254" y="154"/>
                  </a:lnTo>
                  <a:lnTo>
                    <a:pt x="254" y="160"/>
                  </a:lnTo>
                  <a:lnTo>
                    <a:pt x="254" y="733"/>
                  </a:lnTo>
                  <a:lnTo>
                    <a:pt x="254" y="733"/>
                  </a:lnTo>
                  <a:lnTo>
                    <a:pt x="243" y="725"/>
                  </a:lnTo>
                  <a:lnTo>
                    <a:pt x="233" y="719"/>
                  </a:lnTo>
                  <a:lnTo>
                    <a:pt x="221" y="713"/>
                  </a:lnTo>
                  <a:lnTo>
                    <a:pt x="209" y="709"/>
                  </a:lnTo>
                  <a:lnTo>
                    <a:pt x="197" y="705"/>
                  </a:lnTo>
                  <a:lnTo>
                    <a:pt x="184" y="703"/>
                  </a:lnTo>
                  <a:lnTo>
                    <a:pt x="171" y="701"/>
                  </a:lnTo>
                  <a:lnTo>
                    <a:pt x="159" y="701"/>
                  </a:lnTo>
                  <a:lnTo>
                    <a:pt x="159" y="701"/>
                  </a:lnTo>
                  <a:lnTo>
                    <a:pt x="142" y="701"/>
                  </a:lnTo>
                  <a:lnTo>
                    <a:pt x="126" y="704"/>
                  </a:lnTo>
                  <a:lnTo>
                    <a:pt x="111" y="707"/>
                  </a:lnTo>
                  <a:lnTo>
                    <a:pt x="96" y="712"/>
                  </a:lnTo>
                  <a:lnTo>
                    <a:pt x="82" y="719"/>
                  </a:lnTo>
                  <a:lnTo>
                    <a:pt x="69" y="727"/>
                  </a:lnTo>
                  <a:lnTo>
                    <a:pt x="58" y="736"/>
                  </a:lnTo>
                  <a:lnTo>
                    <a:pt x="46" y="747"/>
                  </a:lnTo>
                  <a:lnTo>
                    <a:pt x="35" y="758"/>
                  </a:lnTo>
                  <a:lnTo>
                    <a:pt x="27" y="770"/>
                  </a:lnTo>
                  <a:lnTo>
                    <a:pt x="18" y="783"/>
                  </a:lnTo>
                  <a:lnTo>
                    <a:pt x="12" y="797"/>
                  </a:lnTo>
                  <a:lnTo>
                    <a:pt x="6" y="812"/>
                  </a:lnTo>
                  <a:lnTo>
                    <a:pt x="3" y="827"/>
                  </a:lnTo>
                  <a:lnTo>
                    <a:pt x="0" y="843"/>
                  </a:lnTo>
                  <a:lnTo>
                    <a:pt x="0" y="859"/>
                  </a:lnTo>
                  <a:lnTo>
                    <a:pt x="0" y="859"/>
                  </a:lnTo>
                  <a:lnTo>
                    <a:pt x="0" y="875"/>
                  </a:lnTo>
                  <a:lnTo>
                    <a:pt x="3" y="891"/>
                  </a:lnTo>
                  <a:lnTo>
                    <a:pt x="6" y="907"/>
                  </a:lnTo>
                  <a:lnTo>
                    <a:pt x="12" y="920"/>
                  </a:lnTo>
                  <a:lnTo>
                    <a:pt x="18" y="934"/>
                  </a:lnTo>
                  <a:lnTo>
                    <a:pt x="27" y="948"/>
                  </a:lnTo>
                  <a:lnTo>
                    <a:pt x="35" y="960"/>
                  </a:lnTo>
                  <a:lnTo>
                    <a:pt x="46" y="972"/>
                  </a:lnTo>
                  <a:lnTo>
                    <a:pt x="58" y="982"/>
                  </a:lnTo>
                  <a:lnTo>
                    <a:pt x="69" y="991"/>
                  </a:lnTo>
                  <a:lnTo>
                    <a:pt x="82" y="999"/>
                  </a:lnTo>
                  <a:lnTo>
                    <a:pt x="96" y="1005"/>
                  </a:lnTo>
                  <a:lnTo>
                    <a:pt x="111" y="1011"/>
                  </a:lnTo>
                  <a:lnTo>
                    <a:pt x="126" y="1015"/>
                  </a:lnTo>
                  <a:lnTo>
                    <a:pt x="142" y="1017"/>
                  </a:lnTo>
                  <a:lnTo>
                    <a:pt x="159" y="1018"/>
                  </a:lnTo>
                  <a:lnTo>
                    <a:pt x="159" y="1018"/>
                  </a:lnTo>
                  <a:lnTo>
                    <a:pt x="175" y="1017"/>
                  </a:lnTo>
                  <a:lnTo>
                    <a:pt x="191" y="1015"/>
                  </a:lnTo>
                  <a:lnTo>
                    <a:pt x="206" y="1011"/>
                  </a:lnTo>
                  <a:lnTo>
                    <a:pt x="220" y="1005"/>
                  </a:lnTo>
                  <a:lnTo>
                    <a:pt x="234" y="999"/>
                  </a:lnTo>
                  <a:lnTo>
                    <a:pt x="248" y="991"/>
                  </a:lnTo>
                  <a:lnTo>
                    <a:pt x="259" y="982"/>
                  </a:lnTo>
                  <a:lnTo>
                    <a:pt x="271" y="972"/>
                  </a:lnTo>
                  <a:lnTo>
                    <a:pt x="281" y="960"/>
                  </a:lnTo>
                  <a:lnTo>
                    <a:pt x="291" y="948"/>
                  </a:lnTo>
                  <a:lnTo>
                    <a:pt x="298" y="934"/>
                  </a:lnTo>
                  <a:lnTo>
                    <a:pt x="304" y="920"/>
                  </a:lnTo>
                  <a:lnTo>
                    <a:pt x="310" y="907"/>
                  </a:lnTo>
                  <a:lnTo>
                    <a:pt x="314" y="891"/>
                  </a:lnTo>
                  <a:lnTo>
                    <a:pt x="316" y="875"/>
                  </a:lnTo>
                  <a:lnTo>
                    <a:pt x="317" y="859"/>
                  </a:lnTo>
                  <a:lnTo>
                    <a:pt x="317" y="310"/>
                  </a:lnTo>
                  <a:lnTo>
                    <a:pt x="699" y="201"/>
                  </a:lnTo>
                  <a:lnTo>
                    <a:pt x="699" y="605"/>
                  </a:lnTo>
                  <a:lnTo>
                    <a:pt x="699" y="605"/>
                  </a:lnTo>
                  <a:lnTo>
                    <a:pt x="689" y="599"/>
                  </a:lnTo>
                  <a:lnTo>
                    <a:pt x="678" y="592"/>
                  </a:lnTo>
                  <a:lnTo>
                    <a:pt x="666" y="586"/>
                  </a:lnTo>
                  <a:lnTo>
                    <a:pt x="654" y="581"/>
                  </a:lnTo>
                  <a:lnTo>
                    <a:pt x="642" y="578"/>
                  </a:lnTo>
                  <a:lnTo>
                    <a:pt x="630" y="575"/>
                  </a:lnTo>
                  <a:lnTo>
                    <a:pt x="617" y="574"/>
                  </a:lnTo>
                  <a:lnTo>
                    <a:pt x="604" y="573"/>
                  </a:lnTo>
                  <a:lnTo>
                    <a:pt x="604" y="573"/>
                  </a:lnTo>
                  <a:lnTo>
                    <a:pt x="588" y="574"/>
                  </a:lnTo>
                  <a:lnTo>
                    <a:pt x="572" y="576"/>
                  </a:lnTo>
                  <a:lnTo>
                    <a:pt x="557" y="580"/>
                  </a:lnTo>
                  <a:lnTo>
                    <a:pt x="542" y="586"/>
                  </a:lnTo>
                  <a:lnTo>
                    <a:pt x="528" y="592"/>
                  </a:lnTo>
                  <a:lnTo>
                    <a:pt x="515" y="600"/>
                  </a:lnTo>
                  <a:lnTo>
                    <a:pt x="503" y="609"/>
                  </a:lnTo>
                  <a:lnTo>
                    <a:pt x="491" y="619"/>
                  </a:lnTo>
                  <a:lnTo>
                    <a:pt x="480" y="631"/>
                  </a:lnTo>
                  <a:lnTo>
                    <a:pt x="472" y="643"/>
                  </a:lnTo>
                  <a:lnTo>
                    <a:pt x="463" y="657"/>
                  </a:lnTo>
                  <a:lnTo>
                    <a:pt x="457" y="670"/>
                  </a:lnTo>
                  <a:lnTo>
                    <a:pt x="451" y="684"/>
                  </a:lnTo>
                  <a:lnTo>
                    <a:pt x="448" y="699"/>
                  </a:lnTo>
                  <a:lnTo>
                    <a:pt x="445" y="716"/>
                  </a:lnTo>
                  <a:lnTo>
                    <a:pt x="445" y="732"/>
                  </a:lnTo>
                  <a:lnTo>
                    <a:pt x="445" y="732"/>
                  </a:lnTo>
                  <a:lnTo>
                    <a:pt x="445" y="748"/>
                  </a:lnTo>
                  <a:lnTo>
                    <a:pt x="448" y="764"/>
                  </a:lnTo>
                  <a:lnTo>
                    <a:pt x="451" y="779"/>
                  </a:lnTo>
                  <a:lnTo>
                    <a:pt x="457" y="794"/>
                  </a:lnTo>
                  <a:lnTo>
                    <a:pt x="463" y="808"/>
                  </a:lnTo>
                  <a:lnTo>
                    <a:pt x="472" y="821"/>
                  </a:lnTo>
                  <a:lnTo>
                    <a:pt x="480" y="832"/>
                  </a:lnTo>
                  <a:lnTo>
                    <a:pt x="491" y="844"/>
                  </a:lnTo>
                  <a:lnTo>
                    <a:pt x="503" y="855"/>
                  </a:lnTo>
                  <a:lnTo>
                    <a:pt x="515" y="864"/>
                  </a:lnTo>
                  <a:lnTo>
                    <a:pt x="528" y="871"/>
                  </a:lnTo>
                  <a:lnTo>
                    <a:pt x="542" y="879"/>
                  </a:lnTo>
                  <a:lnTo>
                    <a:pt x="557" y="884"/>
                  </a:lnTo>
                  <a:lnTo>
                    <a:pt x="572" y="887"/>
                  </a:lnTo>
                  <a:lnTo>
                    <a:pt x="588" y="890"/>
                  </a:lnTo>
                  <a:lnTo>
                    <a:pt x="604" y="890"/>
                  </a:lnTo>
                  <a:lnTo>
                    <a:pt x="604" y="890"/>
                  </a:lnTo>
                  <a:lnTo>
                    <a:pt x="620" y="890"/>
                  </a:lnTo>
                  <a:lnTo>
                    <a:pt x="636" y="887"/>
                  </a:lnTo>
                  <a:lnTo>
                    <a:pt x="651" y="884"/>
                  </a:lnTo>
                  <a:lnTo>
                    <a:pt x="665" y="879"/>
                  </a:lnTo>
                  <a:lnTo>
                    <a:pt x="679" y="871"/>
                  </a:lnTo>
                  <a:lnTo>
                    <a:pt x="693" y="864"/>
                  </a:lnTo>
                  <a:lnTo>
                    <a:pt x="705" y="855"/>
                  </a:lnTo>
                  <a:lnTo>
                    <a:pt x="716" y="844"/>
                  </a:lnTo>
                  <a:lnTo>
                    <a:pt x="726" y="832"/>
                  </a:lnTo>
                  <a:lnTo>
                    <a:pt x="736" y="821"/>
                  </a:lnTo>
                  <a:lnTo>
                    <a:pt x="743" y="808"/>
                  </a:lnTo>
                  <a:lnTo>
                    <a:pt x="750" y="794"/>
                  </a:lnTo>
                  <a:lnTo>
                    <a:pt x="755" y="779"/>
                  </a:lnTo>
                  <a:lnTo>
                    <a:pt x="759" y="764"/>
                  </a:lnTo>
                  <a:lnTo>
                    <a:pt x="762" y="748"/>
                  </a:lnTo>
                  <a:lnTo>
                    <a:pt x="763" y="732"/>
                  </a:lnTo>
                  <a:lnTo>
                    <a:pt x="763" y="32"/>
                  </a:lnTo>
                  <a:lnTo>
                    <a:pt x="763" y="32"/>
                  </a:lnTo>
                  <a:lnTo>
                    <a:pt x="762" y="25"/>
                  </a:lnTo>
                  <a:lnTo>
                    <a:pt x="759" y="18"/>
                  </a:lnTo>
                  <a:lnTo>
                    <a:pt x="755" y="12"/>
                  </a:lnTo>
                  <a:lnTo>
                    <a:pt x="750" y="6"/>
                  </a:lnTo>
                  <a:lnTo>
                    <a:pt x="750" y="6"/>
                  </a:lnTo>
                  <a:close/>
                  <a:moveTo>
                    <a:pt x="159" y="955"/>
                  </a:moveTo>
                  <a:lnTo>
                    <a:pt x="159" y="955"/>
                  </a:lnTo>
                  <a:lnTo>
                    <a:pt x="149" y="954"/>
                  </a:lnTo>
                  <a:lnTo>
                    <a:pt x="139" y="953"/>
                  </a:lnTo>
                  <a:lnTo>
                    <a:pt x="130" y="951"/>
                  </a:lnTo>
                  <a:lnTo>
                    <a:pt x="121" y="947"/>
                  </a:lnTo>
                  <a:lnTo>
                    <a:pt x="112" y="943"/>
                  </a:lnTo>
                  <a:lnTo>
                    <a:pt x="105" y="938"/>
                  </a:lnTo>
                  <a:lnTo>
                    <a:pt x="97" y="932"/>
                  </a:lnTo>
                  <a:lnTo>
                    <a:pt x="91" y="927"/>
                  </a:lnTo>
                  <a:lnTo>
                    <a:pt x="85" y="919"/>
                  </a:lnTo>
                  <a:lnTo>
                    <a:pt x="79" y="912"/>
                  </a:lnTo>
                  <a:lnTo>
                    <a:pt x="75" y="904"/>
                  </a:lnTo>
                  <a:lnTo>
                    <a:pt x="71" y="896"/>
                  </a:lnTo>
                  <a:lnTo>
                    <a:pt x="67" y="887"/>
                  </a:lnTo>
                  <a:lnTo>
                    <a:pt x="65" y="879"/>
                  </a:lnTo>
                  <a:lnTo>
                    <a:pt x="63" y="869"/>
                  </a:lnTo>
                  <a:lnTo>
                    <a:pt x="63" y="859"/>
                  </a:lnTo>
                  <a:lnTo>
                    <a:pt x="63" y="859"/>
                  </a:lnTo>
                  <a:lnTo>
                    <a:pt x="63" y="850"/>
                  </a:lnTo>
                  <a:lnTo>
                    <a:pt x="65" y="840"/>
                  </a:lnTo>
                  <a:lnTo>
                    <a:pt x="67" y="830"/>
                  </a:lnTo>
                  <a:lnTo>
                    <a:pt x="71" y="822"/>
                  </a:lnTo>
                  <a:lnTo>
                    <a:pt x="75" y="813"/>
                  </a:lnTo>
                  <a:lnTo>
                    <a:pt x="79" y="806"/>
                  </a:lnTo>
                  <a:lnTo>
                    <a:pt x="85" y="798"/>
                  </a:lnTo>
                  <a:lnTo>
                    <a:pt x="91" y="792"/>
                  </a:lnTo>
                  <a:lnTo>
                    <a:pt x="97" y="785"/>
                  </a:lnTo>
                  <a:lnTo>
                    <a:pt x="105" y="780"/>
                  </a:lnTo>
                  <a:lnTo>
                    <a:pt x="112" y="776"/>
                  </a:lnTo>
                  <a:lnTo>
                    <a:pt x="121" y="771"/>
                  </a:lnTo>
                  <a:lnTo>
                    <a:pt x="130" y="768"/>
                  </a:lnTo>
                  <a:lnTo>
                    <a:pt x="139" y="766"/>
                  </a:lnTo>
                  <a:lnTo>
                    <a:pt x="149" y="764"/>
                  </a:lnTo>
                  <a:lnTo>
                    <a:pt x="159" y="764"/>
                  </a:lnTo>
                  <a:lnTo>
                    <a:pt x="159" y="764"/>
                  </a:lnTo>
                  <a:lnTo>
                    <a:pt x="168" y="764"/>
                  </a:lnTo>
                  <a:lnTo>
                    <a:pt x="178" y="766"/>
                  </a:lnTo>
                  <a:lnTo>
                    <a:pt x="186" y="768"/>
                  </a:lnTo>
                  <a:lnTo>
                    <a:pt x="195" y="771"/>
                  </a:lnTo>
                  <a:lnTo>
                    <a:pt x="204" y="776"/>
                  </a:lnTo>
                  <a:lnTo>
                    <a:pt x="211" y="780"/>
                  </a:lnTo>
                  <a:lnTo>
                    <a:pt x="219" y="785"/>
                  </a:lnTo>
                  <a:lnTo>
                    <a:pt x="226" y="792"/>
                  </a:lnTo>
                  <a:lnTo>
                    <a:pt x="231" y="798"/>
                  </a:lnTo>
                  <a:lnTo>
                    <a:pt x="237" y="806"/>
                  </a:lnTo>
                  <a:lnTo>
                    <a:pt x="242" y="813"/>
                  </a:lnTo>
                  <a:lnTo>
                    <a:pt x="247" y="822"/>
                  </a:lnTo>
                  <a:lnTo>
                    <a:pt x="250" y="830"/>
                  </a:lnTo>
                  <a:lnTo>
                    <a:pt x="252" y="840"/>
                  </a:lnTo>
                  <a:lnTo>
                    <a:pt x="253" y="850"/>
                  </a:lnTo>
                  <a:lnTo>
                    <a:pt x="254" y="859"/>
                  </a:lnTo>
                  <a:lnTo>
                    <a:pt x="254" y="859"/>
                  </a:lnTo>
                  <a:lnTo>
                    <a:pt x="253" y="869"/>
                  </a:lnTo>
                  <a:lnTo>
                    <a:pt x="252" y="879"/>
                  </a:lnTo>
                  <a:lnTo>
                    <a:pt x="250" y="887"/>
                  </a:lnTo>
                  <a:lnTo>
                    <a:pt x="247" y="896"/>
                  </a:lnTo>
                  <a:lnTo>
                    <a:pt x="242" y="904"/>
                  </a:lnTo>
                  <a:lnTo>
                    <a:pt x="237" y="912"/>
                  </a:lnTo>
                  <a:lnTo>
                    <a:pt x="231" y="919"/>
                  </a:lnTo>
                  <a:lnTo>
                    <a:pt x="226" y="927"/>
                  </a:lnTo>
                  <a:lnTo>
                    <a:pt x="219" y="932"/>
                  </a:lnTo>
                  <a:lnTo>
                    <a:pt x="211" y="938"/>
                  </a:lnTo>
                  <a:lnTo>
                    <a:pt x="204" y="943"/>
                  </a:lnTo>
                  <a:lnTo>
                    <a:pt x="195" y="947"/>
                  </a:lnTo>
                  <a:lnTo>
                    <a:pt x="186" y="951"/>
                  </a:lnTo>
                  <a:lnTo>
                    <a:pt x="178" y="953"/>
                  </a:lnTo>
                  <a:lnTo>
                    <a:pt x="168" y="954"/>
                  </a:lnTo>
                  <a:lnTo>
                    <a:pt x="159" y="955"/>
                  </a:lnTo>
                  <a:lnTo>
                    <a:pt x="159" y="955"/>
                  </a:lnTo>
                  <a:close/>
                  <a:moveTo>
                    <a:pt x="604" y="827"/>
                  </a:moveTo>
                  <a:lnTo>
                    <a:pt x="604" y="827"/>
                  </a:lnTo>
                  <a:lnTo>
                    <a:pt x="594" y="827"/>
                  </a:lnTo>
                  <a:lnTo>
                    <a:pt x="584" y="825"/>
                  </a:lnTo>
                  <a:lnTo>
                    <a:pt x="575" y="823"/>
                  </a:lnTo>
                  <a:lnTo>
                    <a:pt x="566" y="820"/>
                  </a:lnTo>
                  <a:lnTo>
                    <a:pt x="558" y="815"/>
                  </a:lnTo>
                  <a:lnTo>
                    <a:pt x="550" y="811"/>
                  </a:lnTo>
                  <a:lnTo>
                    <a:pt x="543" y="806"/>
                  </a:lnTo>
                  <a:lnTo>
                    <a:pt x="536" y="799"/>
                  </a:lnTo>
                  <a:lnTo>
                    <a:pt x="530" y="793"/>
                  </a:lnTo>
                  <a:lnTo>
                    <a:pt x="524" y="785"/>
                  </a:lnTo>
                  <a:lnTo>
                    <a:pt x="520" y="778"/>
                  </a:lnTo>
                  <a:lnTo>
                    <a:pt x="516" y="769"/>
                  </a:lnTo>
                  <a:lnTo>
                    <a:pt x="513" y="761"/>
                  </a:lnTo>
                  <a:lnTo>
                    <a:pt x="510" y="751"/>
                  </a:lnTo>
                  <a:lnTo>
                    <a:pt x="508" y="741"/>
                  </a:lnTo>
                  <a:lnTo>
                    <a:pt x="508" y="732"/>
                  </a:lnTo>
                  <a:lnTo>
                    <a:pt x="508" y="732"/>
                  </a:lnTo>
                  <a:lnTo>
                    <a:pt x="508" y="722"/>
                  </a:lnTo>
                  <a:lnTo>
                    <a:pt x="510" y="712"/>
                  </a:lnTo>
                  <a:lnTo>
                    <a:pt x="513" y="704"/>
                  </a:lnTo>
                  <a:lnTo>
                    <a:pt x="516" y="695"/>
                  </a:lnTo>
                  <a:lnTo>
                    <a:pt x="520" y="687"/>
                  </a:lnTo>
                  <a:lnTo>
                    <a:pt x="524" y="679"/>
                  </a:lnTo>
                  <a:lnTo>
                    <a:pt x="530" y="672"/>
                  </a:lnTo>
                  <a:lnTo>
                    <a:pt x="536" y="664"/>
                  </a:lnTo>
                  <a:lnTo>
                    <a:pt x="543" y="659"/>
                  </a:lnTo>
                  <a:lnTo>
                    <a:pt x="550" y="652"/>
                  </a:lnTo>
                  <a:lnTo>
                    <a:pt x="558" y="648"/>
                  </a:lnTo>
                  <a:lnTo>
                    <a:pt x="566" y="644"/>
                  </a:lnTo>
                  <a:lnTo>
                    <a:pt x="575" y="640"/>
                  </a:lnTo>
                  <a:lnTo>
                    <a:pt x="584" y="638"/>
                  </a:lnTo>
                  <a:lnTo>
                    <a:pt x="594" y="637"/>
                  </a:lnTo>
                  <a:lnTo>
                    <a:pt x="604" y="636"/>
                  </a:lnTo>
                  <a:lnTo>
                    <a:pt x="604" y="636"/>
                  </a:lnTo>
                  <a:lnTo>
                    <a:pt x="613" y="637"/>
                  </a:lnTo>
                  <a:lnTo>
                    <a:pt x="623" y="638"/>
                  </a:lnTo>
                  <a:lnTo>
                    <a:pt x="632" y="640"/>
                  </a:lnTo>
                  <a:lnTo>
                    <a:pt x="640" y="644"/>
                  </a:lnTo>
                  <a:lnTo>
                    <a:pt x="649" y="648"/>
                  </a:lnTo>
                  <a:lnTo>
                    <a:pt x="656" y="652"/>
                  </a:lnTo>
                  <a:lnTo>
                    <a:pt x="664" y="659"/>
                  </a:lnTo>
                  <a:lnTo>
                    <a:pt x="671" y="664"/>
                  </a:lnTo>
                  <a:lnTo>
                    <a:pt x="677" y="672"/>
                  </a:lnTo>
                  <a:lnTo>
                    <a:pt x="682" y="679"/>
                  </a:lnTo>
                  <a:lnTo>
                    <a:pt x="688" y="687"/>
                  </a:lnTo>
                  <a:lnTo>
                    <a:pt x="692" y="695"/>
                  </a:lnTo>
                  <a:lnTo>
                    <a:pt x="695" y="704"/>
                  </a:lnTo>
                  <a:lnTo>
                    <a:pt x="697" y="712"/>
                  </a:lnTo>
                  <a:lnTo>
                    <a:pt x="698" y="722"/>
                  </a:lnTo>
                  <a:lnTo>
                    <a:pt x="699" y="732"/>
                  </a:lnTo>
                  <a:lnTo>
                    <a:pt x="699" y="732"/>
                  </a:lnTo>
                  <a:lnTo>
                    <a:pt x="698" y="741"/>
                  </a:lnTo>
                  <a:lnTo>
                    <a:pt x="697" y="751"/>
                  </a:lnTo>
                  <a:lnTo>
                    <a:pt x="695" y="761"/>
                  </a:lnTo>
                  <a:lnTo>
                    <a:pt x="692" y="769"/>
                  </a:lnTo>
                  <a:lnTo>
                    <a:pt x="688" y="778"/>
                  </a:lnTo>
                  <a:lnTo>
                    <a:pt x="682" y="785"/>
                  </a:lnTo>
                  <a:lnTo>
                    <a:pt x="677" y="793"/>
                  </a:lnTo>
                  <a:lnTo>
                    <a:pt x="671" y="799"/>
                  </a:lnTo>
                  <a:lnTo>
                    <a:pt x="664" y="806"/>
                  </a:lnTo>
                  <a:lnTo>
                    <a:pt x="656" y="811"/>
                  </a:lnTo>
                  <a:lnTo>
                    <a:pt x="649" y="815"/>
                  </a:lnTo>
                  <a:lnTo>
                    <a:pt x="640" y="820"/>
                  </a:lnTo>
                  <a:lnTo>
                    <a:pt x="632" y="823"/>
                  </a:lnTo>
                  <a:lnTo>
                    <a:pt x="623" y="825"/>
                  </a:lnTo>
                  <a:lnTo>
                    <a:pt x="613" y="827"/>
                  </a:lnTo>
                  <a:lnTo>
                    <a:pt x="604" y="827"/>
                  </a:lnTo>
                  <a:lnTo>
                    <a:pt x="604" y="827"/>
                  </a:lnTo>
                  <a:close/>
                  <a:moveTo>
                    <a:pt x="699" y="135"/>
                  </a:moveTo>
                  <a:lnTo>
                    <a:pt x="317" y="245"/>
                  </a:lnTo>
                  <a:lnTo>
                    <a:pt x="317" y="183"/>
                  </a:lnTo>
                  <a:lnTo>
                    <a:pt x="699" y="74"/>
                  </a:lnTo>
                  <a:lnTo>
                    <a:pt x="699" y="13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99" name="Freeform 57"/>
            <p:cNvSpPr>
              <a:spLocks noEditPoints="1"/>
            </p:cNvSpPr>
            <p:nvPr/>
          </p:nvSpPr>
          <p:spPr bwMode="auto">
            <a:xfrm>
              <a:off x="8239984" y="2689103"/>
              <a:ext cx="292455" cy="292455"/>
            </a:xfrm>
            <a:custGeom>
              <a:avLst/>
              <a:gdLst>
                <a:gd name="T0" fmla="*/ 311 w 1018"/>
                <a:gd name="T1" fmla="*/ 41 h 1018"/>
                <a:gd name="T2" fmla="*/ 117 w 1018"/>
                <a:gd name="T3" fmla="*/ 186 h 1018"/>
                <a:gd name="T4" fmla="*/ 10 w 1018"/>
                <a:gd name="T5" fmla="*/ 407 h 1018"/>
                <a:gd name="T6" fmla="*/ 16 w 1018"/>
                <a:gd name="T7" fmla="*/ 636 h 1018"/>
                <a:gd name="T8" fmla="*/ 133 w 1018"/>
                <a:gd name="T9" fmla="*/ 851 h 1018"/>
                <a:gd name="T10" fmla="*/ 334 w 1018"/>
                <a:gd name="T11" fmla="*/ 987 h 1018"/>
                <a:gd name="T12" fmla="*/ 561 w 1018"/>
                <a:gd name="T13" fmla="*/ 1015 h 1018"/>
                <a:gd name="T14" fmla="*/ 794 w 1018"/>
                <a:gd name="T15" fmla="*/ 931 h 1018"/>
                <a:gd name="T16" fmla="*/ 957 w 1018"/>
                <a:gd name="T17" fmla="*/ 751 h 1018"/>
                <a:gd name="T18" fmla="*/ 1018 w 1018"/>
                <a:gd name="T19" fmla="*/ 510 h 1018"/>
                <a:gd name="T20" fmla="*/ 967 w 1018"/>
                <a:gd name="T21" fmla="*/ 289 h 1018"/>
                <a:gd name="T22" fmla="*/ 813 w 1018"/>
                <a:gd name="T23" fmla="*/ 102 h 1018"/>
                <a:gd name="T24" fmla="*/ 587 w 1018"/>
                <a:gd name="T25" fmla="*/ 6 h 1018"/>
                <a:gd name="T26" fmla="*/ 419 w 1018"/>
                <a:gd name="T27" fmla="*/ 945 h 1018"/>
                <a:gd name="T28" fmla="*/ 226 w 1018"/>
                <a:gd name="T29" fmla="*/ 853 h 1018"/>
                <a:gd name="T30" fmla="*/ 98 w 1018"/>
                <a:gd name="T31" fmla="*/ 682 h 1018"/>
                <a:gd name="T32" fmla="*/ 64 w 1018"/>
                <a:gd name="T33" fmla="*/ 486 h 1018"/>
                <a:gd name="T34" fmla="*/ 128 w 1018"/>
                <a:gd name="T35" fmla="*/ 279 h 1018"/>
                <a:gd name="T36" fmla="*/ 279 w 1018"/>
                <a:gd name="T37" fmla="*/ 129 h 1018"/>
                <a:gd name="T38" fmla="*/ 486 w 1018"/>
                <a:gd name="T39" fmla="*/ 64 h 1018"/>
                <a:gd name="T40" fmla="*/ 682 w 1018"/>
                <a:gd name="T41" fmla="*/ 99 h 1018"/>
                <a:gd name="T42" fmla="*/ 853 w 1018"/>
                <a:gd name="T43" fmla="*/ 226 h 1018"/>
                <a:gd name="T44" fmla="*/ 945 w 1018"/>
                <a:gd name="T45" fmla="*/ 419 h 1018"/>
                <a:gd name="T46" fmla="*/ 941 w 1018"/>
                <a:gd name="T47" fmla="*/ 620 h 1018"/>
                <a:gd name="T48" fmla="*/ 839 w 1018"/>
                <a:gd name="T49" fmla="*/ 808 h 1018"/>
                <a:gd name="T50" fmla="*/ 662 w 1018"/>
                <a:gd name="T51" fmla="*/ 927 h 1018"/>
                <a:gd name="T52" fmla="*/ 509 w 1018"/>
                <a:gd name="T53" fmla="*/ 414 h 1018"/>
                <a:gd name="T54" fmla="*/ 430 w 1018"/>
                <a:gd name="T55" fmla="*/ 456 h 1018"/>
                <a:gd name="T56" fmla="*/ 418 w 1018"/>
                <a:gd name="T57" fmla="*/ 537 h 1018"/>
                <a:gd name="T58" fmla="*/ 480 w 1018"/>
                <a:gd name="T59" fmla="*/ 601 h 1018"/>
                <a:gd name="T60" fmla="*/ 562 w 1018"/>
                <a:gd name="T61" fmla="*/ 588 h 1018"/>
                <a:gd name="T62" fmla="*/ 605 w 1018"/>
                <a:gd name="T63" fmla="*/ 510 h 1018"/>
                <a:gd name="T64" fmla="*/ 569 w 1018"/>
                <a:gd name="T65" fmla="*/ 436 h 1018"/>
                <a:gd name="T66" fmla="*/ 509 w 1018"/>
                <a:gd name="T67" fmla="*/ 541 h 1018"/>
                <a:gd name="T68" fmla="*/ 478 w 1018"/>
                <a:gd name="T69" fmla="*/ 503 h 1018"/>
                <a:gd name="T70" fmla="*/ 521 w 1018"/>
                <a:gd name="T71" fmla="*/ 479 h 1018"/>
                <a:gd name="T72" fmla="*/ 535 w 1018"/>
                <a:gd name="T73" fmla="*/ 527 h 1018"/>
                <a:gd name="T74" fmla="*/ 476 w 1018"/>
                <a:gd name="T75" fmla="*/ 825 h 1018"/>
                <a:gd name="T76" fmla="*/ 331 w 1018"/>
                <a:gd name="T77" fmla="*/ 772 h 1018"/>
                <a:gd name="T78" fmla="*/ 229 w 1018"/>
                <a:gd name="T79" fmla="*/ 661 h 1018"/>
                <a:gd name="T80" fmla="*/ 191 w 1018"/>
                <a:gd name="T81" fmla="*/ 510 h 1018"/>
                <a:gd name="T82" fmla="*/ 159 w 1018"/>
                <a:gd name="T83" fmla="*/ 477 h 1018"/>
                <a:gd name="T84" fmla="*/ 127 w 1018"/>
                <a:gd name="T85" fmla="*/ 529 h 1018"/>
                <a:gd name="T86" fmla="*/ 183 w 1018"/>
                <a:gd name="T87" fmla="*/ 707 h 1018"/>
                <a:gd name="T88" fmla="*/ 311 w 1018"/>
                <a:gd name="T89" fmla="*/ 836 h 1018"/>
                <a:gd name="T90" fmla="*/ 489 w 1018"/>
                <a:gd name="T91" fmla="*/ 890 h 1018"/>
                <a:gd name="T92" fmla="*/ 540 w 1018"/>
                <a:gd name="T93" fmla="*/ 859 h 1018"/>
                <a:gd name="T94" fmla="*/ 509 w 1018"/>
                <a:gd name="T95" fmla="*/ 827 h 1018"/>
                <a:gd name="T96" fmla="*/ 477 w 1018"/>
                <a:gd name="T97" fmla="*/ 160 h 1018"/>
                <a:gd name="T98" fmla="*/ 509 w 1018"/>
                <a:gd name="T99" fmla="*/ 191 h 1018"/>
                <a:gd name="T100" fmla="*/ 661 w 1018"/>
                <a:gd name="T101" fmla="*/ 230 h 1018"/>
                <a:gd name="T102" fmla="*/ 772 w 1018"/>
                <a:gd name="T103" fmla="*/ 331 h 1018"/>
                <a:gd name="T104" fmla="*/ 826 w 1018"/>
                <a:gd name="T105" fmla="*/ 476 h 1018"/>
                <a:gd name="T106" fmla="*/ 853 w 1018"/>
                <a:gd name="T107" fmla="*/ 541 h 1018"/>
                <a:gd name="T108" fmla="*/ 890 w 1018"/>
                <a:gd name="T109" fmla="*/ 510 h 1018"/>
                <a:gd name="T110" fmla="*/ 853 w 1018"/>
                <a:gd name="T111" fmla="*/ 344 h 1018"/>
                <a:gd name="T112" fmla="*/ 737 w 1018"/>
                <a:gd name="T113" fmla="*/ 204 h 1018"/>
                <a:gd name="T114" fmla="*/ 567 w 1018"/>
                <a:gd name="T115" fmla="*/ 13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509" y="0"/>
                  </a:moveTo>
                  <a:lnTo>
                    <a:pt x="509" y="0"/>
                  </a:lnTo>
                  <a:lnTo>
                    <a:pt x="482" y="1"/>
                  </a:lnTo>
                  <a:lnTo>
                    <a:pt x="457" y="3"/>
                  </a:lnTo>
                  <a:lnTo>
                    <a:pt x="432" y="6"/>
                  </a:lnTo>
                  <a:lnTo>
                    <a:pt x="406" y="11"/>
                  </a:lnTo>
                  <a:lnTo>
                    <a:pt x="382" y="16"/>
                  </a:lnTo>
                  <a:lnTo>
                    <a:pt x="358" y="24"/>
                  </a:lnTo>
                  <a:lnTo>
                    <a:pt x="334" y="31"/>
                  </a:lnTo>
                  <a:lnTo>
                    <a:pt x="311" y="41"/>
                  </a:lnTo>
                  <a:lnTo>
                    <a:pt x="288" y="50"/>
                  </a:lnTo>
                  <a:lnTo>
                    <a:pt x="267" y="62"/>
                  </a:lnTo>
                  <a:lnTo>
                    <a:pt x="245" y="74"/>
                  </a:lnTo>
                  <a:lnTo>
                    <a:pt x="225" y="87"/>
                  </a:lnTo>
                  <a:lnTo>
                    <a:pt x="205" y="102"/>
                  </a:lnTo>
                  <a:lnTo>
                    <a:pt x="185" y="117"/>
                  </a:lnTo>
                  <a:lnTo>
                    <a:pt x="167" y="133"/>
                  </a:lnTo>
                  <a:lnTo>
                    <a:pt x="150" y="149"/>
                  </a:lnTo>
                  <a:lnTo>
                    <a:pt x="133" y="167"/>
                  </a:lnTo>
                  <a:lnTo>
                    <a:pt x="117" y="186"/>
                  </a:lnTo>
                  <a:lnTo>
                    <a:pt x="102" y="205"/>
                  </a:lnTo>
                  <a:lnTo>
                    <a:pt x="88" y="225"/>
                  </a:lnTo>
                  <a:lnTo>
                    <a:pt x="74" y="246"/>
                  </a:lnTo>
                  <a:lnTo>
                    <a:pt x="62" y="267"/>
                  </a:lnTo>
                  <a:lnTo>
                    <a:pt x="50" y="289"/>
                  </a:lnTo>
                  <a:lnTo>
                    <a:pt x="40" y="311"/>
                  </a:lnTo>
                  <a:lnTo>
                    <a:pt x="31" y="335"/>
                  </a:lnTo>
                  <a:lnTo>
                    <a:pt x="23" y="358"/>
                  </a:lnTo>
                  <a:lnTo>
                    <a:pt x="16" y="382"/>
                  </a:lnTo>
                  <a:lnTo>
                    <a:pt x="10" y="407"/>
                  </a:lnTo>
                  <a:lnTo>
                    <a:pt x="6" y="431"/>
                  </a:lnTo>
                  <a:lnTo>
                    <a:pt x="3" y="457"/>
                  </a:lnTo>
                  <a:lnTo>
                    <a:pt x="1" y="483"/>
                  </a:lnTo>
                  <a:lnTo>
                    <a:pt x="0" y="510"/>
                  </a:lnTo>
                  <a:lnTo>
                    <a:pt x="0" y="510"/>
                  </a:lnTo>
                  <a:lnTo>
                    <a:pt x="1" y="535"/>
                  </a:lnTo>
                  <a:lnTo>
                    <a:pt x="3" y="561"/>
                  </a:lnTo>
                  <a:lnTo>
                    <a:pt x="6" y="587"/>
                  </a:lnTo>
                  <a:lnTo>
                    <a:pt x="10" y="611"/>
                  </a:lnTo>
                  <a:lnTo>
                    <a:pt x="16" y="636"/>
                  </a:lnTo>
                  <a:lnTo>
                    <a:pt x="23" y="660"/>
                  </a:lnTo>
                  <a:lnTo>
                    <a:pt x="31" y="683"/>
                  </a:lnTo>
                  <a:lnTo>
                    <a:pt x="40" y="707"/>
                  </a:lnTo>
                  <a:lnTo>
                    <a:pt x="50" y="729"/>
                  </a:lnTo>
                  <a:lnTo>
                    <a:pt x="62" y="751"/>
                  </a:lnTo>
                  <a:lnTo>
                    <a:pt x="74" y="772"/>
                  </a:lnTo>
                  <a:lnTo>
                    <a:pt x="88" y="794"/>
                  </a:lnTo>
                  <a:lnTo>
                    <a:pt x="102" y="813"/>
                  </a:lnTo>
                  <a:lnTo>
                    <a:pt x="117" y="832"/>
                  </a:lnTo>
                  <a:lnTo>
                    <a:pt x="133" y="851"/>
                  </a:lnTo>
                  <a:lnTo>
                    <a:pt x="150" y="869"/>
                  </a:lnTo>
                  <a:lnTo>
                    <a:pt x="167" y="886"/>
                  </a:lnTo>
                  <a:lnTo>
                    <a:pt x="185" y="901"/>
                  </a:lnTo>
                  <a:lnTo>
                    <a:pt x="205" y="917"/>
                  </a:lnTo>
                  <a:lnTo>
                    <a:pt x="225" y="931"/>
                  </a:lnTo>
                  <a:lnTo>
                    <a:pt x="245" y="944"/>
                  </a:lnTo>
                  <a:lnTo>
                    <a:pt x="267" y="957"/>
                  </a:lnTo>
                  <a:lnTo>
                    <a:pt x="288" y="968"/>
                  </a:lnTo>
                  <a:lnTo>
                    <a:pt x="311" y="978"/>
                  </a:lnTo>
                  <a:lnTo>
                    <a:pt x="334" y="987"/>
                  </a:lnTo>
                  <a:lnTo>
                    <a:pt x="358" y="996"/>
                  </a:lnTo>
                  <a:lnTo>
                    <a:pt x="382" y="1002"/>
                  </a:lnTo>
                  <a:lnTo>
                    <a:pt x="406" y="1007"/>
                  </a:lnTo>
                  <a:lnTo>
                    <a:pt x="432" y="1012"/>
                  </a:lnTo>
                  <a:lnTo>
                    <a:pt x="457" y="1015"/>
                  </a:lnTo>
                  <a:lnTo>
                    <a:pt x="482" y="1017"/>
                  </a:lnTo>
                  <a:lnTo>
                    <a:pt x="509" y="1018"/>
                  </a:lnTo>
                  <a:lnTo>
                    <a:pt x="509" y="1018"/>
                  </a:lnTo>
                  <a:lnTo>
                    <a:pt x="535" y="1017"/>
                  </a:lnTo>
                  <a:lnTo>
                    <a:pt x="561" y="1015"/>
                  </a:lnTo>
                  <a:lnTo>
                    <a:pt x="587" y="1012"/>
                  </a:lnTo>
                  <a:lnTo>
                    <a:pt x="611" y="1007"/>
                  </a:lnTo>
                  <a:lnTo>
                    <a:pt x="636" y="1002"/>
                  </a:lnTo>
                  <a:lnTo>
                    <a:pt x="661" y="996"/>
                  </a:lnTo>
                  <a:lnTo>
                    <a:pt x="684" y="987"/>
                  </a:lnTo>
                  <a:lnTo>
                    <a:pt x="707" y="978"/>
                  </a:lnTo>
                  <a:lnTo>
                    <a:pt x="729" y="968"/>
                  </a:lnTo>
                  <a:lnTo>
                    <a:pt x="752" y="957"/>
                  </a:lnTo>
                  <a:lnTo>
                    <a:pt x="772" y="944"/>
                  </a:lnTo>
                  <a:lnTo>
                    <a:pt x="794" y="931"/>
                  </a:lnTo>
                  <a:lnTo>
                    <a:pt x="813" y="917"/>
                  </a:lnTo>
                  <a:lnTo>
                    <a:pt x="832" y="901"/>
                  </a:lnTo>
                  <a:lnTo>
                    <a:pt x="850" y="886"/>
                  </a:lnTo>
                  <a:lnTo>
                    <a:pt x="869" y="869"/>
                  </a:lnTo>
                  <a:lnTo>
                    <a:pt x="886" y="851"/>
                  </a:lnTo>
                  <a:lnTo>
                    <a:pt x="902" y="832"/>
                  </a:lnTo>
                  <a:lnTo>
                    <a:pt x="917" y="813"/>
                  </a:lnTo>
                  <a:lnTo>
                    <a:pt x="931" y="794"/>
                  </a:lnTo>
                  <a:lnTo>
                    <a:pt x="944" y="772"/>
                  </a:lnTo>
                  <a:lnTo>
                    <a:pt x="957" y="751"/>
                  </a:lnTo>
                  <a:lnTo>
                    <a:pt x="967" y="729"/>
                  </a:lnTo>
                  <a:lnTo>
                    <a:pt x="978" y="707"/>
                  </a:lnTo>
                  <a:lnTo>
                    <a:pt x="987" y="683"/>
                  </a:lnTo>
                  <a:lnTo>
                    <a:pt x="995" y="660"/>
                  </a:lnTo>
                  <a:lnTo>
                    <a:pt x="1002" y="636"/>
                  </a:lnTo>
                  <a:lnTo>
                    <a:pt x="1007" y="611"/>
                  </a:lnTo>
                  <a:lnTo>
                    <a:pt x="1012" y="587"/>
                  </a:lnTo>
                  <a:lnTo>
                    <a:pt x="1016" y="561"/>
                  </a:lnTo>
                  <a:lnTo>
                    <a:pt x="1017" y="535"/>
                  </a:lnTo>
                  <a:lnTo>
                    <a:pt x="1018" y="510"/>
                  </a:lnTo>
                  <a:lnTo>
                    <a:pt x="1018" y="510"/>
                  </a:lnTo>
                  <a:lnTo>
                    <a:pt x="1017" y="483"/>
                  </a:lnTo>
                  <a:lnTo>
                    <a:pt x="1016" y="457"/>
                  </a:lnTo>
                  <a:lnTo>
                    <a:pt x="1012" y="431"/>
                  </a:lnTo>
                  <a:lnTo>
                    <a:pt x="1007" y="407"/>
                  </a:lnTo>
                  <a:lnTo>
                    <a:pt x="1002" y="382"/>
                  </a:lnTo>
                  <a:lnTo>
                    <a:pt x="995" y="358"/>
                  </a:lnTo>
                  <a:lnTo>
                    <a:pt x="987" y="335"/>
                  </a:lnTo>
                  <a:lnTo>
                    <a:pt x="978" y="311"/>
                  </a:lnTo>
                  <a:lnTo>
                    <a:pt x="967" y="289"/>
                  </a:lnTo>
                  <a:lnTo>
                    <a:pt x="957" y="267"/>
                  </a:lnTo>
                  <a:lnTo>
                    <a:pt x="944" y="246"/>
                  </a:lnTo>
                  <a:lnTo>
                    <a:pt x="931" y="225"/>
                  </a:lnTo>
                  <a:lnTo>
                    <a:pt x="917" y="205"/>
                  </a:lnTo>
                  <a:lnTo>
                    <a:pt x="902" y="186"/>
                  </a:lnTo>
                  <a:lnTo>
                    <a:pt x="886" y="167"/>
                  </a:lnTo>
                  <a:lnTo>
                    <a:pt x="869" y="149"/>
                  </a:lnTo>
                  <a:lnTo>
                    <a:pt x="850" y="133"/>
                  </a:lnTo>
                  <a:lnTo>
                    <a:pt x="832" y="117"/>
                  </a:lnTo>
                  <a:lnTo>
                    <a:pt x="813" y="102"/>
                  </a:lnTo>
                  <a:lnTo>
                    <a:pt x="794" y="87"/>
                  </a:lnTo>
                  <a:lnTo>
                    <a:pt x="772" y="74"/>
                  </a:lnTo>
                  <a:lnTo>
                    <a:pt x="752" y="62"/>
                  </a:lnTo>
                  <a:lnTo>
                    <a:pt x="729" y="50"/>
                  </a:lnTo>
                  <a:lnTo>
                    <a:pt x="707" y="41"/>
                  </a:lnTo>
                  <a:lnTo>
                    <a:pt x="684" y="31"/>
                  </a:lnTo>
                  <a:lnTo>
                    <a:pt x="661" y="24"/>
                  </a:lnTo>
                  <a:lnTo>
                    <a:pt x="636" y="16"/>
                  </a:lnTo>
                  <a:lnTo>
                    <a:pt x="611" y="11"/>
                  </a:lnTo>
                  <a:lnTo>
                    <a:pt x="587" y="6"/>
                  </a:lnTo>
                  <a:lnTo>
                    <a:pt x="561" y="3"/>
                  </a:lnTo>
                  <a:lnTo>
                    <a:pt x="535" y="1"/>
                  </a:lnTo>
                  <a:lnTo>
                    <a:pt x="509" y="0"/>
                  </a:lnTo>
                  <a:lnTo>
                    <a:pt x="509" y="0"/>
                  </a:lnTo>
                  <a:close/>
                  <a:moveTo>
                    <a:pt x="509" y="955"/>
                  </a:moveTo>
                  <a:lnTo>
                    <a:pt x="509" y="955"/>
                  </a:lnTo>
                  <a:lnTo>
                    <a:pt x="486" y="954"/>
                  </a:lnTo>
                  <a:lnTo>
                    <a:pt x="463" y="952"/>
                  </a:lnTo>
                  <a:lnTo>
                    <a:pt x="442" y="949"/>
                  </a:lnTo>
                  <a:lnTo>
                    <a:pt x="419" y="945"/>
                  </a:lnTo>
                  <a:lnTo>
                    <a:pt x="398" y="940"/>
                  </a:lnTo>
                  <a:lnTo>
                    <a:pt x="376" y="934"/>
                  </a:lnTo>
                  <a:lnTo>
                    <a:pt x="356" y="927"/>
                  </a:lnTo>
                  <a:lnTo>
                    <a:pt x="335" y="919"/>
                  </a:lnTo>
                  <a:lnTo>
                    <a:pt x="316" y="911"/>
                  </a:lnTo>
                  <a:lnTo>
                    <a:pt x="297" y="900"/>
                  </a:lnTo>
                  <a:lnTo>
                    <a:pt x="279" y="889"/>
                  </a:lnTo>
                  <a:lnTo>
                    <a:pt x="260" y="879"/>
                  </a:lnTo>
                  <a:lnTo>
                    <a:pt x="243" y="866"/>
                  </a:lnTo>
                  <a:lnTo>
                    <a:pt x="226" y="853"/>
                  </a:lnTo>
                  <a:lnTo>
                    <a:pt x="210" y="839"/>
                  </a:lnTo>
                  <a:lnTo>
                    <a:pt x="194" y="824"/>
                  </a:lnTo>
                  <a:lnTo>
                    <a:pt x="180" y="808"/>
                  </a:lnTo>
                  <a:lnTo>
                    <a:pt x="166" y="792"/>
                  </a:lnTo>
                  <a:lnTo>
                    <a:pt x="152" y="776"/>
                  </a:lnTo>
                  <a:lnTo>
                    <a:pt x="140" y="757"/>
                  </a:lnTo>
                  <a:lnTo>
                    <a:pt x="128" y="740"/>
                  </a:lnTo>
                  <a:lnTo>
                    <a:pt x="118" y="721"/>
                  </a:lnTo>
                  <a:lnTo>
                    <a:pt x="108" y="702"/>
                  </a:lnTo>
                  <a:lnTo>
                    <a:pt x="98" y="682"/>
                  </a:lnTo>
                  <a:lnTo>
                    <a:pt x="91" y="662"/>
                  </a:lnTo>
                  <a:lnTo>
                    <a:pt x="83" y="642"/>
                  </a:lnTo>
                  <a:lnTo>
                    <a:pt x="78" y="620"/>
                  </a:lnTo>
                  <a:lnTo>
                    <a:pt x="73" y="599"/>
                  </a:lnTo>
                  <a:lnTo>
                    <a:pt x="69" y="577"/>
                  </a:lnTo>
                  <a:lnTo>
                    <a:pt x="66" y="555"/>
                  </a:lnTo>
                  <a:lnTo>
                    <a:pt x="64" y="532"/>
                  </a:lnTo>
                  <a:lnTo>
                    <a:pt x="64" y="510"/>
                  </a:lnTo>
                  <a:lnTo>
                    <a:pt x="64" y="510"/>
                  </a:lnTo>
                  <a:lnTo>
                    <a:pt x="64" y="486"/>
                  </a:lnTo>
                  <a:lnTo>
                    <a:pt x="66" y="463"/>
                  </a:lnTo>
                  <a:lnTo>
                    <a:pt x="69" y="441"/>
                  </a:lnTo>
                  <a:lnTo>
                    <a:pt x="73" y="419"/>
                  </a:lnTo>
                  <a:lnTo>
                    <a:pt x="78" y="398"/>
                  </a:lnTo>
                  <a:lnTo>
                    <a:pt x="83" y="376"/>
                  </a:lnTo>
                  <a:lnTo>
                    <a:pt x="91" y="356"/>
                  </a:lnTo>
                  <a:lnTo>
                    <a:pt x="98" y="336"/>
                  </a:lnTo>
                  <a:lnTo>
                    <a:pt x="108" y="316"/>
                  </a:lnTo>
                  <a:lnTo>
                    <a:pt x="118" y="297"/>
                  </a:lnTo>
                  <a:lnTo>
                    <a:pt x="128" y="279"/>
                  </a:lnTo>
                  <a:lnTo>
                    <a:pt x="140" y="261"/>
                  </a:lnTo>
                  <a:lnTo>
                    <a:pt x="152" y="242"/>
                  </a:lnTo>
                  <a:lnTo>
                    <a:pt x="166" y="226"/>
                  </a:lnTo>
                  <a:lnTo>
                    <a:pt x="180" y="210"/>
                  </a:lnTo>
                  <a:lnTo>
                    <a:pt x="194" y="194"/>
                  </a:lnTo>
                  <a:lnTo>
                    <a:pt x="210" y="180"/>
                  </a:lnTo>
                  <a:lnTo>
                    <a:pt x="226" y="165"/>
                  </a:lnTo>
                  <a:lnTo>
                    <a:pt x="243" y="152"/>
                  </a:lnTo>
                  <a:lnTo>
                    <a:pt x="260" y="140"/>
                  </a:lnTo>
                  <a:lnTo>
                    <a:pt x="279" y="129"/>
                  </a:lnTo>
                  <a:lnTo>
                    <a:pt x="297" y="118"/>
                  </a:lnTo>
                  <a:lnTo>
                    <a:pt x="316" y="108"/>
                  </a:lnTo>
                  <a:lnTo>
                    <a:pt x="335" y="99"/>
                  </a:lnTo>
                  <a:lnTo>
                    <a:pt x="356" y="91"/>
                  </a:lnTo>
                  <a:lnTo>
                    <a:pt x="376" y="84"/>
                  </a:lnTo>
                  <a:lnTo>
                    <a:pt x="398" y="78"/>
                  </a:lnTo>
                  <a:lnTo>
                    <a:pt x="419" y="73"/>
                  </a:lnTo>
                  <a:lnTo>
                    <a:pt x="442" y="69"/>
                  </a:lnTo>
                  <a:lnTo>
                    <a:pt x="463" y="66"/>
                  </a:lnTo>
                  <a:lnTo>
                    <a:pt x="486" y="64"/>
                  </a:lnTo>
                  <a:lnTo>
                    <a:pt x="509" y="64"/>
                  </a:lnTo>
                  <a:lnTo>
                    <a:pt x="509" y="64"/>
                  </a:lnTo>
                  <a:lnTo>
                    <a:pt x="532" y="64"/>
                  </a:lnTo>
                  <a:lnTo>
                    <a:pt x="554" y="66"/>
                  </a:lnTo>
                  <a:lnTo>
                    <a:pt x="577" y="69"/>
                  </a:lnTo>
                  <a:lnTo>
                    <a:pt x="598" y="73"/>
                  </a:lnTo>
                  <a:lnTo>
                    <a:pt x="620" y="78"/>
                  </a:lnTo>
                  <a:lnTo>
                    <a:pt x="641" y="84"/>
                  </a:lnTo>
                  <a:lnTo>
                    <a:pt x="662" y="91"/>
                  </a:lnTo>
                  <a:lnTo>
                    <a:pt x="682" y="99"/>
                  </a:lnTo>
                  <a:lnTo>
                    <a:pt x="702" y="108"/>
                  </a:lnTo>
                  <a:lnTo>
                    <a:pt x="721" y="118"/>
                  </a:lnTo>
                  <a:lnTo>
                    <a:pt x="740" y="129"/>
                  </a:lnTo>
                  <a:lnTo>
                    <a:pt x="758" y="140"/>
                  </a:lnTo>
                  <a:lnTo>
                    <a:pt x="775" y="152"/>
                  </a:lnTo>
                  <a:lnTo>
                    <a:pt x="793" y="165"/>
                  </a:lnTo>
                  <a:lnTo>
                    <a:pt x="809" y="180"/>
                  </a:lnTo>
                  <a:lnTo>
                    <a:pt x="824" y="194"/>
                  </a:lnTo>
                  <a:lnTo>
                    <a:pt x="839" y="210"/>
                  </a:lnTo>
                  <a:lnTo>
                    <a:pt x="853" y="226"/>
                  </a:lnTo>
                  <a:lnTo>
                    <a:pt x="865" y="242"/>
                  </a:lnTo>
                  <a:lnTo>
                    <a:pt x="878" y="261"/>
                  </a:lnTo>
                  <a:lnTo>
                    <a:pt x="890" y="279"/>
                  </a:lnTo>
                  <a:lnTo>
                    <a:pt x="901" y="297"/>
                  </a:lnTo>
                  <a:lnTo>
                    <a:pt x="911" y="316"/>
                  </a:lnTo>
                  <a:lnTo>
                    <a:pt x="919" y="336"/>
                  </a:lnTo>
                  <a:lnTo>
                    <a:pt x="928" y="356"/>
                  </a:lnTo>
                  <a:lnTo>
                    <a:pt x="934" y="376"/>
                  </a:lnTo>
                  <a:lnTo>
                    <a:pt x="941" y="398"/>
                  </a:lnTo>
                  <a:lnTo>
                    <a:pt x="945" y="419"/>
                  </a:lnTo>
                  <a:lnTo>
                    <a:pt x="949" y="441"/>
                  </a:lnTo>
                  <a:lnTo>
                    <a:pt x="952" y="463"/>
                  </a:lnTo>
                  <a:lnTo>
                    <a:pt x="953" y="486"/>
                  </a:lnTo>
                  <a:lnTo>
                    <a:pt x="955" y="510"/>
                  </a:lnTo>
                  <a:lnTo>
                    <a:pt x="955" y="510"/>
                  </a:lnTo>
                  <a:lnTo>
                    <a:pt x="953" y="532"/>
                  </a:lnTo>
                  <a:lnTo>
                    <a:pt x="952" y="555"/>
                  </a:lnTo>
                  <a:lnTo>
                    <a:pt x="949" y="577"/>
                  </a:lnTo>
                  <a:lnTo>
                    <a:pt x="945" y="599"/>
                  </a:lnTo>
                  <a:lnTo>
                    <a:pt x="941" y="620"/>
                  </a:lnTo>
                  <a:lnTo>
                    <a:pt x="934" y="642"/>
                  </a:lnTo>
                  <a:lnTo>
                    <a:pt x="928" y="662"/>
                  </a:lnTo>
                  <a:lnTo>
                    <a:pt x="919" y="682"/>
                  </a:lnTo>
                  <a:lnTo>
                    <a:pt x="911" y="702"/>
                  </a:lnTo>
                  <a:lnTo>
                    <a:pt x="901" y="721"/>
                  </a:lnTo>
                  <a:lnTo>
                    <a:pt x="890" y="740"/>
                  </a:lnTo>
                  <a:lnTo>
                    <a:pt x="878" y="757"/>
                  </a:lnTo>
                  <a:lnTo>
                    <a:pt x="865" y="776"/>
                  </a:lnTo>
                  <a:lnTo>
                    <a:pt x="853" y="792"/>
                  </a:lnTo>
                  <a:lnTo>
                    <a:pt x="839" y="808"/>
                  </a:lnTo>
                  <a:lnTo>
                    <a:pt x="824" y="824"/>
                  </a:lnTo>
                  <a:lnTo>
                    <a:pt x="809" y="839"/>
                  </a:lnTo>
                  <a:lnTo>
                    <a:pt x="793" y="853"/>
                  </a:lnTo>
                  <a:lnTo>
                    <a:pt x="775" y="866"/>
                  </a:lnTo>
                  <a:lnTo>
                    <a:pt x="758" y="879"/>
                  </a:lnTo>
                  <a:lnTo>
                    <a:pt x="740" y="889"/>
                  </a:lnTo>
                  <a:lnTo>
                    <a:pt x="721" y="900"/>
                  </a:lnTo>
                  <a:lnTo>
                    <a:pt x="702" y="911"/>
                  </a:lnTo>
                  <a:lnTo>
                    <a:pt x="682" y="919"/>
                  </a:lnTo>
                  <a:lnTo>
                    <a:pt x="662" y="927"/>
                  </a:lnTo>
                  <a:lnTo>
                    <a:pt x="641" y="934"/>
                  </a:lnTo>
                  <a:lnTo>
                    <a:pt x="620" y="940"/>
                  </a:lnTo>
                  <a:lnTo>
                    <a:pt x="598" y="945"/>
                  </a:lnTo>
                  <a:lnTo>
                    <a:pt x="577" y="949"/>
                  </a:lnTo>
                  <a:lnTo>
                    <a:pt x="554" y="952"/>
                  </a:lnTo>
                  <a:lnTo>
                    <a:pt x="532" y="954"/>
                  </a:lnTo>
                  <a:lnTo>
                    <a:pt x="509" y="955"/>
                  </a:lnTo>
                  <a:lnTo>
                    <a:pt x="509" y="955"/>
                  </a:lnTo>
                  <a:close/>
                  <a:moveTo>
                    <a:pt x="509" y="414"/>
                  </a:moveTo>
                  <a:lnTo>
                    <a:pt x="509" y="414"/>
                  </a:lnTo>
                  <a:lnTo>
                    <a:pt x="500" y="414"/>
                  </a:lnTo>
                  <a:lnTo>
                    <a:pt x="490" y="415"/>
                  </a:lnTo>
                  <a:lnTo>
                    <a:pt x="480" y="418"/>
                  </a:lnTo>
                  <a:lnTo>
                    <a:pt x="472" y="422"/>
                  </a:lnTo>
                  <a:lnTo>
                    <a:pt x="463" y="425"/>
                  </a:lnTo>
                  <a:lnTo>
                    <a:pt x="456" y="430"/>
                  </a:lnTo>
                  <a:lnTo>
                    <a:pt x="448" y="436"/>
                  </a:lnTo>
                  <a:lnTo>
                    <a:pt x="442" y="442"/>
                  </a:lnTo>
                  <a:lnTo>
                    <a:pt x="435" y="448"/>
                  </a:lnTo>
                  <a:lnTo>
                    <a:pt x="430" y="456"/>
                  </a:lnTo>
                  <a:lnTo>
                    <a:pt x="426" y="463"/>
                  </a:lnTo>
                  <a:lnTo>
                    <a:pt x="421" y="472"/>
                  </a:lnTo>
                  <a:lnTo>
                    <a:pt x="418" y="481"/>
                  </a:lnTo>
                  <a:lnTo>
                    <a:pt x="416" y="490"/>
                  </a:lnTo>
                  <a:lnTo>
                    <a:pt x="414" y="500"/>
                  </a:lnTo>
                  <a:lnTo>
                    <a:pt x="414" y="510"/>
                  </a:lnTo>
                  <a:lnTo>
                    <a:pt x="414" y="510"/>
                  </a:lnTo>
                  <a:lnTo>
                    <a:pt x="414" y="519"/>
                  </a:lnTo>
                  <a:lnTo>
                    <a:pt x="416" y="528"/>
                  </a:lnTo>
                  <a:lnTo>
                    <a:pt x="418" y="537"/>
                  </a:lnTo>
                  <a:lnTo>
                    <a:pt x="421" y="546"/>
                  </a:lnTo>
                  <a:lnTo>
                    <a:pt x="426" y="555"/>
                  </a:lnTo>
                  <a:lnTo>
                    <a:pt x="430" y="562"/>
                  </a:lnTo>
                  <a:lnTo>
                    <a:pt x="435" y="570"/>
                  </a:lnTo>
                  <a:lnTo>
                    <a:pt x="442" y="576"/>
                  </a:lnTo>
                  <a:lnTo>
                    <a:pt x="448" y="582"/>
                  </a:lnTo>
                  <a:lnTo>
                    <a:pt x="456" y="588"/>
                  </a:lnTo>
                  <a:lnTo>
                    <a:pt x="463" y="593"/>
                  </a:lnTo>
                  <a:lnTo>
                    <a:pt x="472" y="598"/>
                  </a:lnTo>
                  <a:lnTo>
                    <a:pt x="480" y="601"/>
                  </a:lnTo>
                  <a:lnTo>
                    <a:pt x="490" y="603"/>
                  </a:lnTo>
                  <a:lnTo>
                    <a:pt x="500" y="604"/>
                  </a:lnTo>
                  <a:lnTo>
                    <a:pt x="509" y="605"/>
                  </a:lnTo>
                  <a:lnTo>
                    <a:pt x="509" y="605"/>
                  </a:lnTo>
                  <a:lnTo>
                    <a:pt x="519" y="604"/>
                  </a:lnTo>
                  <a:lnTo>
                    <a:pt x="529" y="603"/>
                  </a:lnTo>
                  <a:lnTo>
                    <a:pt x="537" y="601"/>
                  </a:lnTo>
                  <a:lnTo>
                    <a:pt x="546" y="598"/>
                  </a:lnTo>
                  <a:lnTo>
                    <a:pt x="554" y="593"/>
                  </a:lnTo>
                  <a:lnTo>
                    <a:pt x="562" y="588"/>
                  </a:lnTo>
                  <a:lnTo>
                    <a:pt x="569" y="582"/>
                  </a:lnTo>
                  <a:lnTo>
                    <a:pt x="577" y="576"/>
                  </a:lnTo>
                  <a:lnTo>
                    <a:pt x="582" y="570"/>
                  </a:lnTo>
                  <a:lnTo>
                    <a:pt x="588" y="562"/>
                  </a:lnTo>
                  <a:lnTo>
                    <a:pt x="593" y="555"/>
                  </a:lnTo>
                  <a:lnTo>
                    <a:pt x="597" y="546"/>
                  </a:lnTo>
                  <a:lnTo>
                    <a:pt x="600" y="537"/>
                  </a:lnTo>
                  <a:lnTo>
                    <a:pt x="603" y="528"/>
                  </a:lnTo>
                  <a:lnTo>
                    <a:pt x="604" y="519"/>
                  </a:lnTo>
                  <a:lnTo>
                    <a:pt x="605" y="510"/>
                  </a:lnTo>
                  <a:lnTo>
                    <a:pt x="605" y="510"/>
                  </a:lnTo>
                  <a:lnTo>
                    <a:pt x="604" y="500"/>
                  </a:lnTo>
                  <a:lnTo>
                    <a:pt x="603" y="490"/>
                  </a:lnTo>
                  <a:lnTo>
                    <a:pt x="600" y="481"/>
                  </a:lnTo>
                  <a:lnTo>
                    <a:pt x="597" y="472"/>
                  </a:lnTo>
                  <a:lnTo>
                    <a:pt x="593" y="463"/>
                  </a:lnTo>
                  <a:lnTo>
                    <a:pt x="588" y="456"/>
                  </a:lnTo>
                  <a:lnTo>
                    <a:pt x="582" y="448"/>
                  </a:lnTo>
                  <a:lnTo>
                    <a:pt x="577" y="442"/>
                  </a:lnTo>
                  <a:lnTo>
                    <a:pt x="569" y="436"/>
                  </a:lnTo>
                  <a:lnTo>
                    <a:pt x="562" y="430"/>
                  </a:lnTo>
                  <a:lnTo>
                    <a:pt x="554" y="425"/>
                  </a:lnTo>
                  <a:lnTo>
                    <a:pt x="546" y="422"/>
                  </a:lnTo>
                  <a:lnTo>
                    <a:pt x="537" y="418"/>
                  </a:lnTo>
                  <a:lnTo>
                    <a:pt x="529" y="415"/>
                  </a:lnTo>
                  <a:lnTo>
                    <a:pt x="519" y="414"/>
                  </a:lnTo>
                  <a:lnTo>
                    <a:pt x="509" y="414"/>
                  </a:lnTo>
                  <a:lnTo>
                    <a:pt x="509" y="414"/>
                  </a:lnTo>
                  <a:close/>
                  <a:moveTo>
                    <a:pt x="509" y="541"/>
                  </a:moveTo>
                  <a:lnTo>
                    <a:pt x="509" y="541"/>
                  </a:lnTo>
                  <a:lnTo>
                    <a:pt x="503" y="541"/>
                  </a:lnTo>
                  <a:lnTo>
                    <a:pt x="496" y="539"/>
                  </a:lnTo>
                  <a:lnTo>
                    <a:pt x="491" y="535"/>
                  </a:lnTo>
                  <a:lnTo>
                    <a:pt x="487" y="532"/>
                  </a:lnTo>
                  <a:lnTo>
                    <a:pt x="482" y="527"/>
                  </a:lnTo>
                  <a:lnTo>
                    <a:pt x="479" y="521"/>
                  </a:lnTo>
                  <a:lnTo>
                    <a:pt x="478" y="516"/>
                  </a:lnTo>
                  <a:lnTo>
                    <a:pt x="477" y="510"/>
                  </a:lnTo>
                  <a:lnTo>
                    <a:pt x="477" y="510"/>
                  </a:lnTo>
                  <a:lnTo>
                    <a:pt x="478" y="503"/>
                  </a:lnTo>
                  <a:lnTo>
                    <a:pt x="479" y="497"/>
                  </a:lnTo>
                  <a:lnTo>
                    <a:pt x="482" y="491"/>
                  </a:lnTo>
                  <a:lnTo>
                    <a:pt x="487" y="487"/>
                  </a:lnTo>
                  <a:lnTo>
                    <a:pt x="491" y="483"/>
                  </a:lnTo>
                  <a:lnTo>
                    <a:pt x="496" y="479"/>
                  </a:lnTo>
                  <a:lnTo>
                    <a:pt x="503" y="478"/>
                  </a:lnTo>
                  <a:lnTo>
                    <a:pt x="509" y="477"/>
                  </a:lnTo>
                  <a:lnTo>
                    <a:pt x="509" y="477"/>
                  </a:lnTo>
                  <a:lnTo>
                    <a:pt x="516" y="478"/>
                  </a:lnTo>
                  <a:lnTo>
                    <a:pt x="521" y="479"/>
                  </a:lnTo>
                  <a:lnTo>
                    <a:pt x="526" y="483"/>
                  </a:lnTo>
                  <a:lnTo>
                    <a:pt x="532" y="487"/>
                  </a:lnTo>
                  <a:lnTo>
                    <a:pt x="535" y="491"/>
                  </a:lnTo>
                  <a:lnTo>
                    <a:pt x="538" y="497"/>
                  </a:lnTo>
                  <a:lnTo>
                    <a:pt x="540" y="503"/>
                  </a:lnTo>
                  <a:lnTo>
                    <a:pt x="540" y="510"/>
                  </a:lnTo>
                  <a:lnTo>
                    <a:pt x="540" y="510"/>
                  </a:lnTo>
                  <a:lnTo>
                    <a:pt x="540" y="516"/>
                  </a:lnTo>
                  <a:lnTo>
                    <a:pt x="538" y="521"/>
                  </a:lnTo>
                  <a:lnTo>
                    <a:pt x="535" y="527"/>
                  </a:lnTo>
                  <a:lnTo>
                    <a:pt x="532" y="532"/>
                  </a:lnTo>
                  <a:lnTo>
                    <a:pt x="526" y="535"/>
                  </a:lnTo>
                  <a:lnTo>
                    <a:pt x="521" y="539"/>
                  </a:lnTo>
                  <a:lnTo>
                    <a:pt x="516" y="541"/>
                  </a:lnTo>
                  <a:lnTo>
                    <a:pt x="509" y="541"/>
                  </a:lnTo>
                  <a:lnTo>
                    <a:pt x="509" y="541"/>
                  </a:lnTo>
                  <a:close/>
                  <a:moveTo>
                    <a:pt x="509" y="827"/>
                  </a:moveTo>
                  <a:lnTo>
                    <a:pt x="509" y="827"/>
                  </a:lnTo>
                  <a:lnTo>
                    <a:pt x="493" y="827"/>
                  </a:lnTo>
                  <a:lnTo>
                    <a:pt x="476" y="825"/>
                  </a:lnTo>
                  <a:lnTo>
                    <a:pt x="461" y="824"/>
                  </a:lnTo>
                  <a:lnTo>
                    <a:pt x="445" y="821"/>
                  </a:lnTo>
                  <a:lnTo>
                    <a:pt x="430" y="817"/>
                  </a:lnTo>
                  <a:lnTo>
                    <a:pt x="415" y="813"/>
                  </a:lnTo>
                  <a:lnTo>
                    <a:pt x="400" y="808"/>
                  </a:lnTo>
                  <a:lnTo>
                    <a:pt x="385" y="802"/>
                  </a:lnTo>
                  <a:lnTo>
                    <a:pt x="371" y="796"/>
                  </a:lnTo>
                  <a:lnTo>
                    <a:pt x="358" y="788"/>
                  </a:lnTo>
                  <a:lnTo>
                    <a:pt x="344" y="781"/>
                  </a:lnTo>
                  <a:lnTo>
                    <a:pt x="331" y="772"/>
                  </a:lnTo>
                  <a:lnTo>
                    <a:pt x="319" y="764"/>
                  </a:lnTo>
                  <a:lnTo>
                    <a:pt x="306" y="754"/>
                  </a:lnTo>
                  <a:lnTo>
                    <a:pt x="296" y="745"/>
                  </a:lnTo>
                  <a:lnTo>
                    <a:pt x="284" y="734"/>
                  </a:lnTo>
                  <a:lnTo>
                    <a:pt x="273" y="723"/>
                  </a:lnTo>
                  <a:lnTo>
                    <a:pt x="264" y="711"/>
                  </a:lnTo>
                  <a:lnTo>
                    <a:pt x="254" y="699"/>
                  </a:lnTo>
                  <a:lnTo>
                    <a:pt x="245" y="687"/>
                  </a:lnTo>
                  <a:lnTo>
                    <a:pt x="237" y="674"/>
                  </a:lnTo>
                  <a:lnTo>
                    <a:pt x="229" y="661"/>
                  </a:lnTo>
                  <a:lnTo>
                    <a:pt x="223" y="647"/>
                  </a:lnTo>
                  <a:lnTo>
                    <a:pt x="216" y="633"/>
                  </a:lnTo>
                  <a:lnTo>
                    <a:pt x="210" y="618"/>
                  </a:lnTo>
                  <a:lnTo>
                    <a:pt x="206" y="604"/>
                  </a:lnTo>
                  <a:lnTo>
                    <a:pt x="201" y="589"/>
                  </a:lnTo>
                  <a:lnTo>
                    <a:pt x="197" y="573"/>
                  </a:lnTo>
                  <a:lnTo>
                    <a:pt x="195" y="558"/>
                  </a:lnTo>
                  <a:lnTo>
                    <a:pt x="193" y="542"/>
                  </a:lnTo>
                  <a:lnTo>
                    <a:pt x="192" y="526"/>
                  </a:lnTo>
                  <a:lnTo>
                    <a:pt x="191" y="510"/>
                  </a:lnTo>
                  <a:lnTo>
                    <a:pt x="191" y="510"/>
                  </a:lnTo>
                  <a:lnTo>
                    <a:pt x="191" y="503"/>
                  </a:lnTo>
                  <a:lnTo>
                    <a:pt x="188" y="497"/>
                  </a:lnTo>
                  <a:lnTo>
                    <a:pt x="185" y="491"/>
                  </a:lnTo>
                  <a:lnTo>
                    <a:pt x="182" y="487"/>
                  </a:lnTo>
                  <a:lnTo>
                    <a:pt x="177" y="483"/>
                  </a:lnTo>
                  <a:lnTo>
                    <a:pt x="171" y="479"/>
                  </a:lnTo>
                  <a:lnTo>
                    <a:pt x="166" y="478"/>
                  </a:lnTo>
                  <a:lnTo>
                    <a:pt x="159" y="477"/>
                  </a:lnTo>
                  <a:lnTo>
                    <a:pt x="159" y="477"/>
                  </a:lnTo>
                  <a:lnTo>
                    <a:pt x="153" y="478"/>
                  </a:lnTo>
                  <a:lnTo>
                    <a:pt x="147" y="479"/>
                  </a:lnTo>
                  <a:lnTo>
                    <a:pt x="141" y="483"/>
                  </a:lnTo>
                  <a:lnTo>
                    <a:pt x="137" y="487"/>
                  </a:lnTo>
                  <a:lnTo>
                    <a:pt x="133" y="491"/>
                  </a:lnTo>
                  <a:lnTo>
                    <a:pt x="129" y="497"/>
                  </a:lnTo>
                  <a:lnTo>
                    <a:pt x="128" y="503"/>
                  </a:lnTo>
                  <a:lnTo>
                    <a:pt x="127" y="510"/>
                  </a:lnTo>
                  <a:lnTo>
                    <a:pt x="127" y="510"/>
                  </a:lnTo>
                  <a:lnTo>
                    <a:pt x="127" y="529"/>
                  </a:lnTo>
                  <a:lnTo>
                    <a:pt x="129" y="548"/>
                  </a:lnTo>
                  <a:lnTo>
                    <a:pt x="132" y="567"/>
                  </a:lnTo>
                  <a:lnTo>
                    <a:pt x="135" y="586"/>
                  </a:lnTo>
                  <a:lnTo>
                    <a:pt x="139" y="604"/>
                  </a:lnTo>
                  <a:lnTo>
                    <a:pt x="144" y="622"/>
                  </a:lnTo>
                  <a:lnTo>
                    <a:pt x="151" y="640"/>
                  </a:lnTo>
                  <a:lnTo>
                    <a:pt x="157" y="658"/>
                  </a:lnTo>
                  <a:lnTo>
                    <a:pt x="165" y="675"/>
                  </a:lnTo>
                  <a:lnTo>
                    <a:pt x="173" y="691"/>
                  </a:lnTo>
                  <a:lnTo>
                    <a:pt x="183" y="707"/>
                  </a:lnTo>
                  <a:lnTo>
                    <a:pt x="193" y="722"/>
                  </a:lnTo>
                  <a:lnTo>
                    <a:pt x="203" y="737"/>
                  </a:lnTo>
                  <a:lnTo>
                    <a:pt x="214" y="752"/>
                  </a:lnTo>
                  <a:lnTo>
                    <a:pt x="227" y="766"/>
                  </a:lnTo>
                  <a:lnTo>
                    <a:pt x="239" y="779"/>
                  </a:lnTo>
                  <a:lnTo>
                    <a:pt x="253" y="792"/>
                  </a:lnTo>
                  <a:lnTo>
                    <a:pt x="267" y="804"/>
                  </a:lnTo>
                  <a:lnTo>
                    <a:pt x="281" y="815"/>
                  </a:lnTo>
                  <a:lnTo>
                    <a:pt x="296" y="825"/>
                  </a:lnTo>
                  <a:lnTo>
                    <a:pt x="311" y="836"/>
                  </a:lnTo>
                  <a:lnTo>
                    <a:pt x="327" y="844"/>
                  </a:lnTo>
                  <a:lnTo>
                    <a:pt x="344" y="853"/>
                  </a:lnTo>
                  <a:lnTo>
                    <a:pt x="360" y="860"/>
                  </a:lnTo>
                  <a:lnTo>
                    <a:pt x="378" y="868"/>
                  </a:lnTo>
                  <a:lnTo>
                    <a:pt x="396" y="873"/>
                  </a:lnTo>
                  <a:lnTo>
                    <a:pt x="414" y="879"/>
                  </a:lnTo>
                  <a:lnTo>
                    <a:pt x="432" y="883"/>
                  </a:lnTo>
                  <a:lnTo>
                    <a:pt x="451" y="886"/>
                  </a:lnTo>
                  <a:lnTo>
                    <a:pt x="470" y="888"/>
                  </a:lnTo>
                  <a:lnTo>
                    <a:pt x="489" y="890"/>
                  </a:lnTo>
                  <a:lnTo>
                    <a:pt x="509" y="890"/>
                  </a:lnTo>
                  <a:lnTo>
                    <a:pt x="509" y="890"/>
                  </a:lnTo>
                  <a:lnTo>
                    <a:pt x="516" y="890"/>
                  </a:lnTo>
                  <a:lnTo>
                    <a:pt x="521" y="888"/>
                  </a:lnTo>
                  <a:lnTo>
                    <a:pt x="526" y="885"/>
                  </a:lnTo>
                  <a:lnTo>
                    <a:pt x="532" y="882"/>
                  </a:lnTo>
                  <a:lnTo>
                    <a:pt x="535" y="876"/>
                  </a:lnTo>
                  <a:lnTo>
                    <a:pt x="538" y="871"/>
                  </a:lnTo>
                  <a:lnTo>
                    <a:pt x="540" y="866"/>
                  </a:lnTo>
                  <a:lnTo>
                    <a:pt x="540" y="859"/>
                  </a:lnTo>
                  <a:lnTo>
                    <a:pt x="540" y="859"/>
                  </a:lnTo>
                  <a:lnTo>
                    <a:pt x="540" y="853"/>
                  </a:lnTo>
                  <a:lnTo>
                    <a:pt x="538" y="846"/>
                  </a:lnTo>
                  <a:lnTo>
                    <a:pt x="535" y="841"/>
                  </a:lnTo>
                  <a:lnTo>
                    <a:pt x="532" y="837"/>
                  </a:lnTo>
                  <a:lnTo>
                    <a:pt x="526" y="832"/>
                  </a:lnTo>
                  <a:lnTo>
                    <a:pt x="521" y="829"/>
                  </a:lnTo>
                  <a:lnTo>
                    <a:pt x="516" y="828"/>
                  </a:lnTo>
                  <a:lnTo>
                    <a:pt x="509" y="827"/>
                  </a:lnTo>
                  <a:lnTo>
                    <a:pt x="509" y="827"/>
                  </a:lnTo>
                  <a:close/>
                  <a:moveTo>
                    <a:pt x="509" y="128"/>
                  </a:moveTo>
                  <a:lnTo>
                    <a:pt x="509" y="128"/>
                  </a:lnTo>
                  <a:lnTo>
                    <a:pt x="503" y="128"/>
                  </a:lnTo>
                  <a:lnTo>
                    <a:pt x="496" y="130"/>
                  </a:lnTo>
                  <a:lnTo>
                    <a:pt x="491" y="133"/>
                  </a:lnTo>
                  <a:lnTo>
                    <a:pt x="487" y="137"/>
                  </a:lnTo>
                  <a:lnTo>
                    <a:pt x="482" y="142"/>
                  </a:lnTo>
                  <a:lnTo>
                    <a:pt x="479" y="147"/>
                  </a:lnTo>
                  <a:lnTo>
                    <a:pt x="478" y="153"/>
                  </a:lnTo>
                  <a:lnTo>
                    <a:pt x="477" y="160"/>
                  </a:lnTo>
                  <a:lnTo>
                    <a:pt x="477" y="160"/>
                  </a:lnTo>
                  <a:lnTo>
                    <a:pt x="478" y="165"/>
                  </a:lnTo>
                  <a:lnTo>
                    <a:pt x="479" y="172"/>
                  </a:lnTo>
                  <a:lnTo>
                    <a:pt x="482" y="177"/>
                  </a:lnTo>
                  <a:lnTo>
                    <a:pt x="487" y="181"/>
                  </a:lnTo>
                  <a:lnTo>
                    <a:pt x="491" y="186"/>
                  </a:lnTo>
                  <a:lnTo>
                    <a:pt x="496" y="189"/>
                  </a:lnTo>
                  <a:lnTo>
                    <a:pt x="503" y="191"/>
                  </a:lnTo>
                  <a:lnTo>
                    <a:pt x="509" y="191"/>
                  </a:lnTo>
                  <a:lnTo>
                    <a:pt x="509" y="191"/>
                  </a:lnTo>
                  <a:lnTo>
                    <a:pt x="525" y="192"/>
                  </a:lnTo>
                  <a:lnTo>
                    <a:pt x="541" y="193"/>
                  </a:lnTo>
                  <a:lnTo>
                    <a:pt x="558" y="195"/>
                  </a:lnTo>
                  <a:lnTo>
                    <a:pt x="573" y="197"/>
                  </a:lnTo>
                  <a:lnTo>
                    <a:pt x="589" y="202"/>
                  </a:lnTo>
                  <a:lnTo>
                    <a:pt x="604" y="206"/>
                  </a:lnTo>
                  <a:lnTo>
                    <a:pt x="619" y="210"/>
                  </a:lnTo>
                  <a:lnTo>
                    <a:pt x="633" y="216"/>
                  </a:lnTo>
                  <a:lnTo>
                    <a:pt x="647" y="222"/>
                  </a:lnTo>
                  <a:lnTo>
                    <a:pt x="661" y="230"/>
                  </a:lnTo>
                  <a:lnTo>
                    <a:pt x="673" y="237"/>
                  </a:lnTo>
                  <a:lnTo>
                    <a:pt x="686" y="246"/>
                  </a:lnTo>
                  <a:lnTo>
                    <a:pt x="699" y="254"/>
                  </a:lnTo>
                  <a:lnTo>
                    <a:pt x="711" y="264"/>
                  </a:lnTo>
                  <a:lnTo>
                    <a:pt x="723" y="273"/>
                  </a:lnTo>
                  <a:lnTo>
                    <a:pt x="734" y="284"/>
                  </a:lnTo>
                  <a:lnTo>
                    <a:pt x="744" y="295"/>
                  </a:lnTo>
                  <a:lnTo>
                    <a:pt x="754" y="307"/>
                  </a:lnTo>
                  <a:lnTo>
                    <a:pt x="764" y="319"/>
                  </a:lnTo>
                  <a:lnTo>
                    <a:pt x="772" y="331"/>
                  </a:lnTo>
                  <a:lnTo>
                    <a:pt x="781" y="344"/>
                  </a:lnTo>
                  <a:lnTo>
                    <a:pt x="788" y="357"/>
                  </a:lnTo>
                  <a:lnTo>
                    <a:pt x="796" y="371"/>
                  </a:lnTo>
                  <a:lnTo>
                    <a:pt x="802" y="385"/>
                  </a:lnTo>
                  <a:lnTo>
                    <a:pt x="808" y="400"/>
                  </a:lnTo>
                  <a:lnTo>
                    <a:pt x="813" y="415"/>
                  </a:lnTo>
                  <a:lnTo>
                    <a:pt x="817" y="430"/>
                  </a:lnTo>
                  <a:lnTo>
                    <a:pt x="820" y="445"/>
                  </a:lnTo>
                  <a:lnTo>
                    <a:pt x="824" y="461"/>
                  </a:lnTo>
                  <a:lnTo>
                    <a:pt x="826" y="476"/>
                  </a:lnTo>
                  <a:lnTo>
                    <a:pt x="827" y="492"/>
                  </a:lnTo>
                  <a:lnTo>
                    <a:pt x="827" y="510"/>
                  </a:lnTo>
                  <a:lnTo>
                    <a:pt x="827" y="510"/>
                  </a:lnTo>
                  <a:lnTo>
                    <a:pt x="828" y="516"/>
                  </a:lnTo>
                  <a:lnTo>
                    <a:pt x="829" y="521"/>
                  </a:lnTo>
                  <a:lnTo>
                    <a:pt x="832" y="527"/>
                  </a:lnTo>
                  <a:lnTo>
                    <a:pt x="837" y="532"/>
                  </a:lnTo>
                  <a:lnTo>
                    <a:pt x="841" y="535"/>
                  </a:lnTo>
                  <a:lnTo>
                    <a:pt x="846" y="539"/>
                  </a:lnTo>
                  <a:lnTo>
                    <a:pt x="853" y="541"/>
                  </a:lnTo>
                  <a:lnTo>
                    <a:pt x="859" y="541"/>
                  </a:lnTo>
                  <a:lnTo>
                    <a:pt x="859" y="541"/>
                  </a:lnTo>
                  <a:lnTo>
                    <a:pt x="865" y="541"/>
                  </a:lnTo>
                  <a:lnTo>
                    <a:pt x="871" y="539"/>
                  </a:lnTo>
                  <a:lnTo>
                    <a:pt x="876" y="535"/>
                  </a:lnTo>
                  <a:lnTo>
                    <a:pt x="882" y="532"/>
                  </a:lnTo>
                  <a:lnTo>
                    <a:pt x="885" y="527"/>
                  </a:lnTo>
                  <a:lnTo>
                    <a:pt x="888" y="521"/>
                  </a:lnTo>
                  <a:lnTo>
                    <a:pt x="890" y="516"/>
                  </a:lnTo>
                  <a:lnTo>
                    <a:pt x="890" y="510"/>
                  </a:lnTo>
                  <a:lnTo>
                    <a:pt x="890" y="510"/>
                  </a:lnTo>
                  <a:lnTo>
                    <a:pt x="890" y="489"/>
                  </a:lnTo>
                  <a:lnTo>
                    <a:pt x="889" y="470"/>
                  </a:lnTo>
                  <a:lnTo>
                    <a:pt x="886" y="451"/>
                  </a:lnTo>
                  <a:lnTo>
                    <a:pt x="883" y="432"/>
                  </a:lnTo>
                  <a:lnTo>
                    <a:pt x="878" y="414"/>
                  </a:lnTo>
                  <a:lnTo>
                    <a:pt x="873" y="396"/>
                  </a:lnTo>
                  <a:lnTo>
                    <a:pt x="868" y="378"/>
                  </a:lnTo>
                  <a:lnTo>
                    <a:pt x="860" y="360"/>
                  </a:lnTo>
                  <a:lnTo>
                    <a:pt x="853" y="344"/>
                  </a:lnTo>
                  <a:lnTo>
                    <a:pt x="844" y="327"/>
                  </a:lnTo>
                  <a:lnTo>
                    <a:pt x="835" y="311"/>
                  </a:lnTo>
                  <a:lnTo>
                    <a:pt x="826" y="296"/>
                  </a:lnTo>
                  <a:lnTo>
                    <a:pt x="815" y="281"/>
                  </a:lnTo>
                  <a:lnTo>
                    <a:pt x="803" y="266"/>
                  </a:lnTo>
                  <a:lnTo>
                    <a:pt x="791" y="253"/>
                  </a:lnTo>
                  <a:lnTo>
                    <a:pt x="779" y="239"/>
                  </a:lnTo>
                  <a:lnTo>
                    <a:pt x="766" y="226"/>
                  </a:lnTo>
                  <a:lnTo>
                    <a:pt x="752" y="214"/>
                  </a:lnTo>
                  <a:lnTo>
                    <a:pt x="737" y="204"/>
                  </a:lnTo>
                  <a:lnTo>
                    <a:pt x="722" y="193"/>
                  </a:lnTo>
                  <a:lnTo>
                    <a:pt x="707" y="182"/>
                  </a:lnTo>
                  <a:lnTo>
                    <a:pt x="691" y="174"/>
                  </a:lnTo>
                  <a:lnTo>
                    <a:pt x="675" y="165"/>
                  </a:lnTo>
                  <a:lnTo>
                    <a:pt x="657" y="158"/>
                  </a:lnTo>
                  <a:lnTo>
                    <a:pt x="640" y="150"/>
                  </a:lnTo>
                  <a:lnTo>
                    <a:pt x="622" y="145"/>
                  </a:lnTo>
                  <a:lnTo>
                    <a:pt x="605" y="139"/>
                  </a:lnTo>
                  <a:lnTo>
                    <a:pt x="585" y="135"/>
                  </a:lnTo>
                  <a:lnTo>
                    <a:pt x="567" y="132"/>
                  </a:lnTo>
                  <a:lnTo>
                    <a:pt x="548" y="130"/>
                  </a:lnTo>
                  <a:lnTo>
                    <a:pt x="529" y="128"/>
                  </a:lnTo>
                  <a:lnTo>
                    <a:pt x="509" y="128"/>
                  </a:lnTo>
                  <a:lnTo>
                    <a:pt x="509" y="12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0" name="Freeform 58"/>
            <p:cNvSpPr>
              <a:spLocks noEditPoints="1"/>
            </p:cNvSpPr>
            <p:nvPr/>
          </p:nvSpPr>
          <p:spPr bwMode="auto">
            <a:xfrm>
              <a:off x="5746943" y="938672"/>
              <a:ext cx="236545" cy="292455"/>
            </a:xfrm>
            <a:custGeom>
              <a:avLst/>
              <a:gdLst>
                <a:gd name="T0" fmla="*/ 351 w 827"/>
                <a:gd name="T1" fmla="*/ 4 h 1018"/>
                <a:gd name="T2" fmla="*/ 252 w 827"/>
                <a:gd name="T3" fmla="*/ 32 h 1018"/>
                <a:gd name="T4" fmla="*/ 166 w 827"/>
                <a:gd name="T5" fmla="*/ 83 h 1018"/>
                <a:gd name="T6" fmla="*/ 95 w 827"/>
                <a:gd name="T7" fmla="*/ 150 h 1018"/>
                <a:gd name="T8" fmla="*/ 41 w 827"/>
                <a:gd name="T9" fmla="*/ 234 h 1018"/>
                <a:gd name="T10" fmla="*/ 9 w 827"/>
                <a:gd name="T11" fmla="*/ 330 h 1018"/>
                <a:gd name="T12" fmla="*/ 0 w 827"/>
                <a:gd name="T13" fmla="*/ 413 h 1018"/>
                <a:gd name="T14" fmla="*/ 25 w 827"/>
                <a:gd name="T15" fmla="*/ 574 h 1018"/>
                <a:gd name="T16" fmla="*/ 89 w 827"/>
                <a:gd name="T17" fmla="*/ 712 h 1018"/>
                <a:gd name="T18" fmla="*/ 174 w 827"/>
                <a:gd name="T19" fmla="*/ 826 h 1018"/>
                <a:gd name="T20" fmla="*/ 298 w 827"/>
                <a:gd name="T21" fmla="*/ 943 h 1018"/>
                <a:gd name="T22" fmla="*/ 397 w 827"/>
                <a:gd name="T23" fmla="*/ 1013 h 1018"/>
                <a:gd name="T24" fmla="*/ 429 w 827"/>
                <a:gd name="T25" fmla="*/ 1013 h 1018"/>
                <a:gd name="T26" fmla="*/ 529 w 827"/>
                <a:gd name="T27" fmla="*/ 943 h 1018"/>
                <a:gd name="T28" fmla="*/ 653 w 827"/>
                <a:gd name="T29" fmla="*/ 826 h 1018"/>
                <a:gd name="T30" fmla="*/ 738 w 827"/>
                <a:gd name="T31" fmla="*/ 712 h 1018"/>
                <a:gd name="T32" fmla="*/ 802 w 827"/>
                <a:gd name="T33" fmla="*/ 574 h 1018"/>
                <a:gd name="T34" fmla="*/ 827 w 827"/>
                <a:gd name="T35" fmla="*/ 413 h 1018"/>
                <a:gd name="T36" fmla="*/ 819 w 827"/>
                <a:gd name="T37" fmla="*/ 330 h 1018"/>
                <a:gd name="T38" fmla="*/ 786 w 827"/>
                <a:gd name="T39" fmla="*/ 234 h 1018"/>
                <a:gd name="T40" fmla="*/ 732 w 827"/>
                <a:gd name="T41" fmla="*/ 150 h 1018"/>
                <a:gd name="T42" fmla="*/ 661 w 827"/>
                <a:gd name="T43" fmla="*/ 83 h 1018"/>
                <a:gd name="T44" fmla="*/ 574 w 827"/>
                <a:gd name="T45" fmla="*/ 32 h 1018"/>
                <a:gd name="T46" fmla="*/ 477 w 827"/>
                <a:gd name="T47" fmla="*/ 4 h 1018"/>
                <a:gd name="T48" fmla="*/ 413 w 827"/>
                <a:gd name="T49" fmla="*/ 948 h 1018"/>
                <a:gd name="T50" fmla="*/ 301 w 827"/>
                <a:gd name="T51" fmla="*/ 862 h 1018"/>
                <a:gd name="T52" fmla="*/ 183 w 827"/>
                <a:gd name="T53" fmla="*/ 736 h 1018"/>
                <a:gd name="T54" fmla="*/ 119 w 827"/>
                <a:gd name="T55" fmla="*/ 634 h 1018"/>
                <a:gd name="T56" fmla="*/ 75 w 827"/>
                <a:gd name="T57" fmla="*/ 517 h 1018"/>
                <a:gd name="T58" fmla="*/ 63 w 827"/>
                <a:gd name="T59" fmla="*/ 413 h 1018"/>
                <a:gd name="T60" fmla="*/ 74 w 827"/>
                <a:gd name="T61" fmla="*/ 326 h 1018"/>
                <a:gd name="T62" fmla="*/ 105 w 827"/>
                <a:gd name="T63" fmla="*/ 247 h 1018"/>
                <a:gd name="T64" fmla="*/ 155 w 827"/>
                <a:gd name="T65" fmla="*/ 178 h 1018"/>
                <a:gd name="T66" fmla="*/ 218 w 827"/>
                <a:gd name="T67" fmla="*/ 123 h 1018"/>
                <a:gd name="T68" fmla="*/ 293 w 827"/>
                <a:gd name="T69" fmla="*/ 85 h 1018"/>
                <a:gd name="T70" fmla="*/ 378 w 827"/>
                <a:gd name="T71" fmla="*/ 65 h 1018"/>
                <a:gd name="T72" fmla="*/ 449 w 827"/>
                <a:gd name="T73" fmla="*/ 65 h 1018"/>
                <a:gd name="T74" fmla="*/ 533 w 827"/>
                <a:gd name="T75" fmla="*/ 85 h 1018"/>
                <a:gd name="T76" fmla="*/ 609 w 827"/>
                <a:gd name="T77" fmla="*/ 123 h 1018"/>
                <a:gd name="T78" fmla="*/ 672 w 827"/>
                <a:gd name="T79" fmla="*/ 178 h 1018"/>
                <a:gd name="T80" fmla="*/ 721 w 827"/>
                <a:gd name="T81" fmla="*/ 247 h 1018"/>
                <a:gd name="T82" fmla="*/ 752 w 827"/>
                <a:gd name="T83" fmla="*/ 326 h 1018"/>
                <a:gd name="T84" fmla="*/ 763 w 827"/>
                <a:gd name="T85" fmla="*/ 413 h 1018"/>
                <a:gd name="T86" fmla="*/ 751 w 827"/>
                <a:gd name="T87" fmla="*/ 517 h 1018"/>
                <a:gd name="T88" fmla="*/ 708 w 827"/>
                <a:gd name="T89" fmla="*/ 634 h 1018"/>
                <a:gd name="T90" fmla="*/ 644 w 827"/>
                <a:gd name="T91" fmla="*/ 735 h 1018"/>
                <a:gd name="T92" fmla="*/ 526 w 827"/>
                <a:gd name="T93" fmla="*/ 862 h 1018"/>
                <a:gd name="T94" fmla="*/ 413 w 827"/>
                <a:gd name="T95" fmla="*/ 948 h 1018"/>
                <a:gd name="T96" fmla="*/ 385 w 827"/>
                <a:gd name="T97" fmla="*/ 322 h 1018"/>
                <a:gd name="T98" fmla="*/ 346 w 827"/>
                <a:gd name="T99" fmla="*/ 345 h 1018"/>
                <a:gd name="T100" fmla="*/ 322 w 827"/>
                <a:gd name="T101" fmla="*/ 385 h 1018"/>
                <a:gd name="T102" fmla="*/ 319 w 827"/>
                <a:gd name="T103" fmla="*/ 423 h 1018"/>
                <a:gd name="T104" fmla="*/ 334 w 827"/>
                <a:gd name="T105" fmla="*/ 467 h 1018"/>
                <a:gd name="T106" fmla="*/ 368 w 827"/>
                <a:gd name="T107" fmla="*/ 497 h 1018"/>
                <a:gd name="T108" fmla="*/ 413 w 827"/>
                <a:gd name="T109" fmla="*/ 509 h 1018"/>
                <a:gd name="T110" fmla="*/ 451 w 827"/>
                <a:gd name="T111" fmla="*/ 501 h 1018"/>
                <a:gd name="T112" fmla="*/ 487 w 827"/>
                <a:gd name="T113" fmla="*/ 474 h 1018"/>
                <a:gd name="T114" fmla="*/ 507 w 827"/>
                <a:gd name="T115" fmla="*/ 432 h 1018"/>
                <a:gd name="T116" fmla="*/ 507 w 827"/>
                <a:gd name="T117" fmla="*/ 394 h 1018"/>
                <a:gd name="T118" fmla="*/ 487 w 827"/>
                <a:gd name="T119" fmla="*/ 353 h 1018"/>
                <a:gd name="T120" fmla="*/ 451 w 827"/>
                <a:gd name="T121" fmla="*/ 325 h 1018"/>
                <a:gd name="T122" fmla="*/ 413 w 827"/>
                <a:gd name="T123" fmla="*/ 31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27" h="1018">
                  <a:moveTo>
                    <a:pt x="413" y="0"/>
                  </a:moveTo>
                  <a:lnTo>
                    <a:pt x="413" y="0"/>
                  </a:lnTo>
                  <a:lnTo>
                    <a:pt x="392" y="0"/>
                  </a:lnTo>
                  <a:lnTo>
                    <a:pt x="371" y="2"/>
                  </a:lnTo>
                  <a:lnTo>
                    <a:pt x="351" y="4"/>
                  </a:lnTo>
                  <a:lnTo>
                    <a:pt x="331" y="9"/>
                  </a:lnTo>
                  <a:lnTo>
                    <a:pt x="310" y="13"/>
                  </a:lnTo>
                  <a:lnTo>
                    <a:pt x="291" y="18"/>
                  </a:lnTo>
                  <a:lnTo>
                    <a:pt x="272" y="25"/>
                  </a:lnTo>
                  <a:lnTo>
                    <a:pt x="252" y="32"/>
                  </a:lnTo>
                  <a:lnTo>
                    <a:pt x="234" y="41"/>
                  </a:lnTo>
                  <a:lnTo>
                    <a:pt x="217" y="50"/>
                  </a:lnTo>
                  <a:lnTo>
                    <a:pt x="199" y="60"/>
                  </a:lnTo>
                  <a:lnTo>
                    <a:pt x="183" y="71"/>
                  </a:lnTo>
                  <a:lnTo>
                    <a:pt x="166" y="83"/>
                  </a:lnTo>
                  <a:lnTo>
                    <a:pt x="150" y="94"/>
                  </a:lnTo>
                  <a:lnTo>
                    <a:pt x="135" y="107"/>
                  </a:lnTo>
                  <a:lnTo>
                    <a:pt x="121" y="121"/>
                  </a:lnTo>
                  <a:lnTo>
                    <a:pt x="107" y="135"/>
                  </a:lnTo>
                  <a:lnTo>
                    <a:pt x="95" y="150"/>
                  </a:lnTo>
                  <a:lnTo>
                    <a:pt x="82" y="166"/>
                  </a:lnTo>
                  <a:lnTo>
                    <a:pt x="71" y="182"/>
                  </a:lnTo>
                  <a:lnTo>
                    <a:pt x="60" y="200"/>
                  </a:lnTo>
                  <a:lnTo>
                    <a:pt x="50" y="217"/>
                  </a:lnTo>
                  <a:lnTo>
                    <a:pt x="41" y="234"/>
                  </a:lnTo>
                  <a:lnTo>
                    <a:pt x="32" y="252"/>
                  </a:lnTo>
                  <a:lnTo>
                    <a:pt x="25" y="271"/>
                  </a:lnTo>
                  <a:lnTo>
                    <a:pt x="18" y="291"/>
                  </a:lnTo>
                  <a:lnTo>
                    <a:pt x="13" y="310"/>
                  </a:lnTo>
                  <a:lnTo>
                    <a:pt x="9" y="330"/>
                  </a:lnTo>
                  <a:lnTo>
                    <a:pt x="4" y="351"/>
                  </a:lnTo>
                  <a:lnTo>
                    <a:pt x="2" y="371"/>
                  </a:lnTo>
                  <a:lnTo>
                    <a:pt x="0" y="393"/>
                  </a:lnTo>
                  <a:lnTo>
                    <a:pt x="0" y="413"/>
                  </a:lnTo>
                  <a:lnTo>
                    <a:pt x="0" y="413"/>
                  </a:lnTo>
                  <a:lnTo>
                    <a:pt x="1" y="447"/>
                  </a:lnTo>
                  <a:lnTo>
                    <a:pt x="4" y="480"/>
                  </a:lnTo>
                  <a:lnTo>
                    <a:pt x="10" y="512"/>
                  </a:lnTo>
                  <a:lnTo>
                    <a:pt x="16" y="543"/>
                  </a:lnTo>
                  <a:lnTo>
                    <a:pt x="25" y="574"/>
                  </a:lnTo>
                  <a:lnTo>
                    <a:pt x="36" y="603"/>
                  </a:lnTo>
                  <a:lnTo>
                    <a:pt x="47" y="632"/>
                  </a:lnTo>
                  <a:lnTo>
                    <a:pt x="60" y="660"/>
                  </a:lnTo>
                  <a:lnTo>
                    <a:pt x="74" y="686"/>
                  </a:lnTo>
                  <a:lnTo>
                    <a:pt x="89" y="712"/>
                  </a:lnTo>
                  <a:lnTo>
                    <a:pt x="104" y="737"/>
                  </a:lnTo>
                  <a:lnTo>
                    <a:pt x="121" y="761"/>
                  </a:lnTo>
                  <a:lnTo>
                    <a:pt x="139" y="783"/>
                  </a:lnTo>
                  <a:lnTo>
                    <a:pt x="157" y="806"/>
                  </a:lnTo>
                  <a:lnTo>
                    <a:pt x="174" y="826"/>
                  </a:lnTo>
                  <a:lnTo>
                    <a:pt x="192" y="847"/>
                  </a:lnTo>
                  <a:lnTo>
                    <a:pt x="210" y="865"/>
                  </a:lnTo>
                  <a:lnTo>
                    <a:pt x="229" y="883"/>
                  </a:lnTo>
                  <a:lnTo>
                    <a:pt x="264" y="915"/>
                  </a:lnTo>
                  <a:lnTo>
                    <a:pt x="298" y="943"/>
                  </a:lnTo>
                  <a:lnTo>
                    <a:pt x="328" y="967"/>
                  </a:lnTo>
                  <a:lnTo>
                    <a:pt x="354" y="986"/>
                  </a:lnTo>
                  <a:lnTo>
                    <a:pt x="376" y="1000"/>
                  </a:lnTo>
                  <a:lnTo>
                    <a:pt x="397" y="1013"/>
                  </a:lnTo>
                  <a:lnTo>
                    <a:pt x="397" y="1013"/>
                  </a:lnTo>
                  <a:lnTo>
                    <a:pt x="405" y="1016"/>
                  </a:lnTo>
                  <a:lnTo>
                    <a:pt x="413" y="1018"/>
                  </a:lnTo>
                  <a:lnTo>
                    <a:pt x="413" y="1018"/>
                  </a:lnTo>
                  <a:lnTo>
                    <a:pt x="422" y="1016"/>
                  </a:lnTo>
                  <a:lnTo>
                    <a:pt x="429" y="1013"/>
                  </a:lnTo>
                  <a:lnTo>
                    <a:pt x="429" y="1013"/>
                  </a:lnTo>
                  <a:lnTo>
                    <a:pt x="451" y="1000"/>
                  </a:lnTo>
                  <a:lnTo>
                    <a:pt x="472" y="986"/>
                  </a:lnTo>
                  <a:lnTo>
                    <a:pt x="498" y="967"/>
                  </a:lnTo>
                  <a:lnTo>
                    <a:pt x="529" y="943"/>
                  </a:lnTo>
                  <a:lnTo>
                    <a:pt x="562" y="915"/>
                  </a:lnTo>
                  <a:lnTo>
                    <a:pt x="598" y="883"/>
                  </a:lnTo>
                  <a:lnTo>
                    <a:pt x="616" y="865"/>
                  </a:lnTo>
                  <a:lnTo>
                    <a:pt x="634" y="847"/>
                  </a:lnTo>
                  <a:lnTo>
                    <a:pt x="653" y="826"/>
                  </a:lnTo>
                  <a:lnTo>
                    <a:pt x="671" y="806"/>
                  </a:lnTo>
                  <a:lnTo>
                    <a:pt x="688" y="783"/>
                  </a:lnTo>
                  <a:lnTo>
                    <a:pt x="705" y="761"/>
                  </a:lnTo>
                  <a:lnTo>
                    <a:pt x="722" y="737"/>
                  </a:lnTo>
                  <a:lnTo>
                    <a:pt x="738" y="712"/>
                  </a:lnTo>
                  <a:lnTo>
                    <a:pt x="753" y="686"/>
                  </a:lnTo>
                  <a:lnTo>
                    <a:pt x="767" y="660"/>
                  </a:lnTo>
                  <a:lnTo>
                    <a:pt x="780" y="632"/>
                  </a:lnTo>
                  <a:lnTo>
                    <a:pt x="792" y="603"/>
                  </a:lnTo>
                  <a:lnTo>
                    <a:pt x="802" y="574"/>
                  </a:lnTo>
                  <a:lnTo>
                    <a:pt x="810" y="543"/>
                  </a:lnTo>
                  <a:lnTo>
                    <a:pt x="818" y="512"/>
                  </a:lnTo>
                  <a:lnTo>
                    <a:pt x="823" y="480"/>
                  </a:lnTo>
                  <a:lnTo>
                    <a:pt x="825" y="447"/>
                  </a:lnTo>
                  <a:lnTo>
                    <a:pt x="827" y="413"/>
                  </a:lnTo>
                  <a:lnTo>
                    <a:pt x="827" y="413"/>
                  </a:lnTo>
                  <a:lnTo>
                    <a:pt x="826" y="393"/>
                  </a:lnTo>
                  <a:lnTo>
                    <a:pt x="825" y="371"/>
                  </a:lnTo>
                  <a:lnTo>
                    <a:pt x="822" y="351"/>
                  </a:lnTo>
                  <a:lnTo>
                    <a:pt x="819" y="330"/>
                  </a:lnTo>
                  <a:lnTo>
                    <a:pt x="813" y="310"/>
                  </a:lnTo>
                  <a:lnTo>
                    <a:pt x="808" y="291"/>
                  </a:lnTo>
                  <a:lnTo>
                    <a:pt x="802" y="271"/>
                  </a:lnTo>
                  <a:lnTo>
                    <a:pt x="794" y="252"/>
                  </a:lnTo>
                  <a:lnTo>
                    <a:pt x="786" y="234"/>
                  </a:lnTo>
                  <a:lnTo>
                    <a:pt x="777" y="217"/>
                  </a:lnTo>
                  <a:lnTo>
                    <a:pt x="767" y="200"/>
                  </a:lnTo>
                  <a:lnTo>
                    <a:pt x="757" y="182"/>
                  </a:lnTo>
                  <a:lnTo>
                    <a:pt x="745" y="166"/>
                  </a:lnTo>
                  <a:lnTo>
                    <a:pt x="732" y="150"/>
                  </a:lnTo>
                  <a:lnTo>
                    <a:pt x="719" y="135"/>
                  </a:lnTo>
                  <a:lnTo>
                    <a:pt x="706" y="121"/>
                  </a:lnTo>
                  <a:lnTo>
                    <a:pt x="691" y="107"/>
                  </a:lnTo>
                  <a:lnTo>
                    <a:pt x="676" y="94"/>
                  </a:lnTo>
                  <a:lnTo>
                    <a:pt x="661" y="83"/>
                  </a:lnTo>
                  <a:lnTo>
                    <a:pt x="644" y="71"/>
                  </a:lnTo>
                  <a:lnTo>
                    <a:pt x="628" y="60"/>
                  </a:lnTo>
                  <a:lnTo>
                    <a:pt x="611" y="50"/>
                  </a:lnTo>
                  <a:lnTo>
                    <a:pt x="592" y="41"/>
                  </a:lnTo>
                  <a:lnTo>
                    <a:pt x="574" y="32"/>
                  </a:lnTo>
                  <a:lnTo>
                    <a:pt x="556" y="25"/>
                  </a:lnTo>
                  <a:lnTo>
                    <a:pt x="537" y="18"/>
                  </a:lnTo>
                  <a:lnTo>
                    <a:pt x="516" y="13"/>
                  </a:lnTo>
                  <a:lnTo>
                    <a:pt x="497" y="9"/>
                  </a:lnTo>
                  <a:lnTo>
                    <a:pt x="477" y="4"/>
                  </a:lnTo>
                  <a:lnTo>
                    <a:pt x="455" y="2"/>
                  </a:lnTo>
                  <a:lnTo>
                    <a:pt x="435" y="0"/>
                  </a:lnTo>
                  <a:lnTo>
                    <a:pt x="413" y="0"/>
                  </a:lnTo>
                  <a:lnTo>
                    <a:pt x="413" y="0"/>
                  </a:lnTo>
                  <a:close/>
                  <a:moveTo>
                    <a:pt x="413" y="948"/>
                  </a:moveTo>
                  <a:lnTo>
                    <a:pt x="413" y="948"/>
                  </a:lnTo>
                  <a:lnTo>
                    <a:pt x="378" y="924"/>
                  </a:lnTo>
                  <a:lnTo>
                    <a:pt x="355" y="907"/>
                  </a:lnTo>
                  <a:lnTo>
                    <a:pt x="328" y="886"/>
                  </a:lnTo>
                  <a:lnTo>
                    <a:pt x="301" y="862"/>
                  </a:lnTo>
                  <a:lnTo>
                    <a:pt x="272" y="835"/>
                  </a:lnTo>
                  <a:lnTo>
                    <a:pt x="242" y="805"/>
                  </a:lnTo>
                  <a:lnTo>
                    <a:pt x="212" y="771"/>
                  </a:lnTo>
                  <a:lnTo>
                    <a:pt x="198" y="754"/>
                  </a:lnTo>
                  <a:lnTo>
                    <a:pt x="183" y="736"/>
                  </a:lnTo>
                  <a:lnTo>
                    <a:pt x="169" y="717"/>
                  </a:lnTo>
                  <a:lnTo>
                    <a:pt x="156" y="697"/>
                  </a:lnTo>
                  <a:lnTo>
                    <a:pt x="143" y="677"/>
                  </a:lnTo>
                  <a:lnTo>
                    <a:pt x="130" y="656"/>
                  </a:lnTo>
                  <a:lnTo>
                    <a:pt x="119" y="634"/>
                  </a:lnTo>
                  <a:lnTo>
                    <a:pt x="109" y="612"/>
                  </a:lnTo>
                  <a:lnTo>
                    <a:pt x="99" y="589"/>
                  </a:lnTo>
                  <a:lnTo>
                    <a:pt x="90" y="565"/>
                  </a:lnTo>
                  <a:lnTo>
                    <a:pt x="82" y="542"/>
                  </a:lnTo>
                  <a:lnTo>
                    <a:pt x="75" y="517"/>
                  </a:lnTo>
                  <a:lnTo>
                    <a:pt x="71" y="492"/>
                  </a:lnTo>
                  <a:lnTo>
                    <a:pt x="67" y="467"/>
                  </a:lnTo>
                  <a:lnTo>
                    <a:pt x="65" y="440"/>
                  </a:lnTo>
                  <a:lnTo>
                    <a:pt x="63" y="413"/>
                  </a:lnTo>
                  <a:lnTo>
                    <a:pt x="63" y="413"/>
                  </a:lnTo>
                  <a:lnTo>
                    <a:pt x="65" y="396"/>
                  </a:lnTo>
                  <a:lnTo>
                    <a:pt x="66" y="378"/>
                  </a:lnTo>
                  <a:lnTo>
                    <a:pt x="68" y="360"/>
                  </a:lnTo>
                  <a:lnTo>
                    <a:pt x="71" y="343"/>
                  </a:lnTo>
                  <a:lnTo>
                    <a:pt x="74" y="326"/>
                  </a:lnTo>
                  <a:lnTo>
                    <a:pt x="80" y="309"/>
                  </a:lnTo>
                  <a:lnTo>
                    <a:pt x="85" y="293"/>
                  </a:lnTo>
                  <a:lnTo>
                    <a:pt x="91" y="278"/>
                  </a:lnTo>
                  <a:lnTo>
                    <a:pt x="98" y="262"/>
                  </a:lnTo>
                  <a:lnTo>
                    <a:pt x="105" y="247"/>
                  </a:lnTo>
                  <a:lnTo>
                    <a:pt x="114" y="232"/>
                  </a:lnTo>
                  <a:lnTo>
                    <a:pt x="124" y="218"/>
                  </a:lnTo>
                  <a:lnTo>
                    <a:pt x="133" y="204"/>
                  </a:lnTo>
                  <a:lnTo>
                    <a:pt x="144" y="191"/>
                  </a:lnTo>
                  <a:lnTo>
                    <a:pt x="155" y="178"/>
                  </a:lnTo>
                  <a:lnTo>
                    <a:pt x="166" y="166"/>
                  </a:lnTo>
                  <a:lnTo>
                    <a:pt x="178" y="154"/>
                  </a:lnTo>
                  <a:lnTo>
                    <a:pt x="191" y="144"/>
                  </a:lnTo>
                  <a:lnTo>
                    <a:pt x="204" y="133"/>
                  </a:lnTo>
                  <a:lnTo>
                    <a:pt x="218" y="123"/>
                  </a:lnTo>
                  <a:lnTo>
                    <a:pt x="232" y="115"/>
                  </a:lnTo>
                  <a:lnTo>
                    <a:pt x="247" y="106"/>
                  </a:lnTo>
                  <a:lnTo>
                    <a:pt x="262" y="98"/>
                  </a:lnTo>
                  <a:lnTo>
                    <a:pt x="277" y="91"/>
                  </a:lnTo>
                  <a:lnTo>
                    <a:pt x="293" y="85"/>
                  </a:lnTo>
                  <a:lnTo>
                    <a:pt x="309" y="79"/>
                  </a:lnTo>
                  <a:lnTo>
                    <a:pt x="326" y="75"/>
                  </a:lnTo>
                  <a:lnTo>
                    <a:pt x="344" y="71"/>
                  </a:lnTo>
                  <a:lnTo>
                    <a:pt x="361" y="68"/>
                  </a:lnTo>
                  <a:lnTo>
                    <a:pt x="378" y="65"/>
                  </a:lnTo>
                  <a:lnTo>
                    <a:pt x="395" y="64"/>
                  </a:lnTo>
                  <a:lnTo>
                    <a:pt x="413" y="63"/>
                  </a:lnTo>
                  <a:lnTo>
                    <a:pt x="413" y="63"/>
                  </a:lnTo>
                  <a:lnTo>
                    <a:pt x="431" y="64"/>
                  </a:lnTo>
                  <a:lnTo>
                    <a:pt x="449" y="65"/>
                  </a:lnTo>
                  <a:lnTo>
                    <a:pt x="467" y="68"/>
                  </a:lnTo>
                  <a:lnTo>
                    <a:pt x="484" y="71"/>
                  </a:lnTo>
                  <a:lnTo>
                    <a:pt x="501" y="75"/>
                  </a:lnTo>
                  <a:lnTo>
                    <a:pt x="517" y="79"/>
                  </a:lnTo>
                  <a:lnTo>
                    <a:pt x="533" y="85"/>
                  </a:lnTo>
                  <a:lnTo>
                    <a:pt x="550" y="91"/>
                  </a:lnTo>
                  <a:lnTo>
                    <a:pt x="565" y="98"/>
                  </a:lnTo>
                  <a:lnTo>
                    <a:pt x="580" y="106"/>
                  </a:lnTo>
                  <a:lnTo>
                    <a:pt x="595" y="115"/>
                  </a:lnTo>
                  <a:lnTo>
                    <a:pt x="609" y="123"/>
                  </a:lnTo>
                  <a:lnTo>
                    <a:pt x="622" y="133"/>
                  </a:lnTo>
                  <a:lnTo>
                    <a:pt x="635" y="144"/>
                  </a:lnTo>
                  <a:lnTo>
                    <a:pt x="648" y="154"/>
                  </a:lnTo>
                  <a:lnTo>
                    <a:pt x="661" y="166"/>
                  </a:lnTo>
                  <a:lnTo>
                    <a:pt x="672" y="178"/>
                  </a:lnTo>
                  <a:lnTo>
                    <a:pt x="684" y="191"/>
                  </a:lnTo>
                  <a:lnTo>
                    <a:pt x="693" y="204"/>
                  </a:lnTo>
                  <a:lnTo>
                    <a:pt x="703" y="218"/>
                  </a:lnTo>
                  <a:lnTo>
                    <a:pt x="713" y="232"/>
                  </a:lnTo>
                  <a:lnTo>
                    <a:pt x="721" y="247"/>
                  </a:lnTo>
                  <a:lnTo>
                    <a:pt x="729" y="262"/>
                  </a:lnTo>
                  <a:lnTo>
                    <a:pt x="736" y="278"/>
                  </a:lnTo>
                  <a:lnTo>
                    <a:pt x="742" y="293"/>
                  </a:lnTo>
                  <a:lnTo>
                    <a:pt x="748" y="309"/>
                  </a:lnTo>
                  <a:lnTo>
                    <a:pt x="752" y="326"/>
                  </a:lnTo>
                  <a:lnTo>
                    <a:pt x="757" y="343"/>
                  </a:lnTo>
                  <a:lnTo>
                    <a:pt x="759" y="360"/>
                  </a:lnTo>
                  <a:lnTo>
                    <a:pt x="762" y="378"/>
                  </a:lnTo>
                  <a:lnTo>
                    <a:pt x="763" y="396"/>
                  </a:lnTo>
                  <a:lnTo>
                    <a:pt x="763" y="413"/>
                  </a:lnTo>
                  <a:lnTo>
                    <a:pt x="763" y="413"/>
                  </a:lnTo>
                  <a:lnTo>
                    <a:pt x="762" y="440"/>
                  </a:lnTo>
                  <a:lnTo>
                    <a:pt x="760" y="467"/>
                  </a:lnTo>
                  <a:lnTo>
                    <a:pt x="757" y="491"/>
                  </a:lnTo>
                  <a:lnTo>
                    <a:pt x="751" y="517"/>
                  </a:lnTo>
                  <a:lnTo>
                    <a:pt x="745" y="542"/>
                  </a:lnTo>
                  <a:lnTo>
                    <a:pt x="737" y="565"/>
                  </a:lnTo>
                  <a:lnTo>
                    <a:pt x="729" y="589"/>
                  </a:lnTo>
                  <a:lnTo>
                    <a:pt x="719" y="612"/>
                  </a:lnTo>
                  <a:lnTo>
                    <a:pt x="708" y="634"/>
                  </a:lnTo>
                  <a:lnTo>
                    <a:pt x="697" y="656"/>
                  </a:lnTo>
                  <a:lnTo>
                    <a:pt x="684" y="676"/>
                  </a:lnTo>
                  <a:lnTo>
                    <a:pt x="671" y="696"/>
                  </a:lnTo>
                  <a:lnTo>
                    <a:pt x="658" y="717"/>
                  </a:lnTo>
                  <a:lnTo>
                    <a:pt x="644" y="735"/>
                  </a:lnTo>
                  <a:lnTo>
                    <a:pt x="629" y="753"/>
                  </a:lnTo>
                  <a:lnTo>
                    <a:pt x="615" y="771"/>
                  </a:lnTo>
                  <a:lnTo>
                    <a:pt x="585" y="805"/>
                  </a:lnTo>
                  <a:lnTo>
                    <a:pt x="555" y="835"/>
                  </a:lnTo>
                  <a:lnTo>
                    <a:pt x="526" y="862"/>
                  </a:lnTo>
                  <a:lnTo>
                    <a:pt x="498" y="885"/>
                  </a:lnTo>
                  <a:lnTo>
                    <a:pt x="472" y="907"/>
                  </a:lnTo>
                  <a:lnTo>
                    <a:pt x="449" y="924"/>
                  </a:lnTo>
                  <a:lnTo>
                    <a:pt x="413" y="948"/>
                  </a:lnTo>
                  <a:lnTo>
                    <a:pt x="413" y="948"/>
                  </a:lnTo>
                  <a:close/>
                  <a:moveTo>
                    <a:pt x="413" y="318"/>
                  </a:moveTo>
                  <a:lnTo>
                    <a:pt x="413" y="318"/>
                  </a:lnTo>
                  <a:lnTo>
                    <a:pt x="404" y="319"/>
                  </a:lnTo>
                  <a:lnTo>
                    <a:pt x="394" y="320"/>
                  </a:lnTo>
                  <a:lnTo>
                    <a:pt x="385" y="322"/>
                  </a:lnTo>
                  <a:lnTo>
                    <a:pt x="377" y="325"/>
                  </a:lnTo>
                  <a:lnTo>
                    <a:pt x="368" y="329"/>
                  </a:lnTo>
                  <a:lnTo>
                    <a:pt x="360" y="335"/>
                  </a:lnTo>
                  <a:lnTo>
                    <a:pt x="353" y="340"/>
                  </a:lnTo>
                  <a:lnTo>
                    <a:pt x="346" y="345"/>
                  </a:lnTo>
                  <a:lnTo>
                    <a:pt x="340" y="353"/>
                  </a:lnTo>
                  <a:lnTo>
                    <a:pt x="334" y="360"/>
                  </a:lnTo>
                  <a:lnTo>
                    <a:pt x="330" y="368"/>
                  </a:lnTo>
                  <a:lnTo>
                    <a:pt x="325" y="377"/>
                  </a:lnTo>
                  <a:lnTo>
                    <a:pt x="322" y="385"/>
                  </a:lnTo>
                  <a:lnTo>
                    <a:pt x="320" y="394"/>
                  </a:lnTo>
                  <a:lnTo>
                    <a:pt x="319" y="403"/>
                  </a:lnTo>
                  <a:lnTo>
                    <a:pt x="318" y="413"/>
                  </a:lnTo>
                  <a:lnTo>
                    <a:pt x="318" y="413"/>
                  </a:lnTo>
                  <a:lnTo>
                    <a:pt x="319" y="423"/>
                  </a:lnTo>
                  <a:lnTo>
                    <a:pt x="320" y="432"/>
                  </a:lnTo>
                  <a:lnTo>
                    <a:pt x="322" y="442"/>
                  </a:lnTo>
                  <a:lnTo>
                    <a:pt x="325" y="451"/>
                  </a:lnTo>
                  <a:lnTo>
                    <a:pt x="330" y="459"/>
                  </a:lnTo>
                  <a:lnTo>
                    <a:pt x="334" y="467"/>
                  </a:lnTo>
                  <a:lnTo>
                    <a:pt x="340" y="474"/>
                  </a:lnTo>
                  <a:lnTo>
                    <a:pt x="346" y="481"/>
                  </a:lnTo>
                  <a:lnTo>
                    <a:pt x="353" y="487"/>
                  </a:lnTo>
                  <a:lnTo>
                    <a:pt x="360" y="492"/>
                  </a:lnTo>
                  <a:lnTo>
                    <a:pt x="368" y="497"/>
                  </a:lnTo>
                  <a:lnTo>
                    <a:pt x="377" y="501"/>
                  </a:lnTo>
                  <a:lnTo>
                    <a:pt x="385" y="504"/>
                  </a:lnTo>
                  <a:lnTo>
                    <a:pt x="394" y="506"/>
                  </a:lnTo>
                  <a:lnTo>
                    <a:pt x="404" y="509"/>
                  </a:lnTo>
                  <a:lnTo>
                    <a:pt x="413" y="509"/>
                  </a:lnTo>
                  <a:lnTo>
                    <a:pt x="413" y="509"/>
                  </a:lnTo>
                  <a:lnTo>
                    <a:pt x="423" y="509"/>
                  </a:lnTo>
                  <a:lnTo>
                    <a:pt x="433" y="506"/>
                  </a:lnTo>
                  <a:lnTo>
                    <a:pt x="442" y="504"/>
                  </a:lnTo>
                  <a:lnTo>
                    <a:pt x="451" y="501"/>
                  </a:lnTo>
                  <a:lnTo>
                    <a:pt x="459" y="497"/>
                  </a:lnTo>
                  <a:lnTo>
                    <a:pt x="467" y="492"/>
                  </a:lnTo>
                  <a:lnTo>
                    <a:pt x="474" y="487"/>
                  </a:lnTo>
                  <a:lnTo>
                    <a:pt x="481" y="481"/>
                  </a:lnTo>
                  <a:lnTo>
                    <a:pt x="487" y="474"/>
                  </a:lnTo>
                  <a:lnTo>
                    <a:pt x="493" y="467"/>
                  </a:lnTo>
                  <a:lnTo>
                    <a:pt x="497" y="459"/>
                  </a:lnTo>
                  <a:lnTo>
                    <a:pt x="501" y="451"/>
                  </a:lnTo>
                  <a:lnTo>
                    <a:pt x="504" y="442"/>
                  </a:lnTo>
                  <a:lnTo>
                    <a:pt x="507" y="432"/>
                  </a:lnTo>
                  <a:lnTo>
                    <a:pt x="509" y="423"/>
                  </a:lnTo>
                  <a:lnTo>
                    <a:pt x="509" y="413"/>
                  </a:lnTo>
                  <a:lnTo>
                    <a:pt x="509" y="413"/>
                  </a:lnTo>
                  <a:lnTo>
                    <a:pt x="509" y="403"/>
                  </a:lnTo>
                  <a:lnTo>
                    <a:pt x="507" y="394"/>
                  </a:lnTo>
                  <a:lnTo>
                    <a:pt x="504" y="385"/>
                  </a:lnTo>
                  <a:lnTo>
                    <a:pt x="501" y="377"/>
                  </a:lnTo>
                  <a:lnTo>
                    <a:pt x="497" y="368"/>
                  </a:lnTo>
                  <a:lnTo>
                    <a:pt x="493" y="360"/>
                  </a:lnTo>
                  <a:lnTo>
                    <a:pt x="487" y="353"/>
                  </a:lnTo>
                  <a:lnTo>
                    <a:pt x="481" y="345"/>
                  </a:lnTo>
                  <a:lnTo>
                    <a:pt x="474" y="340"/>
                  </a:lnTo>
                  <a:lnTo>
                    <a:pt x="467" y="335"/>
                  </a:lnTo>
                  <a:lnTo>
                    <a:pt x="459" y="329"/>
                  </a:lnTo>
                  <a:lnTo>
                    <a:pt x="451" y="325"/>
                  </a:lnTo>
                  <a:lnTo>
                    <a:pt x="442" y="322"/>
                  </a:lnTo>
                  <a:lnTo>
                    <a:pt x="433" y="320"/>
                  </a:lnTo>
                  <a:lnTo>
                    <a:pt x="423" y="319"/>
                  </a:lnTo>
                  <a:lnTo>
                    <a:pt x="413" y="318"/>
                  </a:lnTo>
                  <a:lnTo>
                    <a:pt x="413" y="31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1" name="Freeform 59"/>
            <p:cNvSpPr>
              <a:spLocks noEditPoints="1"/>
            </p:cNvSpPr>
            <p:nvPr/>
          </p:nvSpPr>
          <p:spPr bwMode="auto">
            <a:xfrm>
              <a:off x="6276804" y="3857490"/>
              <a:ext cx="182068" cy="291022"/>
            </a:xfrm>
            <a:custGeom>
              <a:avLst/>
              <a:gdLst>
                <a:gd name="T0" fmla="*/ 78 w 636"/>
                <a:gd name="T1" fmla="*/ 0 h 1017"/>
                <a:gd name="T2" fmla="*/ 46 w 636"/>
                <a:gd name="T3" fmla="*/ 10 h 1017"/>
                <a:gd name="T4" fmla="*/ 19 w 636"/>
                <a:gd name="T5" fmla="*/ 33 h 1017"/>
                <a:gd name="T6" fmla="*/ 4 w 636"/>
                <a:gd name="T7" fmla="*/ 63 h 1017"/>
                <a:gd name="T8" fmla="*/ 0 w 636"/>
                <a:gd name="T9" fmla="*/ 926 h 1017"/>
                <a:gd name="T10" fmla="*/ 4 w 636"/>
                <a:gd name="T11" fmla="*/ 952 h 1017"/>
                <a:gd name="T12" fmla="*/ 19 w 636"/>
                <a:gd name="T13" fmla="*/ 983 h 1017"/>
                <a:gd name="T14" fmla="*/ 46 w 636"/>
                <a:gd name="T15" fmla="*/ 1006 h 1017"/>
                <a:gd name="T16" fmla="*/ 78 w 636"/>
                <a:gd name="T17" fmla="*/ 1017 h 1017"/>
                <a:gd name="T18" fmla="*/ 557 w 636"/>
                <a:gd name="T19" fmla="*/ 1017 h 1017"/>
                <a:gd name="T20" fmla="*/ 590 w 636"/>
                <a:gd name="T21" fmla="*/ 1006 h 1017"/>
                <a:gd name="T22" fmla="*/ 616 w 636"/>
                <a:gd name="T23" fmla="*/ 983 h 1017"/>
                <a:gd name="T24" fmla="*/ 632 w 636"/>
                <a:gd name="T25" fmla="*/ 952 h 1017"/>
                <a:gd name="T26" fmla="*/ 636 w 636"/>
                <a:gd name="T27" fmla="*/ 91 h 1017"/>
                <a:gd name="T28" fmla="*/ 632 w 636"/>
                <a:gd name="T29" fmla="*/ 63 h 1017"/>
                <a:gd name="T30" fmla="*/ 616 w 636"/>
                <a:gd name="T31" fmla="*/ 33 h 1017"/>
                <a:gd name="T32" fmla="*/ 590 w 636"/>
                <a:gd name="T33" fmla="*/ 10 h 1017"/>
                <a:gd name="T34" fmla="*/ 557 w 636"/>
                <a:gd name="T35" fmla="*/ 0 h 1017"/>
                <a:gd name="T36" fmla="*/ 572 w 636"/>
                <a:gd name="T37" fmla="*/ 926 h 1017"/>
                <a:gd name="T38" fmla="*/ 565 w 636"/>
                <a:gd name="T39" fmla="*/ 945 h 1017"/>
                <a:gd name="T40" fmla="*/ 548 w 636"/>
                <a:gd name="T41" fmla="*/ 953 h 1017"/>
                <a:gd name="T42" fmla="*/ 78 w 636"/>
                <a:gd name="T43" fmla="*/ 951 h 1017"/>
                <a:gd name="T44" fmla="*/ 65 w 636"/>
                <a:gd name="T45" fmla="*/ 936 h 1017"/>
                <a:gd name="T46" fmla="*/ 572 w 636"/>
                <a:gd name="T47" fmla="*/ 795 h 1017"/>
                <a:gd name="T48" fmla="*/ 63 w 636"/>
                <a:gd name="T49" fmla="*/ 254 h 1017"/>
                <a:gd name="T50" fmla="*/ 63 w 636"/>
                <a:gd name="T51" fmla="*/ 189 h 1017"/>
                <a:gd name="T52" fmla="*/ 65 w 636"/>
                <a:gd name="T53" fmla="*/ 80 h 1017"/>
                <a:gd name="T54" fmla="*/ 78 w 636"/>
                <a:gd name="T55" fmla="*/ 65 h 1017"/>
                <a:gd name="T56" fmla="*/ 548 w 636"/>
                <a:gd name="T57" fmla="*/ 63 h 1017"/>
                <a:gd name="T58" fmla="*/ 565 w 636"/>
                <a:gd name="T59" fmla="*/ 70 h 1017"/>
                <a:gd name="T60" fmla="*/ 572 w 636"/>
                <a:gd name="T61" fmla="*/ 91 h 1017"/>
                <a:gd name="T62" fmla="*/ 327 w 636"/>
                <a:gd name="T63" fmla="*/ 920 h 1017"/>
                <a:gd name="T64" fmla="*/ 357 w 636"/>
                <a:gd name="T65" fmla="*/ 901 h 1017"/>
                <a:gd name="T66" fmla="*/ 366 w 636"/>
                <a:gd name="T67" fmla="*/ 874 h 1017"/>
                <a:gd name="T68" fmla="*/ 352 w 636"/>
                <a:gd name="T69" fmla="*/ 840 h 1017"/>
                <a:gd name="T70" fmla="*/ 318 w 636"/>
                <a:gd name="T71" fmla="*/ 826 h 1017"/>
                <a:gd name="T72" fmla="*/ 291 w 636"/>
                <a:gd name="T73" fmla="*/ 834 h 1017"/>
                <a:gd name="T74" fmla="*/ 271 w 636"/>
                <a:gd name="T75" fmla="*/ 864 h 1017"/>
                <a:gd name="T76" fmla="*/ 274 w 636"/>
                <a:gd name="T77" fmla="*/ 892 h 1017"/>
                <a:gd name="T78" fmla="*/ 299 w 636"/>
                <a:gd name="T79" fmla="*/ 918 h 1017"/>
                <a:gd name="T80" fmla="*/ 382 w 636"/>
                <a:gd name="T81" fmla="*/ 94 h 1017"/>
                <a:gd name="T82" fmla="*/ 241 w 636"/>
                <a:gd name="T83" fmla="*/ 97 h 1017"/>
                <a:gd name="T84" fmla="*/ 225 w 636"/>
                <a:gd name="T85" fmla="*/ 114 h 1017"/>
                <a:gd name="T86" fmla="*/ 223 w 636"/>
                <a:gd name="T87" fmla="*/ 133 h 1017"/>
                <a:gd name="T88" fmla="*/ 236 w 636"/>
                <a:gd name="T89" fmla="*/ 153 h 1017"/>
                <a:gd name="T90" fmla="*/ 382 w 636"/>
                <a:gd name="T91" fmla="*/ 158 h 1017"/>
                <a:gd name="T92" fmla="*/ 399 w 636"/>
                <a:gd name="T93" fmla="*/ 153 h 1017"/>
                <a:gd name="T94" fmla="*/ 413 w 636"/>
                <a:gd name="T95" fmla="*/ 133 h 1017"/>
                <a:gd name="T96" fmla="*/ 411 w 636"/>
                <a:gd name="T97" fmla="*/ 114 h 1017"/>
                <a:gd name="T98" fmla="*/ 394 w 636"/>
                <a:gd name="T99" fmla="*/ 9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36" h="1017">
                  <a:moveTo>
                    <a:pt x="548" y="0"/>
                  </a:moveTo>
                  <a:lnTo>
                    <a:pt x="87" y="0"/>
                  </a:lnTo>
                  <a:lnTo>
                    <a:pt x="87" y="0"/>
                  </a:lnTo>
                  <a:lnTo>
                    <a:pt x="78" y="0"/>
                  </a:lnTo>
                  <a:lnTo>
                    <a:pt x="70" y="1"/>
                  </a:lnTo>
                  <a:lnTo>
                    <a:pt x="61" y="3"/>
                  </a:lnTo>
                  <a:lnTo>
                    <a:pt x="54" y="6"/>
                  </a:lnTo>
                  <a:lnTo>
                    <a:pt x="46" y="10"/>
                  </a:lnTo>
                  <a:lnTo>
                    <a:pt x="39" y="15"/>
                  </a:lnTo>
                  <a:lnTo>
                    <a:pt x="32" y="20"/>
                  </a:lnTo>
                  <a:lnTo>
                    <a:pt x="26" y="26"/>
                  </a:lnTo>
                  <a:lnTo>
                    <a:pt x="19" y="33"/>
                  </a:lnTo>
                  <a:lnTo>
                    <a:pt x="15" y="39"/>
                  </a:lnTo>
                  <a:lnTo>
                    <a:pt x="11" y="47"/>
                  </a:lnTo>
                  <a:lnTo>
                    <a:pt x="6" y="55"/>
                  </a:lnTo>
                  <a:lnTo>
                    <a:pt x="4" y="63"/>
                  </a:lnTo>
                  <a:lnTo>
                    <a:pt x="2" y="73"/>
                  </a:lnTo>
                  <a:lnTo>
                    <a:pt x="0" y="81"/>
                  </a:lnTo>
                  <a:lnTo>
                    <a:pt x="0" y="91"/>
                  </a:lnTo>
                  <a:lnTo>
                    <a:pt x="0" y="926"/>
                  </a:lnTo>
                  <a:lnTo>
                    <a:pt x="0" y="926"/>
                  </a:lnTo>
                  <a:lnTo>
                    <a:pt x="0" y="935"/>
                  </a:lnTo>
                  <a:lnTo>
                    <a:pt x="2" y="944"/>
                  </a:lnTo>
                  <a:lnTo>
                    <a:pt x="4" y="952"/>
                  </a:lnTo>
                  <a:lnTo>
                    <a:pt x="6" y="961"/>
                  </a:lnTo>
                  <a:lnTo>
                    <a:pt x="11" y="968"/>
                  </a:lnTo>
                  <a:lnTo>
                    <a:pt x="15" y="976"/>
                  </a:lnTo>
                  <a:lnTo>
                    <a:pt x="19" y="983"/>
                  </a:lnTo>
                  <a:lnTo>
                    <a:pt x="26" y="990"/>
                  </a:lnTo>
                  <a:lnTo>
                    <a:pt x="32" y="996"/>
                  </a:lnTo>
                  <a:lnTo>
                    <a:pt x="39" y="1002"/>
                  </a:lnTo>
                  <a:lnTo>
                    <a:pt x="46" y="1006"/>
                  </a:lnTo>
                  <a:lnTo>
                    <a:pt x="54" y="1009"/>
                  </a:lnTo>
                  <a:lnTo>
                    <a:pt x="61" y="1012"/>
                  </a:lnTo>
                  <a:lnTo>
                    <a:pt x="70" y="1015"/>
                  </a:lnTo>
                  <a:lnTo>
                    <a:pt x="78" y="1017"/>
                  </a:lnTo>
                  <a:lnTo>
                    <a:pt x="87" y="1017"/>
                  </a:lnTo>
                  <a:lnTo>
                    <a:pt x="548" y="1017"/>
                  </a:lnTo>
                  <a:lnTo>
                    <a:pt x="548" y="1017"/>
                  </a:lnTo>
                  <a:lnTo>
                    <a:pt x="557" y="1017"/>
                  </a:lnTo>
                  <a:lnTo>
                    <a:pt x="567" y="1015"/>
                  </a:lnTo>
                  <a:lnTo>
                    <a:pt x="574" y="1012"/>
                  </a:lnTo>
                  <a:lnTo>
                    <a:pt x="583" y="1009"/>
                  </a:lnTo>
                  <a:lnTo>
                    <a:pt x="590" y="1006"/>
                  </a:lnTo>
                  <a:lnTo>
                    <a:pt x="598" y="1002"/>
                  </a:lnTo>
                  <a:lnTo>
                    <a:pt x="604" y="996"/>
                  </a:lnTo>
                  <a:lnTo>
                    <a:pt x="611" y="990"/>
                  </a:lnTo>
                  <a:lnTo>
                    <a:pt x="616" y="983"/>
                  </a:lnTo>
                  <a:lnTo>
                    <a:pt x="621" y="976"/>
                  </a:lnTo>
                  <a:lnTo>
                    <a:pt x="626" y="968"/>
                  </a:lnTo>
                  <a:lnTo>
                    <a:pt x="629" y="961"/>
                  </a:lnTo>
                  <a:lnTo>
                    <a:pt x="632" y="952"/>
                  </a:lnTo>
                  <a:lnTo>
                    <a:pt x="634" y="944"/>
                  </a:lnTo>
                  <a:lnTo>
                    <a:pt x="635" y="935"/>
                  </a:lnTo>
                  <a:lnTo>
                    <a:pt x="636" y="926"/>
                  </a:lnTo>
                  <a:lnTo>
                    <a:pt x="636" y="91"/>
                  </a:lnTo>
                  <a:lnTo>
                    <a:pt x="636" y="91"/>
                  </a:lnTo>
                  <a:lnTo>
                    <a:pt x="635" y="81"/>
                  </a:lnTo>
                  <a:lnTo>
                    <a:pt x="634" y="73"/>
                  </a:lnTo>
                  <a:lnTo>
                    <a:pt x="632" y="63"/>
                  </a:lnTo>
                  <a:lnTo>
                    <a:pt x="629" y="55"/>
                  </a:lnTo>
                  <a:lnTo>
                    <a:pt x="626" y="47"/>
                  </a:lnTo>
                  <a:lnTo>
                    <a:pt x="621" y="39"/>
                  </a:lnTo>
                  <a:lnTo>
                    <a:pt x="616" y="33"/>
                  </a:lnTo>
                  <a:lnTo>
                    <a:pt x="611" y="26"/>
                  </a:lnTo>
                  <a:lnTo>
                    <a:pt x="604" y="20"/>
                  </a:lnTo>
                  <a:lnTo>
                    <a:pt x="598" y="15"/>
                  </a:lnTo>
                  <a:lnTo>
                    <a:pt x="590" y="10"/>
                  </a:lnTo>
                  <a:lnTo>
                    <a:pt x="583" y="6"/>
                  </a:lnTo>
                  <a:lnTo>
                    <a:pt x="574" y="3"/>
                  </a:lnTo>
                  <a:lnTo>
                    <a:pt x="567" y="1"/>
                  </a:lnTo>
                  <a:lnTo>
                    <a:pt x="557" y="0"/>
                  </a:lnTo>
                  <a:lnTo>
                    <a:pt x="548" y="0"/>
                  </a:lnTo>
                  <a:lnTo>
                    <a:pt x="548" y="0"/>
                  </a:lnTo>
                  <a:close/>
                  <a:moveTo>
                    <a:pt x="572" y="926"/>
                  </a:moveTo>
                  <a:lnTo>
                    <a:pt x="572" y="926"/>
                  </a:lnTo>
                  <a:lnTo>
                    <a:pt x="572" y="931"/>
                  </a:lnTo>
                  <a:lnTo>
                    <a:pt x="571" y="936"/>
                  </a:lnTo>
                  <a:lnTo>
                    <a:pt x="569" y="941"/>
                  </a:lnTo>
                  <a:lnTo>
                    <a:pt x="565" y="945"/>
                  </a:lnTo>
                  <a:lnTo>
                    <a:pt x="562" y="948"/>
                  </a:lnTo>
                  <a:lnTo>
                    <a:pt x="558" y="951"/>
                  </a:lnTo>
                  <a:lnTo>
                    <a:pt x="554" y="952"/>
                  </a:lnTo>
                  <a:lnTo>
                    <a:pt x="548" y="953"/>
                  </a:lnTo>
                  <a:lnTo>
                    <a:pt x="87" y="953"/>
                  </a:lnTo>
                  <a:lnTo>
                    <a:pt x="87" y="953"/>
                  </a:lnTo>
                  <a:lnTo>
                    <a:pt x="83" y="952"/>
                  </a:lnTo>
                  <a:lnTo>
                    <a:pt x="78" y="951"/>
                  </a:lnTo>
                  <a:lnTo>
                    <a:pt x="74" y="948"/>
                  </a:lnTo>
                  <a:lnTo>
                    <a:pt x="71" y="945"/>
                  </a:lnTo>
                  <a:lnTo>
                    <a:pt x="68" y="941"/>
                  </a:lnTo>
                  <a:lnTo>
                    <a:pt x="65" y="936"/>
                  </a:lnTo>
                  <a:lnTo>
                    <a:pt x="64" y="931"/>
                  </a:lnTo>
                  <a:lnTo>
                    <a:pt x="63" y="926"/>
                  </a:lnTo>
                  <a:lnTo>
                    <a:pt x="63" y="795"/>
                  </a:lnTo>
                  <a:lnTo>
                    <a:pt x="572" y="795"/>
                  </a:lnTo>
                  <a:lnTo>
                    <a:pt x="572" y="926"/>
                  </a:lnTo>
                  <a:close/>
                  <a:moveTo>
                    <a:pt x="572" y="730"/>
                  </a:moveTo>
                  <a:lnTo>
                    <a:pt x="63" y="730"/>
                  </a:lnTo>
                  <a:lnTo>
                    <a:pt x="63" y="254"/>
                  </a:lnTo>
                  <a:lnTo>
                    <a:pt x="572" y="254"/>
                  </a:lnTo>
                  <a:lnTo>
                    <a:pt x="572" y="730"/>
                  </a:lnTo>
                  <a:close/>
                  <a:moveTo>
                    <a:pt x="572" y="189"/>
                  </a:moveTo>
                  <a:lnTo>
                    <a:pt x="63" y="189"/>
                  </a:lnTo>
                  <a:lnTo>
                    <a:pt x="63" y="91"/>
                  </a:lnTo>
                  <a:lnTo>
                    <a:pt x="63" y="91"/>
                  </a:lnTo>
                  <a:lnTo>
                    <a:pt x="64" y="85"/>
                  </a:lnTo>
                  <a:lnTo>
                    <a:pt x="65" y="80"/>
                  </a:lnTo>
                  <a:lnTo>
                    <a:pt x="68" y="75"/>
                  </a:lnTo>
                  <a:lnTo>
                    <a:pt x="71" y="70"/>
                  </a:lnTo>
                  <a:lnTo>
                    <a:pt x="74" y="67"/>
                  </a:lnTo>
                  <a:lnTo>
                    <a:pt x="78" y="65"/>
                  </a:lnTo>
                  <a:lnTo>
                    <a:pt x="83" y="63"/>
                  </a:lnTo>
                  <a:lnTo>
                    <a:pt x="87" y="63"/>
                  </a:lnTo>
                  <a:lnTo>
                    <a:pt x="548" y="63"/>
                  </a:lnTo>
                  <a:lnTo>
                    <a:pt x="548" y="63"/>
                  </a:lnTo>
                  <a:lnTo>
                    <a:pt x="554" y="63"/>
                  </a:lnTo>
                  <a:lnTo>
                    <a:pt x="558" y="65"/>
                  </a:lnTo>
                  <a:lnTo>
                    <a:pt x="562" y="67"/>
                  </a:lnTo>
                  <a:lnTo>
                    <a:pt x="565" y="70"/>
                  </a:lnTo>
                  <a:lnTo>
                    <a:pt x="569" y="75"/>
                  </a:lnTo>
                  <a:lnTo>
                    <a:pt x="571" y="80"/>
                  </a:lnTo>
                  <a:lnTo>
                    <a:pt x="572" y="85"/>
                  </a:lnTo>
                  <a:lnTo>
                    <a:pt x="572" y="91"/>
                  </a:lnTo>
                  <a:lnTo>
                    <a:pt x="572" y="189"/>
                  </a:lnTo>
                  <a:close/>
                  <a:moveTo>
                    <a:pt x="318" y="921"/>
                  </a:moveTo>
                  <a:lnTo>
                    <a:pt x="318" y="921"/>
                  </a:lnTo>
                  <a:lnTo>
                    <a:pt x="327" y="920"/>
                  </a:lnTo>
                  <a:lnTo>
                    <a:pt x="337" y="918"/>
                  </a:lnTo>
                  <a:lnTo>
                    <a:pt x="344" y="914"/>
                  </a:lnTo>
                  <a:lnTo>
                    <a:pt x="352" y="907"/>
                  </a:lnTo>
                  <a:lnTo>
                    <a:pt x="357" y="901"/>
                  </a:lnTo>
                  <a:lnTo>
                    <a:pt x="362" y="892"/>
                  </a:lnTo>
                  <a:lnTo>
                    <a:pt x="365" y="884"/>
                  </a:lnTo>
                  <a:lnTo>
                    <a:pt x="366" y="874"/>
                  </a:lnTo>
                  <a:lnTo>
                    <a:pt x="366" y="874"/>
                  </a:lnTo>
                  <a:lnTo>
                    <a:pt x="365" y="864"/>
                  </a:lnTo>
                  <a:lnTo>
                    <a:pt x="362" y="855"/>
                  </a:lnTo>
                  <a:lnTo>
                    <a:pt x="357" y="847"/>
                  </a:lnTo>
                  <a:lnTo>
                    <a:pt x="352" y="840"/>
                  </a:lnTo>
                  <a:lnTo>
                    <a:pt x="344" y="834"/>
                  </a:lnTo>
                  <a:lnTo>
                    <a:pt x="337" y="830"/>
                  </a:lnTo>
                  <a:lnTo>
                    <a:pt x="327" y="827"/>
                  </a:lnTo>
                  <a:lnTo>
                    <a:pt x="318" y="826"/>
                  </a:lnTo>
                  <a:lnTo>
                    <a:pt x="318" y="826"/>
                  </a:lnTo>
                  <a:lnTo>
                    <a:pt x="308" y="827"/>
                  </a:lnTo>
                  <a:lnTo>
                    <a:pt x="299" y="830"/>
                  </a:lnTo>
                  <a:lnTo>
                    <a:pt x="291" y="834"/>
                  </a:lnTo>
                  <a:lnTo>
                    <a:pt x="284" y="840"/>
                  </a:lnTo>
                  <a:lnTo>
                    <a:pt x="278" y="847"/>
                  </a:lnTo>
                  <a:lnTo>
                    <a:pt x="274" y="855"/>
                  </a:lnTo>
                  <a:lnTo>
                    <a:pt x="271" y="864"/>
                  </a:lnTo>
                  <a:lnTo>
                    <a:pt x="270" y="874"/>
                  </a:lnTo>
                  <a:lnTo>
                    <a:pt x="270" y="874"/>
                  </a:lnTo>
                  <a:lnTo>
                    <a:pt x="271" y="884"/>
                  </a:lnTo>
                  <a:lnTo>
                    <a:pt x="274" y="892"/>
                  </a:lnTo>
                  <a:lnTo>
                    <a:pt x="278" y="901"/>
                  </a:lnTo>
                  <a:lnTo>
                    <a:pt x="284" y="907"/>
                  </a:lnTo>
                  <a:lnTo>
                    <a:pt x="291" y="914"/>
                  </a:lnTo>
                  <a:lnTo>
                    <a:pt x="299" y="918"/>
                  </a:lnTo>
                  <a:lnTo>
                    <a:pt x="308" y="920"/>
                  </a:lnTo>
                  <a:lnTo>
                    <a:pt x="318" y="921"/>
                  </a:lnTo>
                  <a:lnTo>
                    <a:pt x="318" y="921"/>
                  </a:lnTo>
                  <a:close/>
                  <a:moveTo>
                    <a:pt x="382" y="94"/>
                  </a:moveTo>
                  <a:lnTo>
                    <a:pt x="254" y="94"/>
                  </a:lnTo>
                  <a:lnTo>
                    <a:pt x="254" y="94"/>
                  </a:lnTo>
                  <a:lnTo>
                    <a:pt x="248" y="95"/>
                  </a:lnTo>
                  <a:lnTo>
                    <a:pt x="241" y="97"/>
                  </a:lnTo>
                  <a:lnTo>
                    <a:pt x="236" y="100"/>
                  </a:lnTo>
                  <a:lnTo>
                    <a:pt x="232" y="104"/>
                  </a:lnTo>
                  <a:lnTo>
                    <a:pt x="228" y="109"/>
                  </a:lnTo>
                  <a:lnTo>
                    <a:pt x="225" y="114"/>
                  </a:lnTo>
                  <a:lnTo>
                    <a:pt x="223" y="120"/>
                  </a:lnTo>
                  <a:lnTo>
                    <a:pt x="222" y="126"/>
                  </a:lnTo>
                  <a:lnTo>
                    <a:pt x="222" y="126"/>
                  </a:lnTo>
                  <a:lnTo>
                    <a:pt x="223" y="133"/>
                  </a:lnTo>
                  <a:lnTo>
                    <a:pt x="225" y="139"/>
                  </a:lnTo>
                  <a:lnTo>
                    <a:pt x="228" y="144"/>
                  </a:lnTo>
                  <a:lnTo>
                    <a:pt x="232" y="149"/>
                  </a:lnTo>
                  <a:lnTo>
                    <a:pt x="236" y="153"/>
                  </a:lnTo>
                  <a:lnTo>
                    <a:pt x="241" y="155"/>
                  </a:lnTo>
                  <a:lnTo>
                    <a:pt x="248" y="157"/>
                  </a:lnTo>
                  <a:lnTo>
                    <a:pt x="254" y="158"/>
                  </a:lnTo>
                  <a:lnTo>
                    <a:pt x="382" y="158"/>
                  </a:lnTo>
                  <a:lnTo>
                    <a:pt x="382" y="158"/>
                  </a:lnTo>
                  <a:lnTo>
                    <a:pt x="388" y="157"/>
                  </a:lnTo>
                  <a:lnTo>
                    <a:pt x="394" y="155"/>
                  </a:lnTo>
                  <a:lnTo>
                    <a:pt x="399" y="153"/>
                  </a:lnTo>
                  <a:lnTo>
                    <a:pt x="405" y="149"/>
                  </a:lnTo>
                  <a:lnTo>
                    <a:pt x="408" y="144"/>
                  </a:lnTo>
                  <a:lnTo>
                    <a:pt x="411" y="139"/>
                  </a:lnTo>
                  <a:lnTo>
                    <a:pt x="413" y="133"/>
                  </a:lnTo>
                  <a:lnTo>
                    <a:pt x="413" y="126"/>
                  </a:lnTo>
                  <a:lnTo>
                    <a:pt x="413" y="126"/>
                  </a:lnTo>
                  <a:lnTo>
                    <a:pt x="413" y="120"/>
                  </a:lnTo>
                  <a:lnTo>
                    <a:pt x="411" y="114"/>
                  </a:lnTo>
                  <a:lnTo>
                    <a:pt x="408" y="109"/>
                  </a:lnTo>
                  <a:lnTo>
                    <a:pt x="405" y="104"/>
                  </a:lnTo>
                  <a:lnTo>
                    <a:pt x="399" y="100"/>
                  </a:lnTo>
                  <a:lnTo>
                    <a:pt x="394" y="97"/>
                  </a:lnTo>
                  <a:lnTo>
                    <a:pt x="388" y="95"/>
                  </a:lnTo>
                  <a:lnTo>
                    <a:pt x="382" y="94"/>
                  </a:lnTo>
                  <a:lnTo>
                    <a:pt x="382" y="9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2" name="Freeform 60"/>
            <p:cNvSpPr>
              <a:spLocks noEditPoints="1"/>
            </p:cNvSpPr>
            <p:nvPr/>
          </p:nvSpPr>
          <p:spPr bwMode="auto">
            <a:xfrm>
              <a:off x="5736908" y="3857490"/>
              <a:ext cx="255182" cy="291022"/>
            </a:xfrm>
            <a:custGeom>
              <a:avLst/>
              <a:gdLst>
                <a:gd name="T0" fmla="*/ 88 w 891"/>
                <a:gd name="T1" fmla="*/ 0 h 1017"/>
                <a:gd name="T2" fmla="*/ 61 w 891"/>
                <a:gd name="T3" fmla="*/ 3 h 1017"/>
                <a:gd name="T4" fmla="*/ 39 w 891"/>
                <a:gd name="T5" fmla="*/ 15 h 1017"/>
                <a:gd name="T6" fmla="*/ 20 w 891"/>
                <a:gd name="T7" fmla="*/ 33 h 1017"/>
                <a:gd name="T8" fmla="*/ 7 w 891"/>
                <a:gd name="T9" fmla="*/ 55 h 1017"/>
                <a:gd name="T10" fmla="*/ 1 w 891"/>
                <a:gd name="T11" fmla="*/ 81 h 1017"/>
                <a:gd name="T12" fmla="*/ 0 w 891"/>
                <a:gd name="T13" fmla="*/ 926 h 1017"/>
                <a:gd name="T14" fmla="*/ 4 w 891"/>
                <a:gd name="T15" fmla="*/ 952 h 1017"/>
                <a:gd name="T16" fmla="*/ 15 w 891"/>
                <a:gd name="T17" fmla="*/ 976 h 1017"/>
                <a:gd name="T18" fmla="*/ 32 w 891"/>
                <a:gd name="T19" fmla="*/ 996 h 1017"/>
                <a:gd name="T20" fmla="*/ 54 w 891"/>
                <a:gd name="T21" fmla="*/ 1009 h 1017"/>
                <a:gd name="T22" fmla="*/ 78 w 891"/>
                <a:gd name="T23" fmla="*/ 1017 h 1017"/>
                <a:gd name="T24" fmla="*/ 804 w 891"/>
                <a:gd name="T25" fmla="*/ 1017 h 1017"/>
                <a:gd name="T26" fmla="*/ 829 w 891"/>
                <a:gd name="T27" fmla="*/ 1012 h 1017"/>
                <a:gd name="T28" fmla="*/ 852 w 891"/>
                <a:gd name="T29" fmla="*/ 1002 h 1017"/>
                <a:gd name="T30" fmla="*/ 871 w 891"/>
                <a:gd name="T31" fmla="*/ 983 h 1017"/>
                <a:gd name="T32" fmla="*/ 884 w 891"/>
                <a:gd name="T33" fmla="*/ 961 h 1017"/>
                <a:gd name="T34" fmla="*/ 891 w 891"/>
                <a:gd name="T35" fmla="*/ 935 h 1017"/>
                <a:gd name="T36" fmla="*/ 891 w 891"/>
                <a:gd name="T37" fmla="*/ 91 h 1017"/>
                <a:gd name="T38" fmla="*/ 886 w 891"/>
                <a:gd name="T39" fmla="*/ 63 h 1017"/>
                <a:gd name="T40" fmla="*/ 875 w 891"/>
                <a:gd name="T41" fmla="*/ 39 h 1017"/>
                <a:gd name="T42" fmla="*/ 858 w 891"/>
                <a:gd name="T43" fmla="*/ 20 h 1017"/>
                <a:gd name="T44" fmla="*/ 837 w 891"/>
                <a:gd name="T45" fmla="*/ 6 h 1017"/>
                <a:gd name="T46" fmla="*/ 812 w 891"/>
                <a:gd name="T47" fmla="*/ 0 h 1017"/>
                <a:gd name="T48" fmla="*/ 827 w 891"/>
                <a:gd name="T49" fmla="*/ 926 h 1017"/>
                <a:gd name="T50" fmla="*/ 825 w 891"/>
                <a:gd name="T51" fmla="*/ 936 h 1017"/>
                <a:gd name="T52" fmla="*/ 816 w 891"/>
                <a:gd name="T53" fmla="*/ 948 h 1017"/>
                <a:gd name="T54" fmla="*/ 804 w 891"/>
                <a:gd name="T55" fmla="*/ 953 h 1017"/>
                <a:gd name="T56" fmla="*/ 83 w 891"/>
                <a:gd name="T57" fmla="*/ 952 h 1017"/>
                <a:gd name="T58" fmla="*/ 71 w 891"/>
                <a:gd name="T59" fmla="*/ 945 h 1017"/>
                <a:gd name="T60" fmla="*/ 64 w 891"/>
                <a:gd name="T61" fmla="*/ 931 h 1017"/>
                <a:gd name="T62" fmla="*/ 827 w 891"/>
                <a:gd name="T63" fmla="*/ 795 h 1017"/>
                <a:gd name="T64" fmla="*/ 63 w 891"/>
                <a:gd name="T65" fmla="*/ 730 h 1017"/>
                <a:gd name="T66" fmla="*/ 827 w 891"/>
                <a:gd name="T67" fmla="*/ 730 h 1017"/>
                <a:gd name="T68" fmla="*/ 63 w 891"/>
                <a:gd name="T69" fmla="*/ 91 h 1017"/>
                <a:gd name="T70" fmla="*/ 65 w 891"/>
                <a:gd name="T71" fmla="*/ 80 h 1017"/>
                <a:gd name="T72" fmla="*/ 74 w 891"/>
                <a:gd name="T73" fmla="*/ 67 h 1017"/>
                <a:gd name="T74" fmla="*/ 88 w 891"/>
                <a:gd name="T75" fmla="*/ 63 h 1017"/>
                <a:gd name="T76" fmla="*/ 808 w 891"/>
                <a:gd name="T77" fmla="*/ 63 h 1017"/>
                <a:gd name="T78" fmla="*/ 820 w 891"/>
                <a:gd name="T79" fmla="*/ 70 h 1017"/>
                <a:gd name="T80" fmla="*/ 826 w 891"/>
                <a:gd name="T81" fmla="*/ 85 h 1017"/>
                <a:gd name="T82" fmla="*/ 445 w 891"/>
                <a:gd name="T83" fmla="*/ 921 h 1017"/>
                <a:gd name="T84" fmla="*/ 463 w 891"/>
                <a:gd name="T85" fmla="*/ 918 h 1017"/>
                <a:gd name="T86" fmla="*/ 485 w 891"/>
                <a:gd name="T87" fmla="*/ 901 h 1017"/>
                <a:gd name="T88" fmla="*/ 494 w 891"/>
                <a:gd name="T89" fmla="*/ 874 h 1017"/>
                <a:gd name="T90" fmla="*/ 489 w 891"/>
                <a:gd name="T91" fmla="*/ 855 h 1017"/>
                <a:gd name="T92" fmla="*/ 472 w 891"/>
                <a:gd name="T93" fmla="*/ 834 h 1017"/>
                <a:gd name="T94" fmla="*/ 445 w 891"/>
                <a:gd name="T95" fmla="*/ 826 h 1017"/>
                <a:gd name="T96" fmla="*/ 427 w 891"/>
                <a:gd name="T97" fmla="*/ 830 h 1017"/>
                <a:gd name="T98" fmla="*/ 406 w 891"/>
                <a:gd name="T99" fmla="*/ 847 h 1017"/>
                <a:gd name="T100" fmla="*/ 398 w 891"/>
                <a:gd name="T101" fmla="*/ 874 h 1017"/>
                <a:gd name="T102" fmla="*/ 401 w 891"/>
                <a:gd name="T103" fmla="*/ 892 h 1017"/>
                <a:gd name="T104" fmla="*/ 418 w 891"/>
                <a:gd name="T105" fmla="*/ 914 h 1017"/>
                <a:gd name="T106" fmla="*/ 445 w 891"/>
                <a:gd name="T107" fmla="*/ 92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891" h="1017">
                  <a:moveTo>
                    <a:pt x="804" y="0"/>
                  </a:moveTo>
                  <a:lnTo>
                    <a:pt x="88" y="0"/>
                  </a:lnTo>
                  <a:lnTo>
                    <a:pt x="88" y="0"/>
                  </a:lnTo>
                  <a:lnTo>
                    <a:pt x="78" y="0"/>
                  </a:lnTo>
                  <a:lnTo>
                    <a:pt x="70" y="1"/>
                  </a:lnTo>
                  <a:lnTo>
                    <a:pt x="61" y="3"/>
                  </a:lnTo>
                  <a:lnTo>
                    <a:pt x="54" y="6"/>
                  </a:lnTo>
                  <a:lnTo>
                    <a:pt x="46" y="10"/>
                  </a:lnTo>
                  <a:lnTo>
                    <a:pt x="39" y="15"/>
                  </a:lnTo>
                  <a:lnTo>
                    <a:pt x="32" y="20"/>
                  </a:lnTo>
                  <a:lnTo>
                    <a:pt x="26" y="26"/>
                  </a:lnTo>
                  <a:lnTo>
                    <a:pt x="20" y="33"/>
                  </a:lnTo>
                  <a:lnTo>
                    <a:pt x="15" y="39"/>
                  </a:lnTo>
                  <a:lnTo>
                    <a:pt x="11" y="47"/>
                  </a:lnTo>
                  <a:lnTo>
                    <a:pt x="7" y="55"/>
                  </a:lnTo>
                  <a:lnTo>
                    <a:pt x="4" y="63"/>
                  </a:lnTo>
                  <a:lnTo>
                    <a:pt x="2" y="73"/>
                  </a:lnTo>
                  <a:lnTo>
                    <a:pt x="1" y="81"/>
                  </a:lnTo>
                  <a:lnTo>
                    <a:pt x="0" y="91"/>
                  </a:lnTo>
                  <a:lnTo>
                    <a:pt x="0" y="926"/>
                  </a:lnTo>
                  <a:lnTo>
                    <a:pt x="0" y="926"/>
                  </a:lnTo>
                  <a:lnTo>
                    <a:pt x="1" y="935"/>
                  </a:lnTo>
                  <a:lnTo>
                    <a:pt x="2" y="944"/>
                  </a:lnTo>
                  <a:lnTo>
                    <a:pt x="4" y="952"/>
                  </a:lnTo>
                  <a:lnTo>
                    <a:pt x="7" y="961"/>
                  </a:lnTo>
                  <a:lnTo>
                    <a:pt x="11" y="968"/>
                  </a:lnTo>
                  <a:lnTo>
                    <a:pt x="15" y="976"/>
                  </a:lnTo>
                  <a:lnTo>
                    <a:pt x="20" y="983"/>
                  </a:lnTo>
                  <a:lnTo>
                    <a:pt x="26" y="990"/>
                  </a:lnTo>
                  <a:lnTo>
                    <a:pt x="32" y="996"/>
                  </a:lnTo>
                  <a:lnTo>
                    <a:pt x="39" y="1002"/>
                  </a:lnTo>
                  <a:lnTo>
                    <a:pt x="46" y="1006"/>
                  </a:lnTo>
                  <a:lnTo>
                    <a:pt x="54" y="1009"/>
                  </a:lnTo>
                  <a:lnTo>
                    <a:pt x="61" y="1012"/>
                  </a:lnTo>
                  <a:lnTo>
                    <a:pt x="70" y="1015"/>
                  </a:lnTo>
                  <a:lnTo>
                    <a:pt x="78" y="1017"/>
                  </a:lnTo>
                  <a:lnTo>
                    <a:pt x="88" y="1017"/>
                  </a:lnTo>
                  <a:lnTo>
                    <a:pt x="804" y="1017"/>
                  </a:lnTo>
                  <a:lnTo>
                    <a:pt x="804" y="1017"/>
                  </a:lnTo>
                  <a:lnTo>
                    <a:pt x="812" y="1017"/>
                  </a:lnTo>
                  <a:lnTo>
                    <a:pt x="821" y="1015"/>
                  </a:lnTo>
                  <a:lnTo>
                    <a:pt x="829" y="1012"/>
                  </a:lnTo>
                  <a:lnTo>
                    <a:pt x="837" y="1009"/>
                  </a:lnTo>
                  <a:lnTo>
                    <a:pt x="844" y="1006"/>
                  </a:lnTo>
                  <a:lnTo>
                    <a:pt x="852" y="1002"/>
                  </a:lnTo>
                  <a:lnTo>
                    <a:pt x="858" y="996"/>
                  </a:lnTo>
                  <a:lnTo>
                    <a:pt x="865" y="990"/>
                  </a:lnTo>
                  <a:lnTo>
                    <a:pt x="871" y="983"/>
                  </a:lnTo>
                  <a:lnTo>
                    <a:pt x="875" y="976"/>
                  </a:lnTo>
                  <a:lnTo>
                    <a:pt x="880" y="968"/>
                  </a:lnTo>
                  <a:lnTo>
                    <a:pt x="884" y="961"/>
                  </a:lnTo>
                  <a:lnTo>
                    <a:pt x="886" y="952"/>
                  </a:lnTo>
                  <a:lnTo>
                    <a:pt x="888" y="944"/>
                  </a:lnTo>
                  <a:lnTo>
                    <a:pt x="891" y="935"/>
                  </a:lnTo>
                  <a:lnTo>
                    <a:pt x="891" y="926"/>
                  </a:lnTo>
                  <a:lnTo>
                    <a:pt x="891" y="91"/>
                  </a:lnTo>
                  <a:lnTo>
                    <a:pt x="891" y="91"/>
                  </a:lnTo>
                  <a:lnTo>
                    <a:pt x="891" y="81"/>
                  </a:lnTo>
                  <a:lnTo>
                    <a:pt x="888" y="73"/>
                  </a:lnTo>
                  <a:lnTo>
                    <a:pt x="886" y="63"/>
                  </a:lnTo>
                  <a:lnTo>
                    <a:pt x="884" y="55"/>
                  </a:lnTo>
                  <a:lnTo>
                    <a:pt x="880" y="47"/>
                  </a:lnTo>
                  <a:lnTo>
                    <a:pt x="875" y="39"/>
                  </a:lnTo>
                  <a:lnTo>
                    <a:pt x="871" y="33"/>
                  </a:lnTo>
                  <a:lnTo>
                    <a:pt x="865" y="26"/>
                  </a:lnTo>
                  <a:lnTo>
                    <a:pt x="858" y="20"/>
                  </a:lnTo>
                  <a:lnTo>
                    <a:pt x="852" y="15"/>
                  </a:lnTo>
                  <a:lnTo>
                    <a:pt x="844" y="10"/>
                  </a:lnTo>
                  <a:lnTo>
                    <a:pt x="837" y="6"/>
                  </a:lnTo>
                  <a:lnTo>
                    <a:pt x="829" y="3"/>
                  </a:lnTo>
                  <a:lnTo>
                    <a:pt x="821" y="1"/>
                  </a:lnTo>
                  <a:lnTo>
                    <a:pt x="812" y="0"/>
                  </a:lnTo>
                  <a:lnTo>
                    <a:pt x="804" y="0"/>
                  </a:lnTo>
                  <a:lnTo>
                    <a:pt x="804" y="0"/>
                  </a:lnTo>
                  <a:close/>
                  <a:moveTo>
                    <a:pt x="827" y="926"/>
                  </a:moveTo>
                  <a:lnTo>
                    <a:pt x="827" y="926"/>
                  </a:lnTo>
                  <a:lnTo>
                    <a:pt x="826" y="931"/>
                  </a:lnTo>
                  <a:lnTo>
                    <a:pt x="825" y="936"/>
                  </a:lnTo>
                  <a:lnTo>
                    <a:pt x="823" y="941"/>
                  </a:lnTo>
                  <a:lnTo>
                    <a:pt x="820" y="945"/>
                  </a:lnTo>
                  <a:lnTo>
                    <a:pt x="816" y="948"/>
                  </a:lnTo>
                  <a:lnTo>
                    <a:pt x="812" y="951"/>
                  </a:lnTo>
                  <a:lnTo>
                    <a:pt x="808" y="952"/>
                  </a:lnTo>
                  <a:lnTo>
                    <a:pt x="804" y="953"/>
                  </a:lnTo>
                  <a:lnTo>
                    <a:pt x="88" y="953"/>
                  </a:lnTo>
                  <a:lnTo>
                    <a:pt x="88" y="953"/>
                  </a:lnTo>
                  <a:lnTo>
                    <a:pt x="83" y="952"/>
                  </a:lnTo>
                  <a:lnTo>
                    <a:pt x="78" y="951"/>
                  </a:lnTo>
                  <a:lnTo>
                    <a:pt x="74" y="948"/>
                  </a:lnTo>
                  <a:lnTo>
                    <a:pt x="71" y="945"/>
                  </a:lnTo>
                  <a:lnTo>
                    <a:pt x="68" y="941"/>
                  </a:lnTo>
                  <a:lnTo>
                    <a:pt x="65" y="936"/>
                  </a:lnTo>
                  <a:lnTo>
                    <a:pt x="64" y="931"/>
                  </a:lnTo>
                  <a:lnTo>
                    <a:pt x="63" y="926"/>
                  </a:lnTo>
                  <a:lnTo>
                    <a:pt x="63" y="795"/>
                  </a:lnTo>
                  <a:lnTo>
                    <a:pt x="827" y="795"/>
                  </a:lnTo>
                  <a:lnTo>
                    <a:pt x="827" y="926"/>
                  </a:lnTo>
                  <a:close/>
                  <a:moveTo>
                    <a:pt x="827" y="730"/>
                  </a:moveTo>
                  <a:lnTo>
                    <a:pt x="63" y="730"/>
                  </a:lnTo>
                  <a:lnTo>
                    <a:pt x="63" y="189"/>
                  </a:lnTo>
                  <a:lnTo>
                    <a:pt x="827" y="189"/>
                  </a:lnTo>
                  <a:lnTo>
                    <a:pt x="827" y="730"/>
                  </a:lnTo>
                  <a:close/>
                  <a:moveTo>
                    <a:pt x="827" y="126"/>
                  </a:moveTo>
                  <a:lnTo>
                    <a:pt x="63" y="126"/>
                  </a:lnTo>
                  <a:lnTo>
                    <a:pt x="63" y="91"/>
                  </a:lnTo>
                  <a:lnTo>
                    <a:pt x="63" y="91"/>
                  </a:lnTo>
                  <a:lnTo>
                    <a:pt x="64" y="85"/>
                  </a:lnTo>
                  <a:lnTo>
                    <a:pt x="65" y="80"/>
                  </a:lnTo>
                  <a:lnTo>
                    <a:pt x="68" y="75"/>
                  </a:lnTo>
                  <a:lnTo>
                    <a:pt x="71" y="70"/>
                  </a:lnTo>
                  <a:lnTo>
                    <a:pt x="74" y="67"/>
                  </a:lnTo>
                  <a:lnTo>
                    <a:pt x="78" y="65"/>
                  </a:lnTo>
                  <a:lnTo>
                    <a:pt x="83" y="63"/>
                  </a:lnTo>
                  <a:lnTo>
                    <a:pt x="88" y="63"/>
                  </a:lnTo>
                  <a:lnTo>
                    <a:pt x="804" y="63"/>
                  </a:lnTo>
                  <a:lnTo>
                    <a:pt x="804" y="63"/>
                  </a:lnTo>
                  <a:lnTo>
                    <a:pt x="808" y="63"/>
                  </a:lnTo>
                  <a:lnTo>
                    <a:pt x="812" y="65"/>
                  </a:lnTo>
                  <a:lnTo>
                    <a:pt x="816" y="67"/>
                  </a:lnTo>
                  <a:lnTo>
                    <a:pt x="820" y="70"/>
                  </a:lnTo>
                  <a:lnTo>
                    <a:pt x="823" y="75"/>
                  </a:lnTo>
                  <a:lnTo>
                    <a:pt x="825" y="80"/>
                  </a:lnTo>
                  <a:lnTo>
                    <a:pt x="826" y="85"/>
                  </a:lnTo>
                  <a:lnTo>
                    <a:pt x="827" y="91"/>
                  </a:lnTo>
                  <a:lnTo>
                    <a:pt x="827" y="126"/>
                  </a:lnTo>
                  <a:close/>
                  <a:moveTo>
                    <a:pt x="445" y="921"/>
                  </a:moveTo>
                  <a:lnTo>
                    <a:pt x="445" y="921"/>
                  </a:lnTo>
                  <a:lnTo>
                    <a:pt x="455" y="920"/>
                  </a:lnTo>
                  <a:lnTo>
                    <a:pt x="463" y="918"/>
                  </a:lnTo>
                  <a:lnTo>
                    <a:pt x="472" y="914"/>
                  </a:lnTo>
                  <a:lnTo>
                    <a:pt x="480" y="907"/>
                  </a:lnTo>
                  <a:lnTo>
                    <a:pt x="485" y="901"/>
                  </a:lnTo>
                  <a:lnTo>
                    <a:pt x="489" y="892"/>
                  </a:lnTo>
                  <a:lnTo>
                    <a:pt x="492" y="884"/>
                  </a:lnTo>
                  <a:lnTo>
                    <a:pt x="494" y="874"/>
                  </a:lnTo>
                  <a:lnTo>
                    <a:pt x="494" y="874"/>
                  </a:lnTo>
                  <a:lnTo>
                    <a:pt x="492" y="864"/>
                  </a:lnTo>
                  <a:lnTo>
                    <a:pt x="489" y="855"/>
                  </a:lnTo>
                  <a:lnTo>
                    <a:pt x="485" y="847"/>
                  </a:lnTo>
                  <a:lnTo>
                    <a:pt x="480" y="840"/>
                  </a:lnTo>
                  <a:lnTo>
                    <a:pt x="472" y="834"/>
                  </a:lnTo>
                  <a:lnTo>
                    <a:pt x="463" y="830"/>
                  </a:lnTo>
                  <a:lnTo>
                    <a:pt x="455" y="827"/>
                  </a:lnTo>
                  <a:lnTo>
                    <a:pt x="445" y="826"/>
                  </a:lnTo>
                  <a:lnTo>
                    <a:pt x="445" y="826"/>
                  </a:lnTo>
                  <a:lnTo>
                    <a:pt x="436" y="827"/>
                  </a:lnTo>
                  <a:lnTo>
                    <a:pt x="427" y="830"/>
                  </a:lnTo>
                  <a:lnTo>
                    <a:pt x="418" y="834"/>
                  </a:lnTo>
                  <a:lnTo>
                    <a:pt x="412" y="840"/>
                  </a:lnTo>
                  <a:lnTo>
                    <a:pt x="406" y="847"/>
                  </a:lnTo>
                  <a:lnTo>
                    <a:pt x="401" y="855"/>
                  </a:lnTo>
                  <a:lnTo>
                    <a:pt x="399" y="864"/>
                  </a:lnTo>
                  <a:lnTo>
                    <a:pt x="398" y="874"/>
                  </a:lnTo>
                  <a:lnTo>
                    <a:pt x="398" y="874"/>
                  </a:lnTo>
                  <a:lnTo>
                    <a:pt x="399" y="884"/>
                  </a:lnTo>
                  <a:lnTo>
                    <a:pt x="401" y="892"/>
                  </a:lnTo>
                  <a:lnTo>
                    <a:pt x="406" y="901"/>
                  </a:lnTo>
                  <a:lnTo>
                    <a:pt x="412" y="907"/>
                  </a:lnTo>
                  <a:lnTo>
                    <a:pt x="418" y="914"/>
                  </a:lnTo>
                  <a:lnTo>
                    <a:pt x="427" y="918"/>
                  </a:lnTo>
                  <a:lnTo>
                    <a:pt x="436" y="920"/>
                  </a:lnTo>
                  <a:lnTo>
                    <a:pt x="445" y="921"/>
                  </a:lnTo>
                  <a:lnTo>
                    <a:pt x="445" y="92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3" name="Freeform 61"/>
            <p:cNvSpPr>
              <a:spLocks noEditPoints="1"/>
            </p:cNvSpPr>
            <p:nvPr/>
          </p:nvSpPr>
          <p:spPr bwMode="auto">
            <a:xfrm>
              <a:off x="4134095" y="4440968"/>
              <a:ext cx="291022" cy="291022"/>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4" name="Freeform 62"/>
            <p:cNvSpPr>
              <a:spLocks noEditPoints="1"/>
            </p:cNvSpPr>
            <p:nvPr/>
          </p:nvSpPr>
          <p:spPr bwMode="auto">
            <a:xfrm>
              <a:off x="1109759" y="2105626"/>
              <a:ext cx="292455" cy="292455"/>
            </a:xfrm>
            <a:custGeom>
              <a:avLst/>
              <a:gdLst>
                <a:gd name="T0" fmla="*/ 986 w 1019"/>
                <a:gd name="T1" fmla="*/ 0 h 1018"/>
                <a:gd name="T2" fmla="*/ 793 w 1019"/>
                <a:gd name="T3" fmla="*/ 118 h 1018"/>
                <a:gd name="T4" fmla="*/ 758 w 1019"/>
                <a:gd name="T5" fmla="*/ 97 h 1018"/>
                <a:gd name="T6" fmla="*/ 711 w 1019"/>
                <a:gd name="T7" fmla="*/ 97 h 1018"/>
                <a:gd name="T8" fmla="*/ 478 w 1019"/>
                <a:gd name="T9" fmla="*/ 315 h 1018"/>
                <a:gd name="T10" fmla="*/ 457 w 1019"/>
                <a:gd name="T11" fmla="*/ 349 h 1018"/>
                <a:gd name="T12" fmla="*/ 455 w 1019"/>
                <a:gd name="T13" fmla="*/ 390 h 1018"/>
                <a:gd name="T14" fmla="*/ 478 w 1019"/>
                <a:gd name="T15" fmla="*/ 432 h 1018"/>
                <a:gd name="T16" fmla="*/ 420 w 1019"/>
                <a:gd name="T17" fmla="*/ 467 h 1018"/>
                <a:gd name="T18" fmla="*/ 375 w 1019"/>
                <a:gd name="T19" fmla="*/ 453 h 1018"/>
                <a:gd name="T20" fmla="*/ 329 w 1019"/>
                <a:gd name="T21" fmla="*/ 467 h 1018"/>
                <a:gd name="T22" fmla="*/ 108 w 1019"/>
                <a:gd name="T23" fmla="*/ 688 h 1018"/>
                <a:gd name="T24" fmla="*/ 94 w 1019"/>
                <a:gd name="T25" fmla="*/ 733 h 1018"/>
                <a:gd name="T26" fmla="*/ 108 w 1019"/>
                <a:gd name="T27" fmla="*/ 780 h 1018"/>
                <a:gd name="T28" fmla="*/ 6 w 1019"/>
                <a:gd name="T29" fmla="*/ 968 h 1018"/>
                <a:gd name="T30" fmla="*/ 6 w 1019"/>
                <a:gd name="T31" fmla="*/ 1004 h 1018"/>
                <a:gd name="T32" fmla="*/ 33 w 1019"/>
                <a:gd name="T33" fmla="*/ 1018 h 1018"/>
                <a:gd name="T34" fmla="*/ 195 w 1019"/>
                <a:gd name="T35" fmla="*/ 869 h 1018"/>
                <a:gd name="T36" fmla="*/ 253 w 1019"/>
                <a:gd name="T37" fmla="*/ 918 h 1018"/>
                <a:gd name="T38" fmla="*/ 293 w 1019"/>
                <a:gd name="T39" fmla="*/ 924 h 1018"/>
                <a:gd name="T40" fmla="*/ 337 w 1019"/>
                <a:gd name="T41" fmla="*/ 906 h 1018"/>
                <a:gd name="T42" fmla="*/ 556 w 1019"/>
                <a:gd name="T43" fmla="*/ 682 h 1018"/>
                <a:gd name="T44" fmla="*/ 565 w 1019"/>
                <a:gd name="T45" fmla="*/ 636 h 1018"/>
                <a:gd name="T46" fmla="*/ 547 w 1019"/>
                <a:gd name="T47" fmla="*/ 592 h 1018"/>
                <a:gd name="T48" fmla="*/ 592 w 1019"/>
                <a:gd name="T49" fmla="*/ 546 h 1018"/>
                <a:gd name="T50" fmla="*/ 637 w 1019"/>
                <a:gd name="T51" fmla="*/ 564 h 1018"/>
                <a:gd name="T52" fmla="*/ 676 w 1019"/>
                <a:gd name="T53" fmla="*/ 559 h 1018"/>
                <a:gd name="T54" fmla="*/ 901 w 1019"/>
                <a:gd name="T55" fmla="*/ 343 h 1018"/>
                <a:gd name="T56" fmla="*/ 923 w 1019"/>
                <a:gd name="T57" fmla="*/ 300 h 1018"/>
                <a:gd name="T58" fmla="*/ 919 w 1019"/>
                <a:gd name="T59" fmla="*/ 253 h 1018"/>
                <a:gd name="T60" fmla="*/ 1009 w 1019"/>
                <a:gd name="T61" fmla="*/ 54 h 1018"/>
                <a:gd name="T62" fmla="*/ 1018 w 1019"/>
                <a:gd name="T63" fmla="*/ 25 h 1018"/>
                <a:gd name="T64" fmla="*/ 298 w 1019"/>
                <a:gd name="T65" fmla="*/ 855 h 1018"/>
                <a:gd name="T66" fmla="*/ 280 w 1019"/>
                <a:gd name="T67" fmla="*/ 860 h 1018"/>
                <a:gd name="T68" fmla="*/ 315 w 1019"/>
                <a:gd name="T69" fmla="*/ 748 h 1018"/>
                <a:gd name="T70" fmla="*/ 322 w 1019"/>
                <a:gd name="T71" fmla="*/ 714 h 1018"/>
                <a:gd name="T72" fmla="*/ 299 w 1019"/>
                <a:gd name="T73" fmla="*/ 695 h 1018"/>
                <a:gd name="T74" fmla="*/ 195 w 1019"/>
                <a:gd name="T75" fmla="*/ 779 h 1018"/>
                <a:gd name="T76" fmla="*/ 158 w 1019"/>
                <a:gd name="T77" fmla="*/ 733 h 1018"/>
                <a:gd name="T78" fmla="*/ 361 w 1019"/>
                <a:gd name="T79" fmla="*/ 522 h 1018"/>
                <a:gd name="T80" fmla="*/ 378 w 1019"/>
                <a:gd name="T81" fmla="*/ 517 h 1018"/>
                <a:gd name="T82" fmla="*/ 352 w 1019"/>
                <a:gd name="T83" fmla="*/ 621 h 1018"/>
                <a:gd name="T84" fmla="*/ 345 w 1019"/>
                <a:gd name="T85" fmla="*/ 656 h 1018"/>
                <a:gd name="T86" fmla="*/ 368 w 1019"/>
                <a:gd name="T87" fmla="*/ 676 h 1018"/>
                <a:gd name="T88" fmla="*/ 397 w 1019"/>
                <a:gd name="T89" fmla="*/ 666 h 1018"/>
                <a:gd name="T90" fmla="*/ 501 w 1019"/>
                <a:gd name="T91" fmla="*/ 640 h 1018"/>
                <a:gd name="T92" fmla="*/ 496 w 1019"/>
                <a:gd name="T93" fmla="*/ 657 h 1018"/>
                <a:gd name="T94" fmla="*/ 648 w 1019"/>
                <a:gd name="T95" fmla="*/ 501 h 1018"/>
                <a:gd name="T96" fmla="*/ 599 w 1019"/>
                <a:gd name="T97" fmla="*/ 464 h 1018"/>
                <a:gd name="T98" fmla="*/ 676 w 1019"/>
                <a:gd name="T99" fmla="*/ 374 h 1018"/>
                <a:gd name="T100" fmla="*/ 662 w 1019"/>
                <a:gd name="T101" fmla="*/ 347 h 1018"/>
                <a:gd name="T102" fmla="*/ 627 w 1019"/>
                <a:gd name="T103" fmla="*/ 347 h 1018"/>
                <a:gd name="T104" fmla="*/ 519 w 1019"/>
                <a:gd name="T105" fmla="*/ 382 h 1018"/>
                <a:gd name="T106" fmla="*/ 521 w 1019"/>
                <a:gd name="T107" fmla="*/ 363 h 1018"/>
                <a:gd name="T108" fmla="*/ 731 w 1019"/>
                <a:gd name="T109" fmla="*/ 157 h 1018"/>
                <a:gd name="T110" fmla="*/ 748 w 1019"/>
                <a:gd name="T111" fmla="*/ 163 h 1018"/>
                <a:gd name="T112" fmla="*/ 696 w 1019"/>
                <a:gd name="T113" fmla="*/ 286 h 1018"/>
                <a:gd name="T114" fmla="*/ 704 w 1019"/>
                <a:gd name="T115" fmla="*/ 314 h 1018"/>
                <a:gd name="T116" fmla="*/ 732 w 1019"/>
                <a:gd name="T117" fmla="*/ 324 h 1018"/>
                <a:gd name="T118" fmla="*/ 856 w 1019"/>
                <a:gd name="T119" fmla="*/ 270 h 1018"/>
                <a:gd name="T120" fmla="*/ 860 w 1019"/>
                <a:gd name="T121" fmla="*/ 291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9" h="1018">
                  <a:moveTo>
                    <a:pt x="1009" y="9"/>
                  </a:moveTo>
                  <a:lnTo>
                    <a:pt x="1009" y="9"/>
                  </a:lnTo>
                  <a:lnTo>
                    <a:pt x="1004" y="5"/>
                  </a:lnTo>
                  <a:lnTo>
                    <a:pt x="998" y="3"/>
                  </a:lnTo>
                  <a:lnTo>
                    <a:pt x="993" y="1"/>
                  </a:lnTo>
                  <a:lnTo>
                    <a:pt x="986" y="0"/>
                  </a:lnTo>
                  <a:lnTo>
                    <a:pt x="980" y="1"/>
                  </a:lnTo>
                  <a:lnTo>
                    <a:pt x="975" y="3"/>
                  </a:lnTo>
                  <a:lnTo>
                    <a:pt x="969" y="5"/>
                  </a:lnTo>
                  <a:lnTo>
                    <a:pt x="964" y="9"/>
                  </a:lnTo>
                  <a:lnTo>
                    <a:pt x="824" y="149"/>
                  </a:lnTo>
                  <a:lnTo>
                    <a:pt x="793" y="118"/>
                  </a:lnTo>
                  <a:lnTo>
                    <a:pt x="793" y="118"/>
                  </a:lnTo>
                  <a:lnTo>
                    <a:pt x="787" y="112"/>
                  </a:lnTo>
                  <a:lnTo>
                    <a:pt x="780" y="107"/>
                  </a:lnTo>
                  <a:lnTo>
                    <a:pt x="773" y="104"/>
                  </a:lnTo>
                  <a:lnTo>
                    <a:pt x="765" y="100"/>
                  </a:lnTo>
                  <a:lnTo>
                    <a:pt x="758" y="97"/>
                  </a:lnTo>
                  <a:lnTo>
                    <a:pt x="750" y="95"/>
                  </a:lnTo>
                  <a:lnTo>
                    <a:pt x="743" y="94"/>
                  </a:lnTo>
                  <a:lnTo>
                    <a:pt x="734" y="94"/>
                  </a:lnTo>
                  <a:lnTo>
                    <a:pt x="727" y="94"/>
                  </a:lnTo>
                  <a:lnTo>
                    <a:pt x="718" y="95"/>
                  </a:lnTo>
                  <a:lnTo>
                    <a:pt x="711" y="97"/>
                  </a:lnTo>
                  <a:lnTo>
                    <a:pt x="703" y="100"/>
                  </a:lnTo>
                  <a:lnTo>
                    <a:pt x="696" y="104"/>
                  </a:lnTo>
                  <a:lnTo>
                    <a:pt x="688" y="107"/>
                  </a:lnTo>
                  <a:lnTo>
                    <a:pt x="682" y="112"/>
                  </a:lnTo>
                  <a:lnTo>
                    <a:pt x="676" y="118"/>
                  </a:lnTo>
                  <a:lnTo>
                    <a:pt x="478" y="315"/>
                  </a:lnTo>
                  <a:lnTo>
                    <a:pt x="478" y="315"/>
                  </a:lnTo>
                  <a:lnTo>
                    <a:pt x="472" y="321"/>
                  </a:lnTo>
                  <a:lnTo>
                    <a:pt x="467" y="328"/>
                  </a:lnTo>
                  <a:lnTo>
                    <a:pt x="464" y="335"/>
                  </a:lnTo>
                  <a:lnTo>
                    <a:pt x="460" y="342"/>
                  </a:lnTo>
                  <a:lnTo>
                    <a:pt x="457" y="349"/>
                  </a:lnTo>
                  <a:lnTo>
                    <a:pt x="455" y="358"/>
                  </a:lnTo>
                  <a:lnTo>
                    <a:pt x="454" y="365"/>
                  </a:lnTo>
                  <a:lnTo>
                    <a:pt x="454" y="374"/>
                  </a:lnTo>
                  <a:lnTo>
                    <a:pt x="454" y="374"/>
                  </a:lnTo>
                  <a:lnTo>
                    <a:pt x="454" y="383"/>
                  </a:lnTo>
                  <a:lnTo>
                    <a:pt x="455" y="390"/>
                  </a:lnTo>
                  <a:lnTo>
                    <a:pt x="457" y="398"/>
                  </a:lnTo>
                  <a:lnTo>
                    <a:pt x="460" y="405"/>
                  </a:lnTo>
                  <a:lnTo>
                    <a:pt x="464" y="413"/>
                  </a:lnTo>
                  <a:lnTo>
                    <a:pt x="467" y="420"/>
                  </a:lnTo>
                  <a:lnTo>
                    <a:pt x="472" y="427"/>
                  </a:lnTo>
                  <a:lnTo>
                    <a:pt x="478" y="432"/>
                  </a:lnTo>
                  <a:lnTo>
                    <a:pt x="510" y="464"/>
                  </a:lnTo>
                  <a:lnTo>
                    <a:pt x="465" y="509"/>
                  </a:lnTo>
                  <a:lnTo>
                    <a:pt x="433" y="477"/>
                  </a:lnTo>
                  <a:lnTo>
                    <a:pt x="433" y="477"/>
                  </a:lnTo>
                  <a:lnTo>
                    <a:pt x="427" y="472"/>
                  </a:lnTo>
                  <a:lnTo>
                    <a:pt x="420" y="467"/>
                  </a:lnTo>
                  <a:lnTo>
                    <a:pt x="413" y="463"/>
                  </a:lnTo>
                  <a:lnTo>
                    <a:pt x="406" y="460"/>
                  </a:lnTo>
                  <a:lnTo>
                    <a:pt x="398" y="458"/>
                  </a:lnTo>
                  <a:lnTo>
                    <a:pt x="391" y="456"/>
                  </a:lnTo>
                  <a:lnTo>
                    <a:pt x="382" y="455"/>
                  </a:lnTo>
                  <a:lnTo>
                    <a:pt x="375" y="453"/>
                  </a:lnTo>
                  <a:lnTo>
                    <a:pt x="366" y="455"/>
                  </a:lnTo>
                  <a:lnTo>
                    <a:pt x="359" y="456"/>
                  </a:lnTo>
                  <a:lnTo>
                    <a:pt x="351" y="458"/>
                  </a:lnTo>
                  <a:lnTo>
                    <a:pt x="343" y="460"/>
                  </a:lnTo>
                  <a:lnTo>
                    <a:pt x="336" y="463"/>
                  </a:lnTo>
                  <a:lnTo>
                    <a:pt x="329" y="467"/>
                  </a:lnTo>
                  <a:lnTo>
                    <a:pt x="322" y="472"/>
                  </a:lnTo>
                  <a:lnTo>
                    <a:pt x="316" y="477"/>
                  </a:lnTo>
                  <a:lnTo>
                    <a:pt x="118" y="676"/>
                  </a:lnTo>
                  <a:lnTo>
                    <a:pt x="118" y="676"/>
                  </a:lnTo>
                  <a:lnTo>
                    <a:pt x="113" y="682"/>
                  </a:lnTo>
                  <a:lnTo>
                    <a:pt x="108" y="688"/>
                  </a:lnTo>
                  <a:lnTo>
                    <a:pt x="103" y="695"/>
                  </a:lnTo>
                  <a:lnTo>
                    <a:pt x="100" y="702"/>
                  </a:lnTo>
                  <a:lnTo>
                    <a:pt x="97" y="710"/>
                  </a:lnTo>
                  <a:lnTo>
                    <a:pt x="96" y="718"/>
                  </a:lnTo>
                  <a:lnTo>
                    <a:pt x="95" y="726"/>
                  </a:lnTo>
                  <a:lnTo>
                    <a:pt x="94" y="733"/>
                  </a:lnTo>
                  <a:lnTo>
                    <a:pt x="95" y="742"/>
                  </a:lnTo>
                  <a:lnTo>
                    <a:pt x="96" y="750"/>
                  </a:lnTo>
                  <a:lnTo>
                    <a:pt x="97" y="757"/>
                  </a:lnTo>
                  <a:lnTo>
                    <a:pt x="100" y="765"/>
                  </a:lnTo>
                  <a:lnTo>
                    <a:pt x="103" y="772"/>
                  </a:lnTo>
                  <a:lnTo>
                    <a:pt x="108" y="780"/>
                  </a:lnTo>
                  <a:lnTo>
                    <a:pt x="113" y="786"/>
                  </a:lnTo>
                  <a:lnTo>
                    <a:pt x="118" y="792"/>
                  </a:lnTo>
                  <a:lnTo>
                    <a:pt x="150" y="824"/>
                  </a:lnTo>
                  <a:lnTo>
                    <a:pt x="10" y="963"/>
                  </a:lnTo>
                  <a:lnTo>
                    <a:pt x="10" y="963"/>
                  </a:lnTo>
                  <a:lnTo>
                    <a:pt x="6" y="968"/>
                  </a:lnTo>
                  <a:lnTo>
                    <a:pt x="3" y="974"/>
                  </a:lnTo>
                  <a:lnTo>
                    <a:pt x="1" y="980"/>
                  </a:lnTo>
                  <a:lnTo>
                    <a:pt x="0" y="986"/>
                  </a:lnTo>
                  <a:lnTo>
                    <a:pt x="1" y="992"/>
                  </a:lnTo>
                  <a:lnTo>
                    <a:pt x="3" y="997"/>
                  </a:lnTo>
                  <a:lnTo>
                    <a:pt x="6" y="1004"/>
                  </a:lnTo>
                  <a:lnTo>
                    <a:pt x="10" y="1008"/>
                  </a:lnTo>
                  <a:lnTo>
                    <a:pt x="10" y="1008"/>
                  </a:lnTo>
                  <a:lnTo>
                    <a:pt x="15" y="1012"/>
                  </a:lnTo>
                  <a:lnTo>
                    <a:pt x="21" y="1016"/>
                  </a:lnTo>
                  <a:lnTo>
                    <a:pt x="26" y="1017"/>
                  </a:lnTo>
                  <a:lnTo>
                    <a:pt x="33" y="1018"/>
                  </a:lnTo>
                  <a:lnTo>
                    <a:pt x="33" y="1018"/>
                  </a:lnTo>
                  <a:lnTo>
                    <a:pt x="39" y="1017"/>
                  </a:lnTo>
                  <a:lnTo>
                    <a:pt x="44" y="1016"/>
                  </a:lnTo>
                  <a:lnTo>
                    <a:pt x="50" y="1012"/>
                  </a:lnTo>
                  <a:lnTo>
                    <a:pt x="55" y="1008"/>
                  </a:lnTo>
                  <a:lnTo>
                    <a:pt x="195" y="869"/>
                  </a:lnTo>
                  <a:lnTo>
                    <a:pt x="226" y="900"/>
                  </a:lnTo>
                  <a:lnTo>
                    <a:pt x="226" y="900"/>
                  </a:lnTo>
                  <a:lnTo>
                    <a:pt x="232" y="906"/>
                  </a:lnTo>
                  <a:lnTo>
                    <a:pt x="239" y="911"/>
                  </a:lnTo>
                  <a:lnTo>
                    <a:pt x="246" y="915"/>
                  </a:lnTo>
                  <a:lnTo>
                    <a:pt x="253" y="918"/>
                  </a:lnTo>
                  <a:lnTo>
                    <a:pt x="260" y="921"/>
                  </a:lnTo>
                  <a:lnTo>
                    <a:pt x="269" y="922"/>
                  </a:lnTo>
                  <a:lnTo>
                    <a:pt x="276" y="924"/>
                  </a:lnTo>
                  <a:lnTo>
                    <a:pt x="285" y="924"/>
                  </a:lnTo>
                  <a:lnTo>
                    <a:pt x="285" y="924"/>
                  </a:lnTo>
                  <a:lnTo>
                    <a:pt x="293" y="924"/>
                  </a:lnTo>
                  <a:lnTo>
                    <a:pt x="301" y="922"/>
                  </a:lnTo>
                  <a:lnTo>
                    <a:pt x="308" y="921"/>
                  </a:lnTo>
                  <a:lnTo>
                    <a:pt x="316" y="918"/>
                  </a:lnTo>
                  <a:lnTo>
                    <a:pt x="323" y="915"/>
                  </a:lnTo>
                  <a:lnTo>
                    <a:pt x="331" y="911"/>
                  </a:lnTo>
                  <a:lnTo>
                    <a:pt x="337" y="906"/>
                  </a:lnTo>
                  <a:lnTo>
                    <a:pt x="343" y="900"/>
                  </a:lnTo>
                  <a:lnTo>
                    <a:pt x="541" y="702"/>
                  </a:lnTo>
                  <a:lnTo>
                    <a:pt x="541" y="702"/>
                  </a:lnTo>
                  <a:lnTo>
                    <a:pt x="547" y="696"/>
                  </a:lnTo>
                  <a:lnTo>
                    <a:pt x="552" y="689"/>
                  </a:lnTo>
                  <a:lnTo>
                    <a:pt x="556" y="682"/>
                  </a:lnTo>
                  <a:lnTo>
                    <a:pt x="559" y="674"/>
                  </a:lnTo>
                  <a:lnTo>
                    <a:pt x="562" y="667"/>
                  </a:lnTo>
                  <a:lnTo>
                    <a:pt x="564" y="659"/>
                  </a:lnTo>
                  <a:lnTo>
                    <a:pt x="565" y="652"/>
                  </a:lnTo>
                  <a:lnTo>
                    <a:pt x="565" y="643"/>
                  </a:lnTo>
                  <a:lnTo>
                    <a:pt x="565" y="636"/>
                  </a:lnTo>
                  <a:lnTo>
                    <a:pt x="564" y="628"/>
                  </a:lnTo>
                  <a:lnTo>
                    <a:pt x="562" y="620"/>
                  </a:lnTo>
                  <a:lnTo>
                    <a:pt x="559" y="612"/>
                  </a:lnTo>
                  <a:lnTo>
                    <a:pt x="556" y="606"/>
                  </a:lnTo>
                  <a:lnTo>
                    <a:pt x="552" y="598"/>
                  </a:lnTo>
                  <a:lnTo>
                    <a:pt x="547" y="592"/>
                  </a:lnTo>
                  <a:lnTo>
                    <a:pt x="541" y="585"/>
                  </a:lnTo>
                  <a:lnTo>
                    <a:pt x="510" y="554"/>
                  </a:lnTo>
                  <a:lnTo>
                    <a:pt x="554" y="509"/>
                  </a:lnTo>
                  <a:lnTo>
                    <a:pt x="586" y="540"/>
                  </a:lnTo>
                  <a:lnTo>
                    <a:pt x="586" y="540"/>
                  </a:lnTo>
                  <a:lnTo>
                    <a:pt x="592" y="546"/>
                  </a:lnTo>
                  <a:lnTo>
                    <a:pt x="599" y="551"/>
                  </a:lnTo>
                  <a:lnTo>
                    <a:pt x="606" y="555"/>
                  </a:lnTo>
                  <a:lnTo>
                    <a:pt x="613" y="559"/>
                  </a:lnTo>
                  <a:lnTo>
                    <a:pt x="621" y="561"/>
                  </a:lnTo>
                  <a:lnTo>
                    <a:pt x="628" y="563"/>
                  </a:lnTo>
                  <a:lnTo>
                    <a:pt x="637" y="564"/>
                  </a:lnTo>
                  <a:lnTo>
                    <a:pt x="644" y="565"/>
                  </a:lnTo>
                  <a:lnTo>
                    <a:pt x="644" y="565"/>
                  </a:lnTo>
                  <a:lnTo>
                    <a:pt x="653" y="564"/>
                  </a:lnTo>
                  <a:lnTo>
                    <a:pt x="660" y="563"/>
                  </a:lnTo>
                  <a:lnTo>
                    <a:pt x="669" y="561"/>
                  </a:lnTo>
                  <a:lnTo>
                    <a:pt x="676" y="559"/>
                  </a:lnTo>
                  <a:lnTo>
                    <a:pt x="684" y="555"/>
                  </a:lnTo>
                  <a:lnTo>
                    <a:pt x="690" y="551"/>
                  </a:lnTo>
                  <a:lnTo>
                    <a:pt x="697" y="546"/>
                  </a:lnTo>
                  <a:lnTo>
                    <a:pt x="703" y="540"/>
                  </a:lnTo>
                  <a:lnTo>
                    <a:pt x="901" y="343"/>
                  </a:lnTo>
                  <a:lnTo>
                    <a:pt x="901" y="343"/>
                  </a:lnTo>
                  <a:lnTo>
                    <a:pt x="907" y="336"/>
                  </a:lnTo>
                  <a:lnTo>
                    <a:pt x="911" y="329"/>
                  </a:lnTo>
                  <a:lnTo>
                    <a:pt x="916" y="323"/>
                  </a:lnTo>
                  <a:lnTo>
                    <a:pt x="919" y="315"/>
                  </a:lnTo>
                  <a:lnTo>
                    <a:pt x="922" y="308"/>
                  </a:lnTo>
                  <a:lnTo>
                    <a:pt x="923" y="300"/>
                  </a:lnTo>
                  <a:lnTo>
                    <a:pt x="924" y="291"/>
                  </a:lnTo>
                  <a:lnTo>
                    <a:pt x="925" y="284"/>
                  </a:lnTo>
                  <a:lnTo>
                    <a:pt x="924" y="276"/>
                  </a:lnTo>
                  <a:lnTo>
                    <a:pt x="923" y="268"/>
                  </a:lnTo>
                  <a:lnTo>
                    <a:pt x="922" y="260"/>
                  </a:lnTo>
                  <a:lnTo>
                    <a:pt x="919" y="253"/>
                  </a:lnTo>
                  <a:lnTo>
                    <a:pt x="916" y="245"/>
                  </a:lnTo>
                  <a:lnTo>
                    <a:pt x="911" y="239"/>
                  </a:lnTo>
                  <a:lnTo>
                    <a:pt x="907" y="231"/>
                  </a:lnTo>
                  <a:lnTo>
                    <a:pt x="901" y="226"/>
                  </a:lnTo>
                  <a:lnTo>
                    <a:pt x="869" y="194"/>
                  </a:lnTo>
                  <a:lnTo>
                    <a:pt x="1009" y="54"/>
                  </a:lnTo>
                  <a:lnTo>
                    <a:pt x="1009" y="54"/>
                  </a:lnTo>
                  <a:lnTo>
                    <a:pt x="1013" y="49"/>
                  </a:lnTo>
                  <a:lnTo>
                    <a:pt x="1016" y="44"/>
                  </a:lnTo>
                  <a:lnTo>
                    <a:pt x="1018" y="38"/>
                  </a:lnTo>
                  <a:lnTo>
                    <a:pt x="1019" y="32"/>
                  </a:lnTo>
                  <a:lnTo>
                    <a:pt x="1018" y="25"/>
                  </a:lnTo>
                  <a:lnTo>
                    <a:pt x="1016" y="20"/>
                  </a:lnTo>
                  <a:lnTo>
                    <a:pt x="1013" y="15"/>
                  </a:lnTo>
                  <a:lnTo>
                    <a:pt x="1009" y="9"/>
                  </a:lnTo>
                  <a:lnTo>
                    <a:pt x="1009" y="9"/>
                  </a:lnTo>
                  <a:close/>
                  <a:moveTo>
                    <a:pt x="496" y="657"/>
                  </a:moveTo>
                  <a:lnTo>
                    <a:pt x="298" y="855"/>
                  </a:lnTo>
                  <a:lnTo>
                    <a:pt x="298" y="855"/>
                  </a:lnTo>
                  <a:lnTo>
                    <a:pt x="295" y="858"/>
                  </a:lnTo>
                  <a:lnTo>
                    <a:pt x="292" y="859"/>
                  </a:lnTo>
                  <a:lnTo>
                    <a:pt x="288" y="860"/>
                  </a:lnTo>
                  <a:lnTo>
                    <a:pt x="285" y="860"/>
                  </a:lnTo>
                  <a:lnTo>
                    <a:pt x="280" y="860"/>
                  </a:lnTo>
                  <a:lnTo>
                    <a:pt x="277" y="859"/>
                  </a:lnTo>
                  <a:lnTo>
                    <a:pt x="274" y="858"/>
                  </a:lnTo>
                  <a:lnTo>
                    <a:pt x="271" y="855"/>
                  </a:lnTo>
                  <a:lnTo>
                    <a:pt x="240" y="824"/>
                  </a:lnTo>
                  <a:lnTo>
                    <a:pt x="315" y="748"/>
                  </a:lnTo>
                  <a:lnTo>
                    <a:pt x="315" y="748"/>
                  </a:lnTo>
                  <a:lnTo>
                    <a:pt x="319" y="743"/>
                  </a:lnTo>
                  <a:lnTo>
                    <a:pt x="322" y="738"/>
                  </a:lnTo>
                  <a:lnTo>
                    <a:pt x="323" y="732"/>
                  </a:lnTo>
                  <a:lnTo>
                    <a:pt x="324" y="726"/>
                  </a:lnTo>
                  <a:lnTo>
                    <a:pt x="323" y="720"/>
                  </a:lnTo>
                  <a:lnTo>
                    <a:pt x="322" y="714"/>
                  </a:lnTo>
                  <a:lnTo>
                    <a:pt x="319" y="709"/>
                  </a:lnTo>
                  <a:lnTo>
                    <a:pt x="315" y="703"/>
                  </a:lnTo>
                  <a:lnTo>
                    <a:pt x="315" y="703"/>
                  </a:lnTo>
                  <a:lnTo>
                    <a:pt x="310" y="699"/>
                  </a:lnTo>
                  <a:lnTo>
                    <a:pt x="304" y="696"/>
                  </a:lnTo>
                  <a:lnTo>
                    <a:pt x="299" y="695"/>
                  </a:lnTo>
                  <a:lnTo>
                    <a:pt x="292" y="694"/>
                  </a:lnTo>
                  <a:lnTo>
                    <a:pt x="287" y="695"/>
                  </a:lnTo>
                  <a:lnTo>
                    <a:pt x="280" y="696"/>
                  </a:lnTo>
                  <a:lnTo>
                    <a:pt x="275" y="699"/>
                  </a:lnTo>
                  <a:lnTo>
                    <a:pt x="270" y="703"/>
                  </a:lnTo>
                  <a:lnTo>
                    <a:pt x="195" y="779"/>
                  </a:lnTo>
                  <a:lnTo>
                    <a:pt x="163" y="747"/>
                  </a:lnTo>
                  <a:lnTo>
                    <a:pt x="163" y="747"/>
                  </a:lnTo>
                  <a:lnTo>
                    <a:pt x="160" y="744"/>
                  </a:lnTo>
                  <a:lnTo>
                    <a:pt x="159" y="741"/>
                  </a:lnTo>
                  <a:lnTo>
                    <a:pt x="158" y="738"/>
                  </a:lnTo>
                  <a:lnTo>
                    <a:pt x="158" y="733"/>
                  </a:lnTo>
                  <a:lnTo>
                    <a:pt x="158" y="730"/>
                  </a:lnTo>
                  <a:lnTo>
                    <a:pt x="159" y="727"/>
                  </a:lnTo>
                  <a:lnTo>
                    <a:pt x="160" y="723"/>
                  </a:lnTo>
                  <a:lnTo>
                    <a:pt x="163" y="721"/>
                  </a:lnTo>
                  <a:lnTo>
                    <a:pt x="361" y="522"/>
                  </a:lnTo>
                  <a:lnTo>
                    <a:pt x="361" y="522"/>
                  </a:lnTo>
                  <a:lnTo>
                    <a:pt x="364" y="520"/>
                  </a:lnTo>
                  <a:lnTo>
                    <a:pt x="367" y="518"/>
                  </a:lnTo>
                  <a:lnTo>
                    <a:pt x="371" y="517"/>
                  </a:lnTo>
                  <a:lnTo>
                    <a:pt x="375" y="517"/>
                  </a:lnTo>
                  <a:lnTo>
                    <a:pt x="375" y="517"/>
                  </a:lnTo>
                  <a:lnTo>
                    <a:pt x="378" y="517"/>
                  </a:lnTo>
                  <a:lnTo>
                    <a:pt x="382" y="518"/>
                  </a:lnTo>
                  <a:lnTo>
                    <a:pt x="386" y="520"/>
                  </a:lnTo>
                  <a:lnTo>
                    <a:pt x="388" y="522"/>
                  </a:lnTo>
                  <a:lnTo>
                    <a:pt x="420" y="554"/>
                  </a:lnTo>
                  <a:lnTo>
                    <a:pt x="352" y="621"/>
                  </a:lnTo>
                  <a:lnTo>
                    <a:pt x="352" y="621"/>
                  </a:lnTo>
                  <a:lnTo>
                    <a:pt x="348" y="626"/>
                  </a:lnTo>
                  <a:lnTo>
                    <a:pt x="345" y="632"/>
                  </a:lnTo>
                  <a:lnTo>
                    <a:pt x="344" y="638"/>
                  </a:lnTo>
                  <a:lnTo>
                    <a:pt x="343" y="643"/>
                  </a:lnTo>
                  <a:lnTo>
                    <a:pt x="344" y="650"/>
                  </a:lnTo>
                  <a:lnTo>
                    <a:pt x="345" y="656"/>
                  </a:lnTo>
                  <a:lnTo>
                    <a:pt x="348" y="662"/>
                  </a:lnTo>
                  <a:lnTo>
                    <a:pt x="352" y="666"/>
                  </a:lnTo>
                  <a:lnTo>
                    <a:pt x="352" y="666"/>
                  </a:lnTo>
                  <a:lnTo>
                    <a:pt x="357" y="670"/>
                  </a:lnTo>
                  <a:lnTo>
                    <a:pt x="363" y="673"/>
                  </a:lnTo>
                  <a:lnTo>
                    <a:pt x="368" y="676"/>
                  </a:lnTo>
                  <a:lnTo>
                    <a:pt x="375" y="676"/>
                  </a:lnTo>
                  <a:lnTo>
                    <a:pt x="375" y="676"/>
                  </a:lnTo>
                  <a:lnTo>
                    <a:pt x="380" y="676"/>
                  </a:lnTo>
                  <a:lnTo>
                    <a:pt x="387" y="673"/>
                  </a:lnTo>
                  <a:lnTo>
                    <a:pt x="392" y="670"/>
                  </a:lnTo>
                  <a:lnTo>
                    <a:pt x="397" y="666"/>
                  </a:lnTo>
                  <a:lnTo>
                    <a:pt x="465" y="598"/>
                  </a:lnTo>
                  <a:lnTo>
                    <a:pt x="496" y="630"/>
                  </a:lnTo>
                  <a:lnTo>
                    <a:pt x="496" y="630"/>
                  </a:lnTo>
                  <a:lnTo>
                    <a:pt x="498" y="634"/>
                  </a:lnTo>
                  <a:lnTo>
                    <a:pt x="500" y="637"/>
                  </a:lnTo>
                  <a:lnTo>
                    <a:pt x="501" y="640"/>
                  </a:lnTo>
                  <a:lnTo>
                    <a:pt x="501" y="643"/>
                  </a:lnTo>
                  <a:lnTo>
                    <a:pt x="501" y="648"/>
                  </a:lnTo>
                  <a:lnTo>
                    <a:pt x="500" y="651"/>
                  </a:lnTo>
                  <a:lnTo>
                    <a:pt x="498" y="654"/>
                  </a:lnTo>
                  <a:lnTo>
                    <a:pt x="496" y="657"/>
                  </a:lnTo>
                  <a:lnTo>
                    <a:pt x="496" y="657"/>
                  </a:lnTo>
                  <a:close/>
                  <a:moveTo>
                    <a:pt x="856" y="298"/>
                  </a:moveTo>
                  <a:lnTo>
                    <a:pt x="658" y="495"/>
                  </a:lnTo>
                  <a:lnTo>
                    <a:pt x="658" y="495"/>
                  </a:lnTo>
                  <a:lnTo>
                    <a:pt x="655" y="497"/>
                  </a:lnTo>
                  <a:lnTo>
                    <a:pt x="652" y="500"/>
                  </a:lnTo>
                  <a:lnTo>
                    <a:pt x="648" y="501"/>
                  </a:lnTo>
                  <a:lnTo>
                    <a:pt x="644" y="501"/>
                  </a:lnTo>
                  <a:lnTo>
                    <a:pt x="641" y="501"/>
                  </a:lnTo>
                  <a:lnTo>
                    <a:pt x="638" y="500"/>
                  </a:lnTo>
                  <a:lnTo>
                    <a:pt x="633" y="497"/>
                  </a:lnTo>
                  <a:lnTo>
                    <a:pt x="631" y="495"/>
                  </a:lnTo>
                  <a:lnTo>
                    <a:pt x="599" y="464"/>
                  </a:lnTo>
                  <a:lnTo>
                    <a:pt x="667" y="397"/>
                  </a:lnTo>
                  <a:lnTo>
                    <a:pt x="667" y="397"/>
                  </a:lnTo>
                  <a:lnTo>
                    <a:pt x="671" y="391"/>
                  </a:lnTo>
                  <a:lnTo>
                    <a:pt x="674" y="386"/>
                  </a:lnTo>
                  <a:lnTo>
                    <a:pt x="675" y="380"/>
                  </a:lnTo>
                  <a:lnTo>
                    <a:pt x="676" y="374"/>
                  </a:lnTo>
                  <a:lnTo>
                    <a:pt x="675" y="368"/>
                  </a:lnTo>
                  <a:lnTo>
                    <a:pt x="674" y="362"/>
                  </a:lnTo>
                  <a:lnTo>
                    <a:pt x="671" y="357"/>
                  </a:lnTo>
                  <a:lnTo>
                    <a:pt x="667" y="352"/>
                  </a:lnTo>
                  <a:lnTo>
                    <a:pt x="667" y="352"/>
                  </a:lnTo>
                  <a:lnTo>
                    <a:pt x="662" y="347"/>
                  </a:lnTo>
                  <a:lnTo>
                    <a:pt x="656" y="344"/>
                  </a:lnTo>
                  <a:lnTo>
                    <a:pt x="651" y="343"/>
                  </a:lnTo>
                  <a:lnTo>
                    <a:pt x="644" y="342"/>
                  </a:lnTo>
                  <a:lnTo>
                    <a:pt x="639" y="343"/>
                  </a:lnTo>
                  <a:lnTo>
                    <a:pt x="632" y="344"/>
                  </a:lnTo>
                  <a:lnTo>
                    <a:pt x="627" y="347"/>
                  </a:lnTo>
                  <a:lnTo>
                    <a:pt x="622" y="352"/>
                  </a:lnTo>
                  <a:lnTo>
                    <a:pt x="554" y="419"/>
                  </a:lnTo>
                  <a:lnTo>
                    <a:pt x="523" y="387"/>
                  </a:lnTo>
                  <a:lnTo>
                    <a:pt x="523" y="387"/>
                  </a:lnTo>
                  <a:lnTo>
                    <a:pt x="521" y="385"/>
                  </a:lnTo>
                  <a:lnTo>
                    <a:pt x="519" y="382"/>
                  </a:lnTo>
                  <a:lnTo>
                    <a:pt x="518" y="377"/>
                  </a:lnTo>
                  <a:lnTo>
                    <a:pt x="518" y="374"/>
                  </a:lnTo>
                  <a:lnTo>
                    <a:pt x="518" y="374"/>
                  </a:lnTo>
                  <a:lnTo>
                    <a:pt x="518" y="370"/>
                  </a:lnTo>
                  <a:lnTo>
                    <a:pt x="519" y="367"/>
                  </a:lnTo>
                  <a:lnTo>
                    <a:pt x="521" y="363"/>
                  </a:lnTo>
                  <a:lnTo>
                    <a:pt x="523" y="360"/>
                  </a:lnTo>
                  <a:lnTo>
                    <a:pt x="721" y="163"/>
                  </a:lnTo>
                  <a:lnTo>
                    <a:pt x="721" y="163"/>
                  </a:lnTo>
                  <a:lnTo>
                    <a:pt x="724" y="161"/>
                  </a:lnTo>
                  <a:lnTo>
                    <a:pt x="727" y="158"/>
                  </a:lnTo>
                  <a:lnTo>
                    <a:pt x="731" y="157"/>
                  </a:lnTo>
                  <a:lnTo>
                    <a:pt x="734" y="157"/>
                  </a:lnTo>
                  <a:lnTo>
                    <a:pt x="734" y="157"/>
                  </a:lnTo>
                  <a:lnTo>
                    <a:pt x="739" y="157"/>
                  </a:lnTo>
                  <a:lnTo>
                    <a:pt x="742" y="158"/>
                  </a:lnTo>
                  <a:lnTo>
                    <a:pt x="745" y="161"/>
                  </a:lnTo>
                  <a:lnTo>
                    <a:pt x="748" y="163"/>
                  </a:lnTo>
                  <a:lnTo>
                    <a:pt x="779" y="194"/>
                  </a:lnTo>
                  <a:lnTo>
                    <a:pt x="704" y="269"/>
                  </a:lnTo>
                  <a:lnTo>
                    <a:pt x="704" y="269"/>
                  </a:lnTo>
                  <a:lnTo>
                    <a:pt x="700" y="274"/>
                  </a:lnTo>
                  <a:lnTo>
                    <a:pt x="697" y="280"/>
                  </a:lnTo>
                  <a:lnTo>
                    <a:pt x="696" y="286"/>
                  </a:lnTo>
                  <a:lnTo>
                    <a:pt x="695" y="291"/>
                  </a:lnTo>
                  <a:lnTo>
                    <a:pt x="696" y="298"/>
                  </a:lnTo>
                  <a:lnTo>
                    <a:pt x="697" y="304"/>
                  </a:lnTo>
                  <a:lnTo>
                    <a:pt x="700" y="310"/>
                  </a:lnTo>
                  <a:lnTo>
                    <a:pt x="704" y="314"/>
                  </a:lnTo>
                  <a:lnTo>
                    <a:pt x="704" y="314"/>
                  </a:lnTo>
                  <a:lnTo>
                    <a:pt x="709" y="318"/>
                  </a:lnTo>
                  <a:lnTo>
                    <a:pt x="715" y="321"/>
                  </a:lnTo>
                  <a:lnTo>
                    <a:pt x="720" y="324"/>
                  </a:lnTo>
                  <a:lnTo>
                    <a:pt x="727" y="324"/>
                  </a:lnTo>
                  <a:lnTo>
                    <a:pt x="727" y="324"/>
                  </a:lnTo>
                  <a:lnTo>
                    <a:pt x="732" y="324"/>
                  </a:lnTo>
                  <a:lnTo>
                    <a:pt x="739" y="321"/>
                  </a:lnTo>
                  <a:lnTo>
                    <a:pt x="744" y="318"/>
                  </a:lnTo>
                  <a:lnTo>
                    <a:pt x="749" y="314"/>
                  </a:lnTo>
                  <a:lnTo>
                    <a:pt x="824" y="239"/>
                  </a:lnTo>
                  <a:lnTo>
                    <a:pt x="856" y="270"/>
                  </a:lnTo>
                  <a:lnTo>
                    <a:pt x="856" y="270"/>
                  </a:lnTo>
                  <a:lnTo>
                    <a:pt x="859" y="273"/>
                  </a:lnTo>
                  <a:lnTo>
                    <a:pt x="860" y="276"/>
                  </a:lnTo>
                  <a:lnTo>
                    <a:pt x="861" y="281"/>
                  </a:lnTo>
                  <a:lnTo>
                    <a:pt x="861" y="284"/>
                  </a:lnTo>
                  <a:lnTo>
                    <a:pt x="861" y="287"/>
                  </a:lnTo>
                  <a:lnTo>
                    <a:pt x="860" y="291"/>
                  </a:lnTo>
                  <a:lnTo>
                    <a:pt x="859" y="295"/>
                  </a:lnTo>
                  <a:lnTo>
                    <a:pt x="856" y="298"/>
                  </a:lnTo>
                  <a:lnTo>
                    <a:pt x="856" y="29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5" name="Freeform 63"/>
            <p:cNvSpPr>
              <a:spLocks noEditPoints="1"/>
            </p:cNvSpPr>
            <p:nvPr/>
          </p:nvSpPr>
          <p:spPr bwMode="auto">
            <a:xfrm>
              <a:off x="3125983" y="3272580"/>
              <a:ext cx="292455" cy="292455"/>
            </a:xfrm>
            <a:custGeom>
              <a:avLst/>
              <a:gdLst>
                <a:gd name="T0" fmla="*/ 886 w 1018"/>
                <a:gd name="T1" fmla="*/ 634 h 1017"/>
                <a:gd name="T2" fmla="*/ 776 w 1018"/>
                <a:gd name="T3" fmla="*/ 611 h 1017"/>
                <a:gd name="T4" fmla="*/ 666 w 1018"/>
                <a:gd name="T5" fmla="*/ 642 h 1017"/>
                <a:gd name="T6" fmla="*/ 630 w 1018"/>
                <a:gd name="T7" fmla="*/ 555 h 1017"/>
                <a:gd name="T8" fmla="*/ 706 w 1018"/>
                <a:gd name="T9" fmla="*/ 536 h 1017"/>
                <a:gd name="T10" fmla="*/ 983 w 1018"/>
                <a:gd name="T11" fmla="*/ 225 h 1017"/>
                <a:gd name="T12" fmla="*/ 1018 w 1018"/>
                <a:gd name="T13" fmla="*/ 139 h 1017"/>
                <a:gd name="T14" fmla="*/ 1006 w 1018"/>
                <a:gd name="T15" fmla="*/ 61 h 1017"/>
                <a:gd name="T16" fmla="*/ 971 w 1018"/>
                <a:gd name="T17" fmla="*/ 9 h 1017"/>
                <a:gd name="T18" fmla="*/ 960 w 1018"/>
                <a:gd name="T19" fmla="*/ 2 h 1017"/>
                <a:gd name="T20" fmla="*/ 942 w 1018"/>
                <a:gd name="T21" fmla="*/ 1 h 1017"/>
                <a:gd name="T22" fmla="*/ 927 w 1018"/>
                <a:gd name="T23" fmla="*/ 9 h 1017"/>
                <a:gd name="T24" fmla="*/ 93 w 1018"/>
                <a:gd name="T25" fmla="*/ 10 h 1017"/>
                <a:gd name="T26" fmla="*/ 88 w 1018"/>
                <a:gd name="T27" fmla="*/ 6 h 1017"/>
                <a:gd name="T28" fmla="*/ 71 w 1018"/>
                <a:gd name="T29" fmla="*/ 0 h 1017"/>
                <a:gd name="T30" fmla="*/ 53 w 1018"/>
                <a:gd name="T31" fmla="*/ 6 h 1017"/>
                <a:gd name="T32" fmla="*/ 47 w 1018"/>
                <a:gd name="T33" fmla="*/ 9 h 1017"/>
                <a:gd name="T34" fmla="*/ 7 w 1018"/>
                <a:gd name="T35" fmla="*/ 75 h 1017"/>
                <a:gd name="T36" fmla="*/ 3 w 1018"/>
                <a:gd name="T37" fmla="*/ 154 h 1017"/>
                <a:gd name="T38" fmla="*/ 45 w 1018"/>
                <a:gd name="T39" fmla="*/ 234 h 1017"/>
                <a:gd name="T40" fmla="*/ 328 w 1018"/>
                <a:gd name="T41" fmla="*/ 543 h 1017"/>
                <a:gd name="T42" fmla="*/ 401 w 1018"/>
                <a:gd name="T43" fmla="*/ 554 h 1017"/>
                <a:gd name="T44" fmla="*/ 336 w 1018"/>
                <a:gd name="T45" fmla="*/ 632 h 1017"/>
                <a:gd name="T46" fmla="*/ 224 w 1018"/>
                <a:gd name="T47" fmla="*/ 611 h 1017"/>
                <a:gd name="T48" fmla="*/ 116 w 1018"/>
                <a:gd name="T49" fmla="*/ 644 h 1017"/>
                <a:gd name="T50" fmla="*/ 41 w 1018"/>
                <a:gd name="T51" fmla="*/ 716 h 1017"/>
                <a:gd name="T52" fmla="*/ 1 w 1018"/>
                <a:gd name="T53" fmla="*/ 841 h 1017"/>
                <a:gd name="T54" fmla="*/ 33 w 1018"/>
                <a:gd name="T55" fmla="*/ 969 h 1017"/>
                <a:gd name="T56" fmla="*/ 63 w 1018"/>
                <a:gd name="T57" fmla="*/ 1009 h 1017"/>
                <a:gd name="T58" fmla="*/ 73 w 1018"/>
                <a:gd name="T59" fmla="*/ 1015 h 1017"/>
                <a:gd name="T60" fmla="*/ 97 w 1018"/>
                <a:gd name="T61" fmla="*/ 1015 h 1017"/>
                <a:gd name="T62" fmla="*/ 107 w 1018"/>
                <a:gd name="T63" fmla="*/ 1008 h 1017"/>
                <a:gd name="T64" fmla="*/ 912 w 1018"/>
                <a:gd name="T65" fmla="*/ 1008 h 1017"/>
                <a:gd name="T66" fmla="*/ 919 w 1018"/>
                <a:gd name="T67" fmla="*/ 1013 h 1017"/>
                <a:gd name="T68" fmla="*/ 941 w 1018"/>
                <a:gd name="T69" fmla="*/ 1016 h 1017"/>
                <a:gd name="T70" fmla="*/ 956 w 1018"/>
                <a:gd name="T71" fmla="*/ 1009 h 1017"/>
                <a:gd name="T72" fmla="*/ 973 w 1018"/>
                <a:gd name="T73" fmla="*/ 988 h 1017"/>
                <a:gd name="T74" fmla="*/ 1018 w 1018"/>
                <a:gd name="T75" fmla="*/ 864 h 1017"/>
                <a:gd name="T76" fmla="*/ 990 w 1018"/>
                <a:gd name="T77" fmla="*/ 735 h 1017"/>
                <a:gd name="T78" fmla="*/ 946 w 1018"/>
                <a:gd name="T79" fmla="*/ 83 h 1017"/>
                <a:gd name="T80" fmla="*/ 955 w 1018"/>
                <a:gd name="T81" fmla="*/ 132 h 1017"/>
                <a:gd name="T82" fmla="*/ 932 w 1018"/>
                <a:gd name="T83" fmla="*/ 185 h 1017"/>
                <a:gd name="T84" fmla="*/ 674 w 1018"/>
                <a:gd name="T85" fmla="*/ 481 h 1017"/>
                <a:gd name="T86" fmla="*/ 587 w 1018"/>
                <a:gd name="T87" fmla="*/ 480 h 1017"/>
                <a:gd name="T88" fmla="*/ 80 w 1018"/>
                <a:gd name="T89" fmla="*/ 176 h 1017"/>
                <a:gd name="T90" fmla="*/ 64 w 1018"/>
                <a:gd name="T91" fmla="*/ 123 h 1017"/>
                <a:gd name="T92" fmla="*/ 432 w 1018"/>
                <a:gd name="T93" fmla="*/ 480 h 1017"/>
                <a:gd name="T94" fmla="*/ 360 w 1018"/>
                <a:gd name="T95" fmla="*/ 487 h 1017"/>
                <a:gd name="T96" fmla="*/ 88 w 1018"/>
                <a:gd name="T97" fmla="*/ 935 h 1017"/>
                <a:gd name="T98" fmla="*/ 65 w 1018"/>
                <a:gd name="T99" fmla="*/ 868 h 1017"/>
                <a:gd name="T100" fmla="*/ 76 w 1018"/>
                <a:gd name="T101" fmla="*/ 786 h 1017"/>
                <a:gd name="T102" fmla="*/ 115 w 1018"/>
                <a:gd name="T103" fmla="*/ 726 h 1017"/>
                <a:gd name="T104" fmla="*/ 182 w 1018"/>
                <a:gd name="T105" fmla="*/ 684 h 1017"/>
                <a:gd name="T106" fmla="*/ 259 w 1018"/>
                <a:gd name="T107" fmla="*/ 676 h 1017"/>
                <a:gd name="T108" fmla="*/ 931 w 1018"/>
                <a:gd name="T109" fmla="*/ 935 h 1017"/>
                <a:gd name="T110" fmla="*/ 761 w 1018"/>
                <a:gd name="T111" fmla="*/ 676 h 1017"/>
                <a:gd name="T112" fmla="*/ 837 w 1018"/>
                <a:gd name="T113" fmla="*/ 684 h 1017"/>
                <a:gd name="T114" fmla="*/ 904 w 1018"/>
                <a:gd name="T115" fmla="*/ 726 h 1017"/>
                <a:gd name="T116" fmla="*/ 943 w 1018"/>
                <a:gd name="T117" fmla="*/ 786 h 1017"/>
                <a:gd name="T118" fmla="*/ 954 w 1018"/>
                <a:gd name="T119" fmla="*/ 868 h 1017"/>
                <a:gd name="T120" fmla="*/ 931 w 1018"/>
                <a:gd name="T121" fmla="*/ 93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7">
                  <a:moveTo>
                    <a:pt x="950" y="681"/>
                  </a:moveTo>
                  <a:lnTo>
                    <a:pt x="950" y="681"/>
                  </a:lnTo>
                  <a:lnTo>
                    <a:pt x="934" y="667"/>
                  </a:lnTo>
                  <a:lnTo>
                    <a:pt x="919" y="655"/>
                  </a:lnTo>
                  <a:lnTo>
                    <a:pt x="903" y="644"/>
                  </a:lnTo>
                  <a:lnTo>
                    <a:pt x="886" y="634"/>
                  </a:lnTo>
                  <a:lnTo>
                    <a:pt x="869" y="627"/>
                  </a:lnTo>
                  <a:lnTo>
                    <a:pt x="851" y="620"/>
                  </a:lnTo>
                  <a:lnTo>
                    <a:pt x="833" y="616"/>
                  </a:lnTo>
                  <a:lnTo>
                    <a:pt x="813" y="613"/>
                  </a:lnTo>
                  <a:lnTo>
                    <a:pt x="795" y="611"/>
                  </a:lnTo>
                  <a:lnTo>
                    <a:pt x="776" y="611"/>
                  </a:lnTo>
                  <a:lnTo>
                    <a:pt x="756" y="612"/>
                  </a:lnTo>
                  <a:lnTo>
                    <a:pt x="738" y="615"/>
                  </a:lnTo>
                  <a:lnTo>
                    <a:pt x="719" y="619"/>
                  </a:lnTo>
                  <a:lnTo>
                    <a:pt x="701" y="626"/>
                  </a:lnTo>
                  <a:lnTo>
                    <a:pt x="683" y="632"/>
                  </a:lnTo>
                  <a:lnTo>
                    <a:pt x="666" y="642"/>
                  </a:lnTo>
                  <a:lnTo>
                    <a:pt x="578" y="545"/>
                  </a:lnTo>
                  <a:lnTo>
                    <a:pt x="578" y="545"/>
                  </a:lnTo>
                  <a:lnTo>
                    <a:pt x="591" y="550"/>
                  </a:lnTo>
                  <a:lnTo>
                    <a:pt x="604" y="552"/>
                  </a:lnTo>
                  <a:lnTo>
                    <a:pt x="617" y="554"/>
                  </a:lnTo>
                  <a:lnTo>
                    <a:pt x="630" y="555"/>
                  </a:lnTo>
                  <a:lnTo>
                    <a:pt x="630" y="555"/>
                  </a:lnTo>
                  <a:lnTo>
                    <a:pt x="646" y="554"/>
                  </a:lnTo>
                  <a:lnTo>
                    <a:pt x="661" y="552"/>
                  </a:lnTo>
                  <a:lnTo>
                    <a:pt x="676" y="547"/>
                  </a:lnTo>
                  <a:lnTo>
                    <a:pt x="691" y="542"/>
                  </a:lnTo>
                  <a:lnTo>
                    <a:pt x="706" y="536"/>
                  </a:lnTo>
                  <a:lnTo>
                    <a:pt x="720" y="527"/>
                  </a:lnTo>
                  <a:lnTo>
                    <a:pt x="733" y="517"/>
                  </a:lnTo>
                  <a:lnTo>
                    <a:pt x="746" y="506"/>
                  </a:lnTo>
                  <a:lnTo>
                    <a:pt x="972" y="236"/>
                  </a:lnTo>
                  <a:lnTo>
                    <a:pt x="972" y="236"/>
                  </a:lnTo>
                  <a:lnTo>
                    <a:pt x="983" y="225"/>
                  </a:lnTo>
                  <a:lnTo>
                    <a:pt x="992" y="212"/>
                  </a:lnTo>
                  <a:lnTo>
                    <a:pt x="1000" y="198"/>
                  </a:lnTo>
                  <a:lnTo>
                    <a:pt x="1006" y="184"/>
                  </a:lnTo>
                  <a:lnTo>
                    <a:pt x="1012" y="169"/>
                  </a:lnTo>
                  <a:lnTo>
                    <a:pt x="1016" y="154"/>
                  </a:lnTo>
                  <a:lnTo>
                    <a:pt x="1018" y="139"/>
                  </a:lnTo>
                  <a:lnTo>
                    <a:pt x="1018" y="123"/>
                  </a:lnTo>
                  <a:lnTo>
                    <a:pt x="1018" y="123"/>
                  </a:lnTo>
                  <a:lnTo>
                    <a:pt x="1018" y="106"/>
                  </a:lnTo>
                  <a:lnTo>
                    <a:pt x="1016" y="91"/>
                  </a:lnTo>
                  <a:lnTo>
                    <a:pt x="1012" y="75"/>
                  </a:lnTo>
                  <a:lnTo>
                    <a:pt x="1006" y="61"/>
                  </a:lnTo>
                  <a:lnTo>
                    <a:pt x="1000" y="47"/>
                  </a:lnTo>
                  <a:lnTo>
                    <a:pt x="992" y="34"/>
                  </a:lnTo>
                  <a:lnTo>
                    <a:pt x="983" y="21"/>
                  </a:lnTo>
                  <a:lnTo>
                    <a:pt x="972" y="9"/>
                  </a:lnTo>
                  <a:lnTo>
                    <a:pt x="972" y="9"/>
                  </a:lnTo>
                  <a:lnTo>
                    <a:pt x="971" y="9"/>
                  </a:lnTo>
                  <a:lnTo>
                    <a:pt x="971" y="9"/>
                  </a:lnTo>
                  <a:lnTo>
                    <a:pt x="971" y="8"/>
                  </a:lnTo>
                  <a:lnTo>
                    <a:pt x="971" y="8"/>
                  </a:lnTo>
                  <a:lnTo>
                    <a:pt x="966" y="6"/>
                  </a:lnTo>
                  <a:lnTo>
                    <a:pt x="966" y="6"/>
                  </a:lnTo>
                  <a:lnTo>
                    <a:pt x="960" y="2"/>
                  </a:lnTo>
                  <a:lnTo>
                    <a:pt x="960" y="2"/>
                  </a:lnTo>
                  <a:lnTo>
                    <a:pt x="955" y="1"/>
                  </a:lnTo>
                  <a:lnTo>
                    <a:pt x="955" y="1"/>
                  </a:lnTo>
                  <a:lnTo>
                    <a:pt x="948" y="0"/>
                  </a:lnTo>
                  <a:lnTo>
                    <a:pt x="948" y="0"/>
                  </a:lnTo>
                  <a:lnTo>
                    <a:pt x="942" y="1"/>
                  </a:lnTo>
                  <a:lnTo>
                    <a:pt x="942" y="1"/>
                  </a:lnTo>
                  <a:lnTo>
                    <a:pt x="937" y="2"/>
                  </a:lnTo>
                  <a:lnTo>
                    <a:pt x="937" y="2"/>
                  </a:lnTo>
                  <a:lnTo>
                    <a:pt x="931" y="7"/>
                  </a:lnTo>
                  <a:lnTo>
                    <a:pt x="931" y="7"/>
                  </a:lnTo>
                  <a:lnTo>
                    <a:pt x="927" y="9"/>
                  </a:lnTo>
                  <a:lnTo>
                    <a:pt x="927" y="9"/>
                  </a:lnTo>
                  <a:lnTo>
                    <a:pt x="927" y="10"/>
                  </a:lnTo>
                  <a:lnTo>
                    <a:pt x="927" y="10"/>
                  </a:lnTo>
                  <a:lnTo>
                    <a:pt x="926" y="10"/>
                  </a:lnTo>
                  <a:lnTo>
                    <a:pt x="510" y="469"/>
                  </a:lnTo>
                  <a:lnTo>
                    <a:pt x="93" y="10"/>
                  </a:lnTo>
                  <a:lnTo>
                    <a:pt x="93" y="10"/>
                  </a:lnTo>
                  <a:lnTo>
                    <a:pt x="92" y="10"/>
                  </a:lnTo>
                  <a:lnTo>
                    <a:pt x="92" y="10"/>
                  </a:lnTo>
                  <a:lnTo>
                    <a:pt x="92" y="9"/>
                  </a:lnTo>
                  <a:lnTo>
                    <a:pt x="92" y="9"/>
                  </a:lnTo>
                  <a:lnTo>
                    <a:pt x="88" y="6"/>
                  </a:lnTo>
                  <a:lnTo>
                    <a:pt x="88" y="6"/>
                  </a:lnTo>
                  <a:lnTo>
                    <a:pt x="83" y="2"/>
                  </a:lnTo>
                  <a:lnTo>
                    <a:pt x="83" y="2"/>
                  </a:lnTo>
                  <a:lnTo>
                    <a:pt x="76" y="1"/>
                  </a:lnTo>
                  <a:lnTo>
                    <a:pt x="76" y="1"/>
                  </a:lnTo>
                  <a:lnTo>
                    <a:pt x="71" y="0"/>
                  </a:lnTo>
                  <a:lnTo>
                    <a:pt x="71" y="0"/>
                  </a:lnTo>
                  <a:lnTo>
                    <a:pt x="64" y="1"/>
                  </a:lnTo>
                  <a:lnTo>
                    <a:pt x="64" y="1"/>
                  </a:lnTo>
                  <a:lnTo>
                    <a:pt x="59" y="2"/>
                  </a:lnTo>
                  <a:lnTo>
                    <a:pt x="59" y="2"/>
                  </a:lnTo>
                  <a:lnTo>
                    <a:pt x="53" y="6"/>
                  </a:lnTo>
                  <a:lnTo>
                    <a:pt x="53" y="6"/>
                  </a:lnTo>
                  <a:lnTo>
                    <a:pt x="48" y="8"/>
                  </a:lnTo>
                  <a:lnTo>
                    <a:pt x="48" y="8"/>
                  </a:lnTo>
                  <a:lnTo>
                    <a:pt x="48" y="9"/>
                  </a:lnTo>
                  <a:lnTo>
                    <a:pt x="48" y="9"/>
                  </a:lnTo>
                  <a:lnTo>
                    <a:pt x="47" y="9"/>
                  </a:lnTo>
                  <a:lnTo>
                    <a:pt x="47" y="9"/>
                  </a:lnTo>
                  <a:lnTo>
                    <a:pt x="36" y="21"/>
                  </a:lnTo>
                  <a:lnTo>
                    <a:pt x="27" y="34"/>
                  </a:lnTo>
                  <a:lnTo>
                    <a:pt x="19" y="47"/>
                  </a:lnTo>
                  <a:lnTo>
                    <a:pt x="13" y="61"/>
                  </a:lnTo>
                  <a:lnTo>
                    <a:pt x="7" y="75"/>
                  </a:lnTo>
                  <a:lnTo>
                    <a:pt x="3" y="91"/>
                  </a:lnTo>
                  <a:lnTo>
                    <a:pt x="1" y="106"/>
                  </a:lnTo>
                  <a:lnTo>
                    <a:pt x="0" y="123"/>
                  </a:lnTo>
                  <a:lnTo>
                    <a:pt x="0" y="123"/>
                  </a:lnTo>
                  <a:lnTo>
                    <a:pt x="1" y="139"/>
                  </a:lnTo>
                  <a:lnTo>
                    <a:pt x="3" y="154"/>
                  </a:lnTo>
                  <a:lnTo>
                    <a:pt x="7" y="169"/>
                  </a:lnTo>
                  <a:lnTo>
                    <a:pt x="13" y="184"/>
                  </a:lnTo>
                  <a:lnTo>
                    <a:pt x="18" y="198"/>
                  </a:lnTo>
                  <a:lnTo>
                    <a:pt x="27" y="211"/>
                  </a:lnTo>
                  <a:lnTo>
                    <a:pt x="35" y="222"/>
                  </a:lnTo>
                  <a:lnTo>
                    <a:pt x="45" y="234"/>
                  </a:lnTo>
                  <a:lnTo>
                    <a:pt x="276" y="508"/>
                  </a:lnTo>
                  <a:lnTo>
                    <a:pt x="276" y="508"/>
                  </a:lnTo>
                  <a:lnTo>
                    <a:pt x="288" y="518"/>
                  </a:lnTo>
                  <a:lnTo>
                    <a:pt x="300" y="528"/>
                  </a:lnTo>
                  <a:lnTo>
                    <a:pt x="314" y="537"/>
                  </a:lnTo>
                  <a:lnTo>
                    <a:pt x="328" y="543"/>
                  </a:lnTo>
                  <a:lnTo>
                    <a:pt x="343" y="549"/>
                  </a:lnTo>
                  <a:lnTo>
                    <a:pt x="358" y="552"/>
                  </a:lnTo>
                  <a:lnTo>
                    <a:pt x="373" y="554"/>
                  </a:lnTo>
                  <a:lnTo>
                    <a:pt x="388" y="555"/>
                  </a:lnTo>
                  <a:lnTo>
                    <a:pt x="388" y="555"/>
                  </a:lnTo>
                  <a:lnTo>
                    <a:pt x="401" y="554"/>
                  </a:lnTo>
                  <a:lnTo>
                    <a:pt x="415" y="552"/>
                  </a:lnTo>
                  <a:lnTo>
                    <a:pt x="428" y="550"/>
                  </a:lnTo>
                  <a:lnTo>
                    <a:pt x="441" y="545"/>
                  </a:lnTo>
                  <a:lnTo>
                    <a:pt x="353" y="642"/>
                  </a:lnTo>
                  <a:lnTo>
                    <a:pt x="353" y="642"/>
                  </a:lnTo>
                  <a:lnTo>
                    <a:pt x="336" y="632"/>
                  </a:lnTo>
                  <a:lnTo>
                    <a:pt x="319" y="626"/>
                  </a:lnTo>
                  <a:lnTo>
                    <a:pt x="300" y="619"/>
                  </a:lnTo>
                  <a:lnTo>
                    <a:pt x="281" y="615"/>
                  </a:lnTo>
                  <a:lnTo>
                    <a:pt x="263" y="612"/>
                  </a:lnTo>
                  <a:lnTo>
                    <a:pt x="244" y="611"/>
                  </a:lnTo>
                  <a:lnTo>
                    <a:pt x="224" y="611"/>
                  </a:lnTo>
                  <a:lnTo>
                    <a:pt x="206" y="613"/>
                  </a:lnTo>
                  <a:lnTo>
                    <a:pt x="187" y="616"/>
                  </a:lnTo>
                  <a:lnTo>
                    <a:pt x="168" y="620"/>
                  </a:lnTo>
                  <a:lnTo>
                    <a:pt x="150" y="627"/>
                  </a:lnTo>
                  <a:lnTo>
                    <a:pt x="133" y="634"/>
                  </a:lnTo>
                  <a:lnTo>
                    <a:pt x="116" y="644"/>
                  </a:lnTo>
                  <a:lnTo>
                    <a:pt x="100" y="655"/>
                  </a:lnTo>
                  <a:lnTo>
                    <a:pt x="85" y="667"/>
                  </a:lnTo>
                  <a:lnTo>
                    <a:pt x="70" y="681"/>
                  </a:lnTo>
                  <a:lnTo>
                    <a:pt x="70" y="681"/>
                  </a:lnTo>
                  <a:lnTo>
                    <a:pt x="54" y="698"/>
                  </a:lnTo>
                  <a:lnTo>
                    <a:pt x="41" y="716"/>
                  </a:lnTo>
                  <a:lnTo>
                    <a:pt x="29" y="735"/>
                  </a:lnTo>
                  <a:lnTo>
                    <a:pt x="19" y="756"/>
                  </a:lnTo>
                  <a:lnTo>
                    <a:pt x="12" y="777"/>
                  </a:lnTo>
                  <a:lnTo>
                    <a:pt x="5" y="797"/>
                  </a:lnTo>
                  <a:lnTo>
                    <a:pt x="2" y="820"/>
                  </a:lnTo>
                  <a:lnTo>
                    <a:pt x="1" y="841"/>
                  </a:lnTo>
                  <a:lnTo>
                    <a:pt x="1" y="864"/>
                  </a:lnTo>
                  <a:lnTo>
                    <a:pt x="3" y="885"/>
                  </a:lnTo>
                  <a:lnTo>
                    <a:pt x="7" y="908"/>
                  </a:lnTo>
                  <a:lnTo>
                    <a:pt x="14" y="928"/>
                  </a:lnTo>
                  <a:lnTo>
                    <a:pt x="22" y="950"/>
                  </a:lnTo>
                  <a:lnTo>
                    <a:pt x="33" y="969"/>
                  </a:lnTo>
                  <a:lnTo>
                    <a:pt x="46" y="988"/>
                  </a:lnTo>
                  <a:lnTo>
                    <a:pt x="61" y="1007"/>
                  </a:lnTo>
                  <a:lnTo>
                    <a:pt x="61" y="1007"/>
                  </a:lnTo>
                  <a:lnTo>
                    <a:pt x="62" y="1008"/>
                  </a:lnTo>
                  <a:lnTo>
                    <a:pt x="62" y="1008"/>
                  </a:lnTo>
                  <a:lnTo>
                    <a:pt x="63" y="1009"/>
                  </a:lnTo>
                  <a:lnTo>
                    <a:pt x="63" y="1009"/>
                  </a:lnTo>
                  <a:lnTo>
                    <a:pt x="66" y="1011"/>
                  </a:lnTo>
                  <a:lnTo>
                    <a:pt x="70" y="1013"/>
                  </a:lnTo>
                  <a:lnTo>
                    <a:pt x="70" y="1013"/>
                  </a:lnTo>
                  <a:lnTo>
                    <a:pt x="73" y="1015"/>
                  </a:lnTo>
                  <a:lnTo>
                    <a:pt x="73" y="1015"/>
                  </a:lnTo>
                  <a:lnTo>
                    <a:pt x="78" y="1016"/>
                  </a:lnTo>
                  <a:lnTo>
                    <a:pt x="85" y="1017"/>
                  </a:lnTo>
                  <a:lnTo>
                    <a:pt x="85" y="1017"/>
                  </a:lnTo>
                  <a:lnTo>
                    <a:pt x="91" y="1016"/>
                  </a:lnTo>
                  <a:lnTo>
                    <a:pt x="97" y="1015"/>
                  </a:lnTo>
                  <a:lnTo>
                    <a:pt x="97" y="1015"/>
                  </a:lnTo>
                  <a:lnTo>
                    <a:pt x="100" y="1013"/>
                  </a:lnTo>
                  <a:lnTo>
                    <a:pt x="100" y="1013"/>
                  </a:lnTo>
                  <a:lnTo>
                    <a:pt x="103" y="1011"/>
                  </a:lnTo>
                  <a:lnTo>
                    <a:pt x="106" y="1009"/>
                  </a:lnTo>
                  <a:lnTo>
                    <a:pt x="106" y="1009"/>
                  </a:lnTo>
                  <a:lnTo>
                    <a:pt x="107" y="1008"/>
                  </a:lnTo>
                  <a:lnTo>
                    <a:pt x="107" y="1008"/>
                  </a:lnTo>
                  <a:lnTo>
                    <a:pt x="108" y="1007"/>
                  </a:lnTo>
                  <a:lnTo>
                    <a:pt x="510" y="565"/>
                  </a:lnTo>
                  <a:lnTo>
                    <a:pt x="911" y="1007"/>
                  </a:lnTo>
                  <a:lnTo>
                    <a:pt x="911" y="1007"/>
                  </a:lnTo>
                  <a:lnTo>
                    <a:pt x="912" y="1008"/>
                  </a:lnTo>
                  <a:lnTo>
                    <a:pt x="912" y="1008"/>
                  </a:lnTo>
                  <a:lnTo>
                    <a:pt x="913" y="1009"/>
                  </a:lnTo>
                  <a:lnTo>
                    <a:pt x="913" y="1009"/>
                  </a:lnTo>
                  <a:lnTo>
                    <a:pt x="916" y="1011"/>
                  </a:lnTo>
                  <a:lnTo>
                    <a:pt x="919" y="1013"/>
                  </a:lnTo>
                  <a:lnTo>
                    <a:pt x="919" y="1013"/>
                  </a:lnTo>
                  <a:lnTo>
                    <a:pt x="923" y="1015"/>
                  </a:lnTo>
                  <a:lnTo>
                    <a:pt x="923" y="1015"/>
                  </a:lnTo>
                  <a:lnTo>
                    <a:pt x="928" y="1016"/>
                  </a:lnTo>
                  <a:lnTo>
                    <a:pt x="934" y="1017"/>
                  </a:lnTo>
                  <a:lnTo>
                    <a:pt x="934" y="1017"/>
                  </a:lnTo>
                  <a:lnTo>
                    <a:pt x="941" y="1016"/>
                  </a:lnTo>
                  <a:lnTo>
                    <a:pt x="946" y="1015"/>
                  </a:lnTo>
                  <a:lnTo>
                    <a:pt x="946" y="1015"/>
                  </a:lnTo>
                  <a:lnTo>
                    <a:pt x="950" y="1013"/>
                  </a:lnTo>
                  <a:lnTo>
                    <a:pt x="950" y="1013"/>
                  </a:lnTo>
                  <a:lnTo>
                    <a:pt x="953" y="1011"/>
                  </a:lnTo>
                  <a:lnTo>
                    <a:pt x="956" y="1009"/>
                  </a:lnTo>
                  <a:lnTo>
                    <a:pt x="956" y="1009"/>
                  </a:lnTo>
                  <a:lnTo>
                    <a:pt x="957" y="1008"/>
                  </a:lnTo>
                  <a:lnTo>
                    <a:pt x="957" y="1008"/>
                  </a:lnTo>
                  <a:lnTo>
                    <a:pt x="958" y="1007"/>
                  </a:lnTo>
                  <a:lnTo>
                    <a:pt x="958" y="1007"/>
                  </a:lnTo>
                  <a:lnTo>
                    <a:pt x="973" y="988"/>
                  </a:lnTo>
                  <a:lnTo>
                    <a:pt x="986" y="969"/>
                  </a:lnTo>
                  <a:lnTo>
                    <a:pt x="996" y="950"/>
                  </a:lnTo>
                  <a:lnTo>
                    <a:pt x="1004" y="928"/>
                  </a:lnTo>
                  <a:lnTo>
                    <a:pt x="1012" y="908"/>
                  </a:lnTo>
                  <a:lnTo>
                    <a:pt x="1016" y="885"/>
                  </a:lnTo>
                  <a:lnTo>
                    <a:pt x="1018" y="864"/>
                  </a:lnTo>
                  <a:lnTo>
                    <a:pt x="1018" y="841"/>
                  </a:lnTo>
                  <a:lnTo>
                    <a:pt x="1017" y="820"/>
                  </a:lnTo>
                  <a:lnTo>
                    <a:pt x="1014" y="797"/>
                  </a:lnTo>
                  <a:lnTo>
                    <a:pt x="1007" y="777"/>
                  </a:lnTo>
                  <a:lnTo>
                    <a:pt x="1000" y="756"/>
                  </a:lnTo>
                  <a:lnTo>
                    <a:pt x="990" y="735"/>
                  </a:lnTo>
                  <a:lnTo>
                    <a:pt x="978" y="716"/>
                  </a:lnTo>
                  <a:lnTo>
                    <a:pt x="966" y="698"/>
                  </a:lnTo>
                  <a:lnTo>
                    <a:pt x="950" y="681"/>
                  </a:lnTo>
                  <a:lnTo>
                    <a:pt x="950" y="681"/>
                  </a:lnTo>
                  <a:close/>
                  <a:moveTo>
                    <a:pt x="946" y="83"/>
                  </a:moveTo>
                  <a:lnTo>
                    <a:pt x="946" y="83"/>
                  </a:lnTo>
                  <a:lnTo>
                    <a:pt x="950" y="93"/>
                  </a:lnTo>
                  <a:lnTo>
                    <a:pt x="953" y="102"/>
                  </a:lnTo>
                  <a:lnTo>
                    <a:pt x="955" y="112"/>
                  </a:lnTo>
                  <a:lnTo>
                    <a:pt x="955" y="123"/>
                  </a:lnTo>
                  <a:lnTo>
                    <a:pt x="955" y="123"/>
                  </a:lnTo>
                  <a:lnTo>
                    <a:pt x="955" y="132"/>
                  </a:lnTo>
                  <a:lnTo>
                    <a:pt x="953" y="142"/>
                  </a:lnTo>
                  <a:lnTo>
                    <a:pt x="951" y="150"/>
                  </a:lnTo>
                  <a:lnTo>
                    <a:pt x="947" y="159"/>
                  </a:lnTo>
                  <a:lnTo>
                    <a:pt x="943" y="169"/>
                  </a:lnTo>
                  <a:lnTo>
                    <a:pt x="938" y="176"/>
                  </a:lnTo>
                  <a:lnTo>
                    <a:pt x="932" y="185"/>
                  </a:lnTo>
                  <a:lnTo>
                    <a:pt x="925" y="192"/>
                  </a:lnTo>
                  <a:lnTo>
                    <a:pt x="698" y="463"/>
                  </a:lnTo>
                  <a:lnTo>
                    <a:pt x="698" y="463"/>
                  </a:lnTo>
                  <a:lnTo>
                    <a:pt x="692" y="468"/>
                  </a:lnTo>
                  <a:lnTo>
                    <a:pt x="687" y="472"/>
                  </a:lnTo>
                  <a:lnTo>
                    <a:pt x="674" y="481"/>
                  </a:lnTo>
                  <a:lnTo>
                    <a:pt x="660" y="486"/>
                  </a:lnTo>
                  <a:lnTo>
                    <a:pt x="645" y="490"/>
                  </a:lnTo>
                  <a:lnTo>
                    <a:pt x="630" y="491"/>
                  </a:lnTo>
                  <a:lnTo>
                    <a:pt x="615" y="488"/>
                  </a:lnTo>
                  <a:lnTo>
                    <a:pt x="601" y="485"/>
                  </a:lnTo>
                  <a:lnTo>
                    <a:pt x="587" y="480"/>
                  </a:lnTo>
                  <a:lnTo>
                    <a:pt x="946" y="83"/>
                  </a:lnTo>
                  <a:close/>
                  <a:moveTo>
                    <a:pt x="323" y="465"/>
                  </a:moveTo>
                  <a:lnTo>
                    <a:pt x="92" y="190"/>
                  </a:lnTo>
                  <a:lnTo>
                    <a:pt x="92" y="190"/>
                  </a:lnTo>
                  <a:lnTo>
                    <a:pt x="86" y="184"/>
                  </a:lnTo>
                  <a:lnTo>
                    <a:pt x="80" y="176"/>
                  </a:lnTo>
                  <a:lnTo>
                    <a:pt x="75" y="168"/>
                  </a:lnTo>
                  <a:lnTo>
                    <a:pt x="72" y="159"/>
                  </a:lnTo>
                  <a:lnTo>
                    <a:pt x="69" y="150"/>
                  </a:lnTo>
                  <a:lnTo>
                    <a:pt x="66" y="142"/>
                  </a:lnTo>
                  <a:lnTo>
                    <a:pt x="64" y="132"/>
                  </a:lnTo>
                  <a:lnTo>
                    <a:pt x="64" y="123"/>
                  </a:lnTo>
                  <a:lnTo>
                    <a:pt x="64" y="123"/>
                  </a:lnTo>
                  <a:lnTo>
                    <a:pt x="64" y="112"/>
                  </a:lnTo>
                  <a:lnTo>
                    <a:pt x="66" y="102"/>
                  </a:lnTo>
                  <a:lnTo>
                    <a:pt x="70" y="93"/>
                  </a:lnTo>
                  <a:lnTo>
                    <a:pt x="73" y="83"/>
                  </a:lnTo>
                  <a:lnTo>
                    <a:pt x="432" y="480"/>
                  </a:lnTo>
                  <a:lnTo>
                    <a:pt x="432" y="480"/>
                  </a:lnTo>
                  <a:lnTo>
                    <a:pt x="418" y="485"/>
                  </a:lnTo>
                  <a:lnTo>
                    <a:pt x="404" y="490"/>
                  </a:lnTo>
                  <a:lnTo>
                    <a:pt x="389" y="491"/>
                  </a:lnTo>
                  <a:lnTo>
                    <a:pt x="374" y="490"/>
                  </a:lnTo>
                  <a:lnTo>
                    <a:pt x="360" y="487"/>
                  </a:lnTo>
                  <a:lnTo>
                    <a:pt x="347" y="482"/>
                  </a:lnTo>
                  <a:lnTo>
                    <a:pt x="334" y="475"/>
                  </a:lnTo>
                  <a:lnTo>
                    <a:pt x="328" y="469"/>
                  </a:lnTo>
                  <a:lnTo>
                    <a:pt x="323" y="465"/>
                  </a:lnTo>
                  <a:lnTo>
                    <a:pt x="323" y="465"/>
                  </a:lnTo>
                  <a:close/>
                  <a:moveTo>
                    <a:pt x="88" y="935"/>
                  </a:moveTo>
                  <a:lnTo>
                    <a:pt x="88" y="935"/>
                  </a:lnTo>
                  <a:lnTo>
                    <a:pt x="80" y="922"/>
                  </a:lnTo>
                  <a:lnTo>
                    <a:pt x="75" y="909"/>
                  </a:lnTo>
                  <a:lnTo>
                    <a:pt x="71" y="895"/>
                  </a:lnTo>
                  <a:lnTo>
                    <a:pt x="68" y="882"/>
                  </a:lnTo>
                  <a:lnTo>
                    <a:pt x="65" y="868"/>
                  </a:lnTo>
                  <a:lnTo>
                    <a:pt x="64" y="854"/>
                  </a:lnTo>
                  <a:lnTo>
                    <a:pt x="64" y="840"/>
                  </a:lnTo>
                  <a:lnTo>
                    <a:pt x="65" y="826"/>
                  </a:lnTo>
                  <a:lnTo>
                    <a:pt x="68" y="812"/>
                  </a:lnTo>
                  <a:lnTo>
                    <a:pt x="71" y="799"/>
                  </a:lnTo>
                  <a:lnTo>
                    <a:pt x="76" y="786"/>
                  </a:lnTo>
                  <a:lnTo>
                    <a:pt x="82" y="773"/>
                  </a:lnTo>
                  <a:lnTo>
                    <a:pt x="88" y="760"/>
                  </a:lnTo>
                  <a:lnTo>
                    <a:pt x="95" y="748"/>
                  </a:lnTo>
                  <a:lnTo>
                    <a:pt x="105" y="736"/>
                  </a:lnTo>
                  <a:lnTo>
                    <a:pt x="115" y="726"/>
                  </a:lnTo>
                  <a:lnTo>
                    <a:pt x="115" y="726"/>
                  </a:lnTo>
                  <a:lnTo>
                    <a:pt x="124" y="716"/>
                  </a:lnTo>
                  <a:lnTo>
                    <a:pt x="135" y="707"/>
                  </a:lnTo>
                  <a:lnTo>
                    <a:pt x="146" y="701"/>
                  </a:lnTo>
                  <a:lnTo>
                    <a:pt x="158" y="694"/>
                  </a:lnTo>
                  <a:lnTo>
                    <a:pt x="169" y="688"/>
                  </a:lnTo>
                  <a:lnTo>
                    <a:pt x="182" y="684"/>
                  </a:lnTo>
                  <a:lnTo>
                    <a:pt x="194" y="681"/>
                  </a:lnTo>
                  <a:lnTo>
                    <a:pt x="207" y="677"/>
                  </a:lnTo>
                  <a:lnTo>
                    <a:pt x="220" y="676"/>
                  </a:lnTo>
                  <a:lnTo>
                    <a:pt x="233" y="675"/>
                  </a:lnTo>
                  <a:lnTo>
                    <a:pt x="246" y="675"/>
                  </a:lnTo>
                  <a:lnTo>
                    <a:pt x="259" y="676"/>
                  </a:lnTo>
                  <a:lnTo>
                    <a:pt x="271" y="678"/>
                  </a:lnTo>
                  <a:lnTo>
                    <a:pt x="284" y="682"/>
                  </a:lnTo>
                  <a:lnTo>
                    <a:pt x="296" y="686"/>
                  </a:lnTo>
                  <a:lnTo>
                    <a:pt x="309" y="691"/>
                  </a:lnTo>
                  <a:lnTo>
                    <a:pt x="88" y="935"/>
                  </a:lnTo>
                  <a:close/>
                  <a:moveTo>
                    <a:pt x="931" y="935"/>
                  </a:moveTo>
                  <a:lnTo>
                    <a:pt x="710" y="691"/>
                  </a:lnTo>
                  <a:lnTo>
                    <a:pt x="710" y="691"/>
                  </a:lnTo>
                  <a:lnTo>
                    <a:pt x="722" y="686"/>
                  </a:lnTo>
                  <a:lnTo>
                    <a:pt x="735" y="682"/>
                  </a:lnTo>
                  <a:lnTo>
                    <a:pt x="748" y="678"/>
                  </a:lnTo>
                  <a:lnTo>
                    <a:pt x="761" y="676"/>
                  </a:lnTo>
                  <a:lnTo>
                    <a:pt x="774" y="675"/>
                  </a:lnTo>
                  <a:lnTo>
                    <a:pt x="786" y="675"/>
                  </a:lnTo>
                  <a:lnTo>
                    <a:pt x="799" y="676"/>
                  </a:lnTo>
                  <a:lnTo>
                    <a:pt x="812" y="677"/>
                  </a:lnTo>
                  <a:lnTo>
                    <a:pt x="825" y="681"/>
                  </a:lnTo>
                  <a:lnTo>
                    <a:pt x="837" y="684"/>
                  </a:lnTo>
                  <a:lnTo>
                    <a:pt x="850" y="688"/>
                  </a:lnTo>
                  <a:lnTo>
                    <a:pt x="862" y="694"/>
                  </a:lnTo>
                  <a:lnTo>
                    <a:pt x="873" y="701"/>
                  </a:lnTo>
                  <a:lnTo>
                    <a:pt x="884" y="707"/>
                  </a:lnTo>
                  <a:lnTo>
                    <a:pt x="895" y="716"/>
                  </a:lnTo>
                  <a:lnTo>
                    <a:pt x="904" y="726"/>
                  </a:lnTo>
                  <a:lnTo>
                    <a:pt x="904" y="726"/>
                  </a:lnTo>
                  <a:lnTo>
                    <a:pt x="914" y="736"/>
                  </a:lnTo>
                  <a:lnTo>
                    <a:pt x="924" y="748"/>
                  </a:lnTo>
                  <a:lnTo>
                    <a:pt x="931" y="760"/>
                  </a:lnTo>
                  <a:lnTo>
                    <a:pt x="938" y="773"/>
                  </a:lnTo>
                  <a:lnTo>
                    <a:pt x="943" y="786"/>
                  </a:lnTo>
                  <a:lnTo>
                    <a:pt x="947" y="799"/>
                  </a:lnTo>
                  <a:lnTo>
                    <a:pt x="952" y="812"/>
                  </a:lnTo>
                  <a:lnTo>
                    <a:pt x="954" y="826"/>
                  </a:lnTo>
                  <a:lnTo>
                    <a:pt x="955" y="840"/>
                  </a:lnTo>
                  <a:lnTo>
                    <a:pt x="955" y="854"/>
                  </a:lnTo>
                  <a:lnTo>
                    <a:pt x="954" y="868"/>
                  </a:lnTo>
                  <a:lnTo>
                    <a:pt x="952" y="882"/>
                  </a:lnTo>
                  <a:lnTo>
                    <a:pt x="948" y="895"/>
                  </a:lnTo>
                  <a:lnTo>
                    <a:pt x="944" y="909"/>
                  </a:lnTo>
                  <a:lnTo>
                    <a:pt x="939" y="922"/>
                  </a:lnTo>
                  <a:lnTo>
                    <a:pt x="931" y="935"/>
                  </a:lnTo>
                  <a:lnTo>
                    <a:pt x="931" y="93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6" name="Freeform 64"/>
            <p:cNvSpPr>
              <a:spLocks noEditPoints="1"/>
            </p:cNvSpPr>
            <p:nvPr/>
          </p:nvSpPr>
          <p:spPr bwMode="auto">
            <a:xfrm>
              <a:off x="2699341" y="3857490"/>
              <a:ext cx="136193" cy="291022"/>
            </a:xfrm>
            <a:custGeom>
              <a:avLst/>
              <a:gdLst>
                <a:gd name="T0" fmla="*/ 402 w 476"/>
                <a:gd name="T1" fmla="*/ 524 h 1017"/>
                <a:gd name="T2" fmla="*/ 274 w 476"/>
                <a:gd name="T3" fmla="*/ 411 h 1017"/>
                <a:gd name="T4" fmla="*/ 204 w 476"/>
                <a:gd name="T5" fmla="*/ 330 h 1017"/>
                <a:gd name="T6" fmla="*/ 212 w 476"/>
                <a:gd name="T7" fmla="*/ 297 h 1017"/>
                <a:gd name="T8" fmla="*/ 267 w 476"/>
                <a:gd name="T9" fmla="*/ 300 h 1017"/>
                <a:gd name="T10" fmla="*/ 278 w 476"/>
                <a:gd name="T11" fmla="*/ 346 h 1017"/>
                <a:gd name="T12" fmla="*/ 328 w 476"/>
                <a:gd name="T13" fmla="*/ 403 h 1017"/>
                <a:gd name="T14" fmla="*/ 411 w 476"/>
                <a:gd name="T15" fmla="*/ 407 h 1017"/>
                <a:gd name="T16" fmla="*/ 467 w 476"/>
                <a:gd name="T17" fmla="*/ 356 h 1017"/>
                <a:gd name="T18" fmla="*/ 456 w 476"/>
                <a:gd name="T19" fmla="*/ 228 h 1017"/>
                <a:gd name="T20" fmla="*/ 369 w 476"/>
                <a:gd name="T21" fmla="*/ 133 h 1017"/>
                <a:gd name="T22" fmla="*/ 269 w 476"/>
                <a:gd name="T23" fmla="*/ 97 h 1017"/>
                <a:gd name="T24" fmla="*/ 245 w 476"/>
                <a:gd name="T25" fmla="*/ 0 h 1017"/>
                <a:gd name="T26" fmla="*/ 207 w 476"/>
                <a:gd name="T27" fmla="*/ 24 h 1017"/>
                <a:gd name="T28" fmla="*/ 131 w 476"/>
                <a:gd name="T29" fmla="*/ 119 h 1017"/>
                <a:gd name="T30" fmla="*/ 31 w 476"/>
                <a:gd name="T31" fmla="*/ 207 h 1017"/>
                <a:gd name="T32" fmla="*/ 0 w 476"/>
                <a:gd name="T33" fmla="*/ 318 h 1017"/>
                <a:gd name="T34" fmla="*/ 47 w 476"/>
                <a:gd name="T35" fmla="*/ 457 h 1017"/>
                <a:gd name="T36" fmla="*/ 174 w 476"/>
                <a:gd name="T37" fmla="*/ 582 h 1017"/>
                <a:gd name="T38" fmla="*/ 271 w 476"/>
                <a:gd name="T39" fmla="*/ 685 h 1017"/>
                <a:gd name="T40" fmla="*/ 260 w 476"/>
                <a:gd name="T41" fmla="*/ 723 h 1017"/>
                <a:gd name="T42" fmla="*/ 224 w 476"/>
                <a:gd name="T43" fmla="*/ 726 h 1017"/>
                <a:gd name="T44" fmla="*/ 201 w 476"/>
                <a:gd name="T45" fmla="*/ 679 h 1017"/>
                <a:gd name="T46" fmla="*/ 157 w 476"/>
                <a:gd name="T47" fmla="*/ 617 h 1017"/>
                <a:gd name="T48" fmla="*/ 74 w 476"/>
                <a:gd name="T49" fmla="*/ 606 h 1017"/>
                <a:gd name="T50" fmla="*/ 14 w 476"/>
                <a:gd name="T51" fmla="*/ 652 h 1017"/>
                <a:gd name="T52" fmla="*/ 12 w 476"/>
                <a:gd name="T53" fmla="*/ 765 h 1017"/>
                <a:gd name="T54" fmla="*/ 92 w 476"/>
                <a:gd name="T55" fmla="*/ 874 h 1017"/>
                <a:gd name="T56" fmla="*/ 193 w 476"/>
                <a:gd name="T57" fmla="*/ 917 h 1017"/>
                <a:gd name="T58" fmla="*/ 225 w 476"/>
                <a:gd name="T59" fmla="*/ 1015 h 1017"/>
                <a:gd name="T60" fmla="*/ 267 w 476"/>
                <a:gd name="T61" fmla="*/ 997 h 1017"/>
                <a:gd name="T62" fmla="*/ 332 w 476"/>
                <a:gd name="T63" fmla="*/ 904 h 1017"/>
                <a:gd name="T64" fmla="*/ 433 w 476"/>
                <a:gd name="T65" fmla="*/ 825 h 1017"/>
                <a:gd name="T66" fmla="*/ 476 w 476"/>
                <a:gd name="T67" fmla="*/ 698 h 1017"/>
                <a:gd name="T68" fmla="*/ 367 w 476"/>
                <a:gd name="T69" fmla="*/ 804 h 1017"/>
                <a:gd name="T70" fmla="*/ 285 w 476"/>
                <a:gd name="T71" fmla="*/ 851 h 1017"/>
                <a:gd name="T72" fmla="*/ 159 w 476"/>
                <a:gd name="T73" fmla="*/ 840 h 1017"/>
                <a:gd name="T74" fmla="*/ 84 w 476"/>
                <a:gd name="T75" fmla="*/ 770 h 1017"/>
                <a:gd name="T76" fmla="*/ 68 w 476"/>
                <a:gd name="T77" fmla="*/ 686 h 1017"/>
                <a:gd name="T78" fmla="*/ 109 w 476"/>
                <a:gd name="T79" fmla="*/ 666 h 1017"/>
                <a:gd name="T80" fmla="*/ 140 w 476"/>
                <a:gd name="T81" fmla="*/ 698 h 1017"/>
                <a:gd name="T82" fmla="*/ 201 w 476"/>
                <a:gd name="T83" fmla="*/ 785 h 1017"/>
                <a:gd name="T84" fmla="*/ 295 w 476"/>
                <a:gd name="T85" fmla="*/ 776 h 1017"/>
                <a:gd name="T86" fmla="*/ 338 w 476"/>
                <a:gd name="T87" fmla="*/ 707 h 1017"/>
                <a:gd name="T88" fmla="*/ 320 w 476"/>
                <a:gd name="T89" fmla="*/ 639 h 1017"/>
                <a:gd name="T90" fmla="*/ 172 w 476"/>
                <a:gd name="T91" fmla="*/ 497 h 1017"/>
                <a:gd name="T92" fmla="*/ 77 w 476"/>
                <a:gd name="T93" fmla="*/ 382 h 1017"/>
                <a:gd name="T94" fmla="*/ 71 w 476"/>
                <a:gd name="T95" fmla="*/ 271 h 1017"/>
                <a:gd name="T96" fmla="*/ 117 w 476"/>
                <a:gd name="T97" fmla="*/ 202 h 1017"/>
                <a:gd name="T98" fmla="*/ 219 w 476"/>
                <a:gd name="T99" fmla="*/ 159 h 1017"/>
                <a:gd name="T100" fmla="*/ 324 w 476"/>
                <a:gd name="T101" fmla="*/ 180 h 1017"/>
                <a:gd name="T102" fmla="*/ 393 w 476"/>
                <a:gd name="T103" fmla="*/ 245 h 1017"/>
                <a:gd name="T104" fmla="*/ 409 w 476"/>
                <a:gd name="T105" fmla="*/ 330 h 1017"/>
                <a:gd name="T106" fmla="*/ 359 w 476"/>
                <a:gd name="T107" fmla="*/ 348 h 1017"/>
                <a:gd name="T108" fmla="*/ 336 w 476"/>
                <a:gd name="T109" fmla="*/ 304 h 1017"/>
                <a:gd name="T110" fmla="*/ 275 w 476"/>
                <a:gd name="T111" fmla="*/ 230 h 1017"/>
                <a:gd name="T112" fmla="*/ 182 w 476"/>
                <a:gd name="T113" fmla="*/ 240 h 1017"/>
                <a:gd name="T114" fmla="*/ 138 w 476"/>
                <a:gd name="T115" fmla="*/ 318 h 1017"/>
                <a:gd name="T116" fmla="*/ 163 w 476"/>
                <a:gd name="T117" fmla="*/ 388 h 1017"/>
                <a:gd name="T118" fmla="*/ 264 w 476"/>
                <a:gd name="T119" fmla="*/ 485 h 1017"/>
                <a:gd name="T120" fmla="*/ 376 w 476"/>
                <a:gd name="T121" fmla="*/ 593 h 1017"/>
                <a:gd name="T122" fmla="*/ 412 w 476"/>
                <a:gd name="T123" fmla="*/ 683 h 1017"/>
                <a:gd name="T124" fmla="*/ 390 w 476"/>
                <a:gd name="T125" fmla="*/ 77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76" h="1017">
                  <a:moveTo>
                    <a:pt x="458" y="612"/>
                  </a:moveTo>
                  <a:lnTo>
                    <a:pt x="458" y="612"/>
                  </a:lnTo>
                  <a:lnTo>
                    <a:pt x="453" y="598"/>
                  </a:lnTo>
                  <a:lnTo>
                    <a:pt x="446" y="584"/>
                  </a:lnTo>
                  <a:lnTo>
                    <a:pt x="437" y="569"/>
                  </a:lnTo>
                  <a:lnTo>
                    <a:pt x="427" y="554"/>
                  </a:lnTo>
                  <a:lnTo>
                    <a:pt x="427" y="554"/>
                  </a:lnTo>
                  <a:lnTo>
                    <a:pt x="402" y="524"/>
                  </a:lnTo>
                  <a:lnTo>
                    <a:pt x="402" y="524"/>
                  </a:lnTo>
                  <a:lnTo>
                    <a:pt x="387" y="507"/>
                  </a:lnTo>
                  <a:lnTo>
                    <a:pt x="370" y="491"/>
                  </a:lnTo>
                  <a:lnTo>
                    <a:pt x="370" y="491"/>
                  </a:lnTo>
                  <a:lnTo>
                    <a:pt x="352" y="474"/>
                  </a:lnTo>
                  <a:lnTo>
                    <a:pt x="334" y="459"/>
                  </a:lnTo>
                  <a:lnTo>
                    <a:pt x="334" y="459"/>
                  </a:lnTo>
                  <a:lnTo>
                    <a:pt x="303" y="434"/>
                  </a:lnTo>
                  <a:lnTo>
                    <a:pt x="303" y="434"/>
                  </a:lnTo>
                  <a:lnTo>
                    <a:pt x="274" y="411"/>
                  </a:lnTo>
                  <a:lnTo>
                    <a:pt x="251" y="390"/>
                  </a:lnTo>
                  <a:lnTo>
                    <a:pt x="251" y="390"/>
                  </a:lnTo>
                  <a:lnTo>
                    <a:pt x="235" y="374"/>
                  </a:lnTo>
                  <a:lnTo>
                    <a:pt x="221" y="359"/>
                  </a:lnTo>
                  <a:lnTo>
                    <a:pt x="221" y="359"/>
                  </a:lnTo>
                  <a:lnTo>
                    <a:pt x="211" y="345"/>
                  </a:lnTo>
                  <a:lnTo>
                    <a:pt x="208" y="338"/>
                  </a:lnTo>
                  <a:lnTo>
                    <a:pt x="204" y="330"/>
                  </a:lnTo>
                  <a:lnTo>
                    <a:pt x="204" y="330"/>
                  </a:lnTo>
                  <a:lnTo>
                    <a:pt x="203" y="325"/>
                  </a:lnTo>
                  <a:lnTo>
                    <a:pt x="202" y="318"/>
                  </a:lnTo>
                  <a:lnTo>
                    <a:pt x="202" y="318"/>
                  </a:lnTo>
                  <a:lnTo>
                    <a:pt x="202" y="313"/>
                  </a:lnTo>
                  <a:lnTo>
                    <a:pt x="204" y="308"/>
                  </a:lnTo>
                  <a:lnTo>
                    <a:pt x="204" y="308"/>
                  </a:lnTo>
                  <a:lnTo>
                    <a:pt x="206" y="303"/>
                  </a:lnTo>
                  <a:lnTo>
                    <a:pt x="209" y="300"/>
                  </a:lnTo>
                  <a:lnTo>
                    <a:pt x="212" y="297"/>
                  </a:lnTo>
                  <a:lnTo>
                    <a:pt x="217" y="294"/>
                  </a:lnTo>
                  <a:lnTo>
                    <a:pt x="217" y="294"/>
                  </a:lnTo>
                  <a:lnTo>
                    <a:pt x="225" y="289"/>
                  </a:lnTo>
                  <a:lnTo>
                    <a:pt x="235" y="287"/>
                  </a:lnTo>
                  <a:lnTo>
                    <a:pt x="244" y="287"/>
                  </a:lnTo>
                  <a:lnTo>
                    <a:pt x="251" y="289"/>
                  </a:lnTo>
                  <a:lnTo>
                    <a:pt x="251" y="289"/>
                  </a:lnTo>
                  <a:lnTo>
                    <a:pt x="261" y="295"/>
                  </a:lnTo>
                  <a:lnTo>
                    <a:pt x="267" y="300"/>
                  </a:lnTo>
                  <a:lnTo>
                    <a:pt x="267" y="300"/>
                  </a:lnTo>
                  <a:lnTo>
                    <a:pt x="270" y="304"/>
                  </a:lnTo>
                  <a:lnTo>
                    <a:pt x="271" y="309"/>
                  </a:lnTo>
                  <a:lnTo>
                    <a:pt x="273" y="314"/>
                  </a:lnTo>
                  <a:lnTo>
                    <a:pt x="274" y="318"/>
                  </a:lnTo>
                  <a:lnTo>
                    <a:pt x="274" y="318"/>
                  </a:lnTo>
                  <a:lnTo>
                    <a:pt x="274" y="328"/>
                  </a:lnTo>
                  <a:lnTo>
                    <a:pt x="276" y="338"/>
                  </a:lnTo>
                  <a:lnTo>
                    <a:pt x="278" y="346"/>
                  </a:lnTo>
                  <a:lnTo>
                    <a:pt x="281" y="356"/>
                  </a:lnTo>
                  <a:lnTo>
                    <a:pt x="285" y="363"/>
                  </a:lnTo>
                  <a:lnTo>
                    <a:pt x="291" y="372"/>
                  </a:lnTo>
                  <a:lnTo>
                    <a:pt x="297" y="379"/>
                  </a:lnTo>
                  <a:lnTo>
                    <a:pt x="304" y="387"/>
                  </a:lnTo>
                  <a:lnTo>
                    <a:pt x="304" y="387"/>
                  </a:lnTo>
                  <a:lnTo>
                    <a:pt x="311" y="393"/>
                  </a:lnTo>
                  <a:lnTo>
                    <a:pt x="320" y="399"/>
                  </a:lnTo>
                  <a:lnTo>
                    <a:pt x="328" y="403"/>
                  </a:lnTo>
                  <a:lnTo>
                    <a:pt x="337" y="407"/>
                  </a:lnTo>
                  <a:lnTo>
                    <a:pt x="346" y="409"/>
                  </a:lnTo>
                  <a:lnTo>
                    <a:pt x="355" y="412"/>
                  </a:lnTo>
                  <a:lnTo>
                    <a:pt x="365" y="414"/>
                  </a:lnTo>
                  <a:lnTo>
                    <a:pt x="373" y="414"/>
                  </a:lnTo>
                  <a:lnTo>
                    <a:pt x="383" y="414"/>
                  </a:lnTo>
                  <a:lnTo>
                    <a:pt x="393" y="412"/>
                  </a:lnTo>
                  <a:lnTo>
                    <a:pt x="402" y="409"/>
                  </a:lnTo>
                  <a:lnTo>
                    <a:pt x="411" y="407"/>
                  </a:lnTo>
                  <a:lnTo>
                    <a:pt x="420" y="403"/>
                  </a:lnTo>
                  <a:lnTo>
                    <a:pt x="428" y="399"/>
                  </a:lnTo>
                  <a:lnTo>
                    <a:pt x="437" y="393"/>
                  </a:lnTo>
                  <a:lnTo>
                    <a:pt x="444" y="387"/>
                  </a:lnTo>
                  <a:lnTo>
                    <a:pt x="444" y="387"/>
                  </a:lnTo>
                  <a:lnTo>
                    <a:pt x="451" y="379"/>
                  </a:lnTo>
                  <a:lnTo>
                    <a:pt x="457" y="372"/>
                  </a:lnTo>
                  <a:lnTo>
                    <a:pt x="462" y="363"/>
                  </a:lnTo>
                  <a:lnTo>
                    <a:pt x="467" y="356"/>
                  </a:lnTo>
                  <a:lnTo>
                    <a:pt x="470" y="346"/>
                  </a:lnTo>
                  <a:lnTo>
                    <a:pt x="472" y="338"/>
                  </a:lnTo>
                  <a:lnTo>
                    <a:pt x="474" y="328"/>
                  </a:lnTo>
                  <a:lnTo>
                    <a:pt x="474" y="318"/>
                  </a:lnTo>
                  <a:lnTo>
                    <a:pt x="474" y="318"/>
                  </a:lnTo>
                  <a:lnTo>
                    <a:pt x="473" y="295"/>
                  </a:lnTo>
                  <a:lnTo>
                    <a:pt x="470" y="272"/>
                  </a:lnTo>
                  <a:lnTo>
                    <a:pt x="464" y="251"/>
                  </a:lnTo>
                  <a:lnTo>
                    <a:pt x="456" y="228"/>
                  </a:lnTo>
                  <a:lnTo>
                    <a:pt x="456" y="228"/>
                  </a:lnTo>
                  <a:lnTo>
                    <a:pt x="447" y="214"/>
                  </a:lnTo>
                  <a:lnTo>
                    <a:pt x="439" y="200"/>
                  </a:lnTo>
                  <a:lnTo>
                    <a:pt x="429" y="186"/>
                  </a:lnTo>
                  <a:lnTo>
                    <a:pt x="420" y="174"/>
                  </a:lnTo>
                  <a:lnTo>
                    <a:pt x="408" y="163"/>
                  </a:lnTo>
                  <a:lnTo>
                    <a:pt x="396" y="152"/>
                  </a:lnTo>
                  <a:lnTo>
                    <a:pt x="383" y="141"/>
                  </a:lnTo>
                  <a:lnTo>
                    <a:pt x="369" y="133"/>
                  </a:lnTo>
                  <a:lnTo>
                    <a:pt x="369" y="133"/>
                  </a:lnTo>
                  <a:lnTo>
                    <a:pt x="358" y="125"/>
                  </a:lnTo>
                  <a:lnTo>
                    <a:pt x="347" y="120"/>
                  </a:lnTo>
                  <a:lnTo>
                    <a:pt x="334" y="113"/>
                  </a:lnTo>
                  <a:lnTo>
                    <a:pt x="322" y="109"/>
                  </a:lnTo>
                  <a:lnTo>
                    <a:pt x="309" y="105"/>
                  </a:lnTo>
                  <a:lnTo>
                    <a:pt x="296" y="102"/>
                  </a:lnTo>
                  <a:lnTo>
                    <a:pt x="283" y="99"/>
                  </a:lnTo>
                  <a:lnTo>
                    <a:pt x="269" y="97"/>
                  </a:lnTo>
                  <a:lnTo>
                    <a:pt x="269" y="31"/>
                  </a:lnTo>
                  <a:lnTo>
                    <a:pt x="269" y="31"/>
                  </a:lnTo>
                  <a:lnTo>
                    <a:pt x="269" y="24"/>
                  </a:lnTo>
                  <a:lnTo>
                    <a:pt x="267" y="19"/>
                  </a:lnTo>
                  <a:lnTo>
                    <a:pt x="264" y="14"/>
                  </a:lnTo>
                  <a:lnTo>
                    <a:pt x="261" y="8"/>
                  </a:lnTo>
                  <a:lnTo>
                    <a:pt x="255" y="5"/>
                  </a:lnTo>
                  <a:lnTo>
                    <a:pt x="250" y="2"/>
                  </a:lnTo>
                  <a:lnTo>
                    <a:pt x="245" y="0"/>
                  </a:lnTo>
                  <a:lnTo>
                    <a:pt x="238" y="0"/>
                  </a:lnTo>
                  <a:lnTo>
                    <a:pt x="238" y="0"/>
                  </a:lnTo>
                  <a:lnTo>
                    <a:pt x="232" y="0"/>
                  </a:lnTo>
                  <a:lnTo>
                    <a:pt x="225" y="2"/>
                  </a:lnTo>
                  <a:lnTo>
                    <a:pt x="220" y="5"/>
                  </a:lnTo>
                  <a:lnTo>
                    <a:pt x="216" y="8"/>
                  </a:lnTo>
                  <a:lnTo>
                    <a:pt x="211" y="14"/>
                  </a:lnTo>
                  <a:lnTo>
                    <a:pt x="209" y="19"/>
                  </a:lnTo>
                  <a:lnTo>
                    <a:pt x="207" y="24"/>
                  </a:lnTo>
                  <a:lnTo>
                    <a:pt x="206" y="31"/>
                  </a:lnTo>
                  <a:lnTo>
                    <a:pt x="206" y="97"/>
                  </a:lnTo>
                  <a:lnTo>
                    <a:pt x="206" y="97"/>
                  </a:lnTo>
                  <a:lnTo>
                    <a:pt x="191" y="99"/>
                  </a:lnTo>
                  <a:lnTo>
                    <a:pt x="175" y="103"/>
                  </a:lnTo>
                  <a:lnTo>
                    <a:pt x="161" y="107"/>
                  </a:lnTo>
                  <a:lnTo>
                    <a:pt x="146" y="112"/>
                  </a:lnTo>
                  <a:lnTo>
                    <a:pt x="146" y="112"/>
                  </a:lnTo>
                  <a:lnTo>
                    <a:pt x="131" y="119"/>
                  </a:lnTo>
                  <a:lnTo>
                    <a:pt x="117" y="126"/>
                  </a:lnTo>
                  <a:lnTo>
                    <a:pt x="103" y="134"/>
                  </a:lnTo>
                  <a:lnTo>
                    <a:pt x="89" y="143"/>
                  </a:lnTo>
                  <a:lnTo>
                    <a:pt x="76" y="154"/>
                  </a:lnTo>
                  <a:lnTo>
                    <a:pt x="63" y="166"/>
                  </a:lnTo>
                  <a:lnTo>
                    <a:pt x="52" y="179"/>
                  </a:lnTo>
                  <a:lnTo>
                    <a:pt x="40" y="193"/>
                  </a:lnTo>
                  <a:lnTo>
                    <a:pt x="40" y="193"/>
                  </a:lnTo>
                  <a:lnTo>
                    <a:pt x="31" y="207"/>
                  </a:lnTo>
                  <a:lnTo>
                    <a:pt x="24" y="221"/>
                  </a:lnTo>
                  <a:lnTo>
                    <a:pt x="16" y="236"/>
                  </a:lnTo>
                  <a:lnTo>
                    <a:pt x="11" y="251"/>
                  </a:lnTo>
                  <a:lnTo>
                    <a:pt x="11" y="251"/>
                  </a:lnTo>
                  <a:lnTo>
                    <a:pt x="5" y="267"/>
                  </a:lnTo>
                  <a:lnTo>
                    <a:pt x="2" y="284"/>
                  </a:lnTo>
                  <a:lnTo>
                    <a:pt x="0" y="301"/>
                  </a:lnTo>
                  <a:lnTo>
                    <a:pt x="0" y="318"/>
                  </a:lnTo>
                  <a:lnTo>
                    <a:pt x="0" y="318"/>
                  </a:lnTo>
                  <a:lnTo>
                    <a:pt x="1" y="340"/>
                  </a:lnTo>
                  <a:lnTo>
                    <a:pt x="4" y="362"/>
                  </a:lnTo>
                  <a:lnTo>
                    <a:pt x="10" y="384"/>
                  </a:lnTo>
                  <a:lnTo>
                    <a:pt x="18" y="406"/>
                  </a:lnTo>
                  <a:lnTo>
                    <a:pt x="18" y="406"/>
                  </a:lnTo>
                  <a:lnTo>
                    <a:pt x="25" y="419"/>
                  </a:lnTo>
                  <a:lnTo>
                    <a:pt x="31" y="432"/>
                  </a:lnTo>
                  <a:lnTo>
                    <a:pt x="39" y="445"/>
                  </a:lnTo>
                  <a:lnTo>
                    <a:pt x="47" y="457"/>
                  </a:lnTo>
                  <a:lnTo>
                    <a:pt x="56" y="470"/>
                  </a:lnTo>
                  <a:lnTo>
                    <a:pt x="65" y="481"/>
                  </a:lnTo>
                  <a:lnTo>
                    <a:pt x="76" y="493"/>
                  </a:lnTo>
                  <a:lnTo>
                    <a:pt x="87" y="505"/>
                  </a:lnTo>
                  <a:lnTo>
                    <a:pt x="87" y="505"/>
                  </a:lnTo>
                  <a:lnTo>
                    <a:pt x="108" y="526"/>
                  </a:lnTo>
                  <a:lnTo>
                    <a:pt x="131" y="547"/>
                  </a:lnTo>
                  <a:lnTo>
                    <a:pt x="174" y="582"/>
                  </a:lnTo>
                  <a:lnTo>
                    <a:pt x="174" y="582"/>
                  </a:lnTo>
                  <a:lnTo>
                    <a:pt x="203" y="606"/>
                  </a:lnTo>
                  <a:lnTo>
                    <a:pt x="225" y="625"/>
                  </a:lnTo>
                  <a:lnTo>
                    <a:pt x="225" y="625"/>
                  </a:lnTo>
                  <a:lnTo>
                    <a:pt x="241" y="642"/>
                  </a:lnTo>
                  <a:lnTo>
                    <a:pt x="255" y="657"/>
                  </a:lnTo>
                  <a:lnTo>
                    <a:pt x="255" y="657"/>
                  </a:lnTo>
                  <a:lnTo>
                    <a:pt x="265" y="670"/>
                  </a:lnTo>
                  <a:lnTo>
                    <a:pt x="271" y="685"/>
                  </a:lnTo>
                  <a:lnTo>
                    <a:pt x="271" y="685"/>
                  </a:lnTo>
                  <a:lnTo>
                    <a:pt x="274" y="691"/>
                  </a:lnTo>
                  <a:lnTo>
                    <a:pt x="275" y="697"/>
                  </a:lnTo>
                  <a:lnTo>
                    <a:pt x="275" y="697"/>
                  </a:lnTo>
                  <a:lnTo>
                    <a:pt x="274" y="703"/>
                  </a:lnTo>
                  <a:lnTo>
                    <a:pt x="273" y="708"/>
                  </a:lnTo>
                  <a:lnTo>
                    <a:pt x="273" y="708"/>
                  </a:lnTo>
                  <a:lnTo>
                    <a:pt x="270" y="712"/>
                  </a:lnTo>
                  <a:lnTo>
                    <a:pt x="267" y="716"/>
                  </a:lnTo>
                  <a:lnTo>
                    <a:pt x="260" y="723"/>
                  </a:lnTo>
                  <a:lnTo>
                    <a:pt x="260" y="723"/>
                  </a:lnTo>
                  <a:lnTo>
                    <a:pt x="255" y="725"/>
                  </a:lnTo>
                  <a:lnTo>
                    <a:pt x="250" y="727"/>
                  </a:lnTo>
                  <a:lnTo>
                    <a:pt x="245" y="728"/>
                  </a:lnTo>
                  <a:lnTo>
                    <a:pt x="239" y="728"/>
                  </a:lnTo>
                  <a:lnTo>
                    <a:pt x="239" y="728"/>
                  </a:lnTo>
                  <a:lnTo>
                    <a:pt x="231" y="728"/>
                  </a:lnTo>
                  <a:lnTo>
                    <a:pt x="224" y="726"/>
                  </a:lnTo>
                  <a:lnTo>
                    <a:pt x="224" y="726"/>
                  </a:lnTo>
                  <a:lnTo>
                    <a:pt x="216" y="721"/>
                  </a:lnTo>
                  <a:lnTo>
                    <a:pt x="209" y="715"/>
                  </a:lnTo>
                  <a:lnTo>
                    <a:pt x="209" y="715"/>
                  </a:lnTo>
                  <a:lnTo>
                    <a:pt x="206" y="710"/>
                  </a:lnTo>
                  <a:lnTo>
                    <a:pt x="204" y="706"/>
                  </a:lnTo>
                  <a:lnTo>
                    <a:pt x="203" y="698"/>
                  </a:lnTo>
                  <a:lnTo>
                    <a:pt x="203" y="698"/>
                  </a:lnTo>
                  <a:lnTo>
                    <a:pt x="202" y="688"/>
                  </a:lnTo>
                  <a:lnTo>
                    <a:pt x="201" y="679"/>
                  </a:lnTo>
                  <a:lnTo>
                    <a:pt x="199" y="669"/>
                  </a:lnTo>
                  <a:lnTo>
                    <a:pt x="195" y="660"/>
                  </a:lnTo>
                  <a:lnTo>
                    <a:pt x="191" y="652"/>
                  </a:lnTo>
                  <a:lnTo>
                    <a:pt x="186" y="643"/>
                  </a:lnTo>
                  <a:lnTo>
                    <a:pt x="179" y="636"/>
                  </a:lnTo>
                  <a:lnTo>
                    <a:pt x="172" y="628"/>
                  </a:lnTo>
                  <a:lnTo>
                    <a:pt x="172" y="628"/>
                  </a:lnTo>
                  <a:lnTo>
                    <a:pt x="164" y="622"/>
                  </a:lnTo>
                  <a:lnTo>
                    <a:pt x="157" y="617"/>
                  </a:lnTo>
                  <a:lnTo>
                    <a:pt x="148" y="612"/>
                  </a:lnTo>
                  <a:lnTo>
                    <a:pt x="140" y="608"/>
                  </a:lnTo>
                  <a:lnTo>
                    <a:pt x="130" y="606"/>
                  </a:lnTo>
                  <a:lnTo>
                    <a:pt x="121" y="604"/>
                  </a:lnTo>
                  <a:lnTo>
                    <a:pt x="112" y="603"/>
                  </a:lnTo>
                  <a:lnTo>
                    <a:pt x="102" y="601"/>
                  </a:lnTo>
                  <a:lnTo>
                    <a:pt x="92" y="603"/>
                  </a:lnTo>
                  <a:lnTo>
                    <a:pt x="84" y="604"/>
                  </a:lnTo>
                  <a:lnTo>
                    <a:pt x="74" y="606"/>
                  </a:lnTo>
                  <a:lnTo>
                    <a:pt x="65" y="608"/>
                  </a:lnTo>
                  <a:lnTo>
                    <a:pt x="56" y="612"/>
                  </a:lnTo>
                  <a:lnTo>
                    <a:pt x="47" y="617"/>
                  </a:lnTo>
                  <a:lnTo>
                    <a:pt x="40" y="622"/>
                  </a:lnTo>
                  <a:lnTo>
                    <a:pt x="32" y="628"/>
                  </a:lnTo>
                  <a:lnTo>
                    <a:pt x="32" y="628"/>
                  </a:lnTo>
                  <a:lnTo>
                    <a:pt x="25" y="636"/>
                  </a:lnTo>
                  <a:lnTo>
                    <a:pt x="19" y="643"/>
                  </a:lnTo>
                  <a:lnTo>
                    <a:pt x="14" y="652"/>
                  </a:lnTo>
                  <a:lnTo>
                    <a:pt x="10" y="660"/>
                  </a:lnTo>
                  <a:lnTo>
                    <a:pt x="6" y="669"/>
                  </a:lnTo>
                  <a:lnTo>
                    <a:pt x="3" y="679"/>
                  </a:lnTo>
                  <a:lnTo>
                    <a:pt x="2" y="688"/>
                  </a:lnTo>
                  <a:lnTo>
                    <a:pt x="2" y="698"/>
                  </a:lnTo>
                  <a:lnTo>
                    <a:pt x="2" y="698"/>
                  </a:lnTo>
                  <a:lnTo>
                    <a:pt x="3" y="721"/>
                  </a:lnTo>
                  <a:lnTo>
                    <a:pt x="6" y="743"/>
                  </a:lnTo>
                  <a:lnTo>
                    <a:pt x="12" y="765"/>
                  </a:lnTo>
                  <a:lnTo>
                    <a:pt x="20" y="786"/>
                  </a:lnTo>
                  <a:lnTo>
                    <a:pt x="20" y="786"/>
                  </a:lnTo>
                  <a:lnTo>
                    <a:pt x="28" y="801"/>
                  </a:lnTo>
                  <a:lnTo>
                    <a:pt x="37" y="815"/>
                  </a:lnTo>
                  <a:lnTo>
                    <a:pt x="46" y="828"/>
                  </a:lnTo>
                  <a:lnTo>
                    <a:pt x="56" y="841"/>
                  </a:lnTo>
                  <a:lnTo>
                    <a:pt x="68" y="853"/>
                  </a:lnTo>
                  <a:lnTo>
                    <a:pt x="79" y="863"/>
                  </a:lnTo>
                  <a:lnTo>
                    <a:pt x="92" y="874"/>
                  </a:lnTo>
                  <a:lnTo>
                    <a:pt x="106" y="883"/>
                  </a:lnTo>
                  <a:lnTo>
                    <a:pt x="106" y="883"/>
                  </a:lnTo>
                  <a:lnTo>
                    <a:pt x="118" y="890"/>
                  </a:lnTo>
                  <a:lnTo>
                    <a:pt x="130" y="897"/>
                  </a:lnTo>
                  <a:lnTo>
                    <a:pt x="142" y="902"/>
                  </a:lnTo>
                  <a:lnTo>
                    <a:pt x="155" y="907"/>
                  </a:lnTo>
                  <a:lnTo>
                    <a:pt x="167" y="910"/>
                  </a:lnTo>
                  <a:lnTo>
                    <a:pt x="180" y="915"/>
                  </a:lnTo>
                  <a:lnTo>
                    <a:pt x="193" y="917"/>
                  </a:lnTo>
                  <a:lnTo>
                    <a:pt x="206" y="919"/>
                  </a:lnTo>
                  <a:lnTo>
                    <a:pt x="206" y="986"/>
                  </a:lnTo>
                  <a:lnTo>
                    <a:pt x="206" y="986"/>
                  </a:lnTo>
                  <a:lnTo>
                    <a:pt x="207" y="992"/>
                  </a:lnTo>
                  <a:lnTo>
                    <a:pt x="209" y="997"/>
                  </a:lnTo>
                  <a:lnTo>
                    <a:pt x="211" y="1003"/>
                  </a:lnTo>
                  <a:lnTo>
                    <a:pt x="216" y="1008"/>
                  </a:lnTo>
                  <a:lnTo>
                    <a:pt x="220" y="1011"/>
                  </a:lnTo>
                  <a:lnTo>
                    <a:pt x="225" y="1015"/>
                  </a:lnTo>
                  <a:lnTo>
                    <a:pt x="232" y="1017"/>
                  </a:lnTo>
                  <a:lnTo>
                    <a:pt x="238" y="1017"/>
                  </a:lnTo>
                  <a:lnTo>
                    <a:pt x="238" y="1017"/>
                  </a:lnTo>
                  <a:lnTo>
                    <a:pt x="245" y="1017"/>
                  </a:lnTo>
                  <a:lnTo>
                    <a:pt x="250" y="1015"/>
                  </a:lnTo>
                  <a:lnTo>
                    <a:pt x="255" y="1011"/>
                  </a:lnTo>
                  <a:lnTo>
                    <a:pt x="261" y="1008"/>
                  </a:lnTo>
                  <a:lnTo>
                    <a:pt x="264" y="1003"/>
                  </a:lnTo>
                  <a:lnTo>
                    <a:pt x="267" y="997"/>
                  </a:lnTo>
                  <a:lnTo>
                    <a:pt x="269" y="992"/>
                  </a:lnTo>
                  <a:lnTo>
                    <a:pt x="269" y="986"/>
                  </a:lnTo>
                  <a:lnTo>
                    <a:pt x="269" y="919"/>
                  </a:lnTo>
                  <a:lnTo>
                    <a:pt x="269" y="919"/>
                  </a:lnTo>
                  <a:lnTo>
                    <a:pt x="285" y="917"/>
                  </a:lnTo>
                  <a:lnTo>
                    <a:pt x="300" y="914"/>
                  </a:lnTo>
                  <a:lnTo>
                    <a:pt x="315" y="909"/>
                  </a:lnTo>
                  <a:lnTo>
                    <a:pt x="332" y="904"/>
                  </a:lnTo>
                  <a:lnTo>
                    <a:pt x="332" y="904"/>
                  </a:lnTo>
                  <a:lnTo>
                    <a:pt x="347" y="897"/>
                  </a:lnTo>
                  <a:lnTo>
                    <a:pt x="362" y="889"/>
                  </a:lnTo>
                  <a:lnTo>
                    <a:pt x="376" y="880"/>
                  </a:lnTo>
                  <a:lnTo>
                    <a:pt x="388" y="871"/>
                  </a:lnTo>
                  <a:lnTo>
                    <a:pt x="401" y="860"/>
                  </a:lnTo>
                  <a:lnTo>
                    <a:pt x="413" y="849"/>
                  </a:lnTo>
                  <a:lnTo>
                    <a:pt x="424" y="836"/>
                  </a:lnTo>
                  <a:lnTo>
                    <a:pt x="433" y="825"/>
                  </a:lnTo>
                  <a:lnTo>
                    <a:pt x="433" y="825"/>
                  </a:lnTo>
                  <a:lnTo>
                    <a:pt x="444" y="810"/>
                  </a:lnTo>
                  <a:lnTo>
                    <a:pt x="453" y="795"/>
                  </a:lnTo>
                  <a:lnTo>
                    <a:pt x="460" y="780"/>
                  </a:lnTo>
                  <a:lnTo>
                    <a:pt x="466" y="763"/>
                  </a:lnTo>
                  <a:lnTo>
                    <a:pt x="471" y="748"/>
                  </a:lnTo>
                  <a:lnTo>
                    <a:pt x="474" y="731"/>
                  </a:lnTo>
                  <a:lnTo>
                    <a:pt x="476" y="715"/>
                  </a:lnTo>
                  <a:lnTo>
                    <a:pt x="476" y="698"/>
                  </a:lnTo>
                  <a:lnTo>
                    <a:pt x="476" y="698"/>
                  </a:lnTo>
                  <a:lnTo>
                    <a:pt x="475" y="677"/>
                  </a:lnTo>
                  <a:lnTo>
                    <a:pt x="472" y="655"/>
                  </a:lnTo>
                  <a:lnTo>
                    <a:pt x="467" y="634"/>
                  </a:lnTo>
                  <a:lnTo>
                    <a:pt x="458" y="612"/>
                  </a:lnTo>
                  <a:lnTo>
                    <a:pt x="458" y="612"/>
                  </a:lnTo>
                  <a:close/>
                  <a:moveTo>
                    <a:pt x="383" y="786"/>
                  </a:moveTo>
                  <a:lnTo>
                    <a:pt x="383" y="786"/>
                  </a:lnTo>
                  <a:lnTo>
                    <a:pt x="376" y="796"/>
                  </a:lnTo>
                  <a:lnTo>
                    <a:pt x="367" y="804"/>
                  </a:lnTo>
                  <a:lnTo>
                    <a:pt x="358" y="813"/>
                  </a:lnTo>
                  <a:lnTo>
                    <a:pt x="350" y="820"/>
                  </a:lnTo>
                  <a:lnTo>
                    <a:pt x="340" y="827"/>
                  </a:lnTo>
                  <a:lnTo>
                    <a:pt x="329" y="834"/>
                  </a:lnTo>
                  <a:lnTo>
                    <a:pt x="319" y="840"/>
                  </a:lnTo>
                  <a:lnTo>
                    <a:pt x="308" y="845"/>
                  </a:lnTo>
                  <a:lnTo>
                    <a:pt x="308" y="845"/>
                  </a:lnTo>
                  <a:lnTo>
                    <a:pt x="296" y="848"/>
                  </a:lnTo>
                  <a:lnTo>
                    <a:pt x="285" y="851"/>
                  </a:lnTo>
                  <a:lnTo>
                    <a:pt x="275" y="855"/>
                  </a:lnTo>
                  <a:lnTo>
                    <a:pt x="263" y="856"/>
                  </a:lnTo>
                  <a:lnTo>
                    <a:pt x="252" y="858"/>
                  </a:lnTo>
                  <a:lnTo>
                    <a:pt x="241" y="858"/>
                  </a:lnTo>
                  <a:lnTo>
                    <a:pt x="231" y="858"/>
                  </a:lnTo>
                  <a:lnTo>
                    <a:pt x="220" y="857"/>
                  </a:lnTo>
                  <a:lnTo>
                    <a:pt x="200" y="854"/>
                  </a:lnTo>
                  <a:lnTo>
                    <a:pt x="179" y="848"/>
                  </a:lnTo>
                  <a:lnTo>
                    <a:pt x="159" y="840"/>
                  </a:lnTo>
                  <a:lnTo>
                    <a:pt x="141" y="829"/>
                  </a:lnTo>
                  <a:lnTo>
                    <a:pt x="141" y="829"/>
                  </a:lnTo>
                  <a:lnTo>
                    <a:pt x="130" y="823"/>
                  </a:lnTo>
                  <a:lnTo>
                    <a:pt x="121" y="815"/>
                  </a:lnTo>
                  <a:lnTo>
                    <a:pt x="112" y="807"/>
                  </a:lnTo>
                  <a:lnTo>
                    <a:pt x="104" y="799"/>
                  </a:lnTo>
                  <a:lnTo>
                    <a:pt x="97" y="789"/>
                  </a:lnTo>
                  <a:lnTo>
                    <a:pt x="89" y="781"/>
                  </a:lnTo>
                  <a:lnTo>
                    <a:pt x="84" y="770"/>
                  </a:lnTo>
                  <a:lnTo>
                    <a:pt x="78" y="760"/>
                  </a:lnTo>
                  <a:lnTo>
                    <a:pt x="78" y="760"/>
                  </a:lnTo>
                  <a:lnTo>
                    <a:pt x="73" y="745"/>
                  </a:lnTo>
                  <a:lnTo>
                    <a:pt x="69" y="730"/>
                  </a:lnTo>
                  <a:lnTo>
                    <a:pt x="67" y="714"/>
                  </a:lnTo>
                  <a:lnTo>
                    <a:pt x="65" y="698"/>
                  </a:lnTo>
                  <a:lnTo>
                    <a:pt x="65" y="698"/>
                  </a:lnTo>
                  <a:lnTo>
                    <a:pt x="65" y="692"/>
                  </a:lnTo>
                  <a:lnTo>
                    <a:pt x="68" y="686"/>
                  </a:lnTo>
                  <a:lnTo>
                    <a:pt x="71" y="680"/>
                  </a:lnTo>
                  <a:lnTo>
                    <a:pt x="75" y="676"/>
                  </a:lnTo>
                  <a:lnTo>
                    <a:pt x="75" y="676"/>
                  </a:lnTo>
                  <a:lnTo>
                    <a:pt x="82" y="670"/>
                  </a:lnTo>
                  <a:lnTo>
                    <a:pt x="88" y="667"/>
                  </a:lnTo>
                  <a:lnTo>
                    <a:pt x="94" y="666"/>
                  </a:lnTo>
                  <a:lnTo>
                    <a:pt x="102" y="665"/>
                  </a:lnTo>
                  <a:lnTo>
                    <a:pt x="102" y="665"/>
                  </a:lnTo>
                  <a:lnTo>
                    <a:pt x="109" y="666"/>
                  </a:lnTo>
                  <a:lnTo>
                    <a:pt x="117" y="667"/>
                  </a:lnTo>
                  <a:lnTo>
                    <a:pt x="123" y="670"/>
                  </a:lnTo>
                  <a:lnTo>
                    <a:pt x="129" y="676"/>
                  </a:lnTo>
                  <a:lnTo>
                    <a:pt x="129" y="676"/>
                  </a:lnTo>
                  <a:lnTo>
                    <a:pt x="133" y="680"/>
                  </a:lnTo>
                  <a:lnTo>
                    <a:pt x="136" y="685"/>
                  </a:lnTo>
                  <a:lnTo>
                    <a:pt x="138" y="692"/>
                  </a:lnTo>
                  <a:lnTo>
                    <a:pt x="140" y="698"/>
                  </a:lnTo>
                  <a:lnTo>
                    <a:pt x="140" y="698"/>
                  </a:lnTo>
                  <a:lnTo>
                    <a:pt x="141" y="712"/>
                  </a:lnTo>
                  <a:lnTo>
                    <a:pt x="144" y="725"/>
                  </a:lnTo>
                  <a:lnTo>
                    <a:pt x="149" y="739"/>
                  </a:lnTo>
                  <a:lnTo>
                    <a:pt x="158" y="753"/>
                  </a:lnTo>
                  <a:lnTo>
                    <a:pt x="158" y="753"/>
                  </a:lnTo>
                  <a:lnTo>
                    <a:pt x="166" y="763"/>
                  </a:lnTo>
                  <a:lnTo>
                    <a:pt x="177" y="772"/>
                  </a:lnTo>
                  <a:lnTo>
                    <a:pt x="188" y="780"/>
                  </a:lnTo>
                  <a:lnTo>
                    <a:pt x="201" y="785"/>
                  </a:lnTo>
                  <a:lnTo>
                    <a:pt x="201" y="785"/>
                  </a:lnTo>
                  <a:lnTo>
                    <a:pt x="212" y="789"/>
                  </a:lnTo>
                  <a:lnTo>
                    <a:pt x="224" y="791"/>
                  </a:lnTo>
                  <a:lnTo>
                    <a:pt x="237" y="792"/>
                  </a:lnTo>
                  <a:lnTo>
                    <a:pt x="249" y="791"/>
                  </a:lnTo>
                  <a:lnTo>
                    <a:pt x="261" y="789"/>
                  </a:lnTo>
                  <a:lnTo>
                    <a:pt x="273" y="786"/>
                  </a:lnTo>
                  <a:lnTo>
                    <a:pt x="284" y="782"/>
                  </a:lnTo>
                  <a:lnTo>
                    <a:pt x="295" y="776"/>
                  </a:lnTo>
                  <a:lnTo>
                    <a:pt x="295" y="776"/>
                  </a:lnTo>
                  <a:lnTo>
                    <a:pt x="306" y="768"/>
                  </a:lnTo>
                  <a:lnTo>
                    <a:pt x="315" y="758"/>
                  </a:lnTo>
                  <a:lnTo>
                    <a:pt x="324" y="746"/>
                  </a:lnTo>
                  <a:lnTo>
                    <a:pt x="330" y="735"/>
                  </a:lnTo>
                  <a:lnTo>
                    <a:pt x="330" y="735"/>
                  </a:lnTo>
                  <a:lnTo>
                    <a:pt x="334" y="726"/>
                  </a:lnTo>
                  <a:lnTo>
                    <a:pt x="336" y="716"/>
                  </a:lnTo>
                  <a:lnTo>
                    <a:pt x="338" y="707"/>
                  </a:lnTo>
                  <a:lnTo>
                    <a:pt x="338" y="697"/>
                  </a:lnTo>
                  <a:lnTo>
                    <a:pt x="338" y="697"/>
                  </a:lnTo>
                  <a:lnTo>
                    <a:pt x="337" y="686"/>
                  </a:lnTo>
                  <a:lnTo>
                    <a:pt x="336" y="677"/>
                  </a:lnTo>
                  <a:lnTo>
                    <a:pt x="334" y="667"/>
                  </a:lnTo>
                  <a:lnTo>
                    <a:pt x="329" y="659"/>
                  </a:lnTo>
                  <a:lnTo>
                    <a:pt x="329" y="659"/>
                  </a:lnTo>
                  <a:lnTo>
                    <a:pt x="325" y="649"/>
                  </a:lnTo>
                  <a:lnTo>
                    <a:pt x="320" y="639"/>
                  </a:lnTo>
                  <a:lnTo>
                    <a:pt x="313" y="628"/>
                  </a:lnTo>
                  <a:lnTo>
                    <a:pt x="305" y="618"/>
                  </a:lnTo>
                  <a:lnTo>
                    <a:pt x="305" y="618"/>
                  </a:lnTo>
                  <a:lnTo>
                    <a:pt x="289" y="599"/>
                  </a:lnTo>
                  <a:lnTo>
                    <a:pt x="268" y="579"/>
                  </a:lnTo>
                  <a:lnTo>
                    <a:pt x="268" y="579"/>
                  </a:lnTo>
                  <a:lnTo>
                    <a:pt x="245" y="557"/>
                  </a:lnTo>
                  <a:lnTo>
                    <a:pt x="214" y="533"/>
                  </a:lnTo>
                  <a:lnTo>
                    <a:pt x="172" y="497"/>
                  </a:lnTo>
                  <a:lnTo>
                    <a:pt x="172" y="497"/>
                  </a:lnTo>
                  <a:lnTo>
                    <a:pt x="152" y="480"/>
                  </a:lnTo>
                  <a:lnTo>
                    <a:pt x="133" y="461"/>
                  </a:lnTo>
                  <a:lnTo>
                    <a:pt x="133" y="461"/>
                  </a:lnTo>
                  <a:lnTo>
                    <a:pt x="115" y="442"/>
                  </a:lnTo>
                  <a:lnTo>
                    <a:pt x="100" y="421"/>
                  </a:lnTo>
                  <a:lnTo>
                    <a:pt x="87" y="402"/>
                  </a:lnTo>
                  <a:lnTo>
                    <a:pt x="77" y="382"/>
                  </a:lnTo>
                  <a:lnTo>
                    <a:pt x="77" y="382"/>
                  </a:lnTo>
                  <a:lnTo>
                    <a:pt x="71" y="365"/>
                  </a:lnTo>
                  <a:lnTo>
                    <a:pt x="67" y="349"/>
                  </a:lnTo>
                  <a:lnTo>
                    <a:pt x="64" y="333"/>
                  </a:lnTo>
                  <a:lnTo>
                    <a:pt x="63" y="318"/>
                  </a:lnTo>
                  <a:lnTo>
                    <a:pt x="63" y="318"/>
                  </a:lnTo>
                  <a:lnTo>
                    <a:pt x="63" y="306"/>
                  </a:lnTo>
                  <a:lnTo>
                    <a:pt x="65" y="295"/>
                  </a:lnTo>
                  <a:lnTo>
                    <a:pt x="68" y="283"/>
                  </a:lnTo>
                  <a:lnTo>
                    <a:pt x="71" y="271"/>
                  </a:lnTo>
                  <a:lnTo>
                    <a:pt x="71" y="271"/>
                  </a:lnTo>
                  <a:lnTo>
                    <a:pt x="75" y="260"/>
                  </a:lnTo>
                  <a:lnTo>
                    <a:pt x="80" y="250"/>
                  </a:lnTo>
                  <a:lnTo>
                    <a:pt x="86" y="239"/>
                  </a:lnTo>
                  <a:lnTo>
                    <a:pt x="91" y="230"/>
                  </a:lnTo>
                  <a:lnTo>
                    <a:pt x="91" y="230"/>
                  </a:lnTo>
                  <a:lnTo>
                    <a:pt x="100" y="221"/>
                  </a:lnTo>
                  <a:lnTo>
                    <a:pt x="108" y="211"/>
                  </a:lnTo>
                  <a:lnTo>
                    <a:pt x="117" y="202"/>
                  </a:lnTo>
                  <a:lnTo>
                    <a:pt x="127" y="195"/>
                  </a:lnTo>
                  <a:lnTo>
                    <a:pt x="137" y="187"/>
                  </a:lnTo>
                  <a:lnTo>
                    <a:pt x="148" y="181"/>
                  </a:lnTo>
                  <a:lnTo>
                    <a:pt x="159" y="176"/>
                  </a:lnTo>
                  <a:lnTo>
                    <a:pt x="171" y="171"/>
                  </a:lnTo>
                  <a:lnTo>
                    <a:pt x="171" y="171"/>
                  </a:lnTo>
                  <a:lnTo>
                    <a:pt x="186" y="166"/>
                  </a:lnTo>
                  <a:lnTo>
                    <a:pt x="202" y="162"/>
                  </a:lnTo>
                  <a:lnTo>
                    <a:pt x="219" y="159"/>
                  </a:lnTo>
                  <a:lnTo>
                    <a:pt x="237" y="158"/>
                  </a:lnTo>
                  <a:lnTo>
                    <a:pt x="237" y="158"/>
                  </a:lnTo>
                  <a:lnTo>
                    <a:pt x="250" y="158"/>
                  </a:lnTo>
                  <a:lnTo>
                    <a:pt x="264" y="161"/>
                  </a:lnTo>
                  <a:lnTo>
                    <a:pt x="277" y="163"/>
                  </a:lnTo>
                  <a:lnTo>
                    <a:pt x="289" y="165"/>
                  </a:lnTo>
                  <a:lnTo>
                    <a:pt x="302" y="169"/>
                  </a:lnTo>
                  <a:lnTo>
                    <a:pt x="313" y="173"/>
                  </a:lnTo>
                  <a:lnTo>
                    <a:pt x="324" y="180"/>
                  </a:lnTo>
                  <a:lnTo>
                    <a:pt x="336" y="186"/>
                  </a:lnTo>
                  <a:lnTo>
                    <a:pt x="336" y="186"/>
                  </a:lnTo>
                  <a:lnTo>
                    <a:pt x="346" y="193"/>
                  </a:lnTo>
                  <a:lnTo>
                    <a:pt x="355" y="200"/>
                  </a:lnTo>
                  <a:lnTo>
                    <a:pt x="364" y="208"/>
                  </a:lnTo>
                  <a:lnTo>
                    <a:pt x="371" y="216"/>
                  </a:lnTo>
                  <a:lnTo>
                    <a:pt x="379" y="226"/>
                  </a:lnTo>
                  <a:lnTo>
                    <a:pt x="386" y="235"/>
                  </a:lnTo>
                  <a:lnTo>
                    <a:pt x="393" y="245"/>
                  </a:lnTo>
                  <a:lnTo>
                    <a:pt x="398" y="255"/>
                  </a:lnTo>
                  <a:lnTo>
                    <a:pt x="398" y="255"/>
                  </a:lnTo>
                  <a:lnTo>
                    <a:pt x="403" y="270"/>
                  </a:lnTo>
                  <a:lnTo>
                    <a:pt x="408" y="286"/>
                  </a:lnTo>
                  <a:lnTo>
                    <a:pt x="410" y="301"/>
                  </a:lnTo>
                  <a:lnTo>
                    <a:pt x="411" y="318"/>
                  </a:lnTo>
                  <a:lnTo>
                    <a:pt x="411" y="318"/>
                  </a:lnTo>
                  <a:lnTo>
                    <a:pt x="410" y="325"/>
                  </a:lnTo>
                  <a:lnTo>
                    <a:pt x="409" y="330"/>
                  </a:lnTo>
                  <a:lnTo>
                    <a:pt x="406" y="335"/>
                  </a:lnTo>
                  <a:lnTo>
                    <a:pt x="400" y="340"/>
                  </a:lnTo>
                  <a:lnTo>
                    <a:pt x="400" y="340"/>
                  </a:lnTo>
                  <a:lnTo>
                    <a:pt x="395" y="345"/>
                  </a:lnTo>
                  <a:lnTo>
                    <a:pt x="387" y="348"/>
                  </a:lnTo>
                  <a:lnTo>
                    <a:pt x="381" y="350"/>
                  </a:lnTo>
                  <a:lnTo>
                    <a:pt x="373" y="350"/>
                  </a:lnTo>
                  <a:lnTo>
                    <a:pt x="367" y="350"/>
                  </a:lnTo>
                  <a:lnTo>
                    <a:pt x="359" y="348"/>
                  </a:lnTo>
                  <a:lnTo>
                    <a:pt x="353" y="345"/>
                  </a:lnTo>
                  <a:lnTo>
                    <a:pt x="348" y="340"/>
                  </a:lnTo>
                  <a:lnTo>
                    <a:pt x="348" y="340"/>
                  </a:lnTo>
                  <a:lnTo>
                    <a:pt x="342" y="335"/>
                  </a:lnTo>
                  <a:lnTo>
                    <a:pt x="339" y="330"/>
                  </a:lnTo>
                  <a:lnTo>
                    <a:pt x="338" y="325"/>
                  </a:lnTo>
                  <a:lnTo>
                    <a:pt x="337" y="318"/>
                  </a:lnTo>
                  <a:lnTo>
                    <a:pt x="337" y="318"/>
                  </a:lnTo>
                  <a:lnTo>
                    <a:pt x="336" y="304"/>
                  </a:lnTo>
                  <a:lnTo>
                    <a:pt x="333" y="290"/>
                  </a:lnTo>
                  <a:lnTo>
                    <a:pt x="326" y="276"/>
                  </a:lnTo>
                  <a:lnTo>
                    <a:pt x="319" y="262"/>
                  </a:lnTo>
                  <a:lnTo>
                    <a:pt x="319" y="262"/>
                  </a:lnTo>
                  <a:lnTo>
                    <a:pt x="309" y="252"/>
                  </a:lnTo>
                  <a:lnTo>
                    <a:pt x="299" y="243"/>
                  </a:lnTo>
                  <a:lnTo>
                    <a:pt x="288" y="237"/>
                  </a:lnTo>
                  <a:lnTo>
                    <a:pt x="275" y="230"/>
                  </a:lnTo>
                  <a:lnTo>
                    <a:pt x="275" y="230"/>
                  </a:lnTo>
                  <a:lnTo>
                    <a:pt x="264" y="227"/>
                  </a:lnTo>
                  <a:lnTo>
                    <a:pt x="252" y="225"/>
                  </a:lnTo>
                  <a:lnTo>
                    <a:pt x="240" y="224"/>
                  </a:lnTo>
                  <a:lnTo>
                    <a:pt x="229" y="224"/>
                  </a:lnTo>
                  <a:lnTo>
                    <a:pt x="217" y="226"/>
                  </a:lnTo>
                  <a:lnTo>
                    <a:pt x="205" y="229"/>
                  </a:lnTo>
                  <a:lnTo>
                    <a:pt x="193" y="233"/>
                  </a:lnTo>
                  <a:lnTo>
                    <a:pt x="182" y="240"/>
                  </a:lnTo>
                  <a:lnTo>
                    <a:pt x="182" y="240"/>
                  </a:lnTo>
                  <a:lnTo>
                    <a:pt x="171" y="248"/>
                  </a:lnTo>
                  <a:lnTo>
                    <a:pt x="161" y="258"/>
                  </a:lnTo>
                  <a:lnTo>
                    <a:pt x="152" y="269"/>
                  </a:lnTo>
                  <a:lnTo>
                    <a:pt x="146" y="281"/>
                  </a:lnTo>
                  <a:lnTo>
                    <a:pt x="146" y="281"/>
                  </a:lnTo>
                  <a:lnTo>
                    <a:pt x="143" y="289"/>
                  </a:lnTo>
                  <a:lnTo>
                    <a:pt x="141" y="299"/>
                  </a:lnTo>
                  <a:lnTo>
                    <a:pt x="138" y="309"/>
                  </a:lnTo>
                  <a:lnTo>
                    <a:pt x="138" y="318"/>
                  </a:lnTo>
                  <a:lnTo>
                    <a:pt x="138" y="318"/>
                  </a:lnTo>
                  <a:lnTo>
                    <a:pt x="138" y="329"/>
                  </a:lnTo>
                  <a:lnTo>
                    <a:pt x="141" y="339"/>
                  </a:lnTo>
                  <a:lnTo>
                    <a:pt x="143" y="348"/>
                  </a:lnTo>
                  <a:lnTo>
                    <a:pt x="146" y="356"/>
                  </a:lnTo>
                  <a:lnTo>
                    <a:pt x="146" y="356"/>
                  </a:lnTo>
                  <a:lnTo>
                    <a:pt x="151" y="367"/>
                  </a:lnTo>
                  <a:lnTo>
                    <a:pt x="157" y="377"/>
                  </a:lnTo>
                  <a:lnTo>
                    <a:pt x="163" y="388"/>
                  </a:lnTo>
                  <a:lnTo>
                    <a:pt x="172" y="398"/>
                  </a:lnTo>
                  <a:lnTo>
                    <a:pt x="172" y="398"/>
                  </a:lnTo>
                  <a:lnTo>
                    <a:pt x="179" y="407"/>
                  </a:lnTo>
                  <a:lnTo>
                    <a:pt x="188" y="417"/>
                  </a:lnTo>
                  <a:lnTo>
                    <a:pt x="208" y="437"/>
                  </a:lnTo>
                  <a:lnTo>
                    <a:pt x="208" y="437"/>
                  </a:lnTo>
                  <a:lnTo>
                    <a:pt x="233" y="459"/>
                  </a:lnTo>
                  <a:lnTo>
                    <a:pt x="264" y="485"/>
                  </a:lnTo>
                  <a:lnTo>
                    <a:pt x="264" y="485"/>
                  </a:lnTo>
                  <a:lnTo>
                    <a:pt x="294" y="508"/>
                  </a:lnTo>
                  <a:lnTo>
                    <a:pt x="294" y="508"/>
                  </a:lnTo>
                  <a:lnTo>
                    <a:pt x="310" y="521"/>
                  </a:lnTo>
                  <a:lnTo>
                    <a:pt x="326" y="537"/>
                  </a:lnTo>
                  <a:lnTo>
                    <a:pt x="326" y="537"/>
                  </a:lnTo>
                  <a:lnTo>
                    <a:pt x="341" y="551"/>
                  </a:lnTo>
                  <a:lnTo>
                    <a:pt x="354" y="566"/>
                  </a:lnTo>
                  <a:lnTo>
                    <a:pt x="354" y="566"/>
                  </a:lnTo>
                  <a:lnTo>
                    <a:pt x="376" y="593"/>
                  </a:lnTo>
                  <a:lnTo>
                    <a:pt x="376" y="593"/>
                  </a:lnTo>
                  <a:lnTo>
                    <a:pt x="383" y="604"/>
                  </a:lnTo>
                  <a:lnTo>
                    <a:pt x="390" y="614"/>
                  </a:lnTo>
                  <a:lnTo>
                    <a:pt x="395" y="625"/>
                  </a:lnTo>
                  <a:lnTo>
                    <a:pt x="399" y="636"/>
                  </a:lnTo>
                  <a:lnTo>
                    <a:pt x="399" y="636"/>
                  </a:lnTo>
                  <a:lnTo>
                    <a:pt x="406" y="652"/>
                  </a:lnTo>
                  <a:lnTo>
                    <a:pt x="410" y="667"/>
                  </a:lnTo>
                  <a:lnTo>
                    <a:pt x="412" y="683"/>
                  </a:lnTo>
                  <a:lnTo>
                    <a:pt x="413" y="698"/>
                  </a:lnTo>
                  <a:lnTo>
                    <a:pt x="413" y="698"/>
                  </a:lnTo>
                  <a:lnTo>
                    <a:pt x="412" y="710"/>
                  </a:lnTo>
                  <a:lnTo>
                    <a:pt x="411" y="722"/>
                  </a:lnTo>
                  <a:lnTo>
                    <a:pt x="409" y="732"/>
                  </a:lnTo>
                  <a:lnTo>
                    <a:pt x="406" y="744"/>
                  </a:lnTo>
                  <a:lnTo>
                    <a:pt x="401" y="755"/>
                  </a:lnTo>
                  <a:lnTo>
                    <a:pt x="396" y="766"/>
                  </a:lnTo>
                  <a:lnTo>
                    <a:pt x="390" y="776"/>
                  </a:lnTo>
                  <a:lnTo>
                    <a:pt x="383" y="786"/>
                  </a:lnTo>
                  <a:lnTo>
                    <a:pt x="383" y="78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7" name="Freeform 65"/>
            <p:cNvSpPr>
              <a:spLocks noEditPoints="1"/>
            </p:cNvSpPr>
            <p:nvPr/>
          </p:nvSpPr>
          <p:spPr bwMode="auto">
            <a:xfrm>
              <a:off x="660180" y="938672"/>
              <a:ext cx="182068" cy="292455"/>
            </a:xfrm>
            <a:custGeom>
              <a:avLst/>
              <a:gdLst>
                <a:gd name="T0" fmla="*/ 323 w 636"/>
                <a:gd name="T1" fmla="*/ 527 h 1018"/>
                <a:gd name="T2" fmla="*/ 318 w 636"/>
                <a:gd name="T3" fmla="*/ 510 h 1018"/>
                <a:gd name="T4" fmla="*/ 321 w 636"/>
                <a:gd name="T5" fmla="*/ 497 h 1018"/>
                <a:gd name="T6" fmla="*/ 599 w 636"/>
                <a:gd name="T7" fmla="*/ 217 h 1018"/>
                <a:gd name="T8" fmla="*/ 615 w 636"/>
                <a:gd name="T9" fmla="*/ 197 h 1018"/>
                <a:gd name="T10" fmla="*/ 631 w 636"/>
                <a:gd name="T11" fmla="*/ 164 h 1018"/>
                <a:gd name="T12" fmla="*/ 636 w 636"/>
                <a:gd name="T13" fmla="*/ 127 h 1018"/>
                <a:gd name="T14" fmla="*/ 634 w 636"/>
                <a:gd name="T15" fmla="*/ 102 h 1018"/>
                <a:gd name="T16" fmla="*/ 621 w 636"/>
                <a:gd name="T17" fmla="*/ 67 h 1018"/>
                <a:gd name="T18" fmla="*/ 599 w 636"/>
                <a:gd name="T19" fmla="*/ 36 h 1018"/>
                <a:gd name="T20" fmla="*/ 579 w 636"/>
                <a:gd name="T21" fmla="*/ 21 h 1018"/>
                <a:gd name="T22" fmla="*/ 546 w 636"/>
                <a:gd name="T23" fmla="*/ 5 h 1018"/>
                <a:gd name="T24" fmla="*/ 509 w 636"/>
                <a:gd name="T25" fmla="*/ 0 h 1018"/>
                <a:gd name="T26" fmla="*/ 484 w 636"/>
                <a:gd name="T27" fmla="*/ 2 h 1018"/>
                <a:gd name="T28" fmla="*/ 450 w 636"/>
                <a:gd name="T29" fmla="*/ 15 h 1018"/>
                <a:gd name="T30" fmla="*/ 420 w 636"/>
                <a:gd name="T31" fmla="*/ 36 h 1018"/>
                <a:gd name="T32" fmla="*/ 36 w 636"/>
                <a:gd name="T33" fmla="*/ 409 h 1018"/>
                <a:gd name="T34" fmla="*/ 12 w 636"/>
                <a:gd name="T35" fmla="*/ 448 h 1018"/>
                <a:gd name="T36" fmla="*/ 1 w 636"/>
                <a:gd name="T37" fmla="*/ 494 h 1018"/>
                <a:gd name="T38" fmla="*/ 1 w 636"/>
                <a:gd name="T39" fmla="*/ 526 h 1018"/>
                <a:gd name="T40" fmla="*/ 12 w 636"/>
                <a:gd name="T41" fmla="*/ 571 h 1018"/>
                <a:gd name="T42" fmla="*/ 36 w 636"/>
                <a:gd name="T43" fmla="*/ 610 h 1018"/>
                <a:gd name="T44" fmla="*/ 418 w 636"/>
                <a:gd name="T45" fmla="*/ 981 h 1018"/>
                <a:gd name="T46" fmla="*/ 438 w 636"/>
                <a:gd name="T47" fmla="*/ 997 h 1018"/>
                <a:gd name="T48" fmla="*/ 472 w 636"/>
                <a:gd name="T49" fmla="*/ 1013 h 1018"/>
                <a:gd name="T50" fmla="*/ 509 w 636"/>
                <a:gd name="T51" fmla="*/ 1018 h 1018"/>
                <a:gd name="T52" fmla="*/ 534 w 636"/>
                <a:gd name="T53" fmla="*/ 1016 h 1018"/>
                <a:gd name="T54" fmla="*/ 569 w 636"/>
                <a:gd name="T55" fmla="*/ 1003 h 1018"/>
                <a:gd name="T56" fmla="*/ 599 w 636"/>
                <a:gd name="T57" fmla="*/ 981 h 1018"/>
                <a:gd name="T58" fmla="*/ 615 w 636"/>
                <a:gd name="T59" fmla="*/ 961 h 1018"/>
                <a:gd name="T60" fmla="*/ 631 w 636"/>
                <a:gd name="T61" fmla="*/ 928 h 1018"/>
                <a:gd name="T62" fmla="*/ 636 w 636"/>
                <a:gd name="T63" fmla="*/ 892 h 1018"/>
                <a:gd name="T64" fmla="*/ 634 w 636"/>
                <a:gd name="T65" fmla="*/ 866 h 1018"/>
                <a:gd name="T66" fmla="*/ 621 w 636"/>
                <a:gd name="T67" fmla="*/ 832 h 1018"/>
                <a:gd name="T68" fmla="*/ 599 w 636"/>
                <a:gd name="T69" fmla="*/ 801 h 1018"/>
                <a:gd name="T70" fmla="*/ 554 w 636"/>
                <a:gd name="T71" fmla="*/ 936 h 1018"/>
                <a:gd name="T72" fmla="*/ 533 w 636"/>
                <a:gd name="T73" fmla="*/ 950 h 1018"/>
                <a:gd name="T74" fmla="*/ 497 w 636"/>
                <a:gd name="T75" fmla="*/ 953 h 1018"/>
                <a:gd name="T76" fmla="*/ 469 w 636"/>
                <a:gd name="T77" fmla="*/ 940 h 1018"/>
                <a:gd name="T78" fmla="*/ 91 w 636"/>
                <a:gd name="T79" fmla="*/ 577 h 1018"/>
                <a:gd name="T80" fmla="*/ 75 w 636"/>
                <a:gd name="T81" fmla="*/ 555 h 1018"/>
                <a:gd name="T82" fmla="*/ 65 w 636"/>
                <a:gd name="T83" fmla="*/ 528 h 1018"/>
                <a:gd name="T84" fmla="*/ 63 w 636"/>
                <a:gd name="T85" fmla="*/ 510 h 1018"/>
                <a:gd name="T86" fmla="*/ 68 w 636"/>
                <a:gd name="T87" fmla="*/ 482 h 1018"/>
                <a:gd name="T88" fmla="*/ 79 w 636"/>
                <a:gd name="T89" fmla="*/ 457 h 1018"/>
                <a:gd name="T90" fmla="*/ 464 w 636"/>
                <a:gd name="T91" fmla="*/ 82 h 1018"/>
                <a:gd name="T92" fmla="*/ 485 w 636"/>
                <a:gd name="T93" fmla="*/ 69 h 1018"/>
                <a:gd name="T94" fmla="*/ 509 w 636"/>
                <a:gd name="T95" fmla="*/ 63 h 1018"/>
                <a:gd name="T96" fmla="*/ 544 w 636"/>
                <a:gd name="T97" fmla="*/ 74 h 1018"/>
                <a:gd name="T98" fmla="*/ 562 w 636"/>
                <a:gd name="T99" fmla="*/ 91 h 1018"/>
                <a:gd name="T100" fmla="*/ 573 w 636"/>
                <a:gd name="T101" fmla="*/ 127 h 1018"/>
                <a:gd name="T102" fmla="*/ 568 w 636"/>
                <a:gd name="T103" fmla="*/ 151 h 1018"/>
                <a:gd name="T104" fmla="*/ 282 w 636"/>
                <a:gd name="T105" fmla="*/ 442 h 1018"/>
                <a:gd name="T106" fmla="*/ 270 w 636"/>
                <a:gd name="T107" fmla="*/ 457 h 1018"/>
                <a:gd name="T108" fmla="*/ 259 w 636"/>
                <a:gd name="T109" fmla="*/ 482 h 1018"/>
                <a:gd name="T110" fmla="*/ 254 w 636"/>
                <a:gd name="T111" fmla="*/ 510 h 1018"/>
                <a:gd name="T112" fmla="*/ 256 w 636"/>
                <a:gd name="T113" fmla="*/ 528 h 1018"/>
                <a:gd name="T114" fmla="*/ 266 w 636"/>
                <a:gd name="T115" fmla="*/ 555 h 1018"/>
                <a:gd name="T116" fmla="*/ 282 w 636"/>
                <a:gd name="T117" fmla="*/ 577 h 1018"/>
                <a:gd name="T118" fmla="*/ 562 w 636"/>
                <a:gd name="T119" fmla="*/ 856 h 1018"/>
                <a:gd name="T120" fmla="*/ 573 w 636"/>
                <a:gd name="T121" fmla="*/ 892 h 1018"/>
                <a:gd name="T122" fmla="*/ 568 w 636"/>
                <a:gd name="T123" fmla="*/ 915 h 1018"/>
                <a:gd name="T124" fmla="*/ 554 w 636"/>
                <a:gd name="T125" fmla="*/ 9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6" h="1018">
                  <a:moveTo>
                    <a:pt x="327" y="532"/>
                  </a:moveTo>
                  <a:lnTo>
                    <a:pt x="327" y="532"/>
                  </a:lnTo>
                  <a:lnTo>
                    <a:pt x="323" y="527"/>
                  </a:lnTo>
                  <a:lnTo>
                    <a:pt x="321" y="521"/>
                  </a:lnTo>
                  <a:lnTo>
                    <a:pt x="319" y="516"/>
                  </a:lnTo>
                  <a:lnTo>
                    <a:pt x="318" y="510"/>
                  </a:lnTo>
                  <a:lnTo>
                    <a:pt x="318" y="510"/>
                  </a:lnTo>
                  <a:lnTo>
                    <a:pt x="319" y="503"/>
                  </a:lnTo>
                  <a:lnTo>
                    <a:pt x="321" y="497"/>
                  </a:lnTo>
                  <a:lnTo>
                    <a:pt x="323" y="491"/>
                  </a:lnTo>
                  <a:lnTo>
                    <a:pt x="327" y="487"/>
                  </a:lnTo>
                  <a:lnTo>
                    <a:pt x="599" y="217"/>
                  </a:lnTo>
                  <a:lnTo>
                    <a:pt x="599" y="217"/>
                  </a:lnTo>
                  <a:lnTo>
                    <a:pt x="607" y="207"/>
                  </a:lnTo>
                  <a:lnTo>
                    <a:pt x="615" y="197"/>
                  </a:lnTo>
                  <a:lnTo>
                    <a:pt x="621" y="187"/>
                  </a:lnTo>
                  <a:lnTo>
                    <a:pt x="627" y="176"/>
                  </a:lnTo>
                  <a:lnTo>
                    <a:pt x="631" y="164"/>
                  </a:lnTo>
                  <a:lnTo>
                    <a:pt x="634" y="152"/>
                  </a:lnTo>
                  <a:lnTo>
                    <a:pt x="635" y="139"/>
                  </a:lnTo>
                  <a:lnTo>
                    <a:pt x="636" y="127"/>
                  </a:lnTo>
                  <a:lnTo>
                    <a:pt x="636" y="127"/>
                  </a:lnTo>
                  <a:lnTo>
                    <a:pt x="635" y="115"/>
                  </a:lnTo>
                  <a:lnTo>
                    <a:pt x="634" y="102"/>
                  </a:lnTo>
                  <a:lnTo>
                    <a:pt x="631" y="90"/>
                  </a:lnTo>
                  <a:lnTo>
                    <a:pt x="627" y="78"/>
                  </a:lnTo>
                  <a:lnTo>
                    <a:pt x="621" y="67"/>
                  </a:lnTo>
                  <a:lnTo>
                    <a:pt x="615" y="57"/>
                  </a:lnTo>
                  <a:lnTo>
                    <a:pt x="607" y="46"/>
                  </a:lnTo>
                  <a:lnTo>
                    <a:pt x="599" y="36"/>
                  </a:lnTo>
                  <a:lnTo>
                    <a:pt x="599" y="36"/>
                  </a:lnTo>
                  <a:lnTo>
                    <a:pt x="589" y="29"/>
                  </a:lnTo>
                  <a:lnTo>
                    <a:pt x="579" y="21"/>
                  </a:lnTo>
                  <a:lnTo>
                    <a:pt x="569" y="15"/>
                  </a:lnTo>
                  <a:lnTo>
                    <a:pt x="558" y="10"/>
                  </a:lnTo>
                  <a:lnTo>
                    <a:pt x="546" y="5"/>
                  </a:lnTo>
                  <a:lnTo>
                    <a:pt x="534" y="2"/>
                  </a:lnTo>
                  <a:lnTo>
                    <a:pt x="521" y="0"/>
                  </a:lnTo>
                  <a:lnTo>
                    <a:pt x="509" y="0"/>
                  </a:lnTo>
                  <a:lnTo>
                    <a:pt x="509" y="0"/>
                  </a:lnTo>
                  <a:lnTo>
                    <a:pt x="496" y="0"/>
                  </a:lnTo>
                  <a:lnTo>
                    <a:pt x="484" y="2"/>
                  </a:lnTo>
                  <a:lnTo>
                    <a:pt x="472" y="5"/>
                  </a:lnTo>
                  <a:lnTo>
                    <a:pt x="460" y="10"/>
                  </a:lnTo>
                  <a:lnTo>
                    <a:pt x="450" y="15"/>
                  </a:lnTo>
                  <a:lnTo>
                    <a:pt x="439" y="20"/>
                  </a:lnTo>
                  <a:lnTo>
                    <a:pt x="428" y="28"/>
                  </a:lnTo>
                  <a:lnTo>
                    <a:pt x="420" y="36"/>
                  </a:lnTo>
                  <a:lnTo>
                    <a:pt x="46" y="397"/>
                  </a:lnTo>
                  <a:lnTo>
                    <a:pt x="46" y="397"/>
                  </a:lnTo>
                  <a:lnTo>
                    <a:pt x="36" y="409"/>
                  </a:lnTo>
                  <a:lnTo>
                    <a:pt x="27" y="422"/>
                  </a:lnTo>
                  <a:lnTo>
                    <a:pt x="18" y="435"/>
                  </a:lnTo>
                  <a:lnTo>
                    <a:pt x="12" y="448"/>
                  </a:lnTo>
                  <a:lnTo>
                    <a:pt x="6" y="463"/>
                  </a:lnTo>
                  <a:lnTo>
                    <a:pt x="3" y="479"/>
                  </a:lnTo>
                  <a:lnTo>
                    <a:pt x="1" y="494"/>
                  </a:lnTo>
                  <a:lnTo>
                    <a:pt x="0" y="510"/>
                  </a:lnTo>
                  <a:lnTo>
                    <a:pt x="0" y="510"/>
                  </a:lnTo>
                  <a:lnTo>
                    <a:pt x="1" y="526"/>
                  </a:lnTo>
                  <a:lnTo>
                    <a:pt x="3" y="541"/>
                  </a:lnTo>
                  <a:lnTo>
                    <a:pt x="6" y="556"/>
                  </a:lnTo>
                  <a:lnTo>
                    <a:pt x="12" y="571"/>
                  </a:lnTo>
                  <a:lnTo>
                    <a:pt x="18" y="585"/>
                  </a:lnTo>
                  <a:lnTo>
                    <a:pt x="27" y="598"/>
                  </a:lnTo>
                  <a:lnTo>
                    <a:pt x="36" y="610"/>
                  </a:lnTo>
                  <a:lnTo>
                    <a:pt x="47" y="622"/>
                  </a:lnTo>
                  <a:lnTo>
                    <a:pt x="368" y="930"/>
                  </a:lnTo>
                  <a:lnTo>
                    <a:pt x="418" y="981"/>
                  </a:lnTo>
                  <a:lnTo>
                    <a:pt x="418" y="981"/>
                  </a:lnTo>
                  <a:lnTo>
                    <a:pt x="428" y="989"/>
                  </a:lnTo>
                  <a:lnTo>
                    <a:pt x="438" y="997"/>
                  </a:lnTo>
                  <a:lnTo>
                    <a:pt x="448" y="1003"/>
                  </a:lnTo>
                  <a:lnTo>
                    <a:pt x="460" y="1009"/>
                  </a:lnTo>
                  <a:lnTo>
                    <a:pt x="472" y="1013"/>
                  </a:lnTo>
                  <a:lnTo>
                    <a:pt x="484" y="1016"/>
                  </a:lnTo>
                  <a:lnTo>
                    <a:pt x="496" y="1018"/>
                  </a:lnTo>
                  <a:lnTo>
                    <a:pt x="509" y="1018"/>
                  </a:lnTo>
                  <a:lnTo>
                    <a:pt x="509" y="1018"/>
                  </a:lnTo>
                  <a:lnTo>
                    <a:pt x="521" y="1018"/>
                  </a:lnTo>
                  <a:lnTo>
                    <a:pt x="534" y="1016"/>
                  </a:lnTo>
                  <a:lnTo>
                    <a:pt x="546" y="1013"/>
                  </a:lnTo>
                  <a:lnTo>
                    <a:pt x="558" y="1009"/>
                  </a:lnTo>
                  <a:lnTo>
                    <a:pt x="569" y="1003"/>
                  </a:lnTo>
                  <a:lnTo>
                    <a:pt x="579" y="997"/>
                  </a:lnTo>
                  <a:lnTo>
                    <a:pt x="589" y="989"/>
                  </a:lnTo>
                  <a:lnTo>
                    <a:pt x="599" y="981"/>
                  </a:lnTo>
                  <a:lnTo>
                    <a:pt x="599" y="981"/>
                  </a:lnTo>
                  <a:lnTo>
                    <a:pt x="607" y="972"/>
                  </a:lnTo>
                  <a:lnTo>
                    <a:pt x="615" y="961"/>
                  </a:lnTo>
                  <a:lnTo>
                    <a:pt x="621" y="951"/>
                  </a:lnTo>
                  <a:lnTo>
                    <a:pt x="627" y="940"/>
                  </a:lnTo>
                  <a:lnTo>
                    <a:pt x="631" y="928"/>
                  </a:lnTo>
                  <a:lnTo>
                    <a:pt x="634" y="916"/>
                  </a:lnTo>
                  <a:lnTo>
                    <a:pt x="635" y="903"/>
                  </a:lnTo>
                  <a:lnTo>
                    <a:pt x="636" y="892"/>
                  </a:lnTo>
                  <a:lnTo>
                    <a:pt x="636" y="892"/>
                  </a:lnTo>
                  <a:lnTo>
                    <a:pt x="635" y="879"/>
                  </a:lnTo>
                  <a:lnTo>
                    <a:pt x="634" y="866"/>
                  </a:lnTo>
                  <a:lnTo>
                    <a:pt x="631" y="854"/>
                  </a:lnTo>
                  <a:lnTo>
                    <a:pt x="627" y="842"/>
                  </a:lnTo>
                  <a:lnTo>
                    <a:pt x="621" y="832"/>
                  </a:lnTo>
                  <a:lnTo>
                    <a:pt x="615" y="821"/>
                  </a:lnTo>
                  <a:lnTo>
                    <a:pt x="607" y="810"/>
                  </a:lnTo>
                  <a:lnTo>
                    <a:pt x="599" y="801"/>
                  </a:lnTo>
                  <a:lnTo>
                    <a:pt x="327" y="532"/>
                  </a:lnTo>
                  <a:close/>
                  <a:moveTo>
                    <a:pt x="554" y="936"/>
                  </a:moveTo>
                  <a:lnTo>
                    <a:pt x="554" y="936"/>
                  </a:lnTo>
                  <a:lnTo>
                    <a:pt x="549" y="940"/>
                  </a:lnTo>
                  <a:lnTo>
                    <a:pt x="544" y="944"/>
                  </a:lnTo>
                  <a:lnTo>
                    <a:pt x="533" y="950"/>
                  </a:lnTo>
                  <a:lnTo>
                    <a:pt x="521" y="953"/>
                  </a:lnTo>
                  <a:lnTo>
                    <a:pt x="509" y="954"/>
                  </a:lnTo>
                  <a:lnTo>
                    <a:pt x="497" y="953"/>
                  </a:lnTo>
                  <a:lnTo>
                    <a:pt x="485" y="950"/>
                  </a:lnTo>
                  <a:lnTo>
                    <a:pt x="473" y="944"/>
                  </a:lnTo>
                  <a:lnTo>
                    <a:pt x="469" y="940"/>
                  </a:lnTo>
                  <a:lnTo>
                    <a:pt x="464" y="936"/>
                  </a:lnTo>
                  <a:lnTo>
                    <a:pt x="91" y="577"/>
                  </a:lnTo>
                  <a:lnTo>
                    <a:pt x="91" y="577"/>
                  </a:lnTo>
                  <a:lnTo>
                    <a:pt x="85" y="570"/>
                  </a:lnTo>
                  <a:lnTo>
                    <a:pt x="79" y="562"/>
                  </a:lnTo>
                  <a:lnTo>
                    <a:pt x="75" y="555"/>
                  </a:lnTo>
                  <a:lnTo>
                    <a:pt x="71" y="546"/>
                  </a:lnTo>
                  <a:lnTo>
                    <a:pt x="68" y="538"/>
                  </a:lnTo>
                  <a:lnTo>
                    <a:pt x="65" y="528"/>
                  </a:lnTo>
                  <a:lnTo>
                    <a:pt x="64" y="519"/>
                  </a:lnTo>
                  <a:lnTo>
                    <a:pt x="63" y="510"/>
                  </a:lnTo>
                  <a:lnTo>
                    <a:pt x="63" y="510"/>
                  </a:lnTo>
                  <a:lnTo>
                    <a:pt x="64" y="500"/>
                  </a:lnTo>
                  <a:lnTo>
                    <a:pt x="65" y="490"/>
                  </a:lnTo>
                  <a:lnTo>
                    <a:pt x="68" y="482"/>
                  </a:lnTo>
                  <a:lnTo>
                    <a:pt x="71" y="473"/>
                  </a:lnTo>
                  <a:lnTo>
                    <a:pt x="75" y="465"/>
                  </a:lnTo>
                  <a:lnTo>
                    <a:pt x="79" y="457"/>
                  </a:lnTo>
                  <a:lnTo>
                    <a:pt x="85" y="450"/>
                  </a:lnTo>
                  <a:lnTo>
                    <a:pt x="91" y="442"/>
                  </a:lnTo>
                  <a:lnTo>
                    <a:pt x="464" y="82"/>
                  </a:lnTo>
                  <a:lnTo>
                    <a:pt x="464" y="82"/>
                  </a:lnTo>
                  <a:lnTo>
                    <a:pt x="473" y="74"/>
                  </a:lnTo>
                  <a:lnTo>
                    <a:pt x="485" y="69"/>
                  </a:lnTo>
                  <a:lnTo>
                    <a:pt x="497" y="64"/>
                  </a:lnTo>
                  <a:lnTo>
                    <a:pt x="509" y="63"/>
                  </a:lnTo>
                  <a:lnTo>
                    <a:pt x="509" y="63"/>
                  </a:lnTo>
                  <a:lnTo>
                    <a:pt x="521" y="64"/>
                  </a:lnTo>
                  <a:lnTo>
                    <a:pt x="533" y="69"/>
                  </a:lnTo>
                  <a:lnTo>
                    <a:pt x="544" y="74"/>
                  </a:lnTo>
                  <a:lnTo>
                    <a:pt x="554" y="82"/>
                  </a:lnTo>
                  <a:lnTo>
                    <a:pt x="554" y="82"/>
                  </a:lnTo>
                  <a:lnTo>
                    <a:pt x="562" y="91"/>
                  </a:lnTo>
                  <a:lnTo>
                    <a:pt x="568" y="103"/>
                  </a:lnTo>
                  <a:lnTo>
                    <a:pt x="571" y="115"/>
                  </a:lnTo>
                  <a:lnTo>
                    <a:pt x="573" y="127"/>
                  </a:lnTo>
                  <a:lnTo>
                    <a:pt x="573" y="127"/>
                  </a:lnTo>
                  <a:lnTo>
                    <a:pt x="571" y="139"/>
                  </a:lnTo>
                  <a:lnTo>
                    <a:pt x="568" y="151"/>
                  </a:lnTo>
                  <a:lnTo>
                    <a:pt x="562" y="162"/>
                  </a:lnTo>
                  <a:lnTo>
                    <a:pt x="554" y="172"/>
                  </a:lnTo>
                  <a:lnTo>
                    <a:pt x="282" y="442"/>
                  </a:lnTo>
                  <a:lnTo>
                    <a:pt x="282" y="442"/>
                  </a:lnTo>
                  <a:lnTo>
                    <a:pt x="276" y="448"/>
                  </a:lnTo>
                  <a:lnTo>
                    <a:pt x="270" y="457"/>
                  </a:lnTo>
                  <a:lnTo>
                    <a:pt x="266" y="465"/>
                  </a:lnTo>
                  <a:lnTo>
                    <a:pt x="262" y="473"/>
                  </a:lnTo>
                  <a:lnTo>
                    <a:pt x="259" y="482"/>
                  </a:lnTo>
                  <a:lnTo>
                    <a:pt x="256" y="490"/>
                  </a:lnTo>
                  <a:lnTo>
                    <a:pt x="255" y="500"/>
                  </a:lnTo>
                  <a:lnTo>
                    <a:pt x="254" y="510"/>
                  </a:lnTo>
                  <a:lnTo>
                    <a:pt x="254" y="510"/>
                  </a:lnTo>
                  <a:lnTo>
                    <a:pt x="255" y="519"/>
                  </a:lnTo>
                  <a:lnTo>
                    <a:pt x="256" y="528"/>
                  </a:lnTo>
                  <a:lnTo>
                    <a:pt x="259" y="538"/>
                  </a:lnTo>
                  <a:lnTo>
                    <a:pt x="262" y="546"/>
                  </a:lnTo>
                  <a:lnTo>
                    <a:pt x="266" y="555"/>
                  </a:lnTo>
                  <a:lnTo>
                    <a:pt x="270" y="562"/>
                  </a:lnTo>
                  <a:lnTo>
                    <a:pt x="276" y="570"/>
                  </a:lnTo>
                  <a:lnTo>
                    <a:pt x="282" y="577"/>
                  </a:lnTo>
                  <a:lnTo>
                    <a:pt x="554" y="847"/>
                  </a:lnTo>
                  <a:lnTo>
                    <a:pt x="554" y="847"/>
                  </a:lnTo>
                  <a:lnTo>
                    <a:pt x="562" y="856"/>
                  </a:lnTo>
                  <a:lnTo>
                    <a:pt x="568" y="867"/>
                  </a:lnTo>
                  <a:lnTo>
                    <a:pt x="571" y="879"/>
                  </a:lnTo>
                  <a:lnTo>
                    <a:pt x="573" y="892"/>
                  </a:lnTo>
                  <a:lnTo>
                    <a:pt x="573" y="892"/>
                  </a:lnTo>
                  <a:lnTo>
                    <a:pt x="571" y="903"/>
                  </a:lnTo>
                  <a:lnTo>
                    <a:pt x="568" y="915"/>
                  </a:lnTo>
                  <a:lnTo>
                    <a:pt x="562" y="926"/>
                  </a:lnTo>
                  <a:lnTo>
                    <a:pt x="554" y="936"/>
                  </a:lnTo>
                  <a:lnTo>
                    <a:pt x="554" y="93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8" name="Freeform 66"/>
            <p:cNvSpPr>
              <a:spLocks noEditPoints="1"/>
            </p:cNvSpPr>
            <p:nvPr/>
          </p:nvSpPr>
          <p:spPr bwMode="auto">
            <a:xfrm>
              <a:off x="1164236" y="938672"/>
              <a:ext cx="183501" cy="292455"/>
            </a:xfrm>
            <a:custGeom>
              <a:avLst/>
              <a:gdLst>
                <a:gd name="T0" fmla="*/ 217 w 637"/>
                <a:gd name="T1" fmla="*/ 36 h 1018"/>
                <a:gd name="T2" fmla="*/ 187 w 637"/>
                <a:gd name="T3" fmla="*/ 15 h 1018"/>
                <a:gd name="T4" fmla="*/ 153 w 637"/>
                <a:gd name="T5" fmla="*/ 2 h 1018"/>
                <a:gd name="T6" fmla="*/ 128 w 637"/>
                <a:gd name="T7" fmla="*/ 0 h 1018"/>
                <a:gd name="T8" fmla="*/ 91 w 637"/>
                <a:gd name="T9" fmla="*/ 5 h 1018"/>
                <a:gd name="T10" fmla="*/ 57 w 637"/>
                <a:gd name="T11" fmla="*/ 21 h 1018"/>
                <a:gd name="T12" fmla="*/ 38 w 637"/>
                <a:gd name="T13" fmla="*/ 36 h 1018"/>
                <a:gd name="T14" fmla="*/ 15 w 637"/>
                <a:gd name="T15" fmla="*/ 67 h 1018"/>
                <a:gd name="T16" fmla="*/ 3 w 637"/>
                <a:gd name="T17" fmla="*/ 102 h 1018"/>
                <a:gd name="T18" fmla="*/ 0 w 637"/>
                <a:gd name="T19" fmla="*/ 127 h 1018"/>
                <a:gd name="T20" fmla="*/ 6 w 637"/>
                <a:gd name="T21" fmla="*/ 164 h 1018"/>
                <a:gd name="T22" fmla="*/ 22 w 637"/>
                <a:gd name="T23" fmla="*/ 197 h 1018"/>
                <a:gd name="T24" fmla="*/ 309 w 637"/>
                <a:gd name="T25" fmla="*/ 487 h 1018"/>
                <a:gd name="T26" fmla="*/ 316 w 637"/>
                <a:gd name="T27" fmla="*/ 497 h 1018"/>
                <a:gd name="T28" fmla="*/ 318 w 637"/>
                <a:gd name="T29" fmla="*/ 510 h 1018"/>
                <a:gd name="T30" fmla="*/ 314 w 637"/>
                <a:gd name="T31" fmla="*/ 527 h 1018"/>
                <a:gd name="T32" fmla="*/ 38 w 637"/>
                <a:gd name="T33" fmla="*/ 801 h 1018"/>
                <a:gd name="T34" fmla="*/ 15 w 637"/>
                <a:gd name="T35" fmla="*/ 832 h 1018"/>
                <a:gd name="T36" fmla="*/ 3 w 637"/>
                <a:gd name="T37" fmla="*/ 866 h 1018"/>
                <a:gd name="T38" fmla="*/ 0 w 637"/>
                <a:gd name="T39" fmla="*/ 892 h 1018"/>
                <a:gd name="T40" fmla="*/ 6 w 637"/>
                <a:gd name="T41" fmla="*/ 928 h 1018"/>
                <a:gd name="T42" fmla="*/ 22 w 637"/>
                <a:gd name="T43" fmla="*/ 961 h 1018"/>
                <a:gd name="T44" fmla="*/ 38 w 637"/>
                <a:gd name="T45" fmla="*/ 981 h 1018"/>
                <a:gd name="T46" fmla="*/ 68 w 637"/>
                <a:gd name="T47" fmla="*/ 1003 h 1018"/>
                <a:gd name="T48" fmla="*/ 102 w 637"/>
                <a:gd name="T49" fmla="*/ 1016 h 1018"/>
                <a:gd name="T50" fmla="*/ 128 w 637"/>
                <a:gd name="T51" fmla="*/ 1018 h 1018"/>
                <a:gd name="T52" fmla="*/ 165 w 637"/>
                <a:gd name="T53" fmla="*/ 1013 h 1018"/>
                <a:gd name="T54" fmla="*/ 198 w 637"/>
                <a:gd name="T55" fmla="*/ 997 h 1018"/>
                <a:gd name="T56" fmla="*/ 269 w 637"/>
                <a:gd name="T57" fmla="*/ 930 h 1018"/>
                <a:gd name="T58" fmla="*/ 600 w 637"/>
                <a:gd name="T59" fmla="*/ 610 h 1018"/>
                <a:gd name="T60" fmla="*/ 625 w 637"/>
                <a:gd name="T61" fmla="*/ 571 h 1018"/>
                <a:gd name="T62" fmla="*/ 636 w 637"/>
                <a:gd name="T63" fmla="*/ 526 h 1018"/>
                <a:gd name="T64" fmla="*/ 636 w 637"/>
                <a:gd name="T65" fmla="*/ 494 h 1018"/>
                <a:gd name="T66" fmla="*/ 625 w 637"/>
                <a:gd name="T67" fmla="*/ 448 h 1018"/>
                <a:gd name="T68" fmla="*/ 600 w 637"/>
                <a:gd name="T69" fmla="*/ 409 h 1018"/>
                <a:gd name="T70" fmla="*/ 545 w 637"/>
                <a:gd name="T71" fmla="*/ 577 h 1018"/>
                <a:gd name="T72" fmla="*/ 168 w 637"/>
                <a:gd name="T73" fmla="*/ 940 h 1018"/>
                <a:gd name="T74" fmla="*/ 140 w 637"/>
                <a:gd name="T75" fmla="*/ 953 h 1018"/>
                <a:gd name="T76" fmla="*/ 103 w 637"/>
                <a:gd name="T77" fmla="*/ 950 h 1018"/>
                <a:gd name="T78" fmla="*/ 83 w 637"/>
                <a:gd name="T79" fmla="*/ 936 h 1018"/>
                <a:gd name="T80" fmla="*/ 69 w 637"/>
                <a:gd name="T81" fmla="*/ 915 h 1018"/>
                <a:gd name="T82" fmla="*/ 64 w 637"/>
                <a:gd name="T83" fmla="*/ 892 h 1018"/>
                <a:gd name="T84" fmla="*/ 74 w 637"/>
                <a:gd name="T85" fmla="*/ 856 h 1018"/>
                <a:gd name="T86" fmla="*/ 354 w 637"/>
                <a:gd name="T87" fmla="*/ 577 h 1018"/>
                <a:gd name="T88" fmla="*/ 371 w 637"/>
                <a:gd name="T89" fmla="*/ 555 h 1018"/>
                <a:gd name="T90" fmla="*/ 380 w 637"/>
                <a:gd name="T91" fmla="*/ 528 h 1018"/>
                <a:gd name="T92" fmla="*/ 382 w 637"/>
                <a:gd name="T93" fmla="*/ 510 h 1018"/>
                <a:gd name="T94" fmla="*/ 378 w 637"/>
                <a:gd name="T95" fmla="*/ 482 h 1018"/>
                <a:gd name="T96" fmla="*/ 366 w 637"/>
                <a:gd name="T97" fmla="*/ 457 h 1018"/>
                <a:gd name="T98" fmla="*/ 83 w 637"/>
                <a:gd name="T99" fmla="*/ 172 h 1018"/>
                <a:gd name="T100" fmla="*/ 69 w 637"/>
                <a:gd name="T101" fmla="*/ 151 h 1018"/>
                <a:gd name="T102" fmla="*/ 64 w 637"/>
                <a:gd name="T103" fmla="*/ 127 h 1018"/>
                <a:gd name="T104" fmla="*/ 74 w 637"/>
                <a:gd name="T105" fmla="*/ 91 h 1018"/>
                <a:gd name="T106" fmla="*/ 93 w 637"/>
                <a:gd name="T107" fmla="*/ 74 h 1018"/>
                <a:gd name="T108" fmla="*/ 128 w 637"/>
                <a:gd name="T109" fmla="*/ 63 h 1018"/>
                <a:gd name="T110" fmla="*/ 152 w 637"/>
                <a:gd name="T111" fmla="*/ 69 h 1018"/>
                <a:gd name="T112" fmla="*/ 545 w 637"/>
                <a:gd name="T113" fmla="*/ 442 h 1018"/>
                <a:gd name="T114" fmla="*/ 557 w 637"/>
                <a:gd name="T115" fmla="*/ 457 h 1018"/>
                <a:gd name="T116" fmla="*/ 569 w 637"/>
                <a:gd name="T117" fmla="*/ 482 h 1018"/>
                <a:gd name="T118" fmla="*/ 573 w 637"/>
                <a:gd name="T119" fmla="*/ 510 h 1018"/>
                <a:gd name="T120" fmla="*/ 571 w 637"/>
                <a:gd name="T121" fmla="*/ 528 h 1018"/>
                <a:gd name="T122" fmla="*/ 562 w 637"/>
                <a:gd name="T123" fmla="*/ 555 h 1018"/>
                <a:gd name="T124" fmla="*/ 545 w 637"/>
                <a:gd name="T125" fmla="*/ 577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37" h="1018">
                  <a:moveTo>
                    <a:pt x="591" y="397"/>
                  </a:moveTo>
                  <a:lnTo>
                    <a:pt x="217" y="36"/>
                  </a:lnTo>
                  <a:lnTo>
                    <a:pt x="217" y="36"/>
                  </a:lnTo>
                  <a:lnTo>
                    <a:pt x="209" y="28"/>
                  </a:lnTo>
                  <a:lnTo>
                    <a:pt x="198" y="20"/>
                  </a:lnTo>
                  <a:lnTo>
                    <a:pt x="187" y="15"/>
                  </a:lnTo>
                  <a:lnTo>
                    <a:pt x="176" y="10"/>
                  </a:lnTo>
                  <a:lnTo>
                    <a:pt x="165" y="5"/>
                  </a:lnTo>
                  <a:lnTo>
                    <a:pt x="153" y="2"/>
                  </a:lnTo>
                  <a:lnTo>
                    <a:pt x="140" y="0"/>
                  </a:lnTo>
                  <a:lnTo>
                    <a:pt x="128" y="0"/>
                  </a:lnTo>
                  <a:lnTo>
                    <a:pt x="128" y="0"/>
                  </a:lnTo>
                  <a:lnTo>
                    <a:pt x="115" y="0"/>
                  </a:lnTo>
                  <a:lnTo>
                    <a:pt x="102" y="2"/>
                  </a:lnTo>
                  <a:lnTo>
                    <a:pt x="91" y="5"/>
                  </a:lnTo>
                  <a:lnTo>
                    <a:pt x="79" y="10"/>
                  </a:lnTo>
                  <a:lnTo>
                    <a:pt x="68" y="15"/>
                  </a:lnTo>
                  <a:lnTo>
                    <a:pt x="57" y="21"/>
                  </a:lnTo>
                  <a:lnTo>
                    <a:pt x="48" y="29"/>
                  </a:lnTo>
                  <a:lnTo>
                    <a:pt x="38" y="36"/>
                  </a:lnTo>
                  <a:lnTo>
                    <a:pt x="38" y="36"/>
                  </a:lnTo>
                  <a:lnTo>
                    <a:pt x="29" y="46"/>
                  </a:lnTo>
                  <a:lnTo>
                    <a:pt x="22" y="57"/>
                  </a:lnTo>
                  <a:lnTo>
                    <a:pt x="15" y="67"/>
                  </a:lnTo>
                  <a:lnTo>
                    <a:pt x="10" y="78"/>
                  </a:lnTo>
                  <a:lnTo>
                    <a:pt x="6" y="90"/>
                  </a:lnTo>
                  <a:lnTo>
                    <a:pt x="3" y="102"/>
                  </a:lnTo>
                  <a:lnTo>
                    <a:pt x="1" y="115"/>
                  </a:lnTo>
                  <a:lnTo>
                    <a:pt x="0" y="127"/>
                  </a:lnTo>
                  <a:lnTo>
                    <a:pt x="0" y="127"/>
                  </a:lnTo>
                  <a:lnTo>
                    <a:pt x="1" y="139"/>
                  </a:lnTo>
                  <a:lnTo>
                    <a:pt x="3" y="152"/>
                  </a:lnTo>
                  <a:lnTo>
                    <a:pt x="6" y="164"/>
                  </a:lnTo>
                  <a:lnTo>
                    <a:pt x="10" y="176"/>
                  </a:lnTo>
                  <a:lnTo>
                    <a:pt x="15" y="187"/>
                  </a:lnTo>
                  <a:lnTo>
                    <a:pt x="22" y="197"/>
                  </a:lnTo>
                  <a:lnTo>
                    <a:pt x="29" y="207"/>
                  </a:lnTo>
                  <a:lnTo>
                    <a:pt x="38" y="217"/>
                  </a:lnTo>
                  <a:lnTo>
                    <a:pt x="309" y="487"/>
                  </a:lnTo>
                  <a:lnTo>
                    <a:pt x="309" y="487"/>
                  </a:lnTo>
                  <a:lnTo>
                    <a:pt x="314" y="491"/>
                  </a:lnTo>
                  <a:lnTo>
                    <a:pt x="316" y="497"/>
                  </a:lnTo>
                  <a:lnTo>
                    <a:pt x="318" y="503"/>
                  </a:lnTo>
                  <a:lnTo>
                    <a:pt x="318" y="510"/>
                  </a:lnTo>
                  <a:lnTo>
                    <a:pt x="318" y="510"/>
                  </a:lnTo>
                  <a:lnTo>
                    <a:pt x="318" y="516"/>
                  </a:lnTo>
                  <a:lnTo>
                    <a:pt x="316" y="521"/>
                  </a:lnTo>
                  <a:lnTo>
                    <a:pt x="314" y="527"/>
                  </a:lnTo>
                  <a:lnTo>
                    <a:pt x="309" y="532"/>
                  </a:lnTo>
                  <a:lnTo>
                    <a:pt x="38" y="801"/>
                  </a:lnTo>
                  <a:lnTo>
                    <a:pt x="38" y="801"/>
                  </a:lnTo>
                  <a:lnTo>
                    <a:pt x="29" y="810"/>
                  </a:lnTo>
                  <a:lnTo>
                    <a:pt x="22" y="821"/>
                  </a:lnTo>
                  <a:lnTo>
                    <a:pt x="15" y="832"/>
                  </a:lnTo>
                  <a:lnTo>
                    <a:pt x="10" y="842"/>
                  </a:lnTo>
                  <a:lnTo>
                    <a:pt x="6" y="854"/>
                  </a:lnTo>
                  <a:lnTo>
                    <a:pt x="3" y="866"/>
                  </a:lnTo>
                  <a:lnTo>
                    <a:pt x="1" y="879"/>
                  </a:lnTo>
                  <a:lnTo>
                    <a:pt x="0" y="892"/>
                  </a:lnTo>
                  <a:lnTo>
                    <a:pt x="0" y="892"/>
                  </a:lnTo>
                  <a:lnTo>
                    <a:pt x="1" y="903"/>
                  </a:lnTo>
                  <a:lnTo>
                    <a:pt x="3" y="916"/>
                  </a:lnTo>
                  <a:lnTo>
                    <a:pt x="6" y="928"/>
                  </a:lnTo>
                  <a:lnTo>
                    <a:pt x="10" y="940"/>
                  </a:lnTo>
                  <a:lnTo>
                    <a:pt x="15" y="951"/>
                  </a:lnTo>
                  <a:lnTo>
                    <a:pt x="22" y="961"/>
                  </a:lnTo>
                  <a:lnTo>
                    <a:pt x="29" y="972"/>
                  </a:lnTo>
                  <a:lnTo>
                    <a:pt x="38" y="981"/>
                  </a:lnTo>
                  <a:lnTo>
                    <a:pt x="38" y="981"/>
                  </a:lnTo>
                  <a:lnTo>
                    <a:pt x="48" y="989"/>
                  </a:lnTo>
                  <a:lnTo>
                    <a:pt x="57" y="997"/>
                  </a:lnTo>
                  <a:lnTo>
                    <a:pt x="68" y="1003"/>
                  </a:lnTo>
                  <a:lnTo>
                    <a:pt x="79" y="1009"/>
                  </a:lnTo>
                  <a:lnTo>
                    <a:pt x="91" y="1013"/>
                  </a:lnTo>
                  <a:lnTo>
                    <a:pt x="102" y="1016"/>
                  </a:lnTo>
                  <a:lnTo>
                    <a:pt x="115" y="1018"/>
                  </a:lnTo>
                  <a:lnTo>
                    <a:pt x="128" y="1018"/>
                  </a:lnTo>
                  <a:lnTo>
                    <a:pt x="128" y="1018"/>
                  </a:lnTo>
                  <a:lnTo>
                    <a:pt x="140" y="1018"/>
                  </a:lnTo>
                  <a:lnTo>
                    <a:pt x="153" y="1016"/>
                  </a:lnTo>
                  <a:lnTo>
                    <a:pt x="165" y="1013"/>
                  </a:lnTo>
                  <a:lnTo>
                    <a:pt x="176" y="1009"/>
                  </a:lnTo>
                  <a:lnTo>
                    <a:pt x="188" y="1003"/>
                  </a:lnTo>
                  <a:lnTo>
                    <a:pt x="198" y="997"/>
                  </a:lnTo>
                  <a:lnTo>
                    <a:pt x="209" y="989"/>
                  </a:lnTo>
                  <a:lnTo>
                    <a:pt x="218" y="981"/>
                  </a:lnTo>
                  <a:lnTo>
                    <a:pt x="269" y="930"/>
                  </a:lnTo>
                  <a:lnTo>
                    <a:pt x="589" y="622"/>
                  </a:lnTo>
                  <a:lnTo>
                    <a:pt x="589" y="622"/>
                  </a:lnTo>
                  <a:lnTo>
                    <a:pt x="600" y="610"/>
                  </a:lnTo>
                  <a:lnTo>
                    <a:pt x="610" y="598"/>
                  </a:lnTo>
                  <a:lnTo>
                    <a:pt x="617" y="585"/>
                  </a:lnTo>
                  <a:lnTo>
                    <a:pt x="625" y="571"/>
                  </a:lnTo>
                  <a:lnTo>
                    <a:pt x="630" y="556"/>
                  </a:lnTo>
                  <a:lnTo>
                    <a:pt x="633" y="541"/>
                  </a:lnTo>
                  <a:lnTo>
                    <a:pt x="636" y="526"/>
                  </a:lnTo>
                  <a:lnTo>
                    <a:pt x="637" y="510"/>
                  </a:lnTo>
                  <a:lnTo>
                    <a:pt x="637" y="510"/>
                  </a:lnTo>
                  <a:lnTo>
                    <a:pt x="636" y="494"/>
                  </a:lnTo>
                  <a:lnTo>
                    <a:pt x="633" y="479"/>
                  </a:lnTo>
                  <a:lnTo>
                    <a:pt x="630" y="463"/>
                  </a:lnTo>
                  <a:lnTo>
                    <a:pt x="625" y="448"/>
                  </a:lnTo>
                  <a:lnTo>
                    <a:pt x="618" y="435"/>
                  </a:lnTo>
                  <a:lnTo>
                    <a:pt x="610" y="422"/>
                  </a:lnTo>
                  <a:lnTo>
                    <a:pt x="600" y="409"/>
                  </a:lnTo>
                  <a:lnTo>
                    <a:pt x="591" y="397"/>
                  </a:lnTo>
                  <a:lnTo>
                    <a:pt x="591" y="397"/>
                  </a:lnTo>
                  <a:close/>
                  <a:moveTo>
                    <a:pt x="545" y="577"/>
                  </a:moveTo>
                  <a:lnTo>
                    <a:pt x="173" y="936"/>
                  </a:lnTo>
                  <a:lnTo>
                    <a:pt x="173" y="936"/>
                  </a:lnTo>
                  <a:lnTo>
                    <a:pt x="168" y="940"/>
                  </a:lnTo>
                  <a:lnTo>
                    <a:pt x="162" y="944"/>
                  </a:lnTo>
                  <a:lnTo>
                    <a:pt x="152" y="950"/>
                  </a:lnTo>
                  <a:lnTo>
                    <a:pt x="140" y="953"/>
                  </a:lnTo>
                  <a:lnTo>
                    <a:pt x="128" y="954"/>
                  </a:lnTo>
                  <a:lnTo>
                    <a:pt x="115" y="953"/>
                  </a:lnTo>
                  <a:lnTo>
                    <a:pt x="103" y="950"/>
                  </a:lnTo>
                  <a:lnTo>
                    <a:pt x="93" y="944"/>
                  </a:lnTo>
                  <a:lnTo>
                    <a:pt x="87" y="940"/>
                  </a:lnTo>
                  <a:lnTo>
                    <a:pt x="83" y="936"/>
                  </a:lnTo>
                  <a:lnTo>
                    <a:pt x="83" y="936"/>
                  </a:lnTo>
                  <a:lnTo>
                    <a:pt x="74" y="926"/>
                  </a:lnTo>
                  <a:lnTo>
                    <a:pt x="69" y="915"/>
                  </a:lnTo>
                  <a:lnTo>
                    <a:pt x="66" y="903"/>
                  </a:lnTo>
                  <a:lnTo>
                    <a:pt x="64" y="892"/>
                  </a:lnTo>
                  <a:lnTo>
                    <a:pt x="64" y="892"/>
                  </a:lnTo>
                  <a:lnTo>
                    <a:pt x="66" y="879"/>
                  </a:lnTo>
                  <a:lnTo>
                    <a:pt x="69" y="867"/>
                  </a:lnTo>
                  <a:lnTo>
                    <a:pt x="74" y="856"/>
                  </a:lnTo>
                  <a:lnTo>
                    <a:pt x="83" y="847"/>
                  </a:lnTo>
                  <a:lnTo>
                    <a:pt x="354" y="577"/>
                  </a:lnTo>
                  <a:lnTo>
                    <a:pt x="354" y="577"/>
                  </a:lnTo>
                  <a:lnTo>
                    <a:pt x="361" y="570"/>
                  </a:lnTo>
                  <a:lnTo>
                    <a:pt x="366" y="562"/>
                  </a:lnTo>
                  <a:lnTo>
                    <a:pt x="371" y="555"/>
                  </a:lnTo>
                  <a:lnTo>
                    <a:pt x="375" y="546"/>
                  </a:lnTo>
                  <a:lnTo>
                    <a:pt x="378" y="538"/>
                  </a:lnTo>
                  <a:lnTo>
                    <a:pt x="380" y="528"/>
                  </a:lnTo>
                  <a:lnTo>
                    <a:pt x="381" y="519"/>
                  </a:lnTo>
                  <a:lnTo>
                    <a:pt x="382" y="510"/>
                  </a:lnTo>
                  <a:lnTo>
                    <a:pt x="382" y="510"/>
                  </a:lnTo>
                  <a:lnTo>
                    <a:pt x="381" y="500"/>
                  </a:lnTo>
                  <a:lnTo>
                    <a:pt x="380" y="490"/>
                  </a:lnTo>
                  <a:lnTo>
                    <a:pt x="378" y="482"/>
                  </a:lnTo>
                  <a:lnTo>
                    <a:pt x="375" y="473"/>
                  </a:lnTo>
                  <a:lnTo>
                    <a:pt x="371" y="465"/>
                  </a:lnTo>
                  <a:lnTo>
                    <a:pt x="366" y="457"/>
                  </a:lnTo>
                  <a:lnTo>
                    <a:pt x="361" y="448"/>
                  </a:lnTo>
                  <a:lnTo>
                    <a:pt x="354" y="442"/>
                  </a:lnTo>
                  <a:lnTo>
                    <a:pt x="83" y="172"/>
                  </a:lnTo>
                  <a:lnTo>
                    <a:pt x="83" y="172"/>
                  </a:lnTo>
                  <a:lnTo>
                    <a:pt x="74" y="162"/>
                  </a:lnTo>
                  <a:lnTo>
                    <a:pt x="69" y="151"/>
                  </a:lnTo>
                  <a:lnTo>
                    <a:pt x="66" y="139"/>
                  </a:lnTo>
                  <a:lnTo>
                    <a:pt x="64" y="127"/>
                  </a:lnTo>
                  <a:lnTo>
                    <a:pt x="64" y="127"/>
                  </a:lnTo>
                  <a:lnTo>
                    <a:pt x="66" y="115"/>
                  </a:lnTo>
                  <a:lnTo>
                    <a:pt x="69" y="103"/>
                  </a:lnTo>
                  <a:lnTo>
                    <a:pt x="74" y="91"/>
                  </a:lnTo>
                  <a:lnTo>
                    <a:pt x="83" y="82"/>
                  </a:lnTo>
                  <a:lnTo>
                    <a:pt x="83" y="82"/>
                  </a:lnTo>
                  <a:lnTo>
                    <a:pt x="93" y="74"/>
                  </a:lnTo>
                  <a:lnTo>
                    <a:pt x="103" y="69"/>
                  </a:lnTo>
                  <a:lnTo>
                    <a:pt x="115" y="64"/>
                  </a:lnTo>
                  <a:lnTo>
                    <a:pt x="128" y="63"/>
                  </a:lnTo>
                  <a:lnTo>
                    <a:pt x="128" y="63"/>
                  </a:lnTo>
                  <a:lnTo>
                    <a:pt x="140" y="64"/>
                  </a:lnTo>
                  <a:lnTo>
                    <a:pt x="152" y="69"/>
                  </a:lnTo>
                  <a:lnTo>
                    <a:pt x="163" y="74"/>
                  </a:lnTo>
                  <a:lnTo>
                    <a:pt x="173" y="82"/>
                  </a:lnTo>
                  <a:lnTo>
                    <a:pt x="545" y="442"/>
                  </a:lnTo>
                  <a:lnTo>
                    <a:pt x="545" y="442"/>
                  </a:lnTo>
                  <a:lnTo>
                    <a:pt x="552" y="450"/>
                  </a:lnTo>
                  <a:lnTo>
                    <a:pt x="557" y="457"/>
                  </a:lnTo>
                  <a:lnTo>
                    <a:pt x="562" y="465"/>
                  </a:lnTo>
                  <a:lnTo>
                    <a:pt x="566" y="473"/>
                  </a:lnTo>
                  <a:lnTo>
                    <a:pt x="569" y="482"/>
                  </a:lnTo>
                  <a:lnTo>
                    <a:pt x="571" y="490"/>
                  </a:lnTo>
                  <a:lnTo>
                    <a:pt x="572" y="500"/>
                  </a:lnTo>
                  <a:lnTo>
                    <a:pt x="573" y="510"/>
                  </a:lnTo>
                  <a:lnTo>
                    <a:pt x="573" y="510"/>
                  </a:lnTo>
                  <a:lnTo>
                    <a:pt x="572" y="519"/>
                  </a:lnTo>
                  <a:lnTo>
                    <a:pt x="571" y="528"/>
                  </a:lnTo>
                  <a:lnTo>
                    <a:pt x="569" y="538"/>
                  </a:lnTo>
                  <a:lnTo>
                    <a:pt x="566" y="546"/>
                  </a:lnTo>
                  <a:lnTo>
                    <a:pt x="562" y="555"/>
                  </a:lnTo>
                  <a:lnTo>
                    <a:pt x="557" y="562"/>
                  </a:lnTo>
                  <a:lnTo>
                    <a:pt x="552" y="570"/>
                  </a:lnTo>
                  <a:lnTo>
                    <a:pt x="545" y="577"/>
                  </a:lnTo>
                  <a:lnTo>
                    <a:pt x="545" y="577"/>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09" name="Freeform 67"/>
            <p:cNvSpPr>
              <a:spLocks noEditPoints="1"/>
            </p:cNvSpPr>
            <p:nvPr/>
          </p:nvSpPr>
          <p:spPr bwMode="auto">
            <a:xfrm>
              <a:off x="1613815" y="938672"/>
              <a:ext cx="292455" cy="292455"/>
            </a:xfrm>
            <a:custGeom>
              <a:avLst/>
              <a:gdLst>
                <a:gd name="T0" fmla="*/ 470 w 1018"/>
                <a:gd name="T1" fmla="*/ 381 h 1018"/>
                <a:gd name="T2" fmla="*/ 461 w 1018"/>
                <a:gd name="T3" fmla="*/ 366 h 1018"/>
                <a:gd name="T4" fmla="*/ 598 w 1018"/>
                <a:gd name="T5" fmla="*/ 217 h 1018"/>
                <a:gd name="T6" fmla="*/ 631 w 1018"/>
                <a:gd name="T7" fmla="*/ 164 h 1018"/>
                <a:gd name="T8" fmla="*/ 636 w 1018"/>
                <a:gd name="T9" fmla="*/ 115 h 1018"/>
                <a:gd name="T10" fmla="*/ 615 w 1018"/>
                <a:gd name="T11" fmla="*/ 57 h 1018"/>
                <a:gd name="T12" fmla="*/ 579 w 1018"/>
                <a:gd name="T13" fmla="*/ 21 h 1018"/>
                <a:gd name="T14" fmla="*/ 521 w 1018"/>
                <a:gd name="T15" fmla="*/ 0 h 1018"/>
                <a:gd name="T16" fmla="*/ 472 w 1018"/>
                <a:gd name="T17" fmla="*/ 5 h 1018"/>
                <a:gd name="T18" fmla="*/ 419 w 1018"/>
                <a:gd name="T19" fmla="*/ 36 h 1018"/>
                <a:gd name="T20" fmla="*/ 19 w 1018"/>
                <a:gd name="T21" fmla="*/ 435 h 1018"/>
                <a:gd name="T22" fmla="*/ 0 w 1018"/>
                <a:gd name="T23" fmla="*/ 510 h 1018"/>
                <a:gd name="T24" fmla="*/ 13 w 1018"/>
                <a:gd name="T25" fmla="*/ 571 h 1018"/>
                <a:gd name="T26" fmla="*/ 47 w 1018"/>
                <a:gd name="T27" fmla="*/ 622 h 1018"/>
                <a:gd name="T28" fmla="*/ 439 w 1018"/>
                <a:gd name="T29" fmla="*/ 997 h 1018"/>
                <a:gd name="T30" fmla="*/ 497 w 1018"/>
                <a:gd name="T31" fmla="*/ 1018 h 1018"/>
                <a:gd name="T32" fmla="*/ 546 w 1018"/>
                <a:gd name="T33" fmla="*/ 1013 h 1018"/>
                <a:gd name="T34" fmla="*/ 598 w 1018"/>
                <a:gd name="T35" fmla="*/ 981 h 1018"/>
                <a:gd name="T36" fmla="*/ 626 w 1018"/>
                <a:gd name="T37" fmla="*/ 940 h 1018"/>
                <a:gd name="T38" fmla="*/ 636 w 1018"/>
                <a:gd name="T39" fmla="*/ 892 h 1018"/>
                <a:gd name="T40" fmla="*/ 621 w 1018"/>
                <a:gd name="T41" fmla="*/ 832 h 1018"/>
                <a:gd name="T42" fmla="*/ 467 w 1018"/>
                <a:gd name="T43" fmla="*/ 663 h 1018"/>
                <a:gd name="T44" fmla="*/ 462 w 1018"/>
                <a:gd name="T45" fmla="*/ 646 h 1018"/>
                <a:gd name="T46" fmla="*/ 477 w 1018"/>
                <a:gd name="T47" fmla="*/ 636 h 1018"/>
                <a:gd name="T48" fmla="*/ 928 w 1018"/>
                <a:gd name="T49" fmla="*/ 630 h 1018"/>
                <a:gd name="T50" fmla="*/ 980 w 1018"/>
                <a:gd name="T51" fmla="*/ 599 h 1018"/>
                <a:gd name="T52" fmla="*/ 1012 w 1018"/>
                <a:gd name="T53" fmla="*/ 546 h 1018"/>
                <a:gd name="T54" fmla="*/ 1018 w 1018"/>
                <a:gd name="T55" fmla="*/ 507 h 1018"/>
                <a:gd name="T56" fmla="*/ 1002 w 1018"/>
                <a:gd name="T57" fmla="*/ 447 h 1018"/>
                <a:gd name="T58" fmla="*/ 961 w 1018"/>
                <a:gd name="T59" fmla="*/ 403 h 1018"/>
                <a:gd name="T60" fmla="*/ 903 w 1018"/>
                <a:gd name="T61" fmla="*/ 383 h 1018"/>
                <a:gd name="T62" fmla="*/ 477 w 1018"/>
                <a:gd name="T63" fmla="*/ 572 h 1018"/>
                <a:gd name="T64" fmla="*/ 440 w 1018"/>
                <a:gd name="T65" fmla="*/ 582 h 1018"/>
                <a:gd name="T66" fmla="*/ 416 w 1018"/>
                <a:gd name="T67" fmla="*/ 602 h 1018"/>
                <a:gd name="T68" fmla="*/ 399 w 1018"/>
                <a:gd name="T69" fmla="*/ 636 h 1018"/>
                <a:gd name="T70" fmla="*/ 399 w 1018"/>
                <a:gd name="T71" fmla="*/ 667 h 1018"/>
                <a:gd name="T72" fmla="*/ 415 w 1018"/>
                <a:gd name="T73" fmla="*/ 702 h 1018"/>
                <a:gd name="T74" fmla="*/ 567 w 1018"/>
                <a:gd name="T75" fmla="*/ 867 h 1018"/>
                <a:gd name="T76" fmla="*/ 567 w 1018"/>
                <a:gd name="T77" fmla="*/ 915 h 1018"/>
                <a:gd name="T78" fmla="*/ 544 w 1018"/>
                <a:gd name="T79" fmla="*/ 944 h 1018"/>
                <a:gd name="T80" fmla="*/ 485 w 1018"/>
                <a:gd name="T81" fmla="*/ 950 h 1018"/>
                <a:gd name="T82" fmla="*/ 91 w 1018"/>
                <a:gd name="T83" fmla="*/ 576 h 1018"/>
                <a:gd name="T84" fmla="*/ 74 w 1018"/>
                <a:gd name="T85" fmla="*/ 551 h 1018"/>
                <a:gd name="T86" fmla="*/ 64 w 1018"/>
                <a:gd name="T87" fmla="*/ 510 h 1018"/>
                <a:gd name="T88" fmla="*/ 71 w 1018"/>
                <a:gd name="T89" fmla="*/ 473 h 1018"/>
                <a:gd name="T90" fmla="*/ 464 w 1018"/>
                <a:gd name="T91" fmla="*/ 82 h 1018"/>
                <a:gd name="T92" fmla="*/ 497 w 1018"/>
                <a:gd name="T93" fmla="*/ 65 h 1018"/>
                <a:gd name="T94" fmla="*/ 549 w 1018"/>
                <a:gd name="T95" fmla="*/ 77 h 1018"/>
                <a:gd name="T96" fmla="*/ 572 w 1018"/>
                <a:gd name="T97" fmla="*/ 115 h 1018"/>
                <a:gd name="T98" fmla="*/ 562 w 1018"/>
                <a:gd name="T99" fmla="*/ 162 h 1018"/>
                <a:gd name="T100" fmla="*/ 411 w 1018"/>
                <a:gd name="T101" fmla="*/ 322 h 1018"/>
                <a:gd name="T102" fmla="*/ 398 w 1018"/>
                <a:gd name="T103" fmla="*/ 358 h 1018"/>
                <a:gd name="T104" fmla="*/ 401 w 1018"/>
                <a:gd name="T105" fmla="*/ 389 h 1018"/>
                <a:gd name="T106" fmla="*/ 420 w 1018"/>
                <a:gd name="T107" fmla="*/ 423 h 1018"/>
                <a:gd name="T108" fmla="*/ 447 w 1018"/>
                <a:gd name="T109" fmla="*/ 440 h 1018"/>
                <a:gd name="T110" fmla="*/ 890 w 1018"/>
                <a:gd name="T111" fmla="*/ 446 h 1018"/>
                <a:gd name="T112" fmla="*/ 926 w 1018"/>
                <a:gd name="T113" fmla="*/ 457 h 1018"/>
                <a:gd name="T114" fmla="*/ 954 w 1018"/>
                <a:gd name="T115" fmla="*/ 502 h 1018"/>
                <a:gd name="T116" fmla="*/ 949 w 1018"/>
                <a:gd name="T117" fmla="*/ 533 h 1018"/>
                <a:gd name="T118" fmla="*/ 903 w 1018"/>
                <a:gd name="T119" fmla="*/ 571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8">
                  <a:moveTo>
                    <a:pt x="890" y="382"/>
                  </a:moveTo>
                  <a:lnTo>
                    <a:pt x="477" y="382"/>
                  </a:lnTo>
                  <a:lnTo>
                    <a:pt x="477" y="382"/>
                  </a:lnTo>
                  <a:lnTo>
                    <a:pt x="473" y="382"/>
                  </a:lnTo>
                  <a:lnTo>
                    <a:pt x="470" y="381"/>
                  </a:lnTo>
                  <a:lnTo>
                    <a:pt x="465" y="378"/>
                  </a:lnTo>
                  <a:lnTo>
                    <a:pt x="465" y="378"/>
                  </a:lnTo>
                  <a:lnTo>
                    <a:pt x="462" y="372"/>
                  </a:lnTo>
                  <a:lnTo>
                    <a:pt x="461" y="366"/>
                  </a:lnTo>
                  <a:lnTo>
                    <a:pt x="461" y="366"/>
                  </a:lnTo>
                  <a:lnTo>
                    <a:pt x="462" y="363"/>
                  </a:lnTo>
                  <a:lnTo>
                    <a:pt x="463" y="359"/>
                  </a:lnTo>
                  <a:lnTo>
                    <a:pt x="467" y="355"/>
                  </a:lnTo>
                  <a:lnTo>
                    <a:pt x="598" y="217"/>
                  </a:lnTo>
                  <a:lnTo>
                    <a:pt x="598" y="217"/>
                  </a:lnTo>
                  <a:lnTo>
                    <a:pt x="607" y="207"/>
                  </a:lnTo>
                  <a:lnTo>
                    <a:pt x="615" y="197"/>
                  </a:lnTo>
                  <a:lnTo>
                    <a:pt x="621" y="187"/>
                  </a:lnTo>
                  <a:lnTo>
                    <a:pt x="626" y="176"/>
                  </a:lnTo>
                  <a:lnTo>
                    <a:pt x="631" y="164"/>
                  </a:lnTo>
                  <a:lnTo>
                    <a:pt x="634" y="152"/>
                  </a:lnTo>
                  <a:lnTo>
                    <a:pt x="636" y="139"/>
                  </a:lnTo>
                  <a:lnTo>
                    <a:pt x="636" y="127"/>
                  </a:lnTo>
                  <a:lnTo>
                    <a:pt x="636" y="127"/>
                  </a:lnTo>
                  <a:lnTo>
                    <a:pt x="636" y="115"/>
                  </a:lnTo>
                  <a:lnTo>
                    <a:pt x="634" y="102"/>
                  </a:lnTo>
                  <a:lnTo>
                    <a:pt x="631" y="90"/>
                  </a:lnTo>
                  <a:lnTo>
                    <a:pt x="626" y="78"/>
                  </a:lnTo>
                  <a:lnTo>
                    <a:pt x="621" y="67"/>
                  </a:lnTo>
                  <a:lnTo>
                    <a:pt x="615" y="57"/>
                  </a:lnTo>
                  <a:lnTo>
                    <a:pt x="607" y="46"/>
                  </a:lnTo>
                  <a:lnTo>
                    <a:pt x="598" y="36"/>
                  </a:lnTo>
                  <a:lnTo>
                    <a:pt x="598" y="36"/>
                  </a:lnTo>
                  <a:lnTo>
                    <a:pt x="590" y="29"/>
                  </a:lnTo>
                  <a:lnTo>
                    <a:pt x="579" y="21"/>
                  </a:lnTo>
                  <a:lnTo>
                    <a:pt x="568" y="15"/>
                  </a:lnTo>
                  <a:lnTo>
                    <a:pt x="558" y="10"/>
                  </a:lnTo>
                  <a:lnTo>
                    <a:pt x="546" y="5"/>
                  </a:lnTo>
                  <a:lnTo>
                    <a:pt x="534" y="2"/>
                  </a:lnTo>
                  <a:lnTo>
                    <a:pt x="521" y="0"/>
                  </a:lnTo>
                  <a:lnTo>
                    <a:pt x="509" y="0"/>
                  </a:lnTo>
                  <a:lnTo>
                    <a:pt x="509" y="0"/>
                  </a:lnTo>
                  <a:lnTo>
                    <a:pt x="497" y="0"/>
                  </a:lnTo>
                  <a:lnTo>
                    <a:pt x="484" y="2"/>
                  </a:lnTo>
                  <a:lnTo>
                    <a:pt x="472" y="5"/>
                  </a:lnTo>
                  <a:lnTo>
                    <a:pt x="460" y="10"/>
                  </a:lnTo>
                  <a:lnTo>
                    <a:pt x="449" y="15"/>
                  </a:lnTo>
                  <a:lnTo>
                    <a:pt x="439" y="20"/>
                  </a:lnTo>
                  <a:lnTo>
                    <a:pt x="429" y="28"/>
                  </a:lnTo>
                  <a:lnTo>
                    <a:pt x="419" y="36"/>
                  </a:lnTo>
                  <a:lnTo>
                    <a:pt x="47" y="397"/>
                  </a:lnTo>
                  <a:lnTo>
                    <a:pt x="47" y="397"/>
                  </a:lnTo>
                  <a:lnTo>
                    <a:pt x="36" y="409"/>
                  </a:lnTo>
                  <a:lnTo>
                    <a:pt x="27" y="422"/>
                  </a:lnTo>
                  <a:lnTo>
                    <a:pt x="19" y="435"/>
                  </a:lnTo>
                  <a:lnTo>
                    <a:pt x="13" y="448"/>
                  </a:lnTo>
                  <a:lnTo>
                    <a:pt x="7" y="463"/>
                  </a:lnTo>
                  <a:lnTo>
                    <a:pt x="3" y="479"/>
                  </a:lnTo>
                  <a:lnTo>
                    <a:pt x="1" y="494"/>
                  </a:lnTo>
                  <a:lnTo>
                    <a:pt x="0" y="510"/>
                  </a:lnTo>
                  <a:lnTo>
                    <a:pt x="0" y="510"/>
                  </a:lnTo>
                  <a:lnTo>
                    <a:pt x="1" y="526"/>
                  </a:lnTo>
                  <a:lnTo>
                    <a:pt x="3" y="541"/>
                  </a:lnTo>
                  <a:lnTo>
                    <a:pt x="7" y="556"/>
                  </a:lnTo>
                  <a:lnTo>
                    <a:pt x="13" y="571"/>
                  </a:lnTo>
                  <a:lnTo>
                    <a:pt x="19" y="585"/>
                  </a:lnTo>
                  <a:lnTo>
                    <a:pt x="27" y="598"/>
                  </a:lnTo>
                  <a:lnTo>
                    <a:pt x="36" y="610"/>
                  </a:lnTo>
                  <a:lnTo>
                    <a:pt x="47" y="622"/>
                  </a:lnTo>
                  <a:lnTo>
                    <a:pt x="47" y="622"/>
                  </a:lnTo>
                  <a:lnTo>
                    <a:pt x="52" y="627"/>
                  </a:lnTo>
                  <a:lnTo>
                    <a:pt x="419" y="981"/>
                  </a:lnTo>
                  <a:lnTo>
                    <a:pt x="419" y="981"/>
                  </a:lnTo>
                  <a:lnTo>
                    <a:pt x="429" y="989"/>
                  </a:lnTo>
                  <a:lnTo>
                    <a:pt x="439" y="997"/>
                  </a:lnTo>
                  <a:lnTo>
                    <a:pt x="449" y="1003"/>
                  </a:lnTo>
                  <a:lnTo>
                    <a:pt x="460" y="1009"/>
                  </a:lnTo>
                  <a:lnTo>
                    <a:pt x="472" y="1013"/>
                  </a:lnTo>
                  <a:lnTo>
                    <a:pt x="484" y="1016"/>
                  </a:lnTo>
                  <a:lnTo>
                    <a:pt x="497" y="1018"/>
                  </a:lnTo>
                  <a:lnTo>
                    <a:pt x="509" y="1018"/>
                  </a:lnTo>
                  <a:lnTo>
                    <a:pt x="509" y="1018"/>
                  </a:lnTo>
                  <a:lnTo>
                    <a:pt x="521" y="1018"/>
                  </a:lnTo>
                  <a:lnTo>
                    <a:pt x="534" y="1016"/>
                  </a:lnTo>
                  <a:lnTo>
                    <a:pt x="546" y="1013"/>
                  </a:lnTo>
                  <a:lnTo>
                    <a:pt x="558" y="1009"/>
                  </a:lnTo>
                  <a:lnTo>
                    <a:pt x="568" y="1003"/>
                  </a:lnTo>
                  <a:lnTo>
                    <a:pt x="579" y="997"/>
                  </a:lnTo>
                  <a:lnTo>
                    <a:pt x="590" y="989"/>
                  </a:lnTo>
                  <a:lnTo>
                    <a:pt x="598" y="981"/>
                  </a:lnTo>
                  <a:lnTo>
                    <a:pt x="598" y="981"/>
                  </a:lnTo>
                  <a:lnTo>
                    <a:pt x="607" y="972"/>
                  </a:lnTo>
                  <a:lnTo>
                    <a:pt x="615" y="961"/>
                  </a:lnTo>
                  <a:lnTo>
                    <a:pt x="621" y="951"/>
                  </a:lnTo>
                  <a:lnTo>
                    <a:pt x="626" y="940"/>
                  </a:lnTo>
                  <a:lnTo>
                    <a:pt x="631" y="928"/>
                  </a:lnTo>
                  <a:lnTo>
                    <a:pt x="634" y="916"/>
                  </a:lnTo>
                  <a:lnTo>
                    <a:pt x="636" y="903"/>
                  </a:lnTo>
                  <a:lnTo>
                    <a:pt x="636" y="892"/>
                  </a:lnTo>
                  <a:lnTo>
                    <a:pt x="636" y="892"/>
                  </a:lnTo>
                  <a:lnTo>
                    <a:pt x="636" y="879"/>
                  </a:lnTo>
                  <a:lnTo>
                    <a:pt x="634" y="866"/>
                  </a:lnTo>
                  <a:lnTo>
                    <a:pt x="631" y="854"/>
                  </a:lnTo>
                  <a:lnTo>
                    <a:pt x="626" y="842"/>
                  </a:lnTo>
                  <a:lnTo>
                    <a:pt x="621" y="832"/>
                  </a:lnTo>
                  <a:lnTo>
                    <a:pt x="615" y="821"/>
                  </a:lnTo>
                  <a:lnTo>
                    <a:pt x="608" y="811"/>
                  </a:lnTo>
                  <a:lnTo>
                    <a:pt x="600" y="801"/>
                  </a:lnTo>
                  <a:lnTo>
                    <a:pt x="467" y="663"/>
                  </a:lnTo>
                  <a:lnTo>
                    <a:pt x="467" y="663"/>
                  </a:lnTo>
                  <a:lnTo>
                    <a:pt x="463" y="659"/>
                  </a:lnTo>
                  <a:lnTo>
                    <a:pt x="462" y="656"/>
                  </a:lnTo>
                  <a:lnTo>
                    <a:pt x="461" y="651"/>
                  </a:lnTo>
                  <a:lnTo>
                    <a:pt x="461" y="651"/>
                  </a:lnTo>
                  <a:lnTo>
                    <a:pt x="462" y="646"/>
                  </a:lnTo>
                  <a:lnTo>
                    <a:pt x="467" y="641"/>
                  </a:lnTo>
                  <a:lnTo>
                    <a:pt x="467" y="641"/>
                  </a:lnTo>
                  <a:lnTo>
                    <a:pt x="470" y="637"/>
                  </a:lnTo>
                  <a:lnTo>
                    <a:pt x="473" y="636"/>
                  </a:lnTo>
                  <a:lnTo>
                    <a:pt x="477" y="636"/>
                  </a:lnTo>
                  <a:lnTo>
                    <a:pt x="890" y="636"/>
                  </a:lnTo>
                  <a:lnTo>
                    <a:pt x="890" y="636"/>
                  </a:lnTo>
                  <a:lnTo>
                    <a:pt x="903" y="635"/>
                  </a:lnTo>
                  <a:lnTo>
                    <a:pt x="916" y="633"/>
                  </a:lnTo>
                  <a:lnTo>
                    <a:pt x="928" y="630"/>
                  </a:lnTo>
                  <a:lnTo>
                    <a:pt x="940" y="626"/>
                  </a:lnTo>
                  <a:lnTo>
                    <a:pt x="951" y="620"/>
                  </a:lnTo>
                  <a:lnTo>
                    <a:pt x="961" y="614"/>
                  </a:lnTo>
                  <a:lnTo>
                    <a:pt x="972" y="607"/>
                  </a:lnTo>
                  <a:lnTo>
                    <a:pt x="980" y="599"/>
                  </a:lnTo>
                  <a:lnTo>
                    <a:pt x="989" y="590"/>
                  </a:lnTo>
                  <a:lnTo>
                    <a:pt x="995" y="579"/>
                  </a:lnTo>
                  <a:lnTo>
                    <a:pt x="1002" y="570"/>
                  </a:lnTo>
                  <a:lnTo>
                    <a:pt x="1007" y="558"/>
                  </a:lnTo>
                  <a:lnTo>
                    <a:pt x="1012" y="546"/>
                  </a:lnTo>
                  <a:lnTo>
                    <a:pt x="1015" y="534"/>
                  </a:lnTo>
                  <a:lnTo>
                    <a:pt x="1017" y="521"/>
                  </a:lnTo>
                  <a:lnTo>
                    <a:pt x="1018" y="509"/>
                  </a:lnTo>
                  <a:lnTo>
                    <a:pt x="1018" y="507"/>
                  </a:lnTo>
                  <a:lnTo>
                    <a:pt x="1018" y="507"/>
                  </a:lnTo>
                  <a:lnTo>
                    <a:pt x="1017" y="495"/>
                  </a:lnTo>
                  <a:lnTo>
                    <a:pt x="1015" y="483"/>
                  </a:lnTo>
                  <a:lnTo>
                    <a:pt x="1012" y="470"/>
                  </a:lnTo>
                  <a:lnTo>
                    <a:pt x="1007" y="459"/>
                  </a:lnTo>
                  <a:lnTo>
                    <a:pt x="1002" y="447"/>
                  </a:lnTo>
                  <a:lnTo>
                    <a:pt x="995" y="438"/>
                  </a:lnTo>
                  <a:lnTo>
                    <a:pt x="988" y="428"/>
                  </a:lnTo>
                  <a:lnTo>
                    <a:pt x="980" y="420"/>
                  </a:lnTo>
                  <a:lnTo>
                    <a:pt x="971" y="411"/>
                  </a:lnTo>
                  <a:lnTo>
                    <a:pt x="961" y="403"/>
                  </a:lnTo>
                  <a:lnTo>
                    <a:pt x="950" y="397"/>
                  </a:lnTo>
                  <a:lnTo>
                    <a:pt x="940" y="392"/>
                  </a:lnTo>
                  <a:lnTo>
                    <a:pt x="928" y="388"/>
                  </a:lnTo>
                  <a:lnTo>
                    <a:pt x="916" y="385"/>
                  </a:lnTo>
                  <a:lnTo>
                    <a:pt x="903" y="383"/>
                  </a:lnTo>
                  <a:lnTo>
                    <a:pt x="890" y="382"/>
                  </a:lnTo>
                  <a:lnTo>
                    <a:pt x="890" y="382"/>
                  </a:lnTo>
                  <a:close/>
                  <a:moveTo>
                    <a:pt x="890" y="572"/>
                  </a:moveTo>
                  <a:lnTo>
                    <a:pt x="477" y="572"/>
                  </a:lnTo>
                  <a:lnTo>
                    <a:pt x="477" y="572"/>
                  </a:lnTo>
                  <a:lnTo>
                    <a:pt x="470" y="573"/>
                  </a:lnTo>
                  <a:lnTo>
                    <a:pt x="461" y="574"/>
                  </a:lnTo>
                  <a:lnTo>
                    <a:pt x="454" y="576"/>
                  </a:lnTo>
                  <a:lnTo>
                    <a:pt x="447" y="578"/>
                  </a:lnTo>
                  <a:lnTo>
                    <a:pt x="440" y="582"/>
                  </a:lnTo>
                  <a:lnTo>
                    <a:pt x="433" y="586"/>
                  </a:lnTo>
                  <a:lnTo>
                    <a:pt x="427" y="590"/>
                  </a:lnTo>
                  <a:lnTo>
                    <a:pt x="421" y="595"/>
                  </a:lnTo>
                  <a:lnTo>
                    <a:pt x="421" y="595"/>
                  </a:lnTo>
                  <a:lnTo>
                    <a:pt x="416" y="602"/>
                  </a:lnTo>
                  <a:lnTo>
                    <a:pt x="411" y="607"/>
                  </a:lnTo>
                  <a:lnTo>
                    <a:pt x="408" y="615"/>
                  </a:lnTo>
                  <a:lnTo>
                    <a:pt x="403" y="621"/>
                  </a:lnTo>
                  <a:lnTo>
                    <a:pt x="401" y="629"/>
                  </a:lnTo>
                  <a:lnTo>
                    <a:pt x="399" y="636"/>
                  </a:lnTo>
                  <a:lnTo>
                    <a:pt x="398" y="644"/>
                  </a:lnTo>
                  <a:lnTo>
                    <a:pt x="398" y="651"/>
                  </a:lnTo>
                  <a:lnTo>
                    <a:pt x="398" y="651"/>
                  </a:lnTo>
                  <a:lnTo>
                    <a:pt x="398" y="660"/>
                  </a:lnTo>
                  <a:lnTo>
                    <a:pt x="399" y="667"/>
                  </a:lnTo>
                  <a:lnTo>
                    <a:pt x="401" y="675"/>
                  </a:lnTo>
                  <a:lnTo>
                    <a:pt x="403" y="682"/>
                  </a:lnTo>
                  <a:lnTo>
                    <a:pt x="406" y="689"/>
                  </a:lnTo>
                  <a:lnTo>
                    <a:pt x="411" y="695"/>
                  </a:lnTo>
                  <a:lnTo>
                    <a:pt x="415" y="702"/>
                  </a:lnTo>
                  <a:lnTo>
                    <a:pt x="420" y="707"/>
                  </a:lnTo>
                  <a:lnTo>
                    <a:pt x="554" y="847"/>
                  </a:lnTo>
                  <a:lnTo>
                    <a:pt x="554" y="847"/>
                  </a:lnTo>
                  <a:lnTo>
                    <a:pt x="562" y="856"/>
                  </a:lnTo>
                  <a:lnTo>
                    <a:pt x="567" y="867"/>
                  </a:lnTo>
                  <a:lnTo>
                    <a:pt x="572" y="879"/>
                  </a:lnTo>
                  <a:lnTo>
                    <a:pt x="573" y="892"/>
                  </a:lnTo>
                  <a:lnTo>
                    <a:pt x="573" y="892"/>
                  </a:lnTo>
                  <a:lnTo>
                    <a:pt x="572" y="903"/>
                  </a:lnTo>
                  <a:lnTo>
                    <a:pt x="567" y="915"/>
                  </a:lnTo>
                  <a:lnTo>
                    <a:pt x="562" y="926"/>
                  </a:lnTo>
                  <a:lnTo>
                    <a:pt x="554" y="936"/>
                  </a:lnTo>
                  <a:lnTo>
                    <a:pt x="554" y="936"/>
                  </a:lnTo>
                  <a:lnTo>
                    <a:pt x="549" y="940"/>
                  </a:lnTo>
                  <a:lnTo>
                    <a:pt x="544" y="944"/>
                  </a:lnTo>
                  <a:lnTo>
                    <a:pt x="533" y="950"/>
                  </a:lnTo>
                  <a:lnTo>
                    <a:pt x="521" y="953"/>
                  </a:lnTo>
                  <a:lnTo>
                    <a:pt x="509" y="954"/>
                  </a:lnTo>
                  <a:lnTo>
                    <a:pt x="497" y="953"/>
                  </a:lnTo>
                  <a:lnTo>
                    <a:pt x="485" y="950"/>
                  </a:lnTo>
                  <a:lnTo>
                    <a:pt x="474" y="944"/>
                  </a:lnTo>
                  <a:lnTo>
                    <a:pt x="469" y="940"/>
                  </a:lnTo>
                  <a:lnTo>
                    <a:pt x="463" y="936"/>
                  </a:lnTo>
                  <a:lnTo>
                    <a:pt x="91" y="576"/>
                  </a:lnTo>
                  <a:lnTo>
                    <a:pt x="91" y="576"/>
                  </a:lnTo>
                  <a:lnTo>
                    <a:pt x="88" y="573"/>
                  </a:lnTo>
                  <a:lnTo>
                    <a:pt x="88" y="573"/>
                  </a:lnTo>
                  <a:lnTo>
                    <a:pt x="82" y="565"/>
                  </a:lnTo>
                  <a:lnTo>
                    <a:pt x="77" y="559"/>
                  </a:lnTo>
                  <a:lnTo>
                    <a:pt x="74" y="551"/>
                  </a:lnTo>
                  <a:lnTo>
                    <a:pt x="70" y="543"/>
                  </a:lnTo>
                  <a:lnTo>
                    <a:pt x="67" y="535"/>
                  </a:lnTo>
                  <a:lnTo>
                    <a:pt x="65" y="527"/>
                  </a:lnTo>
                  <a:lnTo>
                    <a:pt x="64" y="518"/>
                  </a:lnTo>
                  <a:lnTo>
                    <a:pt x="64" y="510"/>
                  </a:lnTo>
                  <a:lnTo>
                    <a:pt x="64" y="510"/>
                  </a:lnTo>
                  <a:lnTo>
                    <a:pt x="64" y="500"/>
                  </a:lnTo>
                  <a:lnTo>
                    <a:pt x="65" y="490"/>
                  </a:lnTo>
                  <a:lnTo>
                    <a:pt x="67" y="482"/>
                  </a:lnTo>
                  <a:lnTo>
                    <a:pt x="71" y="473"/>
                  </a:lnTo>
                  <a:lnTo>
                    <a:pt x="75" y="465"/>
                  </a:lnTo>
                  <a:lnTo>
                    <a:pt x="79" y="457"/>
                  </a:lnTo>
                  <a:lnTo>
                    <a:pt x="86" y="450"/>
                  </a:lnTo>
                  <a:lnTo>
                    <a:pt x="91" y="442"/>
                  </a:lnTo>
                  <a:lnTo>
                    <a:pt x="464" y="82"/>
                  </a:lnTo>
                  <a:lnTo>
                    <a:pt x="464" y="82"/>
                  </a:lnTo>
                  <a:lnTo>
                    <a:pt x="469" y="77"/>
                  </a:lnTo>
                  <a:lnTo>
                    <a:pt x="474" y="74"/>
                  </a:lnTo>
                  <a:lnTo>
                    <a:pt x="485" y="69"/>
                  </a:lnTo>
                  <a:lnTo>
                    <a:pt x="497" y="65"/>
                  </a:lnTo>
                  <a:lnTo>
                    <a:pt x="509" y="64"/>
                  </a:lnTo>
                  <a:lnTo>
                    <a:pt x="521" y="65"/>
                  </a:lnTo>
                  <a:lnTo>
                    <a:pt x="533" y="69"/>
                  </a:lnTo>
                  <a:lnTo>
                    <a:pt x="544" y="74"/>
                  </a:lnTo>
                  <a:lnTo>
                    <a:pt x="549" y="77"/>
                  </a:lnTo>
                  <a:lnTo>
                    <a:pt x="554" y="82"/>
                  </a:lnTo>
                  <a:lnTo>
                    <a:pt x="554" y="82"/>
                  </a:lnTo>
                  <a:lnTo>
                    <a:pt x="562" y="91"/>
                  </a:lnTo>
                  <a:lnTo>
                    <a:pt x="567" y="103"/>
                  </a:lnTo>
                  <a:lnTo>
                    <a:pt x="572" y="115"/>
                  </a:lnTo>
                  <a:lnTo>
                    <a:pt x="573" y="127"/>
                  </a:lnTo>
                  <a:lnTo>
                    <a:pt x="573" y="127"/>
                  </a:lnTo>
                  <a:lnTo>
                    <a:pt x="572" y="139"/>
                  </a:lnTo>
                  <a:lnTo>
                    <a:pt x="567" y="151"/>
                  </a:lnTo>
                  <a:lnTo>
                    <a:pt x="562" y="162"/>
                  </a:lnTo>
                  <a:lnTo>
                    <a:pt x="553" y="173"/>
                  </a:lnTo>
                  <a:lnTo>
                    <a:pt x="421" y="310"/>
                  </a:lnTo>
                  <a:lnTo>
                    <a:pt x="421" y="310"/>
                  </a:lnTo>
                  <a:lnTo>
                    <a:pt x="416" y="315"/>
                  </a:lnTo>
                  <a:lnTo>
                    <a:pt x="411" y="322"/>
                  </a:lnTo>
                  <a:lnTo>
                    <a:pt x="408" y="329"/>
                  </a:lnTo>
                  <a:lnTo>
                    <a:pt x="403" y="336"/>
                  </a:lnTo>
                  <a:lnTo>
                    <a:pt x="401" y="343"/>
                  </a:lnTo>
                  <a:lnTo>
                    <a:pt x="399" y="351"/>
                  </a:lnTo>
                  <a:lnTo>
                    <a:pt x="398" y="358"/>
                  </a:lnTo>
                  <a:lnTo>
                    <a:pt x="398" y="366"/>
                  </a:lnTo>
                  <a:lnTo>
                    <a:pt x="398" y="366"/>
                  </a:lnTo>
                  <a:lnTo>
                    <a:pt x="398" y="374"/>
                  </a:lnTo>
                  <a:lnTo>
                    <a:pt x="399" y="382"/>
                  </a:lnTo>
                  <a:lnTo>
                    <a:pt x="401" y="389"/>
                  </a:lnTo>
                  <a:lnTo>
                    <a:pt x="403" y="397"/>
                  </a:lnTo>
                  <a:lnTo>
                    <a:pt x="408" y="403"/>
                  </a:lnTo>
                  <a:lnTo>
                    <a:pt x="411" y="410"/>
                  </a:lnTo>
                  <a:lnTo>
                    <a:pt x="416" y="416"/>
                  </a:lnTo>
                  <a:lnTo>
                    <a:pt x="420" y="423"/>
                  </a:lnTo>
                  <a:lnTo>
                    <a:pt x="420" y="423"/>
                  </a:lnTo>
                  <a:lnTo>
                    <a:pt x="427" y="428"/>
                  </a:lnTo>
                  <a:lnTo>
                    <a:pt x="433" y="432"/>
                  </a:lnTo>
                  <a:lnTo>
                    <a:pt x="440" y="437"/>
                  </a:lnTo>
                  <a:lnTo>
                    <a:pt x="447" y="440"/>
                  </a:lnTo>
                  <a:lnTo>
                    <a:pt x="454" y="442"/>
                  </a:lnTo>
                  <a:lnTo>
                    <a:pt x="461" y="444"/>
                  </a:lnTo>
                  <a:lnTo>
                    <a:pt x="470" y="445"/>
                  </a:lnTo>
                  <a:lnTo>
                    <a:pt x="477" y="446"/>
                  </a:lnTo>
                  <a:lnTo>
                    <a:pt x="890" y="446"/>
                  </a:lnTo>
                  <a:lnTo>
                    <a:pt x="890" y="446"/>
                  </a:lnTo>
                  <a:lnTo>
                    <a:pt x="897" y="446"/>
                  </a:lnTo>
                  <a:lnTo>
                    <a:pt x="903" y="447"/>
                  </a:lnTo>
                  <a:lnTo>
                    <a:pt x="915" y="451"/>
                  </a:lnTo>
                  <a:lnTo>
                    <a:pt x="926" y="457"/>
                  </a:lnTo>
                  <a:lnTo>
                    <a:pt x="935" y="465"/>
                  </a:lnTo>
                  <a:lnTo>
                    <a:pt x="943" y="474"/>
                  </a:lnTo>
                  <a:lnTo>
                    <a:pt x="949" y="484"/>
                  </a:lnTo>
                  <a:lnTo>
                    <a:pt x="953" y="497"/>
                  </a:lnTo>
                  <a:lnTo>
                    <a:pt x="954" y="502"/>
                  </a:lnTo>
                  <a:lnTo>
                    <a:pt x="955" y="509"/>
                  </a:lnTo>
                  <a:lnTo>
                    <a:pt x="955" y="509"/>
                  </a:lnTo>
                  <a:lnTo>
                    <a:pt x="954" y="515"/>
                  </a:lnTo>
                  <a:lnTo>
                    <a:pt x="953" y="521"/>
                  </a:lnTo>
                  <a:lnTo>
                    <a:pt x="949" y="533"/>
                  </a:lnTo>
                  <a:lnTo>
                    <a:pt x="943" y="544"/>
                  </a:lnTo>
                  <a:lnTo>
                    <a:pt x="935" y="554"/>
                  </a:lnTo>
                  <a:lnTo>
                    <a:pt x="926" y="561"/>
                  </a:lnTo>
                  <a:lnTo>
                    <a:pt x="915" y="568"/>
                  </a:lnTo>
                  <a:lnTo>
                    <a:pt x="903" y="571"/>
                  </a:lnTo>
                  <a:lnTo>
                    <a:pt x="897" y="572"/>
                  </a:lnTo>
                  <a:lnTo>
                    <a:pt x="890" y="572"/>
                  </a:lnTo>
                  <a:lnTo>
                    <a:pt x="890" y="57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0" name="Freeform 68"/>
            <p:cNvSpPr>
              <a:spLocks noEditPoints="1"/>
            </p:cNvSpPr>
            <p:nvPr/>
          </p:nvSpPr>
          <p:spPr bwMode="auto">
            <a:xfrm>
              <a:off x="2117871" y="938672"/>
              <a:ext cx="292455" cy="292455"/>
            </a:xfrm>
            <a:custGeom>
              <a:avLst/>
              <a:gdLst>
                <a:gd name="T0" fmla="*/ 580 w 1018"/>
                <a:gd name="T1" fmla="*/ 20 h 1018"/>
                <a:gd name="T2" fmla="*/ 523 w 1018"/>
                <a:gd name="T3" fmla="*/ 0 h 1018"/>
                <a:gd name="T4" fmla="*/ 472 w 1018"/>
                <a:gd name="T5" fmla="*/ 5 h 1018"/>
                <a:gd name="T6" fmla="*/ 420 w 1018"/>
                <a:gd name="T7" fmla="*/ 36 h 1018"/>
                <a:gd name="T8" fmla="*/ 392 w 1018"/>
                <a:gd name="T9" fmla="*/ 78 h 1018"/>
                <a:gd name="T10" fmla="*/ 382 w 1018"/>
                <a:gd name="T11" fmla="*/ 127 h 1018"/>
                <a:gd name="T12" fmla="*/ 397 w 1018"/>
                <a:gd name="T13" fmla="*/ 187 h 1018"/>
                <a:gd name="T14" fmla="*/ 552 w 1018"/>
                <a:gd name="T15" fmla="*/ 355 h 1018"/>
                <a:gd name="T16" fmla="*/ 556 w 1018"/>
                <a:gd name="T17" fmla="*/ 372 h 1018"/>
                <a:gd name="T18" fmla="*/ 541 w 1018"/>
                <a:gd name="T19" fmla="*/ 382 h 1018"/>
                <a:gd name="T20" fmla="*/ 90 w 1018"/>
                <a:gd name="T21" fmla="*/ 388 h 1018"/>
                <a:gd name="T22" fmla="*/ 39 w 1018"/>
                <a:gd name="T23" fmla="*/ 420 h 1018"/>
                <a:gd name="T24" fmla="*/ 7 w 1018"/>
                <a:gd name="T25" fmla="*/ 470 h 1018"/>
                <a:gd name="T26" fmla="*/ 0 w 1018"/>
                <a:gd name="T27" fmla="*/ 509 h 1018"/>
                <a:gd name="T28" fmla="*/ 16 w 1018"/>
                <a:gd name="T29" fmla="*/ 570 h 1018"/>
                <a:gd name="T30" fmla="*/ 57 w 1018"/>
                <a:gd name="T31" fmla="*/ 614 h 1018"/>
                <a:gd name="T32" fmla="*/ 115 w 1018"/>
                <a:gd name="T33" fmla="*/ 635 h 1018"/>
                <a:gd name="T34" fmla="*/ 548 w 1018"/>
                <a:gd name="T35" fmla="*/ 637 h 1018"/>
                <a:gd name="T36" fmla="*/ 557 w 1018"/>
                <a:gd name="T37" fmla="*/ 651 h 1018"/>
                <a:gd name="T38" fmla="*/ 420 w 1018"/>
                <a:gd name="T39" fmla="*/ 801 h 1018"/>
                <a:gd name="T40" fmla="*/ 388 w 1018"/>
                <a:gd name="T41" fmla="*/ 854 h 1018"/>
                <a:gd name="T42" fmla="*/ 383 w 1018"/>
                <a:gd name="T43" fmla="*/ 903 h 1018"/>
                <a:gd name="T44" fmla="*/ 404 w 1018"/>
                <a:gd name="T45" fmla="*/ 961 h 1018"/>
                <a:gd name="T46" fmla="*/ 439 w 1018"/>
                <a:gd name="T47" fmla="*/ 997 h 1018"/>
                <a:gd name="T48" fmla="*/ 497 w 1018"/>
                <a:gd name="T49" fmla="*/ 1018 h 1018"/>
                <a:gd name="T50" fmla="*/ 546 w 1018"/>
                <a:gd name="T51" fmla="*/ 1013 h 1018"/>
                <a:gd name="T52" fmla="*/ 600 w 1018"/>
                <a:gd name="T53" fmla="*/ 981 h 1018"/>
                <a:gd name="T54" fmla="*/ 983 w 1018"/>
                <a:gd name="T55" fmla="*/ 610 h 1018"/>
                <a:gd name="T56" fmla="*/ 1015 w 1018"/>
                <a:gd name="T57" fmla="*/ 541 h 1018"/>
                <a:gd name="T58" fmla="*/ 1015 w 1018"/>
                <a:gd name="T59" fmla="*/ 479 h 1018"/>
                <a:gd name="T60" fmla="*/ 983 w 1018"/>
                <a:gd name="T61" fmla="*/ 409 h 1018"/>
                <a:gd name="T62" fmla="*/ 927 w 1018"/>
                <a:gd name="T63" fmla="*/ 576 h 1018"/>
                <a:gd name="T64" fmla="*/ 533 w 1018"/>
                <a:gd name="T65" fmla="*/ 950 h 1018"/>
                <a:gd name="T66" fmla="*/ 474 w 1018"/>
                <a:gd name="T67" fmla="*/ 944 h 1018"/>
                <a:gd name="T68" fmla="*/ 451 w 1018"/>
                <a:gd name="T69" fmla="*/ 915 h 1018"/>
                <a:gd name="T70" fmla="*/ 451 w 1018"/>
                <a:gd name="T71" fmla="*/ 867 h 1018"/>
                <a:gd name="T72" fmla="*/ 603 w 1018"/>
                <a:gd name="T73" fmla="*/ 702 h 1018"/>
                <a:gd name="T74" fmla="*/ 619 w 1018"/>
                <a:gd name="T75" fmla="*/ 667 h 1018"/>
                <a:gd name="T76" fmla="*/ 619 w 1018"/>
                <a:gd name="T77" fmla="*/ 636 h 1018"/>
                <a:gd name="T78" fmla="*/ 603 w 1018"/>
                <a:gd name="T79" fmla="*/ 602 h 1018"/>
                <a:gd name="T80" fmla="*/ 578 w 1018"/>
                <a:gd name="T81" fmla="*/ 582 h 1018"/>
                <a:gd name="T82" fmla="*/ 541 w 1018"/>
                <a:gd name="T83" fmla="*/ 572 h 1018"/>
                <a:gd name="T84" fmla="*/ 103 w 1018"/>
                <a:gd name="T85" fmla="*/ 568 h 1018"/>
                <a:gd name="T86" fmla="*/ 66 w 1018"/>
                <a:gd name="T87" fmla="*/ 521 h 1018"/>
                <a:gd name="T88" fmla="*/ 66 w 1018"/>
                <a:gd name="T89" fmla="*/ 497 h 1018"/>
                <a:gd name="T90" fmla="*/ 103 w 1018"/>
                <a:gd name="T91" fmla="*/ 451 h 1018"/>
                <a:gd name="T92" fmla="*/ 541 w 1018"/>
                <a:gd name="T93" fmla="*/ 446 h 1018"/>
                <a:gd name="T94" fmla="*/ 578 w 1018"/>
                <a:gd name="T95" fmla="*/ 437 h 1018"/>
                <a:gd name="T96" fmla="*/ 603 w 1018"/>
                <a:gd name="T97" fmla="*/ 416 h 1018"/>
                <a:gd name="T98" fmla="*/ 619 w 1018"/>
                <a:gd name="T99" fmla="*/ 382 h 1018"/>
                <a:gd name="T100" fmla="*/ 619 w 1018"/>
                <a:gd name="T101" fmla="*/ 351 h 1018"/>
                <a:gd name="T102" fmla="*/ 603 w 1018"/>
                <a:gd name="T103" fmla="*/ 315 h 1018"/>
                <a:gd name="T104" fmla="*/ 451 w 1018"/>
                <a:gd name="T105" fmla="*/ 151 h 1018"/>
                <a:gd name="T106" fmla="*/ 451 w 1018"/>
                <a:gd name="T107" fmla="*/ 103 h 1018"/>
                <a:gd name="T108" fmla="*/ 474 w 1018"/>
                <a:gd name="T109" fmla="*/ 74 h 1018"/>
                <a:gd name="T110" fmla="*/ 533 w 1018"/>
                <a:gd name="T111" fmla="*/ 69 h 1018"/>
                <a:gd name="T112" fmla="*/ 927 w 1018"/>
                <a:gd name="T113" fmla="*/ 442 h 1018"/>
                <a:gd name="T114" fmla="*/ 951 w 1018"/>
                <a:gd name="T115" fmla="*/ 482 h 1018"/>
                <a:gd name="T116" fmla="*/ 954 w 1018"/>
                <a:gd name="T117" fmla="*/ 518 h 1018"/>
                <a:gd name="T118" fmla="*/ 941 w 1018"/>
                <a:gd name="T119" fmla="*/ 55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8">
                  <a:moveTo>
                    <a:pt x="972" y="397"/>
                  </a:moveTo>
                  <a:lnTo>
                    <a:pt x="599" y="36"/>
                  </a:lnTo>
                  <a:lnTo>
                    <a:pt x="599" y="36"/>
                  </a:lnTo>
                  <a:lnTo>
                    <a:pt x="590" y="28"/>
                  </a:lnTo>
                  <a:lnTo>
                    <a:pt x="580" y="20"/>
                  </a:lnTo>
                  <a:lnTo>
                    <a:pt x="570" y="15"/>
                  </a:lnTo>
                  <a:lnTo>
                    <a:pt x="558" y="10"/>
                  </a:lnTo>
                  <a:lnTo>
                    <a:pt x="546" y="5"/>
                  </a:lnTo>
                  <a:lnTo>
                    <a:pt x="535" y="2"/>
                  </a:lnTo>
                  <a:lnTo>
                    <a:pt x="523" y="0"/>
                  </a:lnTo>
                  <a:lnTo>
                    <a:pt x="510" y="0"/>
                  </a:lnTo>
                  <a:lnTo>
                    <a:pt x="510" y="0"/>
                  </a:lnTo>
                  <a:lnTo>
                    <a:pt x="497" y="0"/>
                  </a:lnTo>
                  <a:lnTo>
                    <a:pt x="484" y="2"/>
                  </a:lnTo>
                  <a:lnTo>
                    <a:pt x="472" y="5"/>
                  </a:lnTo>
                  <a:lnTo>
                    <a:pt x="460" y="10"/>
                  </a:lnTo>
                  <a:lnTo>
                    <a:pt x="450" y="15"/>
                  </a:lnTo>
                  <a:lnTo>
                    <a:pt x="439" y="21"/>
                  </a:lnTo>
                  <a:lnTo>
                    <a:pt x="429" y="29"/>
                  </a:lnTo>
                  <a:lnTo>
                    <a:pt x="420" y="36"/>
                  </a:lnTo>
                  <a:lnTo>
                    <a:pt x="420" y="36"/>
                  </a:lnTo>
                  <a:lnTo>
                    <a:pt x="411" y="46"/>
                  </a:lnTo>
                  <a:lnTo>
                    <a:pt x="404" y="57"/>
                  </a:lnTo>
                  <a:lnTo>
                    <a:pt x="397" y="67"/>
                  </a:lnTo>
                  <a:lnTo>
                    <a:pt x="392" y="78"/>
                  </a:lnTo>
                  <a:lnTo>
                    <a:pt x="388" y="90"/>
                  </a:lnTo>
                  <a:lnTo>
                    <a:pt x="384" y="102"/>
                  </a:lnTo>
                  <a:lnTo>
                    <a:pt x="383" y="115"/>
                  </a:lnTo>
                  <a:lnTo>
                    <a:pt x="382" y="127"/>
                  </a:lnTo>
                  <a:lnTo>
                    <a:pt x="382" y="127"/>
                  </a:lnTo>
                  <a:lnTo>
                    <a:pt x="383" y="139"/>
                  </a:lnTo>
                  <a:lnTo>
                    <a:pt x="384" y="152"/>
                  </a:lnTo>
                  <a:lnTo>
                    <a:pt x="388" y="164"/>
                  </a:lnTo>
                  <a:lnTo>
                    <a:pt x="392" y="176"/>
                  </a:lnTo>
                  <a:lnTo>
                    <a:pt x="397" y="187"/>
                  </a:lnTo>
                  <a:lnTo>
                    <a:pt x="404" y="197"/>
                  </a:lnTo>
                  <a:lnTo>
                    <a:pt x="411" y="207"/>
                  </a:lnTo>
                  <a:lnTo>
                    <a:pt x="420" y="217"/>
                  </a:lnTo>
                  <a:lnTo>
                    <a:pt x="552" y="355"/>
                  </a:lnTo>
                  <a:lnTo>
                    <a:pt x="552" y="355"/>
                  </a:lnTo>
                  <a:lnTo>
                    <a:pt x="556" y="359"/>
                  </a:lnTo>
                  <a:lnTo>
                    <a:pt x="557" y="363"/>
                  </a:lnTo>
                  <a:lnTo>
                    <a:pt x="557" y="366"/>
                  </a:lnTo>
                  <a:lnTo>
                    <a:pt x="557" y="366"/>
                  </a:lnTo>
                  <a:lnTo>
                    <a:pt x="556" y="372"/>
                  </a:lnTo>
                  <a:lnTo>
                    <a:pt x="553" y="378"/>
                  </a:lnTo>
                  <a:lnTo>
                    <a:pt x="553" y="378"/>
                  </a:lnTo>
                  <a:lnTo>
                    <a:pt x="548" y="381"/>
                  </a:lnTo>
                  <a:lnTo>
                    <a:pt x="545" y="382"/>
                  </a:lnTo>
                  <a:lnTo>
                    <a:pt x="541" y="382"/>
                  </a:lnTo>
                  <a:lnTo>
                    <a:pt x="128" y="382"/>
                  </a:lnTo>
                  <a:lnTo>
                    <a:pt x="128" y="382"/>
                  </a:lnTo>
                  <a:lnTo>
                    <a:pt x="115" y="383"/>
                  </a:lnTo>
                  <a:lnTo>
                    <a:pt x="102" y="385"/>
                  </a:lnTo>
                  <a:lnTo>
                    <a:pt x="90" y="388"/>
                  </a:lnTo>
                  <a:lnTo>
                    <a:pt x="78" y="392"/>
                  </a:lnTo>
                  <a:lnTo>
                    <a:pt x="68" y="397"/>
                  </a:lnTo>
                  <a:lnTo>
                    <a:pt x="57" y="403"/>
                  </a:lnTo>
                  <a:lnTo>
                    <a:pt x="47" y="411"/>
                  </a:lnTo>
                  <a:lnTo>
                    <a:pt x="39" y="420"/>
                  </a:lnTo>
                  <a:lnTo>
                    <a:pt x="30" y="428"/>
                  </a:lnTo>
                  <a:lnTo>
                    <a:pt x="23" y="438"/>
                  </a:lnTo>
                  <a:lnTo>
                    <a:pt x="16" y="447"/>
                  </a:lnTo>
                  <a:lnTo>
                    <a:pt x="11" y="459"/>
                  </a:lnTo>
                  <a:lnTo>
                    <a:pt x="7" y="470"/>
                  </a:lnTo>
                  <a:lnTo>
                    <a:pt x="3" y="483"/>
                  </a:lnTo>
                  <a:lnTo>
                    <a:pt x="1" y="495"/>
                  </a:lnTo>
                  <a:lnTo>
                    <a:pt x="0" y="507"/>
                  </a:lnTo>
                  <a:lnTo>
                    <a:pt x="0" y="509"/>
                  </a:lnTo>
                  <a:lnTo>
                    <a:pt x="0" y="509"/>
                  </a:lnTo>
                  <a:lnTo>
                    <a:pt x="1" y="521"/>
                  </a:lnTo>
                  <a:lnTo>
                    <a:pt x="3" y="534"/>
                  </a:lnTo>
                  <a:lnTo>
                    <a:pt x="7" y="546"/>
                  </a:lnTo>
                  <a:lnTo>
                    <a:pt x="11" y="558"/>
                  </a:lnTo>
                  <a:lnTo>
                    <a:pt x="16" y="570"/>
                  </a:lnTo>
                  <a:lnTo>
                    <a:pt x="23" y="579"/>
                  </a:lnTo>
                  <a:lnTo>
                    <a:pt x="30" y="590"/>
                  </a:lnTo>
                  <a:lnTo>
                    <a:pt x="38" y="599"/>
                  </a:lnTo>
                  <a:lnTo>
                    <a:pt x="47" y="607"/>
                  </a:lnTo>
                  <a:lnTo>
                    <a:pt x="57" y="614"/>
                  </a:lnTo>
                  <a:lnTo>
                    <a:pt x="68" y="620"/>
                  </a:lnTo>
                  <a:lnTo>
                    <a:pt x="78" y="626"/>
                  </a:lnTo>
                  <a:lnTo>
                    <a:pt x="90" y="630"/>
                  </a:lnTo>
                  <a:lnTo>
                    <a:pt x="102" y="633"/>
                  </a:lnTo>
                  <a:lnTo>
                    <a:pt x="115" y="635"/>
                  </a:lnTo>
                  <a:lnTo>
                    <a:pt x="128" y="636"/>
                  </a:lnTo>
                  <a:lnTo>
                    <a:pt x="541" y="636"/>
                  </a:lnTo>
                  <a:lnTo>
                    <a:pt x="541" y="636"/>
                  </a:lnTo>
                  <a:lnTo>
                    <a:pt x="545" y="636"/>
                  </a:lnTo>
                  <a:lnTo>
                    <a:pt x="548" y="637"/>
                  </a:lnTo>
                  <a:lnTo>
                    <a:pt x="553" y="641"/>
                  </a:lnTo>
                  <a:lnTo>
                    <a:pt x="553" y="641"/>
                  </a:lnTo>
                  <a:lnTo>
                    <a:pt x="556" y="646"/>
                  </a:lnTo>
                  <a:lnTo>
                    <a:pt x="557" y="651"/>
                  </a:lnTo>
                  <a:lnTo>
                    <a:pt x="557" y="651"/>
                  </a:lnTo>
                  <a:lnTo>
                    <a:pt x="557" y="656"/>
                  </a:lnTo>
                  <a:lnTo>
                    <a:pt x="556" y="659"/>
                  </a:lnTo>
                  <a:lnTo>
                    <a:pt x="553" y="663"/>
                  </a:lnTo>
                  <a:lnTo>
                    <a:pt x="420" y="801"/>
                  </a:lnTo>
                  <a:lnTo>
                    <a:pt x="420" y="801"/>
                  </a:lnTo>
                  <a:lnTo>
                    <a:pt x="411" y="811"/>
                  </a:lnTo>
                  <a:lnTo>
                    <a:pt x="404" y="821"/>
                  </a:lnTo>
                  <a:lnTo>
                    <a:pt x="397" y="832"/>
                  </a:lnTo>
                  <a:lnTo>
                    <a:pt x="392" y="842"/>
                  </a:lnTo>
                  <a:lnTo>
                    <a:pt x="388" y="854"/>
                  </a:lnTo>
                  <a:lnTo>
                    <a:pt x="384" y="866"/>
                  </a:lnTo>
                  <a:lnTo>
                    <a:pt x="383" y="879"/>
                  </a:lnTo>
                  <a:lnTo>
                    <a:pt x="382" y="892"/>
                  </a:lnTo>
                  <a:lnTo>
                    <a:pt x="382" y="892"/>
                  </a:lnTo>
                  <a:lnTo>
                    <a:pt x="383" y="903"/>
                  </a:lnTo>
                  <a:lnTo>
                    <a:pt x="384" y="916"/>
                  </a:lnTo>
                  <a:lnTo>
                    <a:pt x="388" y="928"/>
                  </a:lnTo>
                  <a:lnTo>
                    <a:pt x="392" y="940"/>
                  </a:lnTo>
                  <a:lnTo>
                    <a:pt x="397" y="951"/>
                  </a:lnTo>
                  <a:lnTo>
                    <a:pt x="404" y="961"/>
                  </a:lnTo>
                  <a:lnTo>
                    <a:pt x="411" y="972"/>
                  </a:lnTo>
                  <a:lnTo>
                    <a:pt x="420" y="981"/>
                  </a:lnTo>
                  <a:lnTo>
                    <a:pt x="420" y="981"/>
                  </a:lnTo>
                  <a:lnTo>
                    <a:pt x="429" y="989"/>
                  </a:lnTo>
                  <a:lnTo>
                    <a:pt x="439" y="997"/>
                  </a:lnTo>
                  <a:lnTo>
                    <a:pt x="450" y="1003"/>
                  </a:lnTo>
                  <a:lnTo>
                    <a:pt x="460" y="1009"/>
                  </a:lnTo>
                  <a:lnTo>
                    <a:pt x="472" y="1013"/>
                  </a:lnTo>
                  <a:lnTo>
                    <a:pt x="484" y="1016"/>
                  </a:lnTo>
                  <a:lnTo>
                    <a:pt x="497" y="1018"/>
                  </a:lnTo>
                  <a:lnTo>
                    <a:pt x="510" y="1018"/>
                  </a:lnTo>
                  <a:lnTo>
                    <a:pt x="510" y="1018"/>
                  </a:lnTo>
                  <a:lnTo>
                    <a:pt x="523" y="1018"/>
                  </a:lnTo>
                  <a:lnTo>
                    <a:pt x="535" y="1016"/>
                  </a:lnTo>
                  <a:lnTo>
                    <a:pt x="546" y="1013"/>
                  </a:lnTo>
                  <a:lnTo>
                    <a:pt x="558" y="1009"/>
                  </a:lnTo>
                  <a:lnTo>
                    <a:pt x="570" y="1003"/>
                  </a:lnTo>
                  <a:lnTo>
                    <a:pt x="581" y="997"/>
                  </a:lnTo>
                  <a:lnTo>
                    <a:pt x="590" y="989"/>
                  </a:lnTo>
                  <a:lnTo>
                    <a:pt x="600" y="981"/>
                  </a:lnTo>
                  <a:lnTo>
                    <a:pt x="967" y="627"/>
                  </a:lnTo>
                  <a:lnTo>
                    <a:pt x="967" y="627"/>
                  </a:lnTo>
                  <a:lnTo>
                    <a:pt x="972" y="622"/>
                  </a:lnTo>
                  <a:lnTo>
                    <a:pt x="972" y="622"/>
                  </a:lnTo>
                  <a:lnTo>
                    <a:pt x="983" y="610"/>
                  </a:lnTo>
                  <a:lnTo>
                    <a:pt x="992" y="598"/>
                  </a:lnTo>
                  <a:lnTo>
                    <a:pt x="1000" y="585"/>
                  </a:lnTo>
                  <a:lnTo>
                    <a:pt x="1007" y="571"/>
                  </a:lnTo>
                  <a:lnTo>
                    <a:pt x="1012" y="556"/>
                  </a:lnTo>
                  <a:lnTo>
                    <a:pt x="1015" y="541"/>
                  </a:lnTo>
                  <a:lnTo>
                    <a:pt x="1017" y="526"/>
                  </a:lnTo>
                  <a:lnTo>
                    <a:pt x="1018" y="510"/>
                  </a:lnTo>
                  <a:lnTo>
                    <a:pt x="1018" y="510"/>
                  </a:lnTo>
                  <a:lnTo>
                    <a:pt x="1017" y="494"/>
                  </a:lnTo>
                  <a:lnTo>
                    <a:pt x="1015" y="479"/>
                  </a:lnTo>
                  <a:lnTo>
                    <a:pt x="1012" y="463"/>
                  </a:lnTo>
                  <a:lnTo>
                    <a:pt x="1007" y="448"/>
                  </a:lnTo>
                  <a:lnTo>
                    <a:pt x="1000" y="435"/>
                  </a:lnTo>
                  <a:lnTo>
                    <a:pt x="992" y="422"/>
                  </a:lnTo>
                  <a:lnTo>
                    <a:pt x="983" y="409"/>
                  </a:lnTo>
                  <a:lnTo>
                    <a:pt x="972" y="397"/>
                  </a:lnTo>
                  <a:lnTo>
                    <a:pt x="972" y="397"/>
                  </a:lnTo>
                  <a:close/>
                  <a:moveTo>
                    <a:pt x="930" y="573"/>
                  </a:moveTo>
                  <a:lnTo>
                    <a:pt x="930" y="573"/>
                  </a:lnTo>
                  <a:lnTo>
                    <a:pt x="927" y="576"/>
                  </a:lnTo>
                  <a:lnTo>
                    <a:pt x="555" y="936"/>
                  </a:lnTo>
                  <a:lnTo>
                    <a:pt x="555" y="936"/>
                  </a:lnTo>
                  <a:lnTo>
                    <a:pt x="551" y="940"/>
                  </a:lnTo>
                  <a:lnTo>
                    <a:pt x="545" y="944"/>
                  </a:lnTo>
                  <a:lnTo>
                    <a:pt x="533" y="950"/>
                  </a:lnTo>
                  <a:lnTo>
                    <a:pt x="522" y="953"/>
                  </a:lnTo>
                  <a:lnTo>
                    <a:pt x="510" y="954"/>
                  </a:lnTo>
                  <a:lnTo>
                    <a:pt x="497" y="953"/>
                  </a:lnTo>
                  <a:lnTo>
                    <a:pt x="485" y="950"/>
                  </a:lnTo>
                  <a:lnTo>
                    <a:pt x="474" y="944"/>
                  </a:lnTo>
                  <a:lnTo>
                    <a:pt x="469" y="940"/>
                  </a:lnTo>
                  <a:lnTo>
                    <a:pt x="465" y="936"/>
                  </a:lnTo>
                  <a:lnTo>
                    <a:pt x="465" y="936"/>
                  </a:lnTo>
                  <a:lnTo>
                    <a:pt x="456" y="926"/>
                  </a:lnTo>
                  <a:lnTo>
                    <a:pt x="451" y="915"/>
                  </a:lnTo>
                  <a:lnTo>
                    <a:pt x="448" y="903"/>
                  </a:lnTo>
                  <a:lnTo>
                    <a:pt x="445" y="892"/>
                  </a:lnTo>
                  <a:lnTo>
                    <a:pt x="445" y="892"/>
                  </a:lnTo>
                  <a:lnTo>
                    <a:pt x="448" y="879"/>
                  </a:lnTo>
                  <a:lnTo>
                    <a:pt x="451" y="867"/>
                  </a:lnTo>
                  <a:lnTo>
                    <a:pt x="456" y="856"/>
                  </a:lnTo>
                  <a:lnTo>
                    <a:pt x="465" y="847"/>
                  </a:lnTo>
                  <a:lnTo>
                    <a:pt x="598" y="707"/>
                  </a:lnTo>
                  <a:lnTo>
                    <a:pt x="598" y="707"/>
                  </a:lnTo>
                  <a:lnTo>
                    <a:pt x="603" y="702"/>
                  </a:lnTo>
                  <a:lnTo>
                    <a:pt x="607" y="695"/>
                  </a:lnTo>
                  <a:lnTo>
                    <a:pt x="612" y="689"/>
                  </a:lnTo>
                  <a:lnTo>
                    <a:pt x="615" y="682"/>
                  </a:lnTo>
                  <a:lnTo>
                    <a:pt x="617" y="675"/>
                  </a:lnTo>
                  <a:lnTo>
                    <a:pt x="619" y="667"/>
                  </a:lnTo>
                  <a:lnTo>
                    <a:pt x="620" y="660"/>
                  </a:lnTo>
                  <a:lnTo>
                    <a:pt x="620" y="651"/>
                  </a:lnTo>
                  <a:lnTo>
                    <a:pt x="620" y="651"/>
                  </a:lnTo>
                  <a:lnTo>
                    <a:pt x="620" y="644"/>
                  </a:lnTo>
                  <a:lnTo>
                    <a:pt x="619" y="636"/>
                  </a:lnTo>
                  <a:lnTo>
                    <a:pt x="617" y="629"/>
                  </a:lnTo>
                  <a:lnTo>
                    <a:pt x="615" y="621"/>
                  </a:lnTo>
                  <a:lnTo>
                    <a:pt x="612" y="615"/>
                  </a:lnTo>
                  <a:lnTo>
                    <a:pt x="607" y="607"/>
                  </a:lnTo>
                  <a:lnTo>
                    <a:pt x="603" y="602"/>
                  </a:lnTo>
                  <a:lnTo>
                    <a:pt x="598" y="595"/>
                  </a:lnTo>
                  <a:lnTo>
                    <a:pt x="598" y="595"/>
                  </a:lnTo>
                  <a:lnTo>
                    <a:pt x="591" y="590"/>
                  </a:lnTo>
                  <a:lnTo>
                    <a:pt x="586" y="586"/>
                  </a:lnTo>
                  <a:lnTo>
                    <a:pt x="578" y="582"/>
                  </a:lnTo>
                  <a:lnTo>
                    <a:pt x="572" y="578"/>
                  </a:lnTo>
                  <a:lnTo>
                    <a:pt x="565" y="576"/>
                  </a:lnTo>
                  <a:lnTo>
                    <a:pt x="557" y="574"/>
                  </a:lnTo>
                  <a:lnTo>
                    <a:pt x="550" y="573"/>
                  </a:lnTo>
                  <a:lnTo>
                    <a:pt x="541" y="572"/>
                  </a:lnTo>
                  <a:lnTo>
                    <a:pt x="128" y="572"/>
                  </a:lnTo>
                  <a:lnTo>
                    <a:pt x="128" y="572"/>
                  </a:lnTo>
                  <a:lnTo>
                    <a:pt x="121" y="572"/>
                  </a:lnTo>
                  <a:lnTo>
                    <a:pt x="115" y="571"/>
                  </a:lnTo>
                  <a:lnTo>
                    <a:pt x="103" y="568"/>
                  </a:lnTo>
                  <a:lnTo>
                    <a:pt x="92" y="561"/>
                  </a:lnTo>
                  <a:lnTo>
                    <a:pt x="83" y="554"/>
                  </a:lnTo>
                  <a:lnTo>
                    <a:pt x="75" y="544"/>
                  </a:lnTo>
                  <a:lnTo>
                    <a:pt x="70" y="533"/>
                  </a:lnTo>
                  <a:lnTo>
                    <a:pt x="66" y="521"/>
                  </a:lnTo>
                  <a:lnTo>
                    <a:pt x="65" y="515"/>
                  </a:lnTo>
                  <a:lnTo>
                    <a:pt x="65" y="509"/>
                  </a:lnTo>
                  <a:lnTo>
                    <a:pt x="65" y="509"/>
                  </a:lnTo>
                  <a:lnTo>
                    <a:pt x="65" y="502"/>
                  </a:lnTo>
                  <a:lnTo>
                    <a:pt x="66" y="497"/>
                  </a:lnTo>
                  <a:lnTo>
                    <a:pt x="70" y="484"/>
                  </a:lnTo>
                  <a:lnTo>
                    <a:pt x="75" y="474"/>
                  </a:lnTo>
                  <a:lnTo>
                    <a:pt x="83" y="465"/>
                  </a:lnTo>
                  <a:lnTo>
                    <a:pt x="92" y="457"/>
                  </a:lnTo>
                  <a:lnTo>
                    <a:pt x="103" y="451"/>
                  </a:lnTo>
                  <a:lnTo>
                    <a:pt x="115" y="447"/>
                  </a:lnTo>
                  <a:lnTo>
                    <a:pt x="121" y="446"/>
                  </a:lnTo>
                  <a:lnTo>
                    <a:pt x="128" y="446"/>
                  </a:lnTo>
                  <a:lnTo>
                    <a:pt x="541" y="446"/>
                  </a:lnTo>
                  <a:lnTo>
                    <a:pt x="541" y="446"/>
                  </a:lnTo>
                  <a:lnTo>
                    <a:pt x="550" y="445"/>
                  </a:lnTo>
                  <a:lnTo>
                    <a:pt x="557" y="444"/>
                  </a:lnTo>
                  <a:lnTo>
                    <a:pt x="565" y="442"/>
                  </a:lnTo>
                  <a:lnTo>
                    <a:pt x="572" y="440"/>
                  </a:lnTo>
                  <a:lnTo>
                    <a:pt x="578" y="437"/>
                  </a:lnTo>
                  <a:lnTo>
                    <a:pt x="586" y="432"/>
                  </a:lnTo>
                  <a:lnTo>
                    <a:pt x="591" y="428"/>
                  </a:lnTo>
                  <a:lnTo>
                    <a:pt x="598" y="423"/>
                  </a:lnTo>
                  <a:lnTo>
                    <a:pt x="598" y="423"/>
                  </a:lnTo>
                  <a:lnTo>
                    <a:pt x="603" y="416"/>
                  </a:lnTo>
                  <a:lnTo>
                    <a:pt x="607" y="410"/>
                  </a:lnTo>
                  <a:lnTo>
                    <a:pt x="612" y="403"/>
                  </a:lnTo>
                  <a:lnTo>
                    <a:pt x="615" y="397"/>
                  </a:lnTo>
                  <a:lnTo>
                    <a:pt x="617" y="389"/>
                  </a:lnTo>
                  <a:lnTo>
                    <a:pt x="619" y="382"/>
                  </a:lnTo>
                  <a:lnTo>
                    <a:pt x="620" y="374"/>
                  </a:lnTo>
                  <a:lnTo>
                    <a:pt x="620" y="366"/>
                  </a:lnTo>
                  <a:lnTo>
                    <a:pt x="620" y="366"/>
                  </a:lnTo>
                  <a:lnTo>
                    <a:pt x="620" y="358"/>
                  </a:lnTo>
                  <a:lnTo>
                    <a:pt x="619" y="351"/>
                  </a:lnTo>
                  <a:lnTo>
                    <a:pt x="617" y="343"/>
                  </a:lnTo>
                  <a:lnTo>
                    <a:pt x="615" y="336"/>
                  </a:lnTo>
                  <a:lnTo>
                    <a:pt x="612" y="329"/>
                  </a:lnTo>
                  <a:lnTo>
                    <a:pt x="607" y="322"/>
                  </a:lnTo>
                  <a:lnTo>
                    <a:pt x="603" y="315"/>
                  </a:lnTo>
                  <a:lnTo>
                    <a:pt x="598" y="310"/>
                  </a:lnTo>
                  <a:lnTo>
                    <a:pt x="465" y="173"/>
                  </a:lnTo>
                  <a:lnTo>
                    <a:pt x="465" y="173"/>
                  </a:lnTo>
                  <a:lnTo>
                    <a:pt x="457" y="162"/>
                  </a:lnTo>
                  <a:lnTo>
                    <a:pt x="451" y="151"/>
                  </a:lnTo>
                  <a:lnTo>
                    <a:pt x="448" y="139"/>
                  </a:lnTo>
                  <a:lnTo>
                    <a:pt x="445" y="127"/>
                  </a:lnTo>
                  <a:lnTo>
                    <a:pt x="445" y="127"/>
                  </a:lnTo>
                  <a:lnTo>
                    <a:pt x="448" y="115"/>
                  </a:lnTo>
                  <a:lnTo>
                    <a:pt x="451" y="103"/>
                  </a:lnTo>
                  <a:lnTo>
                    <a:pt x="456" y="91"/>
                  </a:lnTo>
                  <a:lnTo>
                    <a:pt x="465" y="82"/>
                  </a:lnTo>
                  <a:lnTo>
                    <a:pt x="465" y="82"/>
                  </a:lnTo>
                  <a:lnTo>
                    <a:pt x="469" y="77"/>
                  </a:lnTo>
                  <a:lnTo>
                    <a:pt x="474" y="74"/>
                  </a:lnTo>
                  <a:lnTo>
                    <a:pt x="485" y="69"/>
                  </a:lnTo>
                  <a:lnTo>
                    <a:pt x="497" y="65"/>
                  </a:lnTo>
                  <a:lnTo>
                    <a:pt x="510" y="64"/>
                  </a:lnTo>
                  <a:lnTo>
                    <a:pt x="522" y="65"/>
                  </a:lnTo>
                  <a:lnTo>
                    <a:pt x="533" y="69"/>
                  </a:lnTo>
                  <a:lnTo>
                    <a:pt x="545" y="74"/>
                  </a:lnTo>
                  <a:lnTo>
                    <a:pt x="550" y="77"/>
                  </a:lnTo>
                  <a:lnTo>
                    <a:pt x="555" y="82"/>
                  </a:lnTo>
                  <a:lnTo>
                    <a:pt x="927" y="442"/>
                  </a:lnTo>
                  <a:lnTo>
                    <a:pt x="927" y="442"/>
                  </a:lnTo>
                  <a:lnTo>
                    <a:pt x="934" y="450"/>
                  </a:lnTo>
                  <a:lnTo>
                    <a:pt x="939" y="457"/>
                  </a:lnTo>
                  <a:lnTo>
                    <a:pt x="943" y="465"/>
                  </a:lnTo>
                  <a:lnTo>
                    <a:pt x="948" y="473"/>
                  </a:lnTo>
                  <a:lnTo>
                    <a:pt x="951" y="482"/>
                  </a:lnTo>
                  <a:lnTo>
                    <a:pt x="953" y="490"/>
                  </a:lnTo>
                  <a:lnTo>
                    <a:pt x="954" y="500"/>
                  </a:lnTo>
                  <a:lnTo>
                    <a:pt x="955" y="510"/>
                  </a:lnTo>
                  <a:lnTo>
                    <a:pt x="955" y="510"/>
                  </a:lnTo>
                  <a:lnTo>
                    <a:pt x="954" y="518"/>
                  </a:lnTo>
                  <a:lnTo>
                    <a:pt x="953" y="527"/>
                  </a:lnTo>
                  <a:lnTo>
                    <a:pt x="951" y="535"/>
                  </a:lnTo>
                  <a:lnTo>
                    <a:pt x="949" y="543"/>
                  </a:lnTo>
                  <a:lnTo>
                    <a:pt x="945" y="551"/>
                  </a:lnTo>
                  <a:lnTo>
                    <a:pt x="941" y="559"/>
                  </a:lnTo>
                  <a:lnTo>
                    <a:pt x="937" y="565"/>
                  </a:lnTo>
                  <a:lnTo>
                    <a:pt x="930" y="573"/>
                  </a:lnTo>
                  <a:lnTo>
                    <a:pt x="930" y="573"/>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1" name="Freeform 69"/>
            <p:cNvSpPr>
              <a:spLocks noEditPoints="1"/>
            </p:cNvSpPr>
            <p:nvPr/>
          </p:nvSpPr>
          <p:spPr bwMode="auto">
            <a:xfrm>
              <a:off x="2621927" y="984547"/>
              <a:ext cx="291022" cy="200705"/>
            </a:xfrm>
            <a:custGeom>
              <a:avLst/>
              <a:gdLst>
                <a:gd name="T0" fmla="*/ 720 w 1017"/>
                <a:gd name="T1" fmla="*/ 15 h 699"/>
                <a:gd name="T2" fmla="*/ 657 w 1017"/>
                <a:gd name="T3" fmla="*/ 0 h 699"/>
                <a:gd name="T4" fmla="*/ 599 w 1017"/>
                <a:gd name="T5" fmla="*/ 27 h 699"/>
                <a:gd name="T6" fmla="*/ 574 w 1017"/>
                <a:gd name="T7" fmla="*/ 76 h 699"/>
                <a:gd name="T8" fmla="*/ 579 w 1017"/>
                <a:gd name="T9" fmla="*/ 131 h 699"/>
                <a:gd name="T10" fmla="*/ 572 w 1017"/>
                <a:gd name="T11" fmla="*/ 254 h 699"/>
                <a:gd name="T12" fmla="*/ 515 w 1017"/>
                <a:gd name="T13" fmla="*/ 273 h 699"/>
                <a:gd name="T14" fmla="*/ 471 w 1017"/>
                <a:gd name="T15" fmla="*/ 257 h 699"/>
                <a:gd name="T16" fmla="*/ 422 w 1017"/>
                <a:gd name="T17" fmla="*/ 154 h 699"/>
                <a:gd name="T18" fmla="*/ 445 w 1017"/>
                <a:gd name="T19" fmla="*/ 94 h 699"/>
                <a:gd name="T20" fmla="*/ 429 w 1017"/>
                <a:gd name="T21" fmla="*/ 42 h 699"/>
                <a:gd name="T22" fmla="*/ 385 w 1017"/>
                <a:gd name="T23" fmla="*/ 6 h 699"/>
                <a:gd name="T24" fmla="*/ 322 w 1017"/>
                <a:gd name="T25" fmla="*/ 3 h 699"/>
                <a:gd name="T26" fmla="*/ 33 w 1017"/>
                <a:gd name="T27" fmla="*/ 267 h 699"/>
                <a:gd name="T28" fmla="*/ 0 w 1017"/>
                <a:gd name="T29" fmla="*/ 338 h 699"/>
                <a:gd name="T30" fmla="*/ 13 w 1017"/>
                <a:gd name="T31" fmla="*/ 404 h 699"/>
                <a:gd name="T32" fmla="*/ 282 w 1017"/>
                <a:gd name="T33" fmla="*/ 671 h 699"/>
                <a:gd name="T34" fmla="*/ 340 w 1017"/>
                <a:gd name="T35" fmla="*/ 699 h 699"/>
                <a:gd name="T36" fmla="*/ 393 w 1017"/>
                <a:gd name="T37" fmla="*/ 689 h 699"/>
                <a:gd name="T38" fmla="*/ 433 w 1017"/>
                <a:gd name="T39" fmla="*/ 649 h 699"/>
                <a:gd name="T40" fmla="*/ 444 w 1017"/>
                <a:gd name="T41" fmla="*/ 594 h 699"/>
                <a:gd name="T42" fmla="*/ 417 w 1017"/>
                <a:gd name="T43" fmla="*/ 537 h 699"/>
                <a:gd name="T44" fmla="*/ 479 w 1017"/>
                <a:gd name="T45" fmla="*/ 438 h 699"/>
                <a:gd name="T46" fmla="*/ 522 w 1017"/>
                <a:gd name="T47" fmla="*/ 430 h 699"/>
                <a:gd name="T48" fmla="*/ 687 w 1017"/>
                <a:gd name="T49" fmla="*/ 445 h 699"/>
                <a:gd name="T50" fmla="*/ 576 w 1017"/>
                <a:gd name="T51" fmla="*/ 576 h 699"/>
                <a:gd name="T52" fmla="*/ 576 w 1017"/>
                <a:gd name="T53" fmla="*/ 632 h 699"/>
                <a:gd name="T54" fmla="*/ 607 w 1017"/>
                <a:gd name="T55" fmla="*/ 678 h 699"/>
                <a:gd name="T56" fmla="*/ 667 w 1017"/>
                <a:gd name="T57" fmla="*/ 699 h 699"/>
                <a:gd name="T58" fmla="*/ 720 w 1017"/>
                <a:gd name="T59" fmla="*/ 683 h 699"/>
                <a:gd name="T60" fmla="*/ 1003 w 1017"/>
                <a:gd name="T61" fmla="*/ 403 h 699"/>
                <a:gd name="T62" fmla="*/ 1017 w 1017"/>
                <a:gd name="T63" fmla="*/ 337 h 699"/>
                <a:gd name="T64" fmla="*/ 982 w 1017"/>
                <a:gd name="T65" fmla="*/ 266 h 699"/>
                <a:gd name="T66" fmla="*/ 466 w 1017"/>
                <a:gd name="T67" fmla="*/ 371 h 699"/>
                <a:gd name="T68" fmla="*/ 315 w 1017"/>
                <a:gd name="T69" fmla="*/ 382 h 699"/>
                <a:gd name="T70" fmla="*/ 266 w 1017"/>
                <a:gd name="T71" fmla="*/ 432 h 699"/>
                <a:gd name="T72" fmla="*/ 372 w 1017"/>
                <a:gd name="T73" fmla="*/ 581 h 699"/>
                <a:gd name="T74" fmla="*/ 381 w 1017"/>
                <a:gd name="T75" fmla="*/ 610 h 699"/>
                <a:gd name="T76" fmla="*/ 355 w 1017"/>
                <a:gd name="T77" fmla="*/ 635 h 699"/>
                <a:gd name="T78" fmla="*/ 78 w 1017"/>
                <a:gd name="T79" fmla="*/ 386 h 699"/>
                <a:gd name="T80" fmla="*/ 63 w 1017"/>
                <a:gd name="T81" fmla="*/ 350 h 699"/>
                <a:gd name="T82" fmla="*/ 331 w 1017"/>
                <a:gd name="T83" fmla="*/ 67 h 699"/>
                <a:gd name="T84" fmla="*/ 372 w 1017"/>
                <a:gd name="T85" fmla="*/ 72 h 699"/>
                <a:gd name="T86" fmla="*/ 381 w 1017"/>
                <a:gd name="T87" fmla="*/ 101 h 699"/>
                <a:gd name="T88" fmla="*/ 269 w 1017"/>
                <a:gd name="T89" fmla="*/ 229 h 699"/>
                <a:gd name="T90" fmla="*/ 283 w 1017"/>
                <a:gd name="T91" fmla="*/ 299 h 699"/>
                <a:gd name="T92" fmla="*/ 445 w 1017"/>
                <a:gd name="T93" fmla="*/ 317 h 699"/>
                <a:gd name="T94" fmla="*/ 475 w 1017"/>
                <a:gd name="T95" fmla="*/ 342 h 699"/>
                <a:gd name="T96" fmla="*/ 679 w 1017"/>
                <a:gd name="T97" fmla="*/ 633 h 699"/>
                <a:gd name="T98" fmla="*/ 644 w 1017"/>
                <a:gd name="T99" fmla="*/ 626 h 699"/>
                <a:gd name="T100" fmla="*/ 638 w 1017"/>
                <a:gd name="T101" fmla="*/ 592 h 699"/>
                <a:gd name="T102" fmla="*/ 751 w 1017"/>
                <a:gd name="T103" fmla="*/ 457 h 699"/>
                <a:gd name="T104" fmla="*/ 734 w 1017"/>
                <a:gd name="T105" fmla="*/ 399 h 699"/>
                <a:gd name="T106" fmla="*/ 565 w 1017"/>
                <a:gd name="T107" fmla="*/ 380 h 699"/>
                <a:gd name="T108" fmla="*/ 540 w 1017"/>
                <a:gd name="T109" fmla="*/ 350 h 699"/>
                <a:gd name="T110" fmla="*/ 554 w 1017"/>
                <a:gd name="T111" fmla="*/ 323 h 699"/>
                <a:gd name="T112" fmla="*/ 713 w 1017"/>
                <a:gd name="T113" fmla="*/ 313 h 699"/>
                <a:gd name="T114" fmla="*/ 752 w 1017"/>
                <a:gd name="T115" fmla="*/ 254 h 699"/>
                <a:gd name="T116" fmla="*/ 644 w 1017"/>
                <a:gd name="T117" fmla="*/ 117 h 699"/>
                <a:gd name="T118" fmla="*/ 638 w 1017"/>
                <a:gd name="T119" fmla="*/ 82 h 699"/>
                <a:gd name="T120" fmla="*/ 667 w 1017"/>
                <a:gd name="T121" fmla="*/ 63 h 699"/>
                <a:gd name="T122" fmla="*/ 941 w 1017"/>
                <a:gd name="T123" fmla="*/ 314 h 699"/>
                <a:gd name="T124" fmla="*/ 952 w 1017"/>
                <a:gd name="T125" fmla="*/ 359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699">
                  <a:moveTo>
                    <a:pt x="982" y="266"/>
                  </a:moveTo>
                  <a:lnTo>
                    <a:pt x="982" y="266"/>
                  </a:lnTo>
                  <a:lnTo>
                    <a:pt x="978" y="263"/>
                  </a:lnTo>
                  <a:lnTo>
                    <a:pt x="735" y="27"/>
                  </a:lnTo>
                  <a:lnTo>
                    <a:pt x="735" y="27"/>
                  </a:lnTo>
                  <a:lnTo>
                    <a:pt x="727" y="20"/>
                  </a:lnTo>
                  <a:lnTo>
                    <a:pt x="720" y="15"/>
                  </a:lnTo>
                  <a:lnTo>
                    <a:pt x="712" y="11"/>
                  </a:lnTo>
                  <a:lnTo>
                    <a:pt x="703" y="6"/>
                  </a:lnTo>
                  <a:lnTo>
                    <a:pt x="695" y="3"/>
                  </a:lnTo>
                  <a:lnTo>
                    <a:pt x="685" y="1"/>
                  </a:lnTo>
                  <a:lnTo>
                    <a:pt x="677" y="0"/>
                  </a:lnTo>
                  <a:lnTo>
                    <a:pt x="667" y="0"/>
                  </a:lnTo>
                  <a:lnTo>
                    <a:pt x="657" y="0"/>
                  </a:lnTo>
                  <a:lnTo>
                    <a:pt x="649" y="1"/>
                  </a:lnTo>
                  <a:lnTo>
                    <a:pt x="640" y="3"/>
                  </a:lnTo>
                  <a:lnTo>
                    <a:pt x="631" y="6"/>
                  </a:lnTo>
                  <a:lnTo>
                    <a:pt x="622" y="11"/>
                  </a:lnTo>
                  <a:lnTo>
                    <a:pt x="614" y="15"/>
                  </a:lnTo>
                  <a:lnTo>
                    <a:pt x="607" y="20"/>
                  </a:lnTo>
                  <a:lnTo>
                    <a:pt x="599" y="27"/>
                  </a:lnTo>
                  <a:lnTo>
                    <a:pt x="599" y="27"/>
                  </a:lnTo>
                  <a:lnTo>
                    <a:pt x="593" y="34"/>
                  </a:lnTo>
                  <a:lnTo>
                    <a:pt x="588" y="42"/>
                  </a:lnTo>
                  <a:lnTo>
                    <a:pt x="583" y="49"/>
                  </a:lnTo>
                  <a:lnTo>
                    <a:pt x="579" y="58"/>
                  </a:lnTo>
                  <a:lnTo>
                    <a:pt x="576" y="66"/>
                  </a:lnTo>
                  <a:lnTo>
                    <a:pt x="574" y="76"/>
                  </a:lnTo>
                  <a:lnTo>
                    <a:pt x="573" y="85"/>
                  </a:lnTo>
                  <a:lnTo>
                    <a:pt x="572" y="94"/>
                  </a:lnTo>
                  <a:lnTo>
                    <a:pt x="572" y="94"/>
                  </a:lnTo>
                  <a:lnTo>
                    <a:pt x="573" y="104"/>
                  </a:lnTo>
                  <a:lnTo>
                    <a:pt x="574" y="112"/>
                  </a:lnTo>
                  <a:lnTo>
                    <a:pt x="576" y="122"/>
                  </a:lnTo>
                  <a:lnTo>
                    <a:pt x="579" y="131"/>
                  </a:lnTo>
                  <a:lnTo>
                    <a:pt x="583" y="139"/>
                  </a:lnTo>
                  <a:lnTo>
                    <a:pt x="588" y="147"/>
                  </a:lnTo>
                  <a:lnTo>
                    <a:pt x="593" y="154"/>
                  </a:lnTo>
                  <a:lnTo>
                    <a:pt x="599" y="162"/>
                  </a:lnTo>
                  <a:lnTo>
                    <a:pt x="688" y="254"/>
                  </a:lnTo>
                  <a:lnTo>
                    <a:pt x="572" y="254"/>
                  </a:lnTo>
                  <a:lnTo>
                    <a:pt x="572" y="254"/>
                  </a:lnTo>
                  <a:lnTo>
                    <a:pt x="563" y="254"/>
                  </a:lnTo>
                  <a:lnTo>
                    <a:pt x="553" y="255"/>
                  </a:lnTo>
                  <a:lnTo>
                    <a:pt x="546" y="257"/>
                  </a:lnTo>
                  <a:lnTo>
                    <a:pt x="537" y="261"/>
                  </a:lnTo>
                  <a:lnTo>
                    <a:pt x="530" y="264"/>
                  </a:lnTo>
                  <a:lnTo>
                    <a:pt x="522" y="268"/>
                  </a:lnTo>
                  <a:lnTo>
                    <a:pt x="515" y="273"/>
                  </a:lnTo>
                  <a:lnTo>
                    <a:pt x="508" y="279"/>
                  </a:lnTo>
                  <a:lnTo>
                    <a:pt x="508" y="279"/>
                  </a:lnTo>
                  <a:lnTo>
                    <a:pt x="502" y="273"/>
                  </a:lnTo>
                  <a:lnTo>
                    <a:pt x="494" y="268"/>
                  </a:lnTo>
                  <a:lnTo>
                    <a:pt x="487" y="264"/>
                  </a:lnTo>
                  <a:lnTo>
                    <a:pt x="479" y="261"/>
                  </a:lnTo>
                  <a:lnTo>
                    <a:pt x="471" y="257"/>
                  </a:lnTo>
                  <a:lnTo>
                    <a:pt x="462" y="255"/>
                  </a:lnTo>
                  <a:lnTo>
                    <a:pt x="453" y="254"/>
                  </a:lnTo>
                  <a:lnTo>
                    <a:pt x="445" y="254"/>
                  </a:lnTo>
                  <a:lnTo>
                    <a:pt x="328" y="253"/>
                  </a:lnTo>
                  <a:lnTo>
                    <a:pt x="416" y="162"/>
                  </a:lnTo>
                  <a:lnTo>
                    <a:pt x="416" y="162"/>
                  </a:lnTo>
                  <a:lnTo>
                    <a:pt x="422" y="154"/>
                  </a:lnTo>
                  <a:lnTo>
                    <a:pt x="429" y="147"/>
                  </a:lnTo>
                  <a:lnTo>
                    <a:pt x="433" y="139"/>
                  </a:lnTo>
                  <a:lnTo>
                    <a:pt x="437" y="131"/>
                  </a:lnTo>
                  <a:lnTo>
                    <a:pt x="441" y="122"/>
                  </a:lnTo>
                  <a:lnTo>
                    <a:pt x="443" y="112"/>
                  </a:lnTo>
                  <a:lnTo>
                    <a:pt x="444" y="104"/>
                  </a:lnTo>
                  <a:lnTo>
                    <a:pt x="445" y="94"/>
                  </a:lnTo>
                  <a:lnTo>
                    <a:pt x="445" y="94"/>
                  </a:lnTo>
                  <a:lnTo>
                    <a:pt x="444" y="85"/>
                  </a:lnTo>
                  <a:lnTo>
                    <a:pt x="443" y="75"/>
                  </a:lnTo>
                  <a:lnTo>
                    <a:pt x="441" y="66"/>
                  </a:lnTo>
                  <a:lnTo>
                    <a:pt x="437" y="58"/>
                  </a:lnTo>
                  <a:lnTo>
                    <a:pt x="433" y="49"/>
                  </a:lnTo>
                  <a:lnTo>
                    <a:pt x="429" y="42"/>
                  </a:lnTo>
                  <a:lnTo>
                    <a:pt x="422" y="34"/>
                  </a:lnTo>
                  <a:lnTo>
                    <a:pt x="416" y="27"/>
                  </a:lnTo>
                  <a:lnTo>
                    <a:pt x="416" y="27"/>
                  </a:lnTo>
                  <a:lnTo>
                    <a:pt x="410" y="20"/>
                  </a:lnTo>
                  <a:lnTo>
                    <a:pt x="402" y="15"/>
                  </a:lnTo>
                  <a:lnTo>
                    <a:pt x="393" y="11"/>
                  </a:lnTo>
                  <a:lnTo>
                    <a:pt x="385" y="6"/>
                  </a:lnTo>
                  <a:lnTo>
                    <a:pt x="376" y="3"/>
                  </a:lnTo>
                  <a:lnTo>
                    <a:pt x="368" y="2"/>
                  </a:lnTo>
                  <a:lnTo>
                    <a:pt x="358" y="0"/>
                  </a:lnTo>
                  <a:lnTo>
                    <a:pt x="349" y="0"/>
                  </a:lnTo>
                  <a:lnTo>
                    <a:pt x="340" y="0"/>
                  </a:lnTo>
                  <a:lnTo>
                    <a:pt x="330" y="1"/>
                  </a:lnTo>
                  <a:lnTo>
                    <a:pt x="322" y="3"/>
                  </a:lnTo>
                  <a:lnTo>
                    <a:pt x="313" y="6"/>
                  </a:lnTo>
                  <a:lnTo>
                    <a:pt x="304" y="11"/>
                  </a:lnTo>
                  <a:lnTo>
                    <a:pt x="297" y="15"/>
                  </a:lnTo>
                  <a:lnTo>
                    <a:pt x="289" y="20"/>
                  </a:lnTo>
                  <a:lnTo>
                    <a:pt x="282" y="27"/>
                  </a:lnTo>
                  <a:lnTo>
                    <a:pt x="33" y="267"/>
                  </a:lnTo>
                  <a:lnTo>
                    <a:pt x="33" y="267"/>
                  </a:lnTo>
                  <a:lnTo>
                    <a:pt x="25" y="276"/>
                  </a:lnTo>
                  <a:lnTo>
                    <a:pt x="19" y="284"/>
                  </a:lnTo>
                  <a:lnTo>
                    <a:pt x="13" y="295"/>
                  </a:lnTo>
                  <a:lnTo>
                    <a:pt x="8" y="304"/>
                  </a:lnTo>
                  <a:lnTo>
                    <a:pt x="4" y="315"/>
                  </a:lnTo>
                  <a:lnTo>
                    <a:pt x="2" y="326"/>
                  </a:lnTo>
                  <a:lnTo>
                    <a:pt x="0" y="338"/>
                  </a:lnTo>
                  <a:lnTo>
                    <a:pt x="0" y="350"/>
                  </a:lnTo>
                  <a:lnTo>
                    <a:pt x="0" y="350"/>
                  </a:lnTo>
                  <a:lnTo>
                    <a:pt x="0" y="361"/>
                  </a:lnTo>
                  <a:lnTo>
                    <a:pt x="2" y="372"/>
                  </a:lnTo>
                  <a:lnTo>
                    <a:pt x="4" y="383"/>
                  </a:lnTo>
                  <a:lnTo>
                    <a:pt x="8" y="394"/>
                  </a:lnTo>
                  <a:lnTo>
                    <a:pt x="13" y="404"/>
                  </a:lnTo>
                  <a:lnTo>
                    <a:pt x="19" y="414"/>
                  </a:lnTo>
                  <a:lnTo>
                    <a:pt x="25" y="424"/>
                  </a:lnTo>
                  <a:lnTo>
                    <a:pt x="33" y="432"/>
                  </a:lnTo>
                  <a:lnTo>
                    <a:pt x="33" y="432"/>
                  </a:lnTo>
                  <a:lnTo>
                    <a:pt x="37" y="435"/>
                  </a:lnTo>
                  <a:lnTo>
                    <a:pt x="282" y="671"/>
                  </a:lnTo>
                  <a:lnTo>
                    <a:pt x="282" y="671"/>
                  </a:lnTo>
                  <a:lnTo>
                    <a:pt x="288" y="678"/>
                  </a:lnTo>
                  <a:lnTo>
                    <a:pt x="296" y="683"/>
                  </a:lnTo>
                  <a:lnTo>
                    <a:pt x="304" y="689"/>
                  </a:lnTo>
                  <a:lnTo>
                    <a:pt x="313" y="692"/>
                  </a:lnTo>
                  <a:lnTo>
                    <a:pt x="322" y="695"/>
                  </a:lnTo>
                  <a:lnTo>
                    <a:pt x="330" y="697"/>
                  </a:lnTo>
                  <a:lnTo>
                    <a:pt x="340" y="699"/>
                  </a:lnTo>
                  <a:lnTo>
                    <a:pt x="349" y="699"/>
                  </a:lnTo>
                  <a:lnTo>
                    <a:pt x="349" y="699"/>
                  </a:lnTo>
                  <a:lnTo>
                    <a:pt x="358" y="699"/>
                  </a:lnTo>
                  <a:lnTo>
                    <a:pt x="368" y="697"/>
                  </a:lnTo>
                  <a:lnTo>
                    <a:pt x="377" y="695"/>
                  </a:lnTo>
                  <a:lnTo>
                    <a:pt x="386" y="692"/>
                  </a:lnTo>
                  <a:lnTo>
                    <a:pt x="393" y="689"/>
                  </a:lnTo>
                  <a:lnTo>
                    <a:pt x="402" y="683"/>
                  </a:lnTo>
                  <a:lnTo>
                    <a:pt x="410" y="678"/>
                  </a:lnTo>
                  <a:lnTo>
                    <a:pt x="416" y="671"/>
                  </a:lnTo>
                  <a:lnTo>
                    <a:pt x="416" y="671"/>
                  </a:lnTo>
                  <a:lnTo>
                    <a:pt x="422" y="664"/>
                  </a:lnTo>
                  <a:lnTo>
                    <a:pt x="429" y="656"/>
                  </a:lnTo>
                  <a:lnTo>
                    <a:pt x="433" y="649"/>
                  </a:lnTo>
                  <a:lnTo>
                    <a:pt x="437" y="640"/>
                  </a:lnTo>
                  <a:lnTo>
                    <a:pt x="441" y="632"/>
                  </a:lnTo>
                  <a:lnTo>
                    <a:pt x="443" y="623"/>
                  </a:lnTo>
                  <a:lnTo>
                    <a:pt x="444" y="613"/>
                  </a:lnTo>
                  <a:lnTo>
                    <a:pt x="445" y="604"/>
                  </a:lnTo>
                  <a:lnTo>
                    <a:pt x="445" y="604"/>
                  </a:lnTo>
                  <a:lnTo>
                    <a:pt x="444" y="594"/>
                  </a:lnTo>
                  <a:lnTo>
                    <a:pt x="443" y="586"/>
                  </a:lnTo>
                  <a:lnTo>
                    <a:pt x="441" y="576"/>
                  </a:lnTo>
                  <a:lnTo>
                    <a:pt x="437" y="567"/>
                  </a:lnTo>
                  <a:lnTo>
                    <a:pt x="433" y="559"/>
                  </a:lnTo>
                  <a:lnTo>
                    <a:pt x="429" y="551"/>
                  </a:lnTo>
                  <a:lnTo>
                    <a:pt x="423" y="544"/>
                  </a:lnTo>
                  <a:lnTo>
                    <a:pt x="417" y="537"/>
                  </a:lnTo>
                  <a:lnTo>
                    <a:pt x="328" y="444"/>
                  </a:lnTo>
                  <a:lnTo>
                    <a:pt x="445" y="444"/>
                  </a:lnTo>
                  <a:lnTo>
                    <a:pt x="445" y="444"/>
                  </a:lnTo>
                  <a:lnTo>
                    <a:pt x="453" y="444"/>
                  </a:lnTo>
                  <a:lnTo>
                    <a:pt x="462" y="443"/>
                  </a:lnTo>
                  <a:lnTo>
                    <a:pt x="471" y="441"/>
                  </a:lnTo>
                  <a:lnTo>
                    <a:pt x="479" y="438"/>
                  </a:lnTo>
                  <a:lnTo>
                    <a:pt x="487" y="434"/>
                  </a:lnTo>
                  <a:lnTo>
                    <a:pt x="494" y="430"/>
                  </a:lnTo>
                  <a:lnTo>
                    <a:pt x="502" y="425"/>
                  </a:lnTo>
                  <a:lnTo>
                    <a:pt x="508" y="419"/>
                  </a:lnTo>
                  <a:lnTo>
                    <a:pt x="508" y="419"/>
                  </a:lnTo>
                  <a:lnTo>
                    <a:pt x="515" y="425"/>
                  </a:lnTo>
                  <a:lnTo>
                    <a:pt x="522" y="430"/>
                  </a:lnTo>
                  <a:lnTo>
                    <a:pt x="530" y="434"/>
                  </a:lnTo>
                  <a:lnTo>
                    <a:pt x="537" y="438"/>
                  </a:lnTo>
                  <a:lnTo>
                    <a:pt x="545" y="441"/>
                  </a:lnTo>
                  <a:lnTo>
                    <a:pt x="553" y="443"/>
                  </a:lnTo>
                  <a:lnTo>
                    <a:pt x="563" y="444"/>
                  </a:lnTo>
                  <a:lnTo>
                    <a:pt x="572" y="444"/>
                  </a:lnTo>
                  <a:lnTo>
                    <a:pt x="687" y="445"/>
                  </a:lnTo>
                  <a:lnTo>
                    <a:pt x="599" y="536"/>
                  </a:lnTo>
                  <a:lnTo>
                    <a:pt x="599" y="536"/>
                  </a:lnTo>
                  <a:lnTo>
                    <a:pt x="593" y="544"/>
                  </a:lnTo>
                  <a:lnTo>
                    <a:pt x="588" y="551"/>
                  </a:lnTo>
                  <a:lnTo>
                    <a:pt x="583" y="559"/>
                  </a:lnTo>
                  <a:lnTo>
                    <a:pt x="579" y="567"/>
                  </a:lnTo>
                  <a:lnTo>
                    <a:pt x="576" y="576"/>
                  </a:lnTo>
                  <a:lnTo>
                    <a:pt x="574" y="586"/>
                  </a:lnTo>
                  <a:lnTo>
                    <a:pt x="573" y="594"/>
                  </a:lnTo>
                  <a:lnTo>
                    <a:pt x="572" y="604"/>
                  </a:lnTo>
                  <a:lnTo>
                    <a:pt x="572" y="604"/>
                  </a:lnTo>
                  <a:lnTo>
                    <a:pt x="573" y="613"/>
                  </a:lnTo>
                  <a:lnTo>
                    <a:pt x="574" y="623"/>
                  </a:lnTo>
                  <a:lnTo>
                    <a:pt x="576" y="632"/>
                  </a:lnTo>
                  <a:lnTo>
                    <a:pt x="579" y="640"/>
                  </a:lnTo>
                  <a:lnTo>
                    <a:pt x="583" y="649"/>
                  </a:lnTo>
                  <a:lnTo>
                    <a:pt x="588" y="656"/>
                  </a:lnTo>
                  <a:lnTo>
                    <a:pt x="593" y="664"/>
                  </a:lnTo>
                  <a:lnTo>
                    <a:pt x="599" y="671"/>
                  </a:lnTo>
                  <a:lnTo>
                    <a:pt x="599" y="671"/>
                  </a:lnTo>
                  <a:lnTo>
                    <a:pt x="607" y="678"/>
                  </a:lnTo>
                  <a:lnTo>
                    <a:pt x="614" y="683"/>
                  </a:lnTo>
                  <a:lnTo>
                    <a:pt x="622" y="689"/>
                  </a:lnTo>
                  <a:lnTo>
                    <a:pt x="631" y="692"/>
                  </a:lnTo>
                  <a:lnTo>
                    <a:pt x="639" y="695"/>
                  </a:lnTo>
                  <a:lnTo>
                    <a:pt x="649" y="697"/>
                  </a:lnTo>
                  <a:lnTo>
                    <a:pt x="657" y="699"/>
                  </a:lnTo>
                  <a:lnTo>
                    <a:pt x="667" y="699"/>
                  </a:lnTo>
                  <a:lnTo>
                    <a:pt x="667" y="699"/>
                  </a:lnTo>
                  <a:lnTo>
                    <a:pt x="677" y="699"/>
                  </a:lnTo>
                  <a:lnTo>
                    <a:pt x="686" y="697"/>
                  </a:lnTo>
                  <a:lnTo>
                    <a:pt x="695" y="695"/>
                  </a:lnTo>
                  <a:lnTo>
                    <a:pt x="703" y="692"/>
                  </a:lnTo>
                  <a:lnTo>
                    <a:pt x="712" y="689"/>
                  </a:lnTo>
                  <a:lnTo>
                    <a:pt x="720" y="683"/>
                  </a:lnTo>
                  <a:lnTo>
                    <a:pt x="727" y="678"/>
                  </a:lnTo>
                  <a:lnTo>
                    <a:pt x="735" y="671"/>
                  </a:lnTo>
                  <a:lnTo>
                    <a:pt x="982" y="431"/>
                  </a:lnTo>
                  <a:lnTo>
                    <a:pt x="982" y="431"/>
                  </a:lnTo>
                  <a:lnTo>
                    <a:pt x="991" y="423"/>
                  </a:lnTo>
                  <a:lnTo>
                    <a:pt x="997" y="414"/>
                  </a:lnTo>
                  <a:lnTo>
                    <a:pt x="1003" y="403"/>
                  </a:lnTo>
                  <a:lnTo>
                    <a:pt x="1008" y="394"/>
                  </a:lnTo>
                  <a:lnTo>
                    <a:pt x="1011" y="383"/>
                  </a:lnTo>
                  <a:lnTo>
                    <a:pt x="1015" y="372"/>
                  </a:lnTo>
                  <a:lnTo>
                    <a:pt x="1017" y="360"/>
                  </a:lnTo>
                  <a:lnTo>
                    <a:pt x="1017" y="348"/>
                  </a:lnTo>
                  <a:lnTo>
                    <a:pt x="1017" y="348"/>
                  </a:lnTo>
                  <a:lnTo>
                    <a:pt x="1017" y="337"/>
                  </a:lnTo>
                  <a:lnTo>
                    <a:pt x="1015" y="326"/>
                  </a:lnTo>
                  <a:lnTo>
                    <a:pt x="1011" y="315"/>
                  </a:lnTo>
                  <a:lnTo>
                    <a:pt x="1008" y="304"/>
                  </a:lnTo>
                  <a:lnTo>
                    <a:pt x="1003" y="294"/>
                  </a:lnTo>
                  <a:lnTo>
                    <a:pt x="997" y="284"/>
                  </a:lnTo>
                  <a:lnTo>
                    <a:pt x="991" y="274"/>
                  </a:lnTo>
                  <a:lnTo>
                    <a:pt x="982" y="266"/>
                  </a:lnTo>
                  <a:lnTo>
                    <a:pt x="982" y="266"/>
                  </a:lnTo>
                  <a:close/>
                  <a:moveTo>
                    <a:pt x="476" y="350"/>
                  </a:moveTo>
                  <a:lnTo>
                    <a:pt x="476" y="350"/>
                  </a:lnTo>
                  <a:lnTo>
                    <a:pt x="475" y="356"/>
                  </a:lnTo>
                  <a:lnTo>
                    <a:pt x="474" y="361"/>
                  </a:lnTo>
                  <a:lnTo>
                    <a:pt x="471" y="367"/>
                  </a:lnTo>
                  <a:lnTo>
                    <a:pt x="466" y="371"/>
                  </a:lnTo>
                  <a:lnTo>
                    <a:pt x="462" y="375"/>
                  </a:lnTo>
                  <a:lnTo>
                    <a:pt x="457" y="379"/>
                  </a:lnTo>
                  <a:lnTo>
                    <a:pt x="450" y="380"/>
                  </a:lnTo>
                  <a:lnTo>
                    <a:pt x="445" y="381"/>
                  </a:lnTo>
                  <a:lnTo>
                    <a:pt x="328" y="381"/>
                  </a:lnTo>
                  <a:lnTo>
                    <a:pt x="328" y="381"/>
                  </a:lnTo>
                  <a:lnTo>
                    <a:pt x="315" y="382"/>
                  </a:lnTo>
                  <a:lnTo>
                    <a:pt x="303" y="385"/>
                  </a:lnTo>
                  <a:lnTo>
                    <a:pt x="293" y="391"/>
                  </a:lnTo>
                  <a:lnTo>
                    <a:pt x="283" y="399"/>
                  </a:lnTo>
                  <a:lnTo>
                    <a:pt x="283" y="399"/>
                  </a:lnTo>
                  <a:lnTo>
                    <a:pt x="274" y="409"/>
                  </a:lnTo>
                  <a:lnTo>
                    <a:pt x="269" y="420"/>
                  </a:lnTo>
                  <a:lnTo>
                    <a:pt x="266" y="432"/>
                  </a:lnTo>
                  <a:lnTo>
                    <a:pt x="265" y="444"/>
                  </a:lnTo>
                  <a:lnTo>
                    <a:pt x="265" y="444"/>
                  </a:lnTo>
                  <a:lnTo>
                    <a:pt x="266" y="457"/>
                  </a:lnTo>
                  <a:lnTo>
                    <a:pt x="269" y="469"/>
                  </a:lnTo>
                  <a:lnTo>
                    <a:pt x="274" y="479"/>
                  </a:lnTo>
                  <a:lnTo>
                    <a:pt x="283" y="489"/>
                  </a:lnTo>
                  <a:lnTo>
                    <a:pt x="372" y="581"/>
                  </a:lnTo>
                  <a:lnTo>
                    <a:pt x="372" y="581"/>
                  </a:lnTo>
                  <a:lnTo>
                    <a:pt x="375" y="587"/>
                  </a:lnTo>
                  <a:lnTo>
                    <a:pt x="378" y="592"/>
                  </a:lnTo>
                  <a:lnTo>
                    <a:pt x="381" y="597"/>
                  </a:lnTo>
                  <a:lnTo>
                    <a:pt x="381" y="604"/>
                  </a:lnTo>
                  <a:lnTo>
                    <a:pt x="381" y="604"/>
                  </a:lnTo>
                  <a:lnTo>
                    <a:pt x="381" y="610"/>
                  </a:lnTo>
                  <a:lnTo>
                    <a:pt x="378" y="616"/>
                  </a:lnTo>
                  <a:lnTo>
                    <a:pt x="375" y="621"/>
                  </a:lnTo>
                  <a:lnTo>
                    <a:pt x="371" y="626"/>
                  </a:lnTo>
                  <a:lnTo>
                    <a:pt x="371" y="626"/>
                  </a:lnTo>
                  <a:lnTo>
                    <a:pt x="367" y="631"/>
                  </a:lnTo>
                  <a:lnTo>
                    <a:pt x="361" y="633"/>
                  </a:lnTo>
                  <a:lnTo>
                    <a:pt x="355" y="635"/>
                  </a:lnTo>
                  <a:lnTo>
                    <a:pt x="349" y="635"/>
                  </a:lnTo>
                  <a:lnTo>
                    <a:pt x="343" y="635"/>
                  </a:lnTo>
                  <a:lnTo>
                    <a:pt x="337" y="633"/>
                  </a:lnTo>
                  <a:lnTo>
                    <a:pt x="331" y="631"/>
                  </a:lnTo>
                  <a:lnTo>
                    <a:pt x="326" y="626"/>
                  </a:lnTo>
                  <a:lnTo>
                    <a:pt x="78" y="386"/>
                  </a:lnTo>
                  <a:lnTo>
                    <a:pt x="78" y="386"/>
                  </a:lnTo>
                  <a:lnTo>
                    <a:pt x="76" y="384"/>
                  </a:lnTo>
                  <a:lnTo>
                    <a:pt x="76" y="384"/>
                  </a:lnTo>
                  <a:lnTo>
                    <a:pt x="70" y="376"/>
                  </a:lnTo>
                  <a:lnTo>
                    <a:pt x="66" y="368"/>
                  </a:lnTo>
                  <a:lnTo>
                    <a:pt x="64" y="359"/>
                  </a:lnTo>
                  <a:lnTo>
                    <a:pt x="63" y="350"/>
                  </a:lnTo>
                  <a:lnTo>
                    <a:pt x="63" y="350"/>
                  </a:lnTo>
                  <a:lnTo>
                    <a:pt x="64" y="339"/>
                  </a:lnTo>
                  <a:lnTo>
                    <a:pt x="67" y="329"/>
                  </a:lnTo>
                  <a:lnTo>
                    <a:pt x="72" y="321"/>
                  </a:lnTo>
                  <a:lnTo>
                    <a:pt x="78" y="312"/>
                  </a:lnTo>
                  <a:lnTo>
                    <a:pt x="327" y="72"/>
                  </a:lnTo>
                  <a:lnTo>
                    <a:pt x="327" y="72"/>
                  </a:lnTo>
                  <a:lnTo>
                    <a:pt x="331" y="67"/>
                  </a:lnTo>
                  <a:lnTo>
                    <a:pt x="337" y="65"/>
                  </a:lnTo>
                  <a:lnTo>
                    <a:pt x="343" y="63"/>
                  </a:lnTo>
                  <a:lnTo>
                    <a:pt x="349" y="63"/>
                  </a:lnTo>
                  <a:lnTo>
                    <a:pt x="355" y="63"/>
                  </a:lnTo>
                  <a:lnTo>
                    <a:pt x="361" y="65"/>
                  </a:lnTo>
                  <a:lnTo>
                    <a:pt x="367" y="67"/>
                  </a:lnTo>
                  <a:lnTo>
                    <a:pt x="372" y="72"/>
                  </a:lnTo>
                  <a:lnTo>
                    <a:pt x="372" y="72"/>
                  </a:lnTo>
                  <a:lnTo>
                    <a:pt x="375" y="77"/>
                  </a:lnTo>
                  <a:lnTo>
                    <a:pt x="378" y="82"/>
                  </a:lnTo>
                  <a:lnTo>
                    <a:pt x="381" y="88"/>
                  </a:lnTo>
                  <a:lnTo>
                    <a:pt x="381" y="94"/>
                  </a:lnTo>
                  <a:lnTo>
                    <a:pt x="381" y="94"/>
                  </a:lnTo>
                  <a:lnTo>
                    <a:pt x="381" y="101"/>
                  </a:lnTo>
                  <a:lnTo>
                    <a:pt x="378" y="106"/>
                  </a:lnTo>
                  <a:lnTo>
                    <a:pt x="375" y="112"/>
                  </a:lnTo>
                  <a:lnTo>
                    <a:pt x="371" y="117"/>
                  </a:lnTo>
                  <a:lnTo>
                    <a:pt x="283" y="209"/>
                  </a:lnTo>
                  <a:lnTo>
                    <a:pt x="283" y="209"/>
                  </a:lnTo>
                  <a:lnTo>
                    <a:pt x="274" y="219"/>
                  </a:lnTo>
                  <a:lnTo>
                    <a:pt x="269" y="229"/>
                  </a:lnTo>
                  <a:lnTo>
                    <a:pt x="266" y="241"/>
                  </a:lnTo>
                  <a:lnTo>
                    <a:pt x="265" y="254"/>
                  </a:lnTo>
                  <a:lnTo>
                    <a:pt x="265" y="254"/>
                  </a:lnTo>
                  <a:lnTo>
                    <a:pt x="266" y="266"/>
                  </a:lnTo>
                  <a:lnTo>
                    <a:pt x="269" y="278"/>
                  </a:lnTo>
                  <a:lnTo>
                    <a:pt x="274" y="289"/>
                  </a:lnTo>
                  <a:lnTo>
                    <a:pt x="283" y="299"/>
                  </a:lnTo>
                  <a:lnTo>
                    <a:pt x="283" y="299"/>
                  </a:lnTo>
                  <a:lnTo>
                    <a:pt x="293" y="307"/>
                  </a:lnTo>
                  <a:lnTo>
                    <a:pt x="303" y="313"/>
                  </a:lnTo>
                  <a:lnTo>
                    <a:pt x="315" y="316"/>
                  </a:lnTo>
                  <a:lnTo>
                    <a:pt x="328" y="317"/>
                  </a:lnTo>
                  <a:lnTo>
                    <a:pt x="445" y="317"/>
                  </a:lnTo>
                  <a:lnTo>
                    <a:pt x="445" y="317"/>
                  </a:lnTo>
                  <a:lnTo>
                    <a:pt x="450" y="318"/>
                  </a:lnTo>
                  <a:lnTo>
                    <a:pt x="457" y="320"/>
                  </a:lnTo>
                  <a:lnTo>
                    <a:pt x="462" y="323"/>
                  </a:lnTo>
                  <a:lnTo>
                    <a:pt x="466" y="327"/>
                  </a:lnTo>
                  <a:lnTo>
                    <a:pt x="471" y="331"/>
                  </a:lnTo>
                  <a:lnTo>
                    <a:pt x="474" y="337"/>
                  </a:lnTo>
                  <a:lnTo>
                    <a:pt x="475" y="342"/>
                  </a:lnTo>
                  <a:lnTo>
                    <a:pt x="476" y="348"/>
                  </a:lnTo>
                  <a:lnTo>
                    <a:pt x="476" y="350"/>
                  </a:lnTo>
                  <a:close/>
                  <a:moveTo>
                    <a:pt x="938" y="386"/>
                  </a:moveTo>
                  <a:lnTo>
                    <a:pt x="690" y="626"/>
                  </a:lnTo>
                  <a:lnTo>
                    <a:pt x="690" y="626"/>
                  </a:lnTo>
                  <a:lnTo>
                    <a:pt x="685" y="631"/>
                  </a:lnTo>
                  <a:lnTo>
                    <a:pt x="679" y="633"/>
                  </a:lnTo>
                  <a:lnTo>
                    <a:pt x="673" y="635"/>
                  </a:lnTo>
                  <a:lnTo>
                    <a:pt x="667" y="635"/>
                  </a:lnTo>
                  <a:lnTo>
                    <a:pt x="661" y="635"/>
                  </a:lnTo>
                  <a:lnTo>
                    <a:pt x="655" y="633"/>
                  </a:lnTo>
                  <a:lnTo>
                    <a:pt x="650" y="631"/>
                  </a:lnTo>
                  <a:lnTo>
                    <a:pt x="644" y="626"/>
                  </a:lnTo>
                  <a:lnTo>
                    <a:pt x="644" y="626"/>
                  </a:lnTo>
                  <a:lnTo>
                    <a:pt x="640" y="621"/>
                  </a:lnTo>
                  <a:lnTo>
                    <a:pt x="638" y="616"/>
                  </a:lnTo>
                  <a:lnTo>
                    <a:pt x="636" y="610"/>
                  </a:lnTo>
                  <a:lnTo>
                    <a:pt x="635" y="604"/>
                  </a:lnTo>
                  <a:lnTo>
                    <a:pt x="635" y="604"/>
                  </a:lnTo>
                  <a:lnTo>
                    <a:pt x="636" y="597"/>
                  </a:lnTo>
                  <a:lnTo>
                    <a:pt x="638" y="592"/>
                  </a:lnTo>
                  <a:lnTo>
                    <a:pt x="641" y="586"/>
                  </a:lnTo>
                  <a:lnTo>
                    <a:pt x="646" y="581"/>
                  </a:lnTo>
                  <a:lnTo>
                    <a:pt x="734" y="489"/>
                  </a:lnTo>
                  <a:lnTo>
                    <a:pt x="734" y="489"/>
                  </a:lnTo>
                  <a:lnTo>
                    <a:pt x="741" y="479"/>
                  </a:lnTo>
                  <a:lnTo>
                    <a:pt x="747" y="469"/>
                  </a:lnTo>
                  <a:lnTo>
                    <a:pt x="751" y="457"/>
                  </a:lnTo>
                  <a:lnTo>
                    <a:pt x="752" y="444"/>
                  </a:lnTo>
                  <a:lnTo>
                    <a:pt x="752" y="444"/>
                  </a:lnTo>
                  <a:lnTo>
                    <a:pt x="751" y="432"/>
                  </a:lnTo>
                  <a:lnTo>
                    <a:pt x="747" y="420"/>
                  </a:lnTo>
                  <a:lnTo>
                    <a:pt x="741" y="409"/>
                  </a:lnTo>
                  <a:lnTo>
                    <a:pt x="734" y="399"/>
                  </a:lnTo>
                  <a:lnTo>
                    <a:pt x="734" y="399"/>
                  </a:lnTo>
                  <a:lnTo>
                    <a:pt x="724" y="391"/>
                  </a:lnTo>
                  <a:lnTo>
                    <a:pt x="713" y="385"/>
                  </a:lnTo>
                  <a:lnTo>
                    <a:pt x="701" y="382"/>
                  </a:lnTo>
                  <a:lnTo>
                    <a:pt x="688" y="381"/>
                  </a:lnTo>
                  <a:lnTo>
                    <a:pt x="572" y="381"/>
                  </a:lnTo>
                  <a:lnTo>
                    <a:pt x="572" y="381"/>
                  </a:lnTo>
                  <a:lnTo>
                    <a:pt x="565" y="380"/>
                  </a:lnTo>
                  <a:lnTo>
                    <a:pt x="560" y="379"/>
                  </a:lnTo>
                  <a:lnTo>
                    <a:pt x="554" y="375"/>
                  </a:lnTo>
                  <a:lnTo>
                    <a:pt x="549" y="371"/>
                  </a:lnTo>
                  <a:lnTo>
                    <a:pt x="546" y="367"/>
                  </a:lnTo>
                  <a:lnTo>
                    <a:pt x="543" y="361"/>
                  </a:lnTo>
                  <a:lnTo>
                    <a:pt x="540" y="356"/>
                  </a:lnTo>
                  <a:lnTo>
                    <a:pt x="540" y="350"/>
                  </a:lnTo>
                  <a:lnTo>
                    <a:pt x="540" y="348"/>
                  </a:lnTo>
                  <a:lnTo>
                    <a:pt x="540" y="348"/>
                  </a:lnTo>
                  <a:lnTo>
                    <a:pt x="540" y="342"/>
                  </a:lnTo>
                  <a:lnTo>
                    <a:pt x="543" y="337"/>
                  </a:lnTo>
                  <a:lnTo>
                    <a:pt x="546" y="331"/>
                  </a:lnTo>
                  <a:lnTo>
                    <a:pt x="549" y="327"/>
                  </a:lnTo>
                  <a:lnTo>
                    <a:pt x="554" y="323"/>
                  </a:lnTo>
                  <a:lnTo>
                    <a:pt x="560" y="320"/>
                  </a:lnTo>
                  <a:lnTo>
                    <a:pt x="565" y="318"/>
                  </a:lnTo>
                  <a:lnTo>
                    <a:pt x="572" y="317"/>
                  </a:lnTo>
                  <a:lnTo>
                    <a:pt x="688" y="317"/>
                  </a:lnTo>
                  <a:lnTo>
                    <a:pt x="688" y="317"/>
                  </a:lnTo>
                  <a:lnTo>
                    <a:pt x="701" y="316"/>
                  </a:lnTo>
                  <a:lnTo>
                    <a:pt x="713" y="313"/>
                  </a:lnTo>
                  <a:lnTo>
                    <a:pt x="724" y="307"/>
                  </a:lnTo>
                  <a:lnTo>
                    <a:pt x="734" y="299"/>
                  </a:lnTo>
                  <a:lnTo>
                    <a:pt x="734" y="299"/>
                  </a:lnTo>
                  <a:lnTo>
                    <a:pt x="741" y="289"/>
                  </a:lnTo>
                  <a:lnTo>
                    <a:pt x="747" y="278"/>
                  </a:lnTo>
                  <a:lnTo>
                    <a:pt x="751" y="266"/>
                  </a:lnTo>
                  <a:lnTo>
                    <a:pt x="752" y="254"/>
                  </a:lnTo>
                  <a:lnTo>
                    <a:pt x="752" y="254"/>
                  </a:lnTo>
                  <a:lnTo>
                    <a:pt x="751" y="241"/>
                  </a:lnTo>
                  <a:lnTo>
                    <a:pt x="747" y="229"/>
                  </a:lnTo>
                  <a:lnTo>
                    <a:pt x="741" y="219"/>
                  </a:lnTo>
                  <a:lnTo>
                    <a:pt x="734" y="209"/>
                  </a:lnTo>
                  <a:lnTo>
                    <a:pt x="644" y="117"/>
                  </a:lnTo>
                  <a:lnTo>
                    <a:pt x="644" y="117"/>
                  </a:lnTo>
                  <a:lnTo>
                    <a:pt x="640" y="111"/>
                  </a:lnTo>
                  <a:lnTo>
                    <a:pt x="638" y="106"/>
                  </a:lnTo>
                  <a:lnTo>
                    <a:pt x="636" y="101"/>
                  </a:lnTo>
                  <a:lnTo>
                    <a:pt x="635" y="94"/>
                  </a:lnTo>
                  <a:lnTo>
                    <a:pt x="635" y="94"/>
                  </a:lnTo>
                  <a:lnTo>
                    <a:pt x="636" y="88"/>
                  </a:lnTo>
                  <a:lnTo>
                    <a:pt x="638" y="82"/>
                  </a:lnTo>
                  <a:lnTo>
                    <a:pt x="640" y="77"/>
                  </a:lnTo>
                  <a:lnTo>
                    <a:pt x="644" y="72"/>
                  </a:lnTo>
                  <a:lnTo>
                    <a:pt x="644" y="72"/>
                  </a:lnTo>
                  <a:lnTo>
                    <a:pt x="650" y="67"/>
                  </a:lnTo>
                  <a:lnTo>
                    <a:pt x="655" y="65"/>
                  </a:lnTo>
                  <a:lnTo>
                    <a:pt x="661" y="63"/>
                  </a:lnTo>
                  <a:lnTo>
                    <a:pt x="667" y="63"/>
                  </a:lnTo>
                  <a:lnTo>
                    <a:pt x="673" y="63"/>
                  </a:lnTo>
                  <a:lnTo>
                    <a:pt x="679" y="65"/>
                  </a:lnTo>
                  <a:lnTo>
                    <a:pt x="685" y="68"/>
                  </a:lnTo>
                  <a:lnTo>
                    <a:pt x="690" y="72"/>
                  </a:lnTo>
                  <a:lnTo>
                    <a:pt x="938" y="312"/>
                  </a:lnTo>
                  <a:lnTo>
                    <a:pt x="938" y="312"/>
                  </a:lnTo>
                  <a:lnTo>
                    <a:pt x="941" y="314"/>
                  </a:lnTo>
                  <a:lnTo>
                    <a:pt x="941" y="314"/>
                  </a:lnTo>
                  <a:lnTo>
                    <a:pt x="946" y="322"/>
                  </a:lnTo>
                  <a:lnTo>
                    <a:pt x="950" y="330"/>
                  </a:lnTo>
                  <a:lnTo>
                    <a:pt x="952" y="340"/>
                  </a:lnTo>
                  <a:lnTo>
                    <a:pt x="953" y="348"/>
                  </a:lnTo>
                  <a:lnTo>
                    <a:pt x="953" y="348"/>
                  </a:lnTo>
                  <a:lnTo>
                    <a:pt x="952" y="359"/>
                  </a:lnTo>
                  <a:lnTo>
                    <a:pt x="949" y="369"/>
                  </a:lnTo>
                  <a:lnTo>
                    <a:pt x="945" y="377"/>
                  </a:lnTo>
                  <a:lnTo>
                    <a:pt x="938" y="386"/>
                  </a:lnTo>
                  <a:lnTo>
                    <a:pt x="938" y="38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2" name="Freeform 70"/>
            <p:cNvSpPr>
              <a:spLocks noEditPoints="1"/>
            </p:cNvSpPr>
            <p:nvPr/>
          </p:nvSpPr>
          <p:spPr bwMode="auto">
            <a:xfrm>
              <a:off x="1109759" y="2689103"/>
              <a:ext cx="292455" cy="292455"/>
            </a:xfrm>
            <a:custGeom>
              <a:avLst/>
              <a:gdLst>
                <a:gd name="T0" fmla="*/ 255 w 1019"/>
                <a:gd name="T1" fmla="*/ 21 h 1018"/>
                <a:gd name="T2" fmla="*/ 224 w 1019"/>
                <a:gd name="T3" fmla="*/ 748 h 1018"/>
                <a:gd name="T4" fmla="*/ 201 w 1019"/>
                <a:gd name="T5" fmla="*/ 763 h 1018"/>
                <a:gd name="T6" fmla="*/ 182 w 1019"/>
                <a:gd name="T7" fmla="*/ 264 h 1018"/>
                <a:gd name="T8" fmla="*/ 63 w 1019"/>
                <a:gd name="T9" fmla="*/ 260 h 1018"/>
                <a:gd name="T10" fmla="*/ 5 w 1019"/>
                <a:gd name="T11" fmla="*/ 320 h 1018"/>
                <a:gd name="T12" fmla="*/ 20 w 1019"/>
                <a:gd name="T13" fmla="*/ 934 h 1018"/>
                <a:gd name="T14" fmla="*/ 143 w 1019"/>
                <a:gd name="T15" fmla="*/ 1017 h 1018"/>
                <a:gd name="T16" fmla="*/ 907 w 1019"/>
                <a:gd name="T17" fmla="*/ 1011 h 1018"/>
                <a:gd name="T18" fmla="*/ 1011 w 1019"/>
                <a:gd name="T19" fmla="*/ 907 h 1018"/>
                <a:gd name="T20" fmla="*/ 1008 w 1019"/>
                <a:gd name="T21" fmla="*/ 48 h 1018"/>
                <a:gd name="T22" fmla="*/ 940 w 1019"/>
                <a:gd name="T23" fmla="*/ 1 h 1018"/>
                <a:gd name="T24" fmla="*/ 938 w 1019"/>
                <a:gd name="T25" fmla="*/ 913 h 1018"/>
                <a:gd name="T26" fmla="*/ 860 w 1019"/>
                <a:gd name="T27" fmla="*/ 955 h 1018"/>
                <a:gd name="T28" fmla="*/ 99 w 1019"/>
                <a:gd name="T29" fmla="*/ 932 h 1018"/>
                <a:gd name="T30" fmla="*/ 65 w 1019"/>
                <a:gd name="T31" fmla="*/ 346 h 1018"/>
                <a:gd name="T32" fmla="*/ 128 w 1019"/>
                <a:gd name="T33" fmla="*/ 319 h 1018"/>
                <a:gd name="T34" fmla="*/ 152 w 1019"/>
                <a:gd name="T35" fmla="*/ 804 h 1018"/>
                <a:gd name="T36" fmla="*/ 215 w 1019"/>
                <a:gd name="T37" fmla="*/ 827 h 1018"/>
                <a:gd name="T38" fmla="*/ 277 w 1019"/>
                <a:gd name="T39" fmla="*/ 785 h 1018"/>
                <a:gd name="T40" fmla="*/ 291 w 1019"/>
                <a:gd name="T41" fmla="*/ 76 h 1018"/>
                <a:gd name="T42" fmla="*/ 945 w 1019"/>
                <a:gd name="T43" fmla="*/ 69 h 1018"/>
                <a:gd name="T44" fmla="*/ 394 w 1019"/>
                <a:gd name="T45" fmla="*/ 443 h 1018"/>
                <a:gd name="T46" fmla="*/ 518 w 1019"/>
                <a:gd name="T47" fmla="*/ 436 h 1018"/>
                <a:gd name="T48" fmla="*/ 541 w 1019"/>
                <a:gd name="T49" fmla="*/ 445 h 1018"/>
                <a:gd name="T50" fmla="*/ 555 w 1019"/>
                <a:gd name="T51" fmla="*/ 442 h 1018"/>
                <a:gd name="T52" fmla="*/ 571 w 1019"/>
                <a:gd name="T53" fmla="*/ 424 h 1018"/>
                <a:gd name="T54" fmla="*/ 559 w 1019"/>
                <a:gd name="T55" fmla="*/ 133 h 1018"/>
                <a:gd name="T56" fmla="*/ 512 w 1019"/>
                <a:gd name="T57" fmla="*/ 147 h 1018"/>
                <a:gd name="T58" fmla="*/ 397 w 1019"/>
                <a:gd name="T59" fmla="*/ 132 h 1018"/>
                <a:gd name="T60" fmla="*/ 374 w 1019"/>
                <a:gd name="T61" fmla="*/ 130 h 1018"/>
                <a:gd name="T62" fmla="*/ 354 w 1019"/>
                <a:gd name="T63" fmla="*/ 145 h 1018"/>
                <a:gd name="T64" fmla="*/ 353 w 1019"/>
                <a:gd name="T65" fmla="*/ 426 h 1018"/>
                <a:gd name="T66" fmla="*/ 891 w 1019"/>
                <a:gd name="T67" fmla="*/ 668 h 1018"/>
                <a:gd name="T68" fmla="*/ 642 w 1019"/>
                <a:gd name="T69" fmla="*/ 142 h 1018"/>
                <a:gd name="T70" fmla="*/ 656 w 1019"/>
                <a:gd name="T71" fmla="*/ 189 h 1018"/>
                <a:gd name="T72" fmla="*/ 889 w 1019"/>
                <a:gd name="T73" fmla="*/ 172 h 1018"/>
                <a:gd name="T74" fmla="*/ 866 w 1019"/>
                <a:gd name="T75" fmla="*/ 129 h 1018"/>
                <a:gd name="T76" fmla="*/ 642 w 1019"/>
                <a:gd name="T77" fmla="*/ 269 h 1018"/>
                <a:gd name="T78" fmla="*/ 656 w 1019"/>
                <a:gd name="T79" fmla="*/ 316 h 1018"/>
                <a:gd name="T80" fmla="*/ 889 w 1019"/>
                <a:gd name="T81" fmla="*/ 299 h 1018"/>
                <a:gd name="T82" fmla="*/ 866 w 1019"/>
                <a:gd name="T83" fmla="*/ 255 h 1018"/>
                <a:gd name="T84" fmla="*/ 642 w 1019"/>
                <a:gd name="T85" fmla="*/ 396 h 1018"/>
                <a:gd name="T86" fmla="*/ 656 w 1019"/>
                <a:gd name="T87" fmla="*/ 443 h 1018"/>
                <a:gd name="T88" fmla="*/ 889 w 1019"/>
                <a:gd name="T89" fmla="*/ 426 h 1018"/>
                <a:gd name="T90" fmla="*/ 866 w 1019"/>
                <a:gd name="T91" fmla="*/ 383 h 1018"/>
                <a:gd name="T92" fmla="*/ 356 w 1019"/>
                <a:gd name="T93" fmla="*/ 682 h 1018"/>
                <a:gd name="T94" fmla="*/ 369 w 1019"/>
                <a:gd name="T95" fmla="*/ 729 h 1018"/>
                <a:gd name="T96" fmla="*/ 570 w 1019"/>
                <a:gd name="T97" fmla="*/ 712 h 1018"/>
                <a:gd name="T98" fmla="*/ 548 w 1019"/>
                <a:gd name="T99" fmla="*/ 669 h 1018"/>
                <a:gd name="T100" fmla="*/ 356 w 1019"/>
                <a:gd name="T101" fmla="*/ 810 h 1018"/>
                <a:gd name="T102" fmla="*/ 369 w 1019"/>
                <a:gd name="T103" fmla="*/ 857 h 1018"/>
                <a:gd name="T104" fmla="*/ 570 w 1019"/>
                <a:gd name="T105" fmla="*/ 840 h 1018"/>
                <a:gd name="T106" fmla="*/ 548 w 1019"/>
                <a:gd name="T107" fmla="*/ 796 h 1018"/>
                <a:gd name="T108" fmla="*/ 356 w 1019"/>
                <a:gd name="T109" fmla="*/ 523 h 1018"/>
                <a:gd name="T110" fmla="*/ 364 w 1019"/>
                <a:gd name="T111" fmla="*/ 600 h 1018"/>
                <a:gd name="T112" fmla="*/ 886 w 1019"/>
                <a:gd name="T113" fmla="*/ 591 h 1018"/>
                <a:gd name="T114" fmla="*/ 877 w 1019"/>
                <a:gd name="T115" fmla="*/ 515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9" h="1018">
                  <a:moveTo>
                    <a:pt x="931" y="0"/>
                  </a:moveTo>
                  <a:lnTo>
                    <a:pt x="310" y="0"/>
                  </a:lnTo>
                  <a:lnTo>
                    <a:pt x="310" y="0"/>
                  </a:lnTo>
                  <a:lnTo>
                    <a:pt x="302" y="1"/>
                  </a:lnTo>
                  <a:lnTo>
                    <a:pt x="293" y="2"/>
                  </a:lnTo>
                  <a:lnTo>
                    <a:pt x="285" y="4"/>
                  </a:lnTo>
                  <a:lnTo>
                    <a:pt x="277" y="7"/>
                  </a:lnTo>
                  <a:lnTo>
                    <a:pt x="269" y="12"/>
                  </a:lnTo>
                  <a:lnTo>
                    <a:pt x="262" y="16"/>
                  </a:lnTo>
                  <a:lnTo>
                    <a:pt x="255" y="21"/>
                  </a:lnTo>
                  <a:lnTo>
                    <a:pt x="249" y="27"/>
                  </a:lnTo>
                  <a:lnTo>
                    <a:pt x="243" y="34"/>
                  </a:lnTo>
                  <a:lnTo>
                    <a:pt x="239" y="41"/>
                  </a:lnTo>
                  <a:lnTo>
                    <a:pt x="234" y="48"/>
                  </a:lnTo>
                  <a:lnTo>
                    <a:pt x="230" y="57"/>
                  </a:lnTo>
                  <a:lnTo>
                    <a:pt x="227" y="64"/>
                  </a:lnTo>
                  <a:lnTo>
                    <a:pt x="225" y="74"/>
                  </a:lnTo>
                  <a:lnTo>
                    <a:pt x="224" y="83"/>
                  </a:lnTo>
                  <a:lnTo>
                    <a:pt x="224" y="92"/>
                  </a:lnTo>
                  <a:lnTo>
                    <a:pt x="224" y="748"/>
                  </a:lnTo>
                  <a:lnTo>
                    <a:pt x="224" y="748"/>
                  </a:lnTo>
                  <a:lnTo>
                    <a:pt x="222" y="751"/>
                  </a:lnTo>
                  <a:lnTo>
                    <a:pt x="222" y="754"/>
                  </a:lnTo>
                  <a:lnTo>
                    <a:pt x="218" y="760"/>
                  </a:lnTo>
                  <a:lnTo>
                    <a:pt x="214" y="763"/>
                  </a:lnTo>
                  <a:lnTo>
                    <a:pt x="211" y="764"/>
                  </a:lnTo>
                  <a:lnTo>
                    <a:pt x="207" y="764"/>
                  </a:lnTo>
                  <a:lnTo>
                    <a:pt x="207" y="764"/>
                  </a:lnTo>
                  <a:lnTo>
                    <a:pt x="204" y="764"/>
                  </a:lnTo>
                  <a:lnTo>
                    <a:pt x="201" y="763"/>
                  </a:lnTo>
                  <a:lnTo>
                    <a:pt x="196" y="760"/>
                  </a:lnTo>
                  <a:lnTo>
                    <a:pt x="192" y="754"/>
                  </a:lnTo>
                  <a:lnTo>
                    <a:pt x="191" y="751"/>
                  </a:lnTo>
                  <a:lnTo>
                    <a:pt x="191" y="748"/>
                  </a:lnTo>
                  <a:lnTo>
                    <a:pt x="191" y="286"/>
                  </a:lnTo>
                  <a:lnTo>
                    <a:pt x="191" y="286"/>
                  </a:lnTo>
                  <a:lnTo>
                    <a:pt x="190" y="280"/>
                  </a:lnTo>
                  <a:lnTo>
                    <a:pt x="189" y="275"/>
                  </a:lnTo>
                  <a:lnTo>
                    <a:pt x="186" y="268"/>
                  </a:lnTo>
                  <a:lnTo>
                    <a:pt x="182" y="264"/>
                  </a:lnTo>
                  <a:lnTo>
                    <a:pt x="177" y="260"/>
                  </a:lnTo>
                  <a:lnTo>
                    <a:pt x="172" y="257"/>
                  </a:lnTo>
                  <a:lnTo>
                    <a:pt x="166" y="255"/>
                  </a:lnTo>
                  <a:lnTo>
                    <a:pt x="159" y="255"/>
                  </a:lnTo>
                  <a:lnTo>
                    <a:pt x="159" y="255"/>
                  </a:lnTo>
                  <a:lnTo>
                    <a:pt x="88" y="255"/>
                  </a:lnTo>
                  <a:lnTo>
                    <a:pt x="88" y="255"/>
                  </a:lnTo>
                  <a:lnTo>
                    <a:pt x="79" y="255"/>
                  </a:lnTo>
                  <a:lnTo>
                    <a:pt x="70" y="256"/>
                  </a:lnTo>
                  <a:lnTo>
                    <a:pt x="63" y="260"/>
                  </a:lnTo>
                  <a:lnTo>
                    <a:pt x="54" y="262"/>
                  </a:lnTo>
                  <a:lnTo>
                    <a:pt x="47" y="266"/>
                  </a:lnTo>
                  <a:lnTo>
                    <a:pt x="39" y="270"/>
                  </a:lnTo>
                  <a:lnTo>
                    <a:pt x="33" y="276"/>
                  </a:lnTo>
                  <a:lnTo>
                    <a:pt x="26" y="282"/>
                  </a:lnTo>
                  <a:lnTo>
                    <a:pt x="21" y="289"/>
                  </a:lnTo>
                  <a:lnTo>
                    <a:pt x="15" y="295"/>
                  </a:lnTo>
                  <a:lnTo>
                    <a:pt x="11" y="302"/>
                  </a:lnTo>
                  <a:lnTo>
                    <a:pt x="8" y="311"/>
                  </a:lnTo>
                  <a:lnTo>
                    <a:pt x="5" y="320"/>
                  </a:lnTo>
                  <a:lnTo>
                    <a:pt x="3" y="328"/>
                  </a:lnTo>
                  <a:lnTo>
                    <a:pt x="1" y="337"/>
                  </a:lnTo>
                  <a:lnTo>
                    <a:pt x="0" y="346"/>
                  </a:lnTo>
                  <a:lnTo>
                    <a:pt x="0" y="859"/>
                  </a:lnTo>
                  <a:lnTo>
                    <a:pt x="0" y="859"/>
                  </a:lnTo>
                  <a:lnTo>
                    <a:pt x="1" y="875"/>
                  </a:lnTo>
                  <a:lnTo>
                    <a:pt x="4" y="891"/>
                  </a:lnTo>
                  <a:lnTo>
                    <a:pt x="8" y="907"/>
                  </a:lnTo>
                  <a:lnTo>
                    <a:pt x="13" y="920"/>
                  </a:lnTo>
                  <a:lnTo>
                    <a:pt x="20" y="934"/>
                  </a:lnTo>
                  <a:lnTo>
                    <a:pt x="28" y="948"/>
                  </a:lnTo>
                  <a:lnTo>
                    <a:pt x="37" y="960"/>
                  </a:lnTo>
                  <a:lnTo>
                    <a:pt x="48" y="972"/>
                  </a:lnTo>
                  <a:lnTo>
                    <a:pt x="58" y="982"/>
                  </a:lnTo>
                  <a:lnTo>
                    <a:pt x="71" y="991"/>
                  </a:lnTo>
                  <a:lnTo>
                    <a:pt x="84" y="999"/>
                  </a:lnTo>
                  <a:lnTo>
                    <a:pt x="98" y="1005"/>
                  </a:lnTo>
                  <a:lnTo>
                    <a:pt x="112" y="1011"/>
                  </a:lnTo>
                  <a:lnTo>
                    <a:pt x="128" y="1015"/>
                  </a:lnTo>
                  <a:lnTo>
                    <a:pt x="143" y="1017"/>
                  </a:lnTo>
                  <a:lnTo>
                    <a:pt x="159" y="1018"/>
                  </a:lnTo>
                  <a:lnTo>
                    <a:pt x="159" y="1017"/>
                  </a:lnTo>
                  <a:lnTo>
                    <a:pt x="159" y="1017"/>
                  </a:lnTo>
                  <a:lnTo>
                    <a:pt x="174" y="1018"/>
                  </a:lnTo>
                  <a:lnTo>
                    <a:pt x="189" y="1018"/>
                  </a:lnTo>
                  <a:lnTo>
                    <a:pt x="860" y="1018"/>
                  </a:lnTo>
                  <a:lnTo>
                    <a:pt x="860" y="1018"/>
                  </a:lnTo>
                  <a:lnTo>
                    <a:pt x="876" y="1017"/>
                  </a:lnTo>
                  <a:lnTo>
                    <a:pt x="891" y="1015"/>
                  </a:lnTo>
                  <a:lnTo>
                    <a:pt x="907" y="1011"/>
                  </a:lnTo>
                  <a:lnTo>
                    <a:pt x="921" y="1005"/>
                  </a:lnTo>
                  <a:lnTo>
                    <a:pt x="935" y="999"/>
                  </a:lnTo>
                  <a:lnTo>
                    <a:pt x="948" y="991"/>
                  </a:lnTo>
                  <a:lnTo>
                    <a:pt x="961" y="982"/>
                  </a:lnTo>
                  <a:lnTo>
                    <a:pt x="971" y="972"/>
                  </a:lnTo>
                  <a:lnTo>
                    <a:pt x="982" y="960"/>
                  </a:lnTo>
                  <a:lnTo>
                    <a:pt x="991" y="948"/>
                  </a:lnTo>
                  <a:lnTo>
                    <a:pt x="999" y="934"/>
                  </a:lnTo>
                  <a:lnTo>
                    <a:pt x="1006" y="920"/>
                  </a:lnTo>
                  <a:lnTo>
                    <a:pt x="1011" y="907"/>
                  </a:lnTo>
                  <a:lnTo>
                    <a:pt x="1015" y="891"/>
                  </a:lnTo>
                  <a:lnTo>
                    <a:pt x="1018" y="875"/>
                  </a:lnTo>
                  <a:lnTo>
                    <a:pt x="1019" y="859"/>
                  </a:lnTo>
                  <a:lnTo>
                    <a:pt x="1019" y="92"/>
                  </a:lnTo>
                  <a:lnTo>
                    <a:pt x="1019" y="92"/>
                  </a:lnTo>
                  <a:lnTo>
                    <a:pt x="1018" y="83"/>
                  </a:lnTo>
                  <a:lnTo>
                    <a:pt x="1016" y="74"/>
                  </a:lnTo>
                  <a:lnTo>
                    <a:pt x="1014" y="64"/>
                  </a:lnTo>
                  <a:lnTo>
                    <a:pt x="1011" y="57"/>
                  </a:lnTo>
                  <a:lnTo>
                    <a:pt x="1008" y="48"/>
                  </a:lnTo>
                  <a:lnTo>
                    <a:pt x="1004" y="41"/>
                  </a:lnTo>
                  <a:lnTo>
                    <a:pt x="998" y="34"/>
                  </a:lnTo>
                  <a:lnTo>
                    <a:pt x="993" y="27"/>
                  </a:lnTo>
                  <a:lnTo>
                    <a:pt x="986" y="21"/>
                  </a:lnTo>
                  <a:lnTo>
                    <a:pt x="980" y="16"/>
                  </a:lnTo>
                  <a:lnTo>
                    <a:pt x="972" y="12"/>
                  </a:lnTo>
                  <a:lnTo>
                    <a:pt x="965" y="7"/>
                  </a:lnTo>
                  <a:lnTo>
                    <a:pt x="956" y="4"/>
                  </a:lnTo>
                  <a:lnTo>
                    <a:pt x="949" y="2"/>
                  </a:lnTo>
                  <a:lnTo>
                    <a:pt x="940" y="1"/>
                  </a:lnTo>
                  <a:lnTo>
                    <a:pt x="931" y="0"/>
                  </a:lnTo>
                  <a:lnTo>
                    <a:pt x="931" y="0"/>
                  </a:lnTo>
                  <a:close/>
                  <a:moveTo>
                    <a:pt x="955" y="859"/>
                  </a:moveTo>
                  <a:lnTo>
                    <a:pt x="955" y="859"/>
                  </a:lnTo>
                  <a:lnTo>
                    <a:pt x="954" y="869"/>
                  </a:lnTo>
                  <a:lnTo>
                    <a:pt x="953" y="879"/>
                  </a:lnTo>
                  <a:lnTo>
                    <a:pt x="951" y="887"/>
                  </a:lnTo>
                  <a:lnTo>
                    <a:pt x="948" y="896"/>
                  </a:lnTo>
                  <a:lnTo>
                    <a:pt x="944" y="904"/>
                  </a:lnTo>
                  <a:lnTo>
                    <a:pt x="938" y="913"/>
                  </a:lnTo>
                  <a:lnTo>
                    <a:pt x="933" y="919"/>
                  </a:lnTo>
                  <a:lnTo>
                    <a:pt x="926" y="927"/>
                  </a:lnTo>
                  <a:lnTo>
                    <a:pt x="920" y="932"/>
                  </a:lnTo>
                  <a:lnTo>
                    <a:pt x="912" y="939"/>
                  </a:lnTo>
                  <a:lnTo>
                    <a:pt x="905" y="943"/>
                  </a:lnTo>
                  <a:lnTo>
                    <a:pt x="896" y="947"/>
                  </a:lnTo>
                  <a:lnTo>
                    <a:pt x="888" y="951"/>
                  </a:lnTo>
                  <a:lnTo>
                    <a:pt x="878" y="953"/>
                  </a:lnTo>
                  <a:lnTo>
                    <a:pt x="869" y="954"/>
                  </a:lnTo>
                  <a:lnTo>
                    <a:pt x="860" y="955"/>
                  </a:lnTo>
                  <a:lnTo>
                    <a:pt x="860" y="955"/>
                  </a:lnTo>
                  <a:lnTo>
                    <a:pt x="159" y="955"/>
                  </a:lnTo>
                  <a:lnTo>
                    <a:pt x="159" y="955"/>
                  </a:lnTo>
                  <a:lnTo>
                    <a:pt x="150" y="954"/>
                  </a:lnTo>
                  <a:lnTo>
                    <a:pt x="141" y="953"/>
                  </a:lnTo>
                  <a:lnTo>
                    <a:pt x="131" y="951"/>
                  </a:lnTo>
                  <a:lnTo>
                    <a:pt x="123" y="947"/>
                  </a:lnTo>
                  <a:lnTo>
                    <a:pt x="114" y="943"/>
                  </a:lnTo>
                  <a:lnTo>
                    <a:pt x="107" y="939"/>
                  </a:lnTo>
                  <a:lnTo>
                    <a:pt x="99" y="932"/>
                  </a:lnTo>
                  <a:lnTo>
                    <a:pt x="93" y="927"/>
                  </a:lnTo>
                  <a:lnTo>
                    <a:pt x="86" y="919"/>
                  </a:lnTo>
                  <a:lnTo>
                    <a:pt x="81" y="913"/>
                  </a:lnTo>
                  <a:lnTo>
                    <a:pt x="75" y="904"/>
                  </a:lnTo>
                  <a:lnTo>
                    <a:pt x="72" y="896"/>
                  </a:lnTo>
                  <a:lnTo>
                    <a:pt x="69" y="887"/>
                  </a:lnTo>
                  <a:lnTo>
                    <a:pt x="66" y="879"/>
                  </a:lnTo>
                  <a:lnTo>
                    <a:pt x="65" y="869"/>
                  </a:lnTo>
                  <a:lnTo>
                    <a:pt x="65" y="859"/>
                  </a:lnTo>
                  <a:lnTo>
                    <a:pt x="65" y="346"/>
                  </a:lnTo>
                  <a:lnTo>
                    <a:pt x="65" y="346"/>
                  </a:lnTo>
                  <a:lnTo>
                    <a:pt x="65" y="341"/>
                  </a:lnTo>
                  <a:lnTo>
                    <a:pt x="66" y="336"/>
                  </a:lnTo>
                  <a:lnTo>
                    <a:pt x="68" y="330"/>
                  </a:lnTo>
                  <a:lnTo>
                    <a:pt x="71" y="327"/>
                  </a:lnTo>
                  <a:lnTo>
                    <a:pt x="74" y="323"/>
                  </a:lnTo>
                  <a:lnTo>
                    <a:pt x="79" y="321"/>
                  </a:lnTo>
                  <a:lnTo>
                    <a:pt x="83" y="320"/>
                  </a:lnTo>
                  <a:lnTo>
                    <a:pt x="88" y="319"/>
                  </a:lnTo>
                  <a:lnTo>
                    <a:pt x="128" y="319"/>
                  </a:lnTo>
                  <a:lnTo>
                    <a:pt x="128" y="748"/>
                  </a:lnTo>
                  <a:lnTo>
                    <a:pt x="128" y="748"/>
                  </a:lnTo>
                  <a:lnTo>
                    <a:pt x="128" y="756"/>
                  </a:lnTo>
                  <a:lnTo>
                    <a:pt x="129" y="764"/>
                  </a:lnTo>
                  <a:lnTo>
                    <a:pt x="131" y="771"/>
                  </a:lnTo>
                  <a:lnTo>
                    <a:pt x="135" y="779"/>
                  </a:lnTo>
                  <a:lnTo>
                    <a:pt x="138" y="785"/>
                  </a:lnTo>
                  <a:lnTo>
                    <a:pt x="141" y="792"/>
                  </a:lnTo>
                  <a:lnTo>
                    <a:pt x="146" y="798"/>
                  </a:lnTo>
                  <a:lnTo>
                    <a:pt x="152" y="804"/>
                  </a:lnTo>
                  <a:lnTo>
                    <a:pt x="157" y="809"/>
                  </a:lnTo>
                  <a:lnTo>
                    <a:pt x="162" y="814"/>
                  </a:lnTo>
                  <a:lnTo>
                    <a:pt x="170" y="817"/>
                  </a:lnTo>
                  <a:lnTo>
                    <a:pt x="176" y="821"/>
                  </a:lnTo>
                  <a:lnTo>
                    <a:pt x="184" y="824"/>
                  </a:lnTo>
                  <a:lnTo>
                    <a:pt x="191" y="826"/>
                  </a:lnTo>
                  <a:lnTo>
                    <a:pt x="199" y="827"/>
                  </a:lnTo>
                  <a:lnTo>
                    <a:pt x="207" y="827"/>
                  </a:lnTo>
                  <a:lnTo>
                    <a:pt x="207" y="827"/>
                  </a:lnTo>
                  <a:lnTo>
                    <a:pt x="215" y="827"/>
                  </a:lnTo>
                  <a:lnTo>
                    <a:pt x="224" y="826"/>
                  </a:lnTo>
                  <a:lnTo>
                    <a:pt x="231" y="824"/>
                  </a:lnTo>
                  <a:lnTo>
                    <a:pt x="239" y="821"/>
                  </a:lnTo>
                  <a:lnTo>
                    <a:pt x="245" y="817"/>
                  </a:lnTo>
                  <a:lnTo>
                    <a:pt x="251" y="814"/>
                  </a:lnTo>
                  <a:lnTo>
                    <a:pt x="258" y="809"/>
                  </a:lnTo>
                  <a:lnTo>
                    <a:pt x="263" y="804"/>
                  </a:lnTo>
                  <a:lnTo>
                    <a:pt x="269" y="798"/>
                  </a:lnTo>
                  <a:lnTo>
                    <a:pt x="273" y="792"/>
                  </a:lnTo>
                  <a:lnTo>
                    <a:pt x="277" y="785"/>
                  </a:lnTo>
                  <a:lnTo>
                    <a:pt x="280" y="779"/>
                  </a:lnTo>
                  <a:lnTo>
                    <a:pt x="284" y="771"/>
                  </a:lnTo>
                  <a:lnTo>
                    <a:pt x="286" y="764"/>
                  </a:lnTo>
                  <a:lnTo>
                    <a:pt x="287" y="756"/>
                  </a:lnTo>
                  <a:lnTo>
                    <a:pt x="287" y="748"/>
                  </a:lnTo>
                  <a:lnTo>
                    <a:pt x="287" y="92"/>
                  </a:lnTo>
                  <a:lnTo>
                    <a:pt x="287" y="92"/>
                  </a:lnTo>
                  <a:lnTo>
                    <a:pt x="287" y="86"/>
                  </a:lnTo>
                  <a:lnTo>
                    <a:pt x="289" y="81"/>
                  </a:lnTo>
                  <a:lnTo>
                    <a:pt x="291" y="76"/>
                  </a:lnTo>
                  <a:lnTo>
                    <a:pt x="294" y="72"/>
                  </a:lnTo>
                  <a:lnTo>
                    <a:pt x="298" y="69"/>
                  </a:lnTo>
                  <a:lnTo>
                    <a:pt x="302" y="66"/>
                  </a:lnTo>
                  <a:lnTo>
                    <a:pt x="306" y="64"/>
                  </a:lnTo>
                  <a:lnTo>
                    <a:pt x="310" y="64"/>
                  </a:lnTo>
                  <a:lnTo>
                    <a:pt x="931" y="64"/>
                  </a:lnTo>
                  <a:lnTo>
                    <a:pt x="931" y="64"/>
                  </a:lnTo>
                  <a:lnTo>
                    <a:pt x="936" y="64"/>
                  </a:lnTo>
                  <a:lnTo>
                    <a:pt x="940" y="66"/>
                  </a:lnTo>
                  <a:lnTo>
                    <a:pt x="945" y="69"/>
                  </a:lnTo>
                  <a:lnTo>
                    <a:pt x="948" y="72"/>
                  </a:lnTo>
                  <a:lnTo>
                    <a:pt x="951" y="76"/>
                  </a:lnTo>
                  <a:lnTo>
                    <a:pt x="953" y="81"/>
                  </a:lnTo>
                  <a:lnTo>
                    <a:pt x="954" y="86"/>
                  </a:lnTo>
                  <a:lnTo>
                    <a:pt x="955" y="92"/>
                  </a:lnTo>
                  <a:lnTo>
                    <a:pt x="955" y="859"/>
                  </a:lnTo>
                  <a:close/>
                  <a:moveTo>
                    <a:pt x="382" y="445"/>
                  </a:moveTo>
                  <a:lnTo>
                    <a:pt x="382" y="445"/>
                  </a:lnTo>
                  <a:lnTo>
                    <a:pt x="389" y="445"/>
                  </a:lnTo>
                  <a:lnTo>
                    <a:pt x="394" y="443"/>
                  </a:lnTo>
                  <a:lnTo>
                    <a:pt x="401" y="440"/>
                  </a:lnTo>
                  <a:lnTo>
                    <a:pt x="405" y="437"/>
                  </a:lnTo>
                  <a:lnTo>
                    <a:pt x="409" y="431"/>
                  </a:lnTo>
                  <a:lnTo>
                    <a:pt x="411" y="426"/>
                  </a:lnTo>
                  <a:lnTo>
                    <a:pt x="413" y="420"/>
                  </a:lnTo>
                  <a:lnTo>
                    <a:pt x="415" y="414"/>
                  </a:lnTo>
                  <a:lnTo>
                    <a:pt x="415" y="270"/>
                  </a:lnTo>
                  <a:lnTo>
                    <a:pt x="514" y="431"/>
                  </a:lnTo>
                  <a:lnTo>
                    <a:pt x="514" y="431"/>
                  </a:lnTo>
                  <a:lnTo>
                    <a:pt x="518" y="436"/>
                  </a:lnTo>
                  <a:lnTo>
                    <a:pt x="518" y="436"/>
                  </a:lnTo>
                  <a:lnTo>
                    <a:pt x="520" y="437"/>
                  </a:lnTo>
                  <a:lnTo>
                    <a:pt x="520" y="437"/>
                  </a:lnTo>
                  <a:lnTo>
                    <a:pt x="523" y="440"/>
                  </a:lnTo>
                  <a:lnTo>
                    <a:pt x="528" y="443"/>
                  </a:lnTo>
                  <a:lnTo>
                    <a:pt x="528" y="443"/>
                  </a:lnTo>
                  <a:lnTo>
                    <a:pt x="530" y="443"/>
                  </a:lnTo>
                  <a:lnTo>
                    <a:pt x="530" y="443"/>
                  </a:lnTo>
                  <a:lnTo>
                    <a:pt x="536" y="445"/>
                  </a:lnTo>
                  <a:lnTo>
                    <a:pt x="541" y="445"/>
                  </a:lnTo>
                  <a:lnTo>
                    <a:pt x="541" y="445"/>
                  </a:lnTo>
                  <a:lnTo>
                    <a:pt x="541" y="445"/>
                  </a:lnTo>
                  <a:lnTo>
                    <a:pt x="541" y="445"/>
                  </a:lnTo>
                  <a:lnTo>
                    <a:pt x="541" y="445"/>
                  </a:lnTo>
                  <a:lnTo>
                    <a:pt x="541" y="445"/>
                  </a:lnTo>
                  <a:lnTo>
                    <a:pt x="547" y="445"/>
                  </a:lnTo>
                  <a:lnTo>
                    <a:pt x="552" y="443"/>
                  </a:lnTo>
                  <a:lnTo>
                    <a:pt x="552" y="443"/>
                  </a:lnTo>
                  <a:lnTo>
                    <a:pt x="555" y="442"/>
                  </a:lnTo>
                  <a:lnTo>
                    <a:pt x="555" y="442"/>
                  </a:lnTo>
                  <a:lnTo>
                    <a:pt x="558" y="441"/>
                  </a:lnTo>
                  <a:lnTo>
                    <a:pt x="558" y="441"/>
                  </a:lnTo>
                  <a:lnTo>
                    <a:pt x="560" y="439"/>
                  </a:lnTo>
                  <a:lnTo>
                    <a:pt x="560" y="439"/>
                  </a:lnTo>
                  <a:lnTo>
                    <a:pt x="566" y="434"/>
                  </a:lnTo>
                  <a:lnTo>
                    <a:pt x="566" y="434"/>
                  </a:lnTo>
                  <a:lnTo>
                    <a:pt x="569" y="429"/>
                  </a:lnTo>
                  <a:lnTo>
                    <a:pt x="569" y="429"/>
                  </a:lnTo>
                  <a:lnTo>
                    <a:pt x="571" y="424"/>
                  </a:lnTo>
                  <a:lnTo>
                    <a:pt x="571" y="424"/>
                  </a:lnTo>
                  <a:lnTo>
                    <a:pt x="572" y="417"/>
                  </a:lnTo>
                  <a:lnTo>
                    <a:pt x="572" y="417"/>
                  </a:lnTo>
                  <a:lnTo>
                    <a:pt x="573" y="414"/>
                  </a:lnTo>
                  <a:lnTo>
                    <a:pt x="573" y="160"/>
                  </a:lnTo>
                  <a:lnTo>
                    <a:pt x="573" y="160"/>
                  </a:lnTo>
                  <a:lnTo>
                    <a:pt x="572" y="153"/>
                  </a:lnTo>
                  <a:lnTo>
                    <a:pt x="570" y="147"/>
                  </a:lnTo>
                  <a:lnTo>
                    <a:pt x="568" y="142"/>
                  </a:lnTo>
                  <a:lnTo>
                    <a:pt x="564" y="137"/>
                  </a:lnTo>
                  <a:lnTo>
                    <a:pt x="559" y="133"/>
                  </a:lnTo>
                  <a:lnTo>
                    <a:pt x="554" y="130"/>
                  </a:lnTo>
                  <a:lnTo>
                    <a:pt x="548" y="129"/>
                  </a:lnTo>
                  <a:lnTo>
                    <a:pt x="541" y="128"/>
                  </a:lnTo>
                  <a:lnTo>
                    <a:pt x="541" y="128"/>
                  </a:lnTo>
                  <a:lnTo>
                    <a:pt x="535" y="129"/>
                  </a:lnTo>
                  <a:lnTo>
                    <a:pt x="529" y="130"/>
                  </a:lnTo>
                  <a:lnTo>
                    <a:pt x="524" y="133"/>
                  </a:lnTo>
                  <a:lnTo>
                    <a:pt x="519" y="137"/>
                  </a:lnTo>
                  <a:lnTo>
                    <a:pt x="515" y="142"/>
                  </a:lnTo>
                  <a:lnTo>
                    <a:pt x="512" y="147"/>
                  </a:lnTo>
                  <a:lnTo>
                    <a:pt x="510" y="153"/>
                  </a:lnTo>
                  <a:lnTo>
                    <a:pt x="510" y="160"/>
                  </a:lnTo>
                  <a:lnTo>
                    <a:pt x="510" y="304"/>
                  </a:lnTo>
                  <a:lnTo>
                    <a:pt x="409" y="143"/>
                  </a:lnTo>
                  <a:lnTo>
                    <a:pt x="409" y="143"/>
                  </a:lnTo>
                  <a:lnTo>
                    <a:pt x="407" y="140"/>
                  </a:lnTo>
                  <a:lnTo>
                    <a:pt x="407" y="140"/>
                  </a:lnTo>
                  <a:lnTo>
                    <a:pt x="403" y="135"/>
                  </a:lnTo>
                  <a:lnTo>
                    <a:pt x="403" y="135"/>
                  </a:lnTo>
                  <a:lnTo>
                    <a:pt x="397" y="132"/>
                  </a:lnTo>
                  <a:lnTo>
                    <a:pt x="397" y="132"/>
                  </a:lnTo>
                  <a:lnTo>
                    <a:pt x="392" y="130"/>
                  </a:lnTo>
                  <a:lnTo>
                    <a:pt x="392" y="130"/>
                  </a:lnTo>
                  <a:lnTo>
                    <a:pt x="386" y="129"/>
                  </a:lnTo>
                  <a:lnTo>
                    <a:pt x="386" y="129"/>
                  </a:lnTo>
                  <a:lnTo>
                    <a:pt x="382" y="128"/>
                  </a:lnTo>
                  <a:lnTo>
                    <a:pt x="382" y="128"/>
                  </a:lnTo>
                  <a:lnTo>
                    <a:pt x="380" y="129"/>
                  </a:lnTo>
                  <a:lnTo>
                    <a:pt x="380" y="129"/>
                  </a:lnTo>
                  <a:lnTo>
                    <a:pt x="374" y="130"/>
                  </a:lnTo>
                  <a:lnTo>
                    <a:pt x="374" y="130"/>
                  </a:lnTo>
                  <a:lnTo>
                    <a:pt x="367" y="132"/>
                  </a:lnTo>
                  <a:lnTo>
                    <a:pt x="367" y="132"/>
                  </a:lnTo>
                  <a:lnTo>
                    <a:pt x="365" y="133"/>
                  </a:lnTo>
                  <a:lnTo>
                    <a:pt x="365" y="133"/>
                  </a:lnTo>
                  <a:lnTo>
                    <a:pt x="363" y="135"/>
                  </a:lnTo>
                  <a:lnTo>
                    <a:pt x="363" y="135"/>
                  </a:lnTo>
                  <a:lnTo>
                    <a:pt x="359" y="139"/>
                  </a:lnTo>
                  <a:lnTo>
                    <a:pt x="359" y="139"/>
                  </a:lnTo>
                  <a:lnTo>
                    <a:pt x="354" y="145"/>
                  </a:lnTo>
                  <a:lnTo>
                    <a:pt x="354" y="145"/>
                  </a:lnTo>
                  <a:lnTo>
                    <a:pt x="352" y="150"/>
                  </a:lnTo>
                  <a:lnTo>
                    <a:pt x="352" y="150"/>
                  </a:lnTo>
                  <a:lnTo>
                    <a:pt x="351" y="157"/>
                  </a:lnTo>
                  <a:lnTo>
                    <a:pt x="351" y="157"/>
                  </a:lnTo>
                  <a:lnTo>
                    <a:pt x="350" y="160"/>
                  </a:lnTo>
                  <a:lnTo>
                    <a:pt x="350" y="414"/>
                  </a:lnTo>
                  <a:lnTo>
                    <a:pt x="350" y="414"/>
                  </a:lnTo>
                  <a:lnTo>
                    <a:pt x="351" y="420"/>
                  </a:lnTo>
                  <a:lnTo>
                    <a:pt x="353" y="426"/>
                  </a:lnTo>
                  <a:lnTo>
                    <a:pt x="356" y="431"/>
                  </a:lnTo>
                  <a:lnTo>
                    <a:pt x="360" y="437"/>
                  </a:lnTo>
                  <a:lnTo>
                    <a:pt x="364" y="440"/>
                  </a:lnTo>
                  <a:lnTo>
                    <a:pt x="369" y="443"/>
                  </a:lnTo>
                  <a:lnTo>
                    <a:pt x="376" y="445"/>
                  </a:lnTo>
                  <a:lnTo>
                    <a:pt x="382" y="445"/>
                  </a:lnTo>
                  <a:lnTo>
                    <a:pt x="382" y="445"/>
                  </a:lnTo>
                  <a:close/>
                  <a:moveTo>
                    <a:pt x="637" y="859"/>
                  </a:moveTo>
                  <a:lnTo>
                    <a:pt x="891" y="859"/>
                  </a:lnTo>
                  <a:lnTo>
                    <a:pt x="891" y="668"/>
                  </a:lnTo>
                  <a:lnTo>
                    <a:pt x="637" y="668"/>
                  </a:lnTo>
                  <a:lnTo>
                    <a:pt x="637" y="859"/>
                  </a:lnTo>
                  <a:close/>
                  <a:moveTo>
                    <a:pt x="860" y="128"/>
                  </a:moveTo>
                  <a:lnTo>
                    <a:pt x="669" y="128"/>
                  </a:lnTo>
                  <a:lnTo>
                    <a:pt x="669" y="128"/>
                  </a:lnTo>
                  <a:lnTo>
                    <a:pt x="662" y="129"/>
                  </a:lnTo>
                  <a:lnTo>
                    <a:pt x="656" y="130"/>
                  </a:lnTo>
                  <a:lnTo>
                    <a:pt x="651" y="133"/>
                  </a:lnTo>
                  <a:lnTo>
                    <a:pt x="646" y="137"/>
                  </a:lnTo>
                  <a:lnTo>
                    <a:pt x="642" y="142"/>
                  </a:lnTo>
                  <a:lnTo>
                    <a:pt x="639" y="147"/>
                  </a:lnTo>
                  <a:lnTo>
                    <a:pt x="638" y="153"/>
                  </a:lnTo>
                  <a:lnTo>
                    <a:pt x="637" y="160"/>
                  </a:lnTo>
                  <a:lnTo>
                    <a:pt x="637" y="160"/>
                  </a:lnTo>
                  <a:lnTo>
                    <a:pt x="638" y="166"/>
                  </a:lnTo>
                  <a:lnTo>
                    <a:pt x="639" y="172"/>
                  </a:lnTo>
                  <a:lnTo>
                    <a:pt x="642" y="177"/>
                  </a:lnTo>
                  <a:lnTo>
                    <a:pt x="646" y="182"/>
                  </a:lnTo>
                  <a:lnTo>
                    <a:pt x="651" y="186"/>
                  </a:lnTo>
                  <a:lnTo>
                    <a:pt x="656" y="189"/>
                  </a:lnTo>
                  <a:lnTo>
                    <a:pt x="662" y="191"/>
                  </a:lnTo>
                  <a:lnTo>
                    <a:pt x="669" y="191"/>
                  </a:lnTo>
                  <a:lnTo>
                    <a:pt x="860" y="191"/>
                  </a:lnTo>
                  <a:lnTo>
                    <a:pt x="860" y="191"/>
                  </a:lnTo>
                  <a:lnTo>
                    <a:pt x="866" y="191"/>
                  </a:lnTo>
                  <a:lnTo>
                    <a:pt x="872" y="189"/>
                  </a:lnTo>
                  <a:lnTo>
                    <a:pt x="877" y="186"/>
                  </a:lnTo>
                  <a:lnTo>
                    <a:pt x="882" y="182"/>
                  </a:lnTo>
                  <a:lnTo>
                    <a:pt x="886" y="177"/>
                  </a:lnTo>
                  <a:lnTo>
                    <a:pt x="889" y="172"/>
                  </a:lnTo>
                  <a:lnTo>
                    <a:pt x="891" y="166"/>
                  </a:lnTo>
                  <a:lnTo>
                    <a:pt x="891" y="160"/>
                  </a:lnTo>
                  <a:lnTo>
                    <a:pt x="891" y="160"/>
                  </a:lnTo>
                  <a:lnTo>
                    <a:pt x="891" y="153"/>
                  </a:lnTo>
                  <a:lnTo>
                    <a:pt x="889" y="147"/>
                  </a:lnTo>
                  <a:lnTo>
                    <a:pt x="886" y="142"/>
                  </a:lnTo>
                  <a:lnTo>
                    <a:pt x="882" y="137"/>
                  </a:lnTo>
                  <a:lnTo>
                    <a:pt x="877" y="133"/>
                  </a:lnTo>
                  <a:lnTo>
                    <a:pt x="872" y="130"/>
                  </a:lnTo>
                  <a:lnTo>
                    <a:pt x="866" y="129"/>
                  </a:lnTo>
                  <a:lnTo>
                    <a:pt x="860" y="128"/>
                  </a:lnTo>
                  <a:lnTo>
                    <a:pt x="860" y="128"/>
                  </a:lnTo>
                  <a:close/>
                  <a:moveTo>
                    <a:pt x="860" y="255"/>
                  </a:moveTo>
                  <a:lnTo>
                    <a:pt x="669" y="255"/>
                  </a:lnTo>
                  <a:lnTo>
                    <a:pt x="669" y="255"/>
                  </a:lnTo>
                  <a:lnTo>
                    <a:pt x="662" y="255"/>
                  </a:lnTo>
                  <a:lnTo>
                    <a:pt x="656" y="257"/>
                  </a:lnTo>
                  <a:lnTo>
                    <a:pt x="651" y="261"/>
                  </a:lnTo>
                  <a:lnTo>
                    <a:pt x="646" y="264"/>
                  </a:lnTo>
                  <a:lnTo>
                    <a:pt x="642" y="269"/>
                  </a:lnTo>
                  <a:lnTo>
                    <a:pt x="639" y="275"/>
                  </a:lnTo>
                  <a:lnTo>
                    <a:pt x="638" y="280"/>
                  </a:lnTo>
                  <a:lnTo>
                    <a:pt x="637" y="286"/>
                  </a:lnTo>
                  <a:lnTo>
                    <a:pt x="637" y="286"/>
                  </a:lnTo>
                  <a:lnTo>
                    <a:pt x="638" y="293"/>
                  </a:lnTo>
                  <a:lnTo>
                    <a:pt x="639" y="299"/>
                  </a:lnTo>
                  <a:lnTo>
                    <a:pt x="642" y="305"/>
                  </a:lnTo>
                  <a:lnTo>
                    <a:pt x="646" y="309"/>
                  </a:lnTo>
                  <a:lnTo>
                    <a:pt x="651" y="313"/>
                  </a:lnTo>
                  <a:lnTo>
                    <a:pt x="656" y="316"/>
                  </a:lnTo>
                  <a:lnTo>
                    <a:pt x="662" y="317"/>
                  </a:lnTo>
                  <a:lnTo>
                    <a:pt x="669" y="319"/>
                  </a:lnTo>
                  <a:lnTo>
                    <a:pt x="860" y="319"/>
                  </a:lnTo>
                  <a:lnTo>
                    <a:pt x="860" y="319"/>
                  </a:lnTo>
                  <a:lnTo>
                    <a:pt x="866" y="317"/>
                  </a:lnTo>
                  <a:lnTo>
                    <a:pt x="872" y="316"/>
                  </a:lnTo>
                  <a:lnTo>
                    <a:pt x="877" y="313"/>
                  </a:lnTo>
                  <a:lnTo>
                    <a:pt x="882" y="309"/>
                  </a:lnTo>
                  <a:lnTo>
                    <a:pt x="886" y="305"/>
                  </a:lnTo>
                  <a:lnTo>
                    <a:pt x="889" y="299"/>
                  </a:lnTo>
                  <a:lnTo>
                    <a:pt x="891" y="293"/>
                  </a:lnTo>
                  <a:lnTo>
                    <a:pt x="891" y="286"/>
                  </a:lnTo>
                  <a:lnTo>
                    <a:pt x="891" y="286"/>
                  </a:lnTo>
                  <a:lnTo>
                    <a:pt x="891" y="280"/>
                  </a:lnTo>
                  <a:lnTo>
                    <a:pt x="889" y="275"/>
                  </a:lnTo>
                  <a:lnTo>
                    <a:pt x="886" y="269"/>
                  </a:lnTo>
                  <a:lnTo>
                    <a:pt x="882" y="264"/>
                  </a:lnTo>
                  <a:lnTo>
                    <a:pt x="877" y="261"/>
                  </a:lnTo>
                  <a:lnTo>
                    <a:pt x="872" y="257"/>
                  </a:lnTo>
                  <a:lnTo>
                    <a:pt x="866" y="255"/>
                  </a:lnTo>
                  <a:lnTo>
                    <a:pt x="860" y="255"/>
                  </a:lnTo>
                  <a:lnTo>
                    <a:pt x="860" y="255"/>
                  </a:lnTo>
                  <a:close/>
                  <a:moveTo>
                    <a:pt x="860" y="382"/>
                  </a:moveTo>
                  <a:lnTo>
                    <a:pt x="669" y="382"/>
                  </a:lnTo>
                  <a:lnTo>
                    <a:pt x="669" y="382"/>
                  </a:lnTo>
                  <a:lnTo>
                    <a:pt x="662" y="383"/>
                  </a:lnTo>
                  <a:lnTo>
                    <a:pt x="656" y="385"/>
                  </a:lnTo>
                  <a:lnTo>
                    <a:pt x="651" y="387"/>
                  </a:lnTo>
                  <a:lnTo>
                    <a:pt x="646" y="392"/>
                  </a:lnTo>
                  <a:lnTo>
                    <a:pt x="642" y="396"/>
                  </a:lnTo>
                  <a:lnTo>
                    <a:pt x="639" y="401"/>
                  </a:lnTo>
                  <a:lnTo>
                    <a:pt x="638" y="408"/>
                  </a:lnTo>
                  <a:lnTo>
                    <a:pt x="637" y="414"/>
                  </a:lnTo>
                  <a:lnTo>
                    <a:pt x="637" y="414"/>
                  </a:lnTo>
                  <a:lnTo>
                    <a:pt x="638" y="420"/>
                  </a:lnTo>
                  <a:lnTo>
                    <a:pt x="639" y="426"/>
                  </a:lnTo>
                  <a:lnTo>
                    <a:pt x="642" y="431"/>
                  </a:lnTo>
                  <a:lnTo>
                    <a:pt x="646" y="437"/>
                  </a:lnTo>
                  <a:lnTo>
                    <a:pt x="651" y="440"/>
                  </a:lnTo>
                  <a:lnTo>
                    <a:pt x="656" y="443"/>
                  </a:lnTo>
                  <a:lnTo>
                    <a:pt x="662" y="445"/>
                  </a:lnTo>
                  <a:lnTo>
                    <a:pt x="669" y="445"/>
                  </a:lnTo>
                  <a:lnTo>
                    <a:pt x="860" y="445"/>
                  </a:lnTo>
                  <a:lnTo>
                    <a:pt x="860" y="445"/>
                  </a:lnTo>
                  <a:lnTo>
                    <a:pt x="866" y="445"/>
                  </a:lnTo>
                  <a:lnTo>
                    <a:pt x="872" y="443"/>
                  </a:lnTo>
                  <a:lnTo>
                    <a:pt x="877" y="440"/>
                  </a:lnTo>
                  <a:lnTo>
                    <a:pt x="882" y="437"/>
                  </a:lnTo>
                  <a:lnTo>
                    <a:pt x="886" y="431"/>
                  </a:lnTo>
                  <a:lnTo>
                    <a:pt x="889" y="426"/>
                  </a:lnTo>
                  <a:lnTo>
                    <a:pt x="891" y="420"/>
                  </a:lnTo>
                  <a:lnTo>
                    <a:pt x="891" y="414"/>
                  </a:lnTo>
                  <a:lnTo>
                    <a:pt x="891" y="414"/>
                  </a:lnTo>
                  <a:lnTo>
                    <a:pt x="891" y="408"/>
                  </a:lnTo>
                  <a:lnTo>
                    <a:pt x="889" y="401"/>
                  </a:lnTo>
                  <a:lnTo>
                    <a:pt x="886" y="396"/>
                  </a:lnTo>
                  <a:lnTo>
                    <a:pt x="882" y="392"/>
                  </a:lnTo>
                  <a:lnTo>
                    <a:pt x="877" y="387"/>
                  </a:lnTo>
                  <a:lnTo>
                    <a:pt x="872" y="385"/>
                  </a:lnTo>
                  <a:lnTo>
                    <a:pt x="866" y="383"/>
                  </a:lnTo>
                  <a:lnTo>
                    <a:pt x="860" y="382"/>
                  </a:lnTo>
                  <a:lnTo>
                    <a:pt x="860" y="382"/>
                  </a:lnTo>
                  <a:close/>
                  <a:moveTo>
                    <a:pt x="541" y="668"/>
                  </a:moveTo>
                  <a:lnTo>
                    <a:pt x="382" y="668"/>
                  </a:lnTo>
                  <a:lnTo>
                    <a:pt x="382" y="668"/>
                  </a:lnTo>
                  <a:lnTo>
                    <a:pt x="376" y="669"/>
                  </a:lnTo>
                  <a:lnTo>
                    <a:pt x="369" y="670"/>
                  </a:lnTo>
                  <a:lnTo>
                    <a:pt x="364" y="674"/>
                  </a:lnTo>
                  <a:lnTo>
                    <a:pt x="360" y="678"/>
                  </a:lnTo>
                  <a:lnTo>
                    <a:pt x="356" y="682"/>
                  </a:lnTo>
                  <a:lnTo>
                    <a:pt x="353" y="688"/>
                  </a:lnTo>
                  <a:lnTo>
                    <a:pt x="351" y="694"/>
                  </a:lnTo>
                  <a:lnTo>
                    <a:pt x="350" y="701"/>
                  </a:lnTo>
                  <a:lnTo>
                    <a:pt x="350" y="701"/>
                  </a:lnTo>
                  <a:lnTo>
                    <a:pt x="351" y="707"/>
                  </a:lnTo>
                  <a:lnTo>
                    <a:pt x="353" y="712"/>
                  </a:lnTo>
                  <a:lnTo>
                    <a:pt x="356" y="718"/>
                  </a:lnTo>
                  <a:lnTo>
                    <a:pt x="360" y="723"/>
                  </a:lnTo>
                  <a:lnTo>
                    <a:pt x="364" y="726"/>
                  </a:lnTo>
                  <a:lnTo>
                    <a:pt x="369" y="729"/>
                  </a:lnTo>
                  <a:lnTo>
                    <a:pt x="376" y="732"/>
                  </a:lnTo>
                  <a:lnTo>
                    <a:pt x="382" y="732"/>
                  </a:lnTo>
                  <a:lnTo>
                    <a:pt x="541" y="732"/>
                  </a:lnTo>
                  <a:lnTo>
                    <a:pt x="541" y="732"/>
                  </a:lnTo>
                  <a:lnTo>
                    <a:pt x="548" y="732"/>
                  </a:lnTo>
                  <a:lnTo>
                    <a:pt x="554" y="729"/>
                  </a:lnTo>
                  <a:lnTo>
                    <a:pt x="559" y="726"/>
                  </a:lnTo>
                  <a:lnTo>
                    <a:pt x="564" y="723"/>
                  </a:lnTo>
                  <a:lnTo>
                    <a:pt x="568" y="718"/>
                  </a:lnTo>
                  <a:lnTo>
                    <a:pt x="570" y="712"/>
                  </a:lnTo>
                  <a:lnTo>
                    <a:pt x="572" y="707"/>
                  </a:lnTo>
                  <a:lnTo>
                    <a:pt x="573" y="701"/>
                  </a:lnTo>
                  <a:lnTo>
                    <a:pt x="573" y="701"/>
                  </a:lnTo>
                  <a:lnTo>
                    <a:pt x="572" y="694"/>
                  </a:lnTo>
                  <a:lnTo>
                    <a:pt x="570" y="688"/>
                  </a:lnTo>
                  <a:lnTo>
                    <a:pt x="568" y="682"/>
                  </a:lnTo>
                  <a:lnTo>
                    <a:pt x="564" y="678"/>
                  </a:lnTo>
                  <a:lnTo>
                    <a:pt x="559" y="674"/>
                  </a:lnTo>
                  <a:lnTo>
                    <a:pt x="554" y="670"/>
                  </a:lnTo>
                  <a:lnTo>
                    <a:pt x="548" y="669"/>
                  </a:lnTo>
                  <a:lnTo>
                    <a:pt x="541" y="668"/>
                  </a:lnTo>
                  <a:lnTo>
                    <a:pt x="541" y="668"/>
                  </a:lnTo>
                  <a:close/>
                  <a:moveTo>
                    <a:pt x="541" y="796"/>
                  </a:moveTo>
                  <a:lnTo>
                    <a:pt x="382" y="796"/>
                  </a:lnTo>
                  <a:lnTo>
                    <a:pt x="382" y="796"/>
                  </a:lnTo>
                  <a:lnTo>
                    <a:pt x="376" y="796"/>
                  </a:lnTo>
                  <a:lnTo>
                    <a:pt x="369" y="798"/>
                  </a:lnTo>
                  <a:lnTo>
                    <a:pt x="364" y="801"/>
                  </a:lnTo>
                  <a:lnTo>
                    <a:pt x="360" y="805"/>
                  </a:lnTo>
                  <a:lnTo>
                    <a:pt x="356" y="810"/>
                  </a:lnTo>
                  <a:lnTo>
                    <a:pt x="353" y="815"/>
                  </a:lnTo>
                  <a:lnTo>
                    <a:pt x="351" y="821"/>
                  </a:lnTo>
                  <a:lnTo>
                    <a:pt x="350" y="827"/>
                  </a:lnTo>
                  <a:lnTo>
                    <a:pt x="350" y="827"/>
                  </a:lnTo>
                  <a:lnTo>
                    <a:pt x="351" y="834"/>
                  </a:lnTo>
                  <a:lnTo>
                    <a:pt x="353" y="840"/>
                  </a:lnTo>
                  <a:lnTo>
                    <a:pt x="356" y="845"/>
                  </a:lnTo>
                  <a:lnTo>
                    <a:pt x="360" y="850"/>
                  </a:lnTo>
                  <a:lnTo>
                    <a:pt x="364" y="854"/>
                  </a:lnTo>
                  <a:lnTo>
                    <a:pt x="369" y="857"/>
                  </a:lnTo>
                  <a:lnTo>
                    <a:pt x="376" y="858"/>
                  </a:lnTo>
                  <a:lnTo>
                    <a:pt x="382" y="859"/>
                  </a:lnTo>
                  <a:lnTo>
                    <a:pt x="541" y="859"/>
                  </a:lnTo>
                  <a:lnTo>
                    <a:pt x="541" y="859"/>
                  </a:lnTo>
                  <a:lnTo>
                    <a:pt x="548" y="858"/>
                  </a:lnTo>
                  <a:lnTo>
                    <a:pt x="554" y="857"/>
                  </a:lnTo>
                  <a:lnTo>
                    <a:pt x="559" y="854"/>
                  </a:lnTo>
                  <a:lnTo>
                    <a:pt x="564" y="850"/>
                  </a:lnTo>
                  <a:lnTo>
                    <a:pt x="568" y="845"/>
                  </a:lnTo>
                  <a:lnTo>
                    <a:pt x="570" y="840"/>
                  </a:lnTo>
                  <a:lnTo>
                    <a:pt x="572" y="834"/>
                  </a:lnTo>
                  <a:lnTo>
                    <a:pt x="573" y="827"/>
                  </a:lnTo>
                  <a:lnTo>
                    <a:pt x="573" y="827"/>
                  </a:lnTo>
                  <a:lnTo>
                    <a:pt x="572" y="821"/>
                  </a:lnTo>
                  <a:lnTo>
                    <a:pt x="570" y="815"/>
                  </a:lnTo>
                  <a:lnTo>
                    <a:pt x="568" y="810"/>
                  </a:lnTo>
                  <a:lnTo>
                    <a:pt x="564" y="805"/>
                  </a:lnTo>
                  <a:lnTo>
                    <a:pt x="559" y="801"/>
                  </a:lnTo>
                  <a:lnTo>
                    <a:pt x="554" y="798"/>
                  </a:lnTo>
                  <a:lnTo>
                    <a:pt x="548" y="796"/>
                  </a:lnTo>
                  <a:lnTo>
                    <a:pt x="541" y="796"/>
                  </a:lnTo>
                  <a:lnTo>
                    <a:pt x="541" y="796"/>
                  </a:lnTo>
                  <a:close/>
                  <a:moveTo>
                    <a:pt x="860" y="510"/>
                  </a:moveTo>
                  <a:lnTo>
                    <a:pt x="382" y="510"/>
                  </a:lnTo>
                  <a:lnTo>
                    <a:pt x="382" y="510"/>
                  </a:lnTo>
                  <a:lnTo>
                    <a:pt x="376" y="510"/>
                  </a:lnTo>
                  <a:lnTo>
                    <a:pt x="369" y="512"/>
                  </a:lnTo>
                  <a:lnTo>
                    <a:pt x="364" y="515"/>
                  </a:lnTo>
                  <a:lnTo>
                    <a:pt x="360" y="518"/>
                  </a:lnTo>
                  <a:lnTo>
                    <a:pt x="356" y="523"/>
                  </a:lnTo>
                  <a:lnTo>
                    <a:pt x="353" y="529"/>
                  </a:lnTo>
                  <a:lnTo>
                    <a:pt x="351" y="534"/>
                  </a:lnTo>
                  <a:lnTo>
                    <a:pt x="350" y="541"/>
                  </a:lnTo>
                  <a:lnTo>
                    <a:pt x="350" y="573"/>
                  </a:lnTo>
                  <a:lnTo>
                    <a:pt x="350" y="573"/>
                  </a:lnTo>
                  <a:lnTo>
                    <a:pt x="351" y="579"/>
                  </a:lnTo>
                  <a:lnTo>
                    <a:pt x="353" y="586"/>
                  </a:lnTo>
                  <a:lnTo>
                    <a:pt x="356" y="591"/>
                  </a:lnTo>
                  <a:lnTo>
                    <a:pt x="360" y="595"/>
                  </a:lnTo>
                  <a:lnTo>
                    <a:pt x="364" y="600"/>
                  </a:lnTo>
                  <a:lnTo>
                    <a:pt x="369" y="602"/>
                  </a:lnTo>
                  <a:lnTo>
                    <a:pt x="376" y="604"/>
                  </a:lnTo>
                  <a:lnTo>
                    <a:pt x="382" y="605"/>
                  </a:lnTo>
                  <a:lnTo>
                    <a:pt x="860" y="605"/>
                  </a:lnTo>
                  <a:lnTo>
                    <a:pt x="860" y="605"/>
                  </a:lnTo>
                  <a:lnTo>
                    <a:pt x="866" y="604"/>
                  </a:lnTo>
                  <a:lnTo>
                    <a:pt x="872" y="602"/>
                  </a:lnTo>
                  <a:lnTo>
                    <a:pt x="877" y="600"/>
                  </a:lnTo>
                  <a:lnTo>
                    <a:pt x="882" y="595"/>
                  </a:lnTo>
                  <a:lnTo>
                    <a:pt x="886" y="591"/>
                  </a:lnTo>
                  <a:lnTo>
                    <a:pt x="889" y="586"/>
                  </a:lnTo>
                  <a:lnTo>
                    <a:pt x="891" y="579"/>
                  </a:lnTo>
                  <a:lnTo>
                    <a:pt x="891" y="573"/>
                  </a:lnTo>
                  <a:lnTo>
                    <a:pt x="891" y="541"/>
                  </a:lnTo>
                  <a:lnTo>
                    <a:pt x="891" y="541"/>
                  </a:lnTo>
                  <a:lnTo>
                    <a:pt x="891" y="534"/>
                  </a:lnTo>
                  <a:lnTo>
                    <a:pt x="889" y="529"/>
                  </a:lnTo>
                  <a:lnTo>
                    <a:pt x="886" y="523"/>
                  </a:lnTo>
                  <a:lnTo>
                    <a:pt x="882" y="518"/>
                  </a:lnTo>
                  <a:lnTo>
                    <a:pt x="877" y="515"/>
                  </a:lnTo>
                  <a:lnTo>
                    <a:pt x="872" y="512"/>
                  </a:lnTo>
                  <a:lnTo>
                    <a:pt x="866" y="510"/>
                  </a:lnTo>
                  <a:lnTo>
                    <a:pt x="860" y="510"/>
                  </a:lnTo>
                  <a:lnTo>
                    <a:pt x="860" y="51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3" name="Freeform 71"/>
            <p:cNvSpPr>
              <a:spLocks noEditPoints="1"/>
            </p:cNvSpPr>
            <p:nvPr/>
          </p:nvSpPr>
          <p:spPr bwMode="auto">
            <a:xfrm>
              <a:off x="2621927" y="2689103"/>
              <a:ext cx="291022" cy="292455"/>
            </a:xfrm>
            <a:custGeom>
              <a:avLst/>
              <a:gdLst>
                <a:gd name="T0" fmla="*/ 975 w 1017"/>
                <a:gd name="T1" fmla="*/ 16 h 1018"/>
                <a:gd name="T2" fmla="*/ 941 w 1017"/>
                <a:gd name="T3" fmla="*/ 2 h 1018"/>
                <a:gd name="T4" fmla="*/ 95 w 1017"/>
                <a:gd name="T5" fmla="*/ 0 h 1018"/>
                <a:gd name="T6" fmla="*/ 58 w 1017"/>
                <a:gd name="T7" fmla="*/ 7 h 1018"/>
                <a:gd name="T8" fmla="*/ 28 w 1017"/>
                <a:gd name="T9" fmla="*/ 29 h 1018"/>
                <a:gd name="T10" fmla="*/ 10 w 1017"/>
                <a:gd name="T11" fmla="*/ 51 h 1018"/>
                <a:gd name="T12" fmla="*/ 0 w 1017"/>
                <a:gd name="T13" fmla="*/ 87 h 1018"/>
                <a:gd name="T14" fmla="*/ 0 w 1017"/>
                <a:gd name="T15" fmla="*/ 932 h 1018"/>
                <a:gd name="T16" fmla="*/ 2 w 1017"/>
                <a:gd name="T17" fmla="*/ 945 h 1018"/>
                <a:gd name="T18" fmla="*/ 7 w 1017"/>
                <a:gd name="T19" fmla="*/ 961 h 1018"/>
                <a:gd name="T20" fmla="*/ 21 w 1017"/>
                <a:gd name="T21" fmla="*/ 984 h 1018"/>
                <a:gd name="T22" fmla="*/ 40 w 1017"/>
                <a:gd name="T23" fmla="*/ 1001 h 1018"/>
                <a:gd name="T24" fmla="*/ 48 w 1017"/>
                <a:gd name="T25" fmla="*/ 1006 h 1018"/>
                <a:gd name="T26" fmla="*/ 58 w 1017"/>
                <a:gd name="T27" fmla="*/ 1011 h 1018"/>
                <a:gd name="T28" fmla="*/ 76 w 1017"/>
                <a:gd name="T29" fmla="*/ 1016 h 1018"/>
                <a:gd name="T30" fmla="*/ 921 w 1017"/>
                <a:gd name="T31" fmla="*/ 1018 h 1018"/>
                <a:gd name="T32" fmla="*/ 941 w 1017"/>
                <a:gd name="T33" fmla="*/ 1016 h 1018"/>
                <a:gd name="T34" fmla="*/ 959 w 1017"/>
                <a:gd name="T35" fmla="*/ 1011 h 1018"/>
                <a:gd name="T36" fmla="*/ 969 w 1017"/>
                <a:gd name="T37" fmla="*/ 1006 h 1018"/>
                <a:gd name="T38" fmla="*/ 976 w 1017"/>
                <a:gd name="T39" fmla="*/ 1001 h 1018"/>
                <a:gd name="T40" fmla="*/ 995 w 1017"/>
                <a:gd name="T41" fmla="*/ 984 h 1018"/>
                <a:gd name="T42" fmla="*/ 1008 w 1017"/>
                <a:gd name="T43" fmla="*/ 961 h 1018"/>
                <a:gd name="T44" fmla="*/ 1014 w 1017"/>
                <a:gd name="T45" fmla="*/ 945 h 1018"/>
                <a:gd name="T46" fmla="*/ 1017 w 1017"/>
                <a:gd name="T47" fmla="*/ 932 h 1018"/>
                <a:gd name="T48" fmla="*/ 1017 w 1017"/>
                <a:gd name="T49" fmla="*/ 87 h 1018"/>
                <a:gd name="T50" fmla="*/ 1006 w 1017"/>
                <a:gd name="T51" fmla="*/ 51 h 1018"/>
                <a:gd name="T52" fmla="*/ 989 w 1017"/>
                <a:gd name="T53" fmla="*/ 29 h 1018"/>
                <a:gd name="T54" fmla="*/ 63 w 1017"/>
                <a:gd name="T55" fmla="*/ 199 h 1018"/>
                <a:gd name="T56" fmla="*/ 944 w 1017"/>
                <a:gd name="T57" fmla="*/ 945 h 1018"/>
                <a:gd name="T58" fmla="*/ 934 w 1017"/>
                <a:gd name="T59" fmla="*/ 952 h 1018"/>
                <a:gd name="T60" fmla="*/ 95 w 1017"/>
                <a:gd name="T61" fmla="*/ 955 h 1018"/>
                <a:gd name="T62" fmla="*/ 77 w 1017"/>
                <a:gd name="T63" fmla="*/ 949 h 1018"/>
                <a:gd name="T64" fmla="*/ 65 w 1017"/>
                <a:gd name="T65" fmla="*/ 935 h 1018"/>
                <a:gd name="T66" fmla="*/ 63 w 1017"/>
                <a:gd name="T67" fmla="*/ 923 h 1018"/>
                <a:gd name="T68" fmla="*/ 72 w 1017"/>
                <a:gd name="T69" fmla="*/ 900 h 1018"/>
                <a:gd name="T70" fmla="*/ 448 w 1017"/>
                <a:gd name="T71" fmla="*/ 584 h 1018"/>
                <a:gd name="T72" fmla="*/ 480 w 1017"/>
                <a:gd name="T73" fmla="*/ 601 h 1018"/>
                <a:gd name="T74" fmla="*/ 508 w 1017"/>
                <a:gd name="T75" fmla="*/ 605 h 1018"/>
                <a:gd name="T76" fmla="*/ 545 w 1017"/>
                <a:gd name="T77" fmla="*/ 598 h 1018"/>
                <a:gd name="T78" fmla="*/ 576 w 1017"/>
                <a:gd name="T79" fmla="*/ 577 h 1018"/>
                <a:gd name="T80" fmla="*/ 948 w 1017"/>
                <a:gd name="T81" fmla="*/ 905 h 1018"/>
                <a:gd name="T82" fmla="*/ 953 w 1017"/>
                <a:gd name="T83" fmla="*/ 923 h 1018"/>
                <a:gd name="T84" fmla="*/ 953 w 1017"/>
                <a:gd name="T85" fmla="*/ 820 h 1018"/>
                <a:gd name="T86" fmla="*/ 944 w 1017"/>
                <a:gd name="T87" fmla="*/ 118 h 1018"/>
                <a:gd name="T88" fmla="*/ 520 w 1017"/>
                <a:gd name="T89" fmla="*/ 539 h 1018"/>
                <a:gd name="T90" fmla="*/ 496 w 1017"/>
                <a:gd name="T91" fmla="*/ 539 h 1018"/>
                <a:gd name="T92" fmla="*/ 72 w 1017"/>
                <a:gd name="T93" fmla="*/ 118 h 1018"/>
                <a:gd name="T94" fmla="*/ 63 w 1017"/>
                <a:gd name="T95" fmla="*/ 95 h 1018"/>
                <a:gd name="T96" fmla="*/ 68 w 1017"/>
                <a:gd name="T97" fmla="*/ 78 h 1018"/>
                <a:gd name="T98" fmla="*/ 82 w 1017"/>
                <a:gd name="T99" fmla="*/ 66 h 1018"/>
                <a:gd name="T100" fmla="*/ 921 w 1017"/>
                <a:gd name="T101" fmla="*/ 64 h 1018"/>
                <a:gd name="T102" fmla="*/ 944 w 1017"/>
                <a:gd name="T103" fmla="*/ 73 h 1018"/>
                <a:gd name="T104" fmla="*/ 952 w 1017"/>
                <a:gd name="T105" fmla="*/ 90 h 1018"/>
                <a:gd name="T106" fmla="*/ 951 w 1017"/>
                <a:gd name="T107" fmla="*/ 10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7" h="1018">
                  <a:moveTo>
                    <a:pt x="989" y="29"/>
                  </a:moveTo>
                  <a:lnTo>
                    <a:pt x="989" y="29"/>
                  </a:lnTo>
                  <a:lnTo>
                    <a:pt x="982" y="22"/>
                  </a:lnTo>
                  <a:lnTo>
                    <a:pt x="975" y="16"/>
                  </a:lnTo>
                  <a:lnTo>
                    <a:pt x="966" y="12"/>
                  </a:lnTo>
                  <a:lnTo>
                    <a:pt x="958" y="7"/>
                  </a:lnTo>
                  <a:lnTo>
                    <a:pt x="949" y="4"/>
                  </a:lnTo>
                  <a:lnTo>
                    <a:pt x="941" y="2"/>
                  </a:lnTo>
                  <a:lnTo>
                    <a:pt x="931" y="1"/>
                  </a:lnTo>
                  <a:lnTo>
                    <a:pt x="921" y="0"/>
                  </a:lnTo>
                  <a:lnTo>
                    <a:pt x="95" y="0"/>
                  </a:lnTo>
                  <a:lnTo>
                    <a:pt x="95" y="0"/>
                  </a:lnTo>
                  <a:lnTo>
                    <a:pt x="85" y="1"/>
                  </a:lnTo>
                  <a:lnTo>
                    <a:pt x="76" y="2"/>
                  </a:lnTo>
                  <a:lnTo>
                    <a:pt x="67" y="4"/>
                  </a:lnTo>
                  <a:lnTo>
                    <a:pt x="58" y="7"/>
                  </a:lnTo>
                  <a:lnTo>
                    <a:pt x="50" y="12"/>
                  </a:lnTo>
                  <a:lnTo>
                    <a:pt x="41" y="16"/>
                  </a:lnTo>
                  <a:lnTo>
                    <a:pt x="34" y="22"/>
                  </a:lnTo>
                  <a:lnTo>
                    <a:pt x="28" y="29"/>
                  </a:lnTo>
                  <a:lnTo>
                    <a:pt x="28" y="29"/>
                  </a:lnTo>
                  <a:lnTo>
                    <a:pt x="21" y="35"/>
                  </a:lnTo>
                  <a:lnTo>
                    <a:pt x="15" y="43"/>
                  </a:lnTo>
                  <a:lnTo>
                    <a:pt x="10" y="51"/>
                  </a:lnTo>
                  <a:lnTo>
                    <a:pt x="6" y="59"/>
                  </a:lnTo>
                  <a:lnTo>
                    <a:pt x="3" y="69"/>
                  </a:lnTo>
                  <a:lnTo>
                    <a:pt x="1" y="77"/>
                  </a:lnTo>
                  <a:lnTo>
                    <a:pt x="0" y="87"/>
                  </a:lnTo>
                  <a:lnTo>
                    <a:pt x="0" y="95"/>
                  </a:lnTo>
                  <a:lnTo>
                    <a:pt x="0" y="923"/>
                  </a:lnTo>
                  <a:lnTo>
                    <a:pt x="0" y="923"/>
                  </a:lnTo>
                  <a:lnTo>
                    <a:pt x="0" y="932"/>
                  </a:lnTo>
                  <a:lnTo>
                    <a:pt x="1" y="942"/>
                  </a:lnTo>
                  <a:lnTo>
                    <a:pt x="1" y="942"/>
                  </a:lnTo>
                  <a:lnTo>
                    <a:pt x="2" y="945"/>
                  </a:lnTo>
                  <a:lnTo>
                    <a:pt x="2" y="945"/>
                  </a:lnTo>
                  <a:lnTo>
                    <a:pt x="4" y="953"/>
                  </a:lnTo>
                  <a:lnTo>
                    <a:pt x="7" y="960"/>
                  </a:lnTo>
                  <a:lnTo>
                    <a:pt x="7" y="960"/>
                  </a:lnTo>
                  <a:lnTo>
                    <a:pt x="7" y="961"/>
                  </a:lnTo>
                  <a:lnTo>
                    <a:pt x="7" y="961"/>
                  </a:lnTo>
                  <a:lnTo>
                    <a:pt x="11" y="969"/>
                  </a:lnTo>
                  <a:lnTo>
                    <a:pt x="16" y="976"/>
                  </a:lnTo>
                  <a:lnTo>
                    <a:pt x="21" y="984"/>
                  </a:lnTo>
                  <a:lnTo>
                    <a:pt x="28" y="990"/>
                  </a:lnTo>
                  <a:lnTo>
                    <a:pt x="28" y="990"/>
                  </a:lnTo>
                  <a:lnTo>
                    <a:pt x="34" y="996"/>
                  </a:lnTo>
                  <a:lnTo>
                    <a:pt x="40" y="1001"/>
                  </a:lnTo>
                  <a:lnTo>
                    <a:pt x="40" y="1001"/>
                  </a:lnTo>
                  <a:lnTo>
                    <a:pt x="41" y="1002"/>
                  </a:lnTo>
                  <a:lnTo>
                    <a:pt x="41" y="1002"/>
                  </a:lnTo>
                  <a:lnTo>
                    <a:pt x="48" y="1006"/>
                  </a:lnTo>
                  <a:lnTo>
                    <a:pt x="55" y="1010"/>
                  </a:lnTo>
                  <a:lnTo>
                    <a:pt x="55" y="1010"/>
                  </a:lnTo>
                  <a:lnTo>
                    <a:pt x="58" y="1011"/>
                  </a:lnTo>
                  <a:lnTo>
                    <a:pt x="58" y="1011"/>
                  </a:lnTo>
                  <a:lnTo>
                    <a:pt x="65" y="1013"/>
                  </a:lnTo>
                  <a:lnTo>
                    <a:pt x="72" y="1015"/>
                  </a:lnTo>
                  <a:lnTo>
                    <a:pt x="72" y="1015"/>
                  </a:lnTo>
                  <a:lnTo>
                    <a:pt x="76" y="1016"/>
                  </a:lnTo>
                  <a:lnTo>
                    <a:pt x="76" y="1016"/>
                  </a:lnTo>
                  <a:lnTo>
                    <a:pt x="85" y="1018"/>
                  </a:lnTo>
                  <a:lnTo>
                    <a:pt x="95" y="1018"/>
                  </a:lnTo>
                  <a:lnTo>
                    <a:pt x="921" y="1018"/>
                  </a:lnTo>
                  <a:lnTo>
                    <a:pt x="921" y="1018"/>
                  </a:lnTo>
                  <a:lnTo>
                    <a:pt x="931" y="1018"/>
                  </a:lnTo>
                  <a:lnTo>
                    <a:pt x="941" y="1016"/>
                  </a:lnTo>
                  <a:lnTo>
                    <a:pt x="941" y="1016"/>
                  </a:lnTo>
                  <a:lnTo>
                    <a:pt x="945" y="1015"/>
                  </a:lnTo>
                  <a:lnTo>
                    <a:pt x="945" y="1015"/>
                  </a:lnTo>
                  <a:lnTo>
                    <a:pt x="951" y="1013"/>
                  </a:lnTo>
                  <a:lnTo>
                    <a:pt x="959" y="1011"/>
                  </a:lnTo>
                  <a:lnTo>
                    <a:pt x="959" y="1011"/>
                  </a:lnTo>
                  <a:lnTo>
                    <a:pt x="961" y="1010"/>
                  </a:lnTo>
                  <a:lnTo>
                    <a:pt x="961" y="1010"/>
                  </a:lnTo>
                  <a:lnTo>
                    <a:pt x="969" y="1006"/>
                  </a:lnTo>
                  <a:lnTo>
                    <a:pt x="975" y="1002"/>
                  </a:lnTo>
                  <a:lnTo>
                    <a:pt x="975" y="1002"/>
                  </a:lnTo>
                  <a:lnTo>
                    <a:pt x="976" y="1001"/>
                  </a:lnTo>
                  <a:lnTo>
                    <a:pt x="976" y="1001"/>
                  </a:lnTo>
                  <a:lnTo>
                    <a:pt x="982" y="996"/>
                  </a:lnTo>
                  <a:lnTo>
                    <a:pt x="989" y="990"/>
                  </a:lnTo>
                  <a:lnTo>
                    <a:pt x="989" y="990"/>
                  </a:lnTo>
                  <a:lnTo>
                    <a:pt x="995" y="984"/>
                  </a:lnTo>
                  <a:lnTo>
                    <a:pt x="1001" y="976"/>
                  </a:lnTo>
                  <a:lnTo>
                    <a:pt x="1005" y="969"/>
                  </a:lnTo>
                  <a:lnTo>
                    <a:pt x="1008" y="961"/>
                  </a:lnTo>
                  <a:lnTo>
                    <a:pt x="1008" y="961"/>
                  </a:lnTo>
                  <a:lnTo>
                    <a:pt x="1009" y="960"/>
                  </a:lnTo>
                  <a:lnTo>
                    <a:pt x="1009" y="960"/>
                  </a:lnTo>
                  <a:lnTo>
                    <a:pt x="1013" y="953"/>
                  </a:lnTo>
                  <a:lnTo>
                    <a:pt x="1014" y="945"/>
                  </a:lnTo>
                  <a:lnTo>
                    <a:pt x="1014" y="945"/>
                  </a:lnTo>
                  <a:lnTo>
                    <a:pt x="1015" y="942"/>
                  </a:lnTo>
                  <a:lnTo>
                    <a:pt x="1015" y="942"/>
                  </a:lnTo>
                  <a:lnTo>
                    <a:pt x="1017" y="932"/>
                  </a:lnTo>
                  <a:lnTo>
                    <a:pt x="1017" y="923"/>
                  </a:lnTo>
                  <a:lnTo>
                    <a:pt x="1017" y="95"/>
                  </a:lnTo>
                  <a:lnTo>
                    <a:pt x="1017" y="95"/>
                  </a:lnTo>
                  <a:lnTo>
                    <a:pt x="1017" y="87"/>
                  </a:lnTo>
                  <a:lnTo>
                    <a:pt x="1015" y="77"/>
                  </a:lnTo>
                  <a:lnTo>
                    <a:pt x="1013" y="69"/>
                  </a:lnTo>
                  <a:lnTo>
                    <a:pt x="1009" y="59"/>
                  </a:lnTo>
                  <a:lnTo>
                    <a:pt x="1006" y="51"/>
                  </a:lnTo>
                  <a:lnTo>
                    <a:pt x="1001" y="43"/>
                  </a:lnTo>
                  <a:lnTo>
                    <a:pt x="995" y="35"/>
                  </a:lnTo>
                  <a:lnTo>
                    <a:pt x="989" y="29"/>
                  </a:lnTo>
                  <a:lnTo>
                    <a:pt x="989" y="29"/>
                  </a:lnTo>
                  <a:close/>
                  <a:moveTo>
                    <a:pt x="63" y="199"/>
                  </a:moveTo>
                  <a:lnTo>
                    <a:pt x="373" y="510"/>
                  </a:lnTo>
                  <a:lnTo>
                    <a:pt x="63" y="820"/>
                  </a:lnTo>
                  <a:lnTo>
                    <a:pt x="63" y="199"/>
                  </a:lnTo>
                  <a:close/>
                  <a:moveTo>
                    <a:pt x="951" y="935"/>
                  </a:moveTo>
                  <a:lnTo>
                    <a:pt x="951" y="935"/>
                  </a:lnTo>
                  <a:lnTo>
                    <a:pt x="948" y="941"/>
                  </a:lnTo>
                  <a:lnTo>
                    <a:pt x="944" y="945"/>
                  </a:lnTo>
                  <a:lnTo>
                    <a:pt x="944" y="945"/>
                  </a:lnTo>
                  <a:lnTo>
                    <a:pt x="940" y="949"/>
                  </a:lnTo>
                  <a:lnTo>
                    <a:pt x="934" y="952"/>
                  </a:lnTo>
                  <a:lnTo>
                    <a:pt x="934" y="952"/>
                  </a:lnTo>
                  <a:lnTo>
                    <a:pt x="928" y="954"/>
                  </a:lnTo>
                  <a:lnTo>
                    <a:pt x="921" y="955"/>
                  </a:lnTo>
                  <a:lnTo>
                    <a:pt x="95" y="955"/>
                  </a:lnTo>
                  <a:lnTo>
                    <a:pt x="95" y="955"/>
                  </a:lnTo>
                  <a:lnTo>
                    <a:pt x="89" y="954"/>
                  </a:lnTo>
                  <a:lnTo>
                    <a:pt x="82" y="952"/>
                  </a:lnTo>
                  <a:lnTo>
                    <a:pt x="82" y="952"/>
                  </a:lnTo>
                  <a:lnTo>
                    <a:pt x="77" y="949"/>
                  </a:lnTo>
                  <a:lnTo>
                    <a:pt x="73" y="945"/>
                  </a:lnTo>
                  <a:lnTo>
                    <a:pt x="73" y="945"/>
                  </a:lnTo>
                  <a:lnTo>
                    <a:pt x="68" y="941"/>
                  </a:lnTo>
                  <a:lnTo>
                    <a:pt x="65" y="935"/>
                  </a:lnTo>
                  <a:lnTo>
                    <a:pt x="65" y="935"/>
                  </a:lnTo>
                  <a:lnTo>
                    <a:pt x="63" y="929"/>
                  </a:lnTo>
                  <a:lnTo>
                    <a:pt x="63" y="923"/>
                  </a:lnTo>
                  <a:lnTo>
                    <a:pt x="63" y="923"/>
                  </a:lnTo>
                  <a:lnTo>
                    <a:pt x="63" y="916"/>
                  </a:lnTo>
                  <a:lnTo>
                    <a:pt x="65" y="911"/>
                  </a:lnTo>
                  <a:lnTo>
                    <a:pt x="68" y="905"/>
                  </a:lnTo>
                  <a:lnTo>
                    <a:pt x="72" y="900"/>
                  </a:lnTo>
                  <a:lnTo>
                    <a:pt x="418" y="555"/>
                  </a:lnTo>
                  <a:lnTo>
                    <a:pt x="441" y="577"/>
                  </a:lnTo>
                  <a:lnTo>
                    <a:pt x="441" y="577"/>
                  </a:lnTo>
                  <a:lnTo>
                    <a:pt x="448" y="584"/>
                  </a:lnTo>
                  <a:lnTo>
                    <a:pt x="456" y="589"/>
                  </a:lnTo>
                  <a:lnTo>
                    <a:pt x="463" y="593"/>
                  </a:lnTo>
                  <a:lnTo>
                    <a:pt x="472" y="598"/>
                  </a:lnTo>
                  <a:lnTo>
                    <a:pt x="480" y="601"/>
                  </a:lnTo>
                  <a:lnTo>
                    <a:pt x="489" y="603"/>
                  </a:lnTo>
                  <a:lnTo>
                    <a:pt x="499" y="604"/>
                  </a:lnTo>
                  <a:lnTo>
                    <a:pt x="508" y="605"/>
                  </a:lnTo>
                  <a:lnTo>
                    <a:pt x="508" y="605"/>
                  </a:lnTo>
                  <a:lnTo>
                    <a:pt x="518" y="604"/>
                  </a:lnTo>
                  <a:lnTo>
                    <a:pt x="526" y="603"/>
                  </a:lnTo>
                  <a:lnTo>
                    <a:pt x="536" y="601"/>
                  </a:lnTo>
                  <a:lnTo>
                    <a:pt x="545" y="598"/>
                  </a:lnTo>
                  <a:lnTo>
                    <a:pt x="553" y="593"/>
                  </a:lnTo>
                  <a:lnTo>
                    <a:pt x="561" y="589"/>
                  </a:lnTo>
                  <a:lnTo>
                    <a:pt x="568" y="584"/>
                  </a:lnTo>
                  <a:lnTo>
                    <a:pt x="576" y="577"/>
                  </a:lnTo>
                  <a:lnTo>
                    <a:pt x="598" y="555"/>
                  </a:lnTo>
                  <a:lnTo>
                    <a:pt x="944" y="900"/>
                  </a:lnTo>
                  <a:lnTo>
                    <a:pt x="944" y="900"/>
                  </a:lnTo>
                  <a:lnTo>
                    <a:pt x="948" y="905"/>
                  </a:lnTo>
                  <a:lnTo>
                    <a:pt x="951" y="911"/>
                  </a:lnTo>
                  <a:lnTo>
                    <a:pt x="952" y="916"/>
                  </a:lnTo>
                  <a:lnTo>
                    <a:pt x="953" y="923"/>
                  </a:lnTo>
                  <a:lnTo>
                    <a:pt x="953" y="923"/>
                  </a:lnTo>
                  <a:lnTo>
                    <a:pt x="952" y="929"/>
                  </a:lnTo>
                  <a:lnTo>
                    <a:pt x="951" y="935"/>
                  </a:lnTo>
                  <a:lnTo>
                    <a:pt x="951" y="935"/>
                  </a:lnTo>
                  <a:close/>
                  <a:moveTo>
                    <a:pt x="953" y="820"/>
                  </a:moveTo>
                  <a:lnTo>
                    <a:pt x="643" y="510"/>
                  </a:lnTo>
                  <a:lnTo>
                    <a:pt x="953" y="198"/>
                  </a:lnTo>
                  <a:lnTo>
                    <a:pt x="953" y="820"/>
                  </a:lnTo>
                  <a:close/>
                  <a:moveTo>
                    <a:pt x="944" y="118"/>
                  </a:moveTo>
                  <a:lnTo>
                    <a:pt x="531" y="532"/>
                  </a:lnTo>
                  <a:lnTo>
                    <a:pt x="531" y="532"/>
                  </a:lnTo>
                  <a:lnTo>
                    <a:pt x="525" y="535"/>
                  </a:lnTo>
                  <a:lnTo>
                    <a:pt x="520" y="539"/>
                  </a:lnTo>
                  <a:lnTo>
                    <a:pt x="515" y="541"/>
                  </a:lnTo>
                  <a:lnTo>
                    <a:pt x="508" y="541"/>
                  </a:lnTo>
                  <a:lnTo>
                    <a:pt x="502" y="541"/>
                  </a:lnTo>
                  <a:lnTo>
                    <a:pt x="496" y="539"/>
                  </a:lnTo>
                  <a:lnTo>
                    <a:pt x="490" y="535"/>
                  </a:lnTo>
                  <a:lnTo>
                    <a:pt x="486" y="532"/>
                  </a:lnTo>
                  <a:lnTo>
                    <a:pt x="72" y="118"/>
                  </a:lnTo>
                  <a:lnTo>
                    <a:pt x="72" y="118"/>
                  </a:lnTo>
                  <a:lnTo>
                    <a:pt x="68" y="114"/>
                  </a:lnTo>
                  <a:lnTo>
                    <a:pt x="65" y="108"/>
                  </a:lnTo>
                  <a:lnTo>
                    <a:pt x="63" y="102"/>
                  </a:lnTo>
                  <a:lnTo>
                    <a:pt x="63" y="95"/>
                  </a:lnTo>
                  <a:lnTo>
                    <a:pt x="63" y="95"/>
                  </a:lnTo>
                  <a:lnTo>
                    <a:pt x="63" y="90"/>
                  </a:lnTo>
                  <a:lnTo>
                    <a:pt x="65" y="84"/>
                  </a:lnTo>
                  <a:lnTo>
                    <a:pt x="68" y="78"/>
                  </a:lnTo>
                  <a:lnTo>
                    <a:pt x="73" y="73"/>
                  </a:lnTo>
                  <a:lnTo>
                    <a:pt x="73" y="73"/>
                  </a:lnTo>
                  <a:lnTo>
                    <a:pt x="77" y="70"/>
                  </a:lnTo>
                  <a:lnTo>
                    <a:pt x="82" y="66"/>
                  </a:lnTo>
                  <a:lnTo>
                    <a:pt x="89" y="64"/>
                  </a:lnTo>
                  <a:lnTo>
                    <a:pt x="95" y="64"/>
                  </a:lnTo>
                  <a:lnTo>
                    <a:pt x="921" y="64"/>
                  </a:lnTo>
                  <a:lnTo>
                    <a:pt x="921" y="64"/>
                  </a:lnTo>
                  <a:lnTo>
                    <a:pt x="928" y="64"/>
                  </a:lnTo>
                  <a:lnTo>
                    <a:pt x="934" y="66"/>
                  </a:lnTo>
                  <a:lnTo>
                    <a:pt x="940" y="70"/>
                  </a:lnTo>
                  <a:lnTo>
                    <a:pt x="944" y="73"/>
                  </a:lnTo>
                  <a:lnTo>
                    <a:pt x="944" y="73"/>
                  </a:lnTo>
                  <a:lnTo>
                    <a:pt x="948" y="78"/>
                  </a:lnTo>
                  <a:lnTo>
                    <a:pt x="951" y="84"/>
                  </a:lnTo>
                  <a:lnTo>
                    <a:pt x="952" y="90"/>
                  </a:lnTo>
                  <a:lnTo>
                    <a:pt x="953" y="95"/>
                  </a:lnTo>
                  <a:lnTo>
                    <a:pt x="953" y="95"/>
                  </a:lnTo>
                  <a:lnTo>
                    <a:pt x="952" y="102"/>
                  </a:lnTo>
                  <a:lnTo>
                    <a:pt x="951" y="108"/>
                  </a:lnTo>
                  <a:lnTo>
                    <a:pt x="948" y="114"/>
                  </a:lnTo>
                  <a:lnTo>
                    <a:pt x="944" y="118"/>
                  </a:lnTo>
                  <a:lnTo>
                    <a:pt x="944" y="11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4" name="Freeform 72"/>
            <p:cNvSpPr>
              <a:spLocks noEditPoints="1"/>
            </p:cNvSpPr>
            <p:nvPr/>
          </p:nvSpPr>
          <p:spPr bwMode="auto">
            <a:xfrm>
              <a:off x="1613815" y="3272580"/>
              <a:ext cx="292455" cy="292455"/>
            </a:xfrm>
            <a:custGeom>
              <a:avLst/>
              <a:gdLst>
                <a:gd name="T0" fmla="*/ 934 w 1018"/>
                <a:gd name="T1" fmla="*/ 31 h 1017"/>
                <a:gd name="T2" fmla="*/ 868 w 1018"/>
                <a:gd name="T3" fmla="*/ 3 h 1017"/>
                <a:gd name="T4" fmla="*/ 812 w 1018"/>
                <a:gd name="T5" fmla="*/ 0 h 1017"/>
                <a:gd name="T6" fmla="*/ 743 w 1018"/>
                <a:gd name="T7" fmla="*/ 22 h 1017"/>
                <a:gd name="T8" fmla="*/ 137 w 1018"/>
                <a:gd name="T9" fmla="*/ 613 h 1017"/>
                <a:gd name="T10" fmla="*/ 2 w 1018"/>
                <a:gd name="T11" fmla="*/ 974 h 1017"/>
                <a:gd name="T12" fmla="*/ 4 w 1018"/>
                <a:gd name="T13" fmla="*/ 1000 h 1017"/>
                <a:gd name="T14" fmla="*/ 19 w 1018"/>
                <a:gd name="T15" fmla="*/ 1015 h 1017"/>
                <a:gd name="T16" fmla="*/ 36 w 1018"/>
                <a:gd name="T17" fmla="*/ 1017 h 1017"/>
                <a:gd name="T18" fmla="*/ 365 w 1018"/>
                <a:gd name="T19" fmla="*/ 915 h 1017"/>
                <a:gd name="T20" fmla="*/ 975 w 1018"/>
                <a:gd name="T21" fmla="*/ 305 h 1017"/>
                <a:gd name="T22" fmla="*/ 1009 w 1018"/>
                <a:gd name="T23" fmla="*/ 242 h 1017"/>
                <a:gd name="T24" fmla="*/ 1018 w 1018"/>
                <a:gd name="T25" fmla="*/ 187 h 1017"/>
                <a:gd name="T26" fmla="*/ 1004 w 1018"/>
                <a:gd name="T27" fmla="*/ 115 h 1017"/>
                <a:gd name="T28" fmla="*/ 963 w 1018"/>
                <a:gd name="T29" fmla="*/ 55 h 1017"/>
                <a:gd name="T30" fmla="*/ 203 w 1018"/>
                <a:gd name="T31" fmla="*/ 900 h 1017"/>
                <a:gd name="T32" fmla="*/ 170 w 1018"/>
                <a:gd name="T33" fmla="*/ 847 h 1017"/>
                <a:gd name="T34" fmla="*/ 139 w 1018"/>
                <a:gd name="T35" fmla="*/ 823 h 1017"/>
                <a:gd name="T36" fmla="*/ 254 w 1018"/>
                <a:gd name="T37" fmla="*/ 731 h 1017"/>
                <a:gd name="T38" fmla="*/ 261 w 1018"/>
                <a:gd name="T39" fmla="*/ 749 h 1017"/>
                <a:gd name="T40" fmla="*/ 280 w 1018"/>
                <a:gd name="T41" fmla="*/ 762 h 1017"/>
                <a:gd name="T42" fmla="*/ 789 w 1018"/>
                <a:gd name="T43" fmla="*/ 403 h 1017"/>
                <a:gd name="T44" fmla="*/ 414 w 1018"/>
                <a:gd name="T45" fmla="*/ 731 h 1017"/>
                <a:gd name="T46" fmla="*/ 406 w 1018"/>
                <a:gd name="T47" fmla="*/ 712 h 1017"/>
                <a:gd name="T48" fmla="*/ 382 w 1018"/>
                <a:gd name="T49" fmla="*/ 700 h 1017"/>
                <a:gd name="T50" fmla="*/ 317 w 1018"/>
                <a:gd name="T51" fmla="*/ 629 h 1017"/>
                <a:gd name="T52" fmla="*/ 305 w 1018"/>
                <a:gd name="T53" fmla="*/ 610 h 1017"/>
                <a:gd name="T54" fmla="*/ 236 w 1018"/>
                <a:gd name="T55" fmla="*/ 604 h 1017"/>
                <a:gd name="T56" fmla="*/ 624 w 1018"/>
                <a:gd name="T57" fmla="*/ 220 h 1017"/>
                <a:gd name="T58" fmla="*/ 666 w 1018"/>
                <a:gd name="T59" fmla="*/ 198 h 1017"/>
                <a:gd name="T60" fmla="*/ 703 w 1018"/>
                <a:gd name="T61" fmla="*/ 192 h 1017"/>
                <a:gd name="T62" fmla="*/ 750 w 1018"/>
                <a:gd name="T63" fmla="*/ 202 h 1017"/>
                <a:gd name="T64" fmla="*/ 789 w 1018"/>
                <a:gd name="T65" fmla="*/ 229 h 1017"/>
                <a:gd name="T66" fmla="*/ 811 w 1018"/>
                <a:gd name="T67" fmla="*/ 258 h 1017"/>
                <a:gd name="T68" fmla="*/ 825 w 1018"/>
                <a:gd name="T69" fmla="*/ 304 h 1017"/>
                <a:gd name="T70" fmla="*/ 823 w 1018"/>
                <a:gd name="T71" fmla="*/ 340 h 1017"/>
                <a:gd name="T72" fmla="*/ 804 w 1018"/>
                <a:gd name="T73" fmla="*/ 384 h 1017"/>
                <a:gd name="T74" fmla="*/ 918 w 1018"/>
                <a:gd name="T75" fmla="*/ 274 h 1017"/>
                <a:gd name="T76" fmla="*/ 884 w 1018"/>
                <a:gd name="T77" fmla="*/ 271 h 1017"/>
                <a:gd name="T78" fmla="*/ 856 w 1018"/>
                <a:gd name="T79" fmla="*/ 209 h 1017"/>
                <a:gd name="T80" fmla="*/ 822 w 1018"/>
                <a:gd name="T81" fmla="*/ 172 h 1017"/>
                <a:gd name="T82" fmla="*/ 764 w 1018"/>
                <a:gd name="T83" fmla="*/ 139 h 1017"/>
                <a:gd name="T84" fmla="*/ 743 w 1018"/>
                <a:gd name="T85" fmla="*/ 100 h 1017"/>
                <a:gd name="T86" fmla="*/ 763 w 1018"/>
                <a:gd name="T87" fmla="*/ 84 h 1017"/>
                <a:gd name="T88" fmla="*/ 807 w 1018"/>
                <a:gd name="T89" fmla="*/ 66 h 1017"/>
                <a:gd name="T90" fmla="*/ 843 w 1018"/>
                <a:gd name="T91" fmla="*/ 64 h 1017"/>
                <a:gd name="T92" fmla="*/ 889 w 1018"/>
                <a:gd name="T93" fmla="*/ 78 h 1017"/>
                <a:gd name="T94" fmla="*/ 918 w 1018"/>
                <a:gd name="T95" fmla="*/ 100 h 1017"/>
                <a:gd name="T96" fmla="*/ 945 w 1018"/>
                <a:gd name="T97" fmla="*/ 140 h 1017"/>
                <a:gd name="T98" fmla="*/ 955 w 1018"/>
                <a:gd name="T99" fmla="*/ 187 h 1017"/>
                <a:gd name="T100" fmla="*/ 949 w 1018"/>
                <a:gd name="T101" fmla="*/ 222 h 1017"/>
                <a:gd name="T102" fmla="*/ 927 w 1018"/>
                <a:gd name="T103" fmla="*/ 265 h 1017"/>
                <a:gd name="T104" fmla="*/ 391 w 1018"/>
                <a:gd name="T105" fmla="*/ 582 h 1017"/>
                <a:gd name="T106" fmla="*/ 383 w 1018"/>
                <a:gd name="T107" fmla="*/ 598 h 1017"/>
                <a:gd name="T108" fmla="*/ 387 w 1018"/>
                <a:gd name="T109" fmla="*/ 621 h 1017"/>
                <a:gd name="T110" fmla="*/ 402 w 1018"/>
                <a:gd name="T111" fmla="*/ 633 h 1017"/>
                <a:gd name="T112" fmla="*/ 419 w 1018"/>
                <a:gd name="T113" fmla="*/ 635 h 1017"/>
                <a:gd name="T114" fmla="*/ 754 w 1018"/>
                <a:gd name="T115" fmla="*/ 308 h 1017"/>
                <a:gd name="T116" fmla="*/ 763 w 1018"/>
                <a:gd name="T117" fmla="*/ 292 h 1017"/>
                <a:gd name="T118" fmla="*/ 758 w 1018"/>
                <a:gd name="T119" fmla="*/ 269 h 1017"/>
                <a:gd name="T120" fmla="*/ 743 w 1018"/>
                <a:gd name="T121" fmla="*/ 257 h 1017"/>
                <a:gd name="T122" fmla="*/ 720 w 1018"/>
                <a:gd name="T123" fmla="*/ 25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8" h="1017">
                  <a:moveTo>
                    <a:pt x="963" y="55"/>
                  </a:moveTo>
                  <a:lnTo>
                    <a:pt x="963" y="55"/>
                  </a:lnTo>
                  <a:lnTo>
                    <a:pt x="949" y="42"/>
                  </a:lnTo>
                  <a:lnTo>
                    <a:pt x="934" y="31"/>
                  </a:lnTo>
                  <a:lnTo>
                    <a:pt x="919" y="22"/>
                  </a:lnTo>
                  <a:lnTo>
                    <a:pt x="902" y="14"/>
                  </a:lnTo>
                  <a:lnTo>
                    <a:pt x="885" y="8"/>
                  </a:lnTo>
                  <a:lnTo>
                    <a:pt x="868" y="3"/>
                  </a:lnTo>
                  <a:lnTo>
                    <a:pt x="850" y="0"/>
                  </a:lnTo>
                  <a:lnTo>
                    <a:pt x="831" y="0"/>
                  </a:lnTo>
                  <a:lnTo>
                    <a:pt x="831" y="0"/>
                  </a:lnTo>
                  <a:lnTo>
                    <a:pt x="812" y="0"/>
                  </a:lnTo>
                  <a:lnTo>
                    <a:pt x="794" y="3"/>
                  </a:lnTo>
                  <a:lnTo>
                    <a:pt x="777" y="8"/>
                  </a:lnTo>
                  <a:lnTo>
                    <a:pt x="759" y="14"/>
                  </a:lnTo>
                  <a:lnTo>
                    <a:pt x="743" y="22"/>
                  </a:lnTo>
                  <a:lnTo>
                    <a:pt x="727" y="31"/>
                  </a:lnTo>
                  <a:lnTo>
                    <a:pt x="712" y="42"/>
                  </a:lnTo>
                  <a:lnTo>
                    <a:pt x="699" y="55"/>
                  </a:lnTo>
                  <a:lnTo>
                    <a:pt x="137" y="613"/>
                  </a:lnTo>
                  <a:lnTo>
                    <a:pt x="137" y="613"/>
                  </a:lnTo>
                  <a:lnTo>
                    <a:pt x="133" y="618"/>
                  </a:lnTo>
                  <a:lnTo>
                    <a:pt x="130" y="625"/>
                  </a:lnTo>
                  <a:lnTo>
                    <a:pt x="2" y="974"/>
                  </a:lnTo>
                  <a:lnTo>
                    <a:pt x="2" y="974"/>
                  </a:lnTo>
                  <a:lnTo>
                    <a:pt x="0" y="983"/>
                  </a:lnTo>
                  <a:lnTo>
                    <a:pt x="1" y="993"/>
                  </a:lnTo>
                  <a:lnTo>
                    <a:pt x="4" y="1000"/>
                  </a:lnTo>
                  <a:lnTo>
                    <a:pt x="9" y="1008"/>
                  </a:lnTo>
                  <a:lnTo>
                    <a:pt x="9" y="1008"/>
                  </a:lnTo>
                  <a:lnTo>
                    <a:pt x="14" y="1012"/>
                  </a:lnTo>
                  <a:lnTo>
                    <a:pt x="19" y="1015"/>
                  </a:lnTo>
                  <a:lnTo>
                    <a:pt x="26" y="1017"/>
                  </a:lnTo>
                  <a:lnTo>
                    <a:pt x="32" y="1017"/>
                  </a:lnTo>
                  <a:lnTo>
                    <a:pt x="32" y="1017"/>
                  </a:lnTo>
                  <a:lnTo>
                    <a:pt x="36" y="1017"/>
                  </a:lnTo>
                  <a:lnTo>
                    <a:pt x="42" y="1016"/>
                  </a:lnTo>
                  <a:lnTo>
                    <a:pt x="358" y="919"/>
                  </a:lnTo>
                  <a:lnTo>
                    <a:pt x="358" y="919"/>
                  </a:lnTo>
                  <a:lnTo>
                    <a:pt x="365" y="915"/>
                  </a:lnTo>
                  <a:lnTo>
                    <a:pt x="371" y="911"/>
                  </a:lnTo>
                  <a:lnTo>
                    <a:pt x="963" y="319"/>
                  </a:lnTo>
                  <a:lnTo>
                    <a:pt x="963" y="319"/>
                  </a:lnTo>
                  <a:lnTo>
                    <a:pt x="975" y="305"/>
                  </a:lnTo>
                  <a:lnTo>
                    <a:pt x="987" y="290"/>
                  </a:lnTo>
                  <a:lnTo>
                    <a:pt x="995" y="275"/>
                  </a:lnTo>
                  <a:lnTo>
                    <a:pt x="1004" y="259"/>
                  </a:lnTo>
                  <a:lnTo>
                    <a:pt x="1009" y="242"/>
                  </a:lnTo>
                  <a:lnTo>
                    <a:pt x="1015" y="223"/>
                  </a:lnTo>
                  <a:lnTo>
                    <a:pt x="1017" y="205"/>
                  </a:lnTo>
                  <a:lnTo>
                    <a:pt x="1018" y="187"/>
                  </a:lnTo>
                  <a:lnTo>
                    <a:pt x="1018" y="187"/>
                  </a:lnTo>
                  <a:lnTo>
                    <a:pt x="1017" y="169"/>
                  </a:lnTo>
                  <a:lnTo>
                    <a:pt x="1015" y="150"/>
                  </a:lnTo>
                  <a:lnTo>
                    <a:pt x="1009" y="132"/>
                  </a:lnTo>
                  <a:lnTo>
                    <a:pt x="1004" y="115"/>
                  </a:lnTo>
                  <a:lnTo>
                    <a:pt x="995" y="99"/>
                  </a:lnTo>
                  <a:lnTo>
                    <a:pt x="987" y="83"/>
                  </a:lnTo>
                  <a:lnTo>
                    <a:pt x="975" y="68"/>
                  </a:lnTo>
                  <a:lnTo>
                    <a:pt x="963" y="55"/>
                  </a:lnTo>
                  <a:lnTo>
                    <a:pt x="963" y="55"/>
                  </a:lnTo>
                  <a:close/>
                  <a:moveTo>
                    <a:pt x="322" y="864"/>
                  </a:moveTo>
                  <a:lnTo>
                    <a:pt x="203" y="900"/>
                  </a:lnTo>
                  <a:lnTo>
                    <a:pt x="203" y="900"/>
                  </a:lnTo>
                  <a:lnTo>
                    <a:pt x="197" y="885"/>
                  </a:lnTo>
                  <a:lnTo>
                    <a:pt x="190" y="871"/>
                  </a:lnTo>
                  <a:lnTo>
                    <a:pt x="181" y="859"/>
                  </a:lnTo>
                  <a:lnTo>
                    <a:pt x="170" y="847"/>
                  </a:lnTo>
                  <a:lnTo>
                    <a:pt x="170" y="847"/>
                  </a:lnTo>
                  <a:lnTo>
                    <a:pt x="161" y="838"/>
                  </a:lnTo>
                  <a:lnTo>
                    <a:pt x="150" y="831"/>
                  </a:lnTo>
                  <a:lnTo>
                    <a:pt x="139" y="823"/>
                  </a:lnTo>
                  <a:lnTo>
                    <a:pt x="127" y="817"/>
                  </a:lnTo>
                  <a:lnTo>
                    <a:pt x="181" y="668"/>
                  </a:lnTo>
                  <a:lnTo>
                    <a:pt x="254" y="668"/>
                  </a:lnTo>
                  <a:lnTo>
                    <a:pt x="254" y="731"/>
                  </a:lnTo>
                  <a:lnTo>
                    <a:pt x="254" y="731"/>
                  </a:lnTo>
                  <a:lnTo>
                    <a:pt x="255" y="737"/>
                  </a:lnTo>
                  <a:lnTo>
                    <a:pt x="257" y="744"/>
                  </a:lnTo>
                  <a:lnTo>
                    <a:pt x="261" y="749"/>
                  </a:lnTo>
                  <a:lnTo>
                    <a:pt x="264" y="753"/>
                  </a:lnTo>
                  <a:lnTo>
                    <a:pt x="269" y="758"/>
                  </a:lnTo>
                  <a:lnTo>
                    <a:pt x="274" y="761"/>
                  </a:lnTo>
                  <a:lnTo>
                    <a:pt x="280" y="762"/>
                  </a:lnTo>
                  <a:lnTo>
                    <a:pt x="286" y="763"/>
                  </a:lnTo>
                  <a:lnTo>
                    <a:pt x="342" y="763"/>
                  </a:lnTo>
                  <a:lnTo>
                    <a:pt x="322" y="864"/>
                  </a:lnTo>
                  <a:close/>
                  <a:moveTo>
                    <a:pt x="789" y="403"/>
                  </a:moveTo>
                  <a:lnTo>
                    <a:pt x="402" y="790"/>
                  </a:lnTo>
                  <a:lnTo>
                    <a:pt x="413" y="738"/>
                  </a:lnTo>
                  <a:lnTo>
                    <a:pt x="413" y="738"/>
                  </a:lnTo>
                  <a:lnTo>
                    <a:pt x="414" y="731"/>
                  </a:lnTo>
                  <a:lnTo>
                    <a:pt x="413" y="723"/>
                  </a:lnTo>
                  <a:lnTo>
                    <a:pt x="411" y="717"/>
                  </a:lnTo>
                  <a:lnTo>
                    <a:pt x="406" y="712"/>
                  </a:lnTo>
                  <a:lnTo>
                    <a:pt x="406" y="712"/>
                  </a:lnTo>
                  <a:lnTo>
                    <a:pt x="401" y="706"/>
                  </a:lnTo>
                  <a:lnTo>
                    <a:pt x="396" y="703"/>
                  </a:lnTo>
                  <a:lnTo>
                    <a:pt x="389" y="700"/>
                  </a:lnTo>
                  <a:lnTo>
                    <a:pt x="382" y="700"/>
                  </a:lnTo>
                  <a:lnTo>
                    <a:pt x="318" y="700"/>
                  </a:lnTo>
                  <a:lnTo>
                    <a:pt x="318" y="635"/>
                  </a:lnTo>
                  <a:lnTo>
                    <a:pt x="318" y="635"/>
                  </a:lnTo>
                  <a:lnTo>
                    <a:pt x="317" y="629"/>
                  </a:lnTo>
                  <a:lnTo>
                    <a:pt x="315" y="624"/>
                  </a:lnTo>
                  <a:lnTo>
                    <a:pt x="313" y="618"/>
                  </a:lnTo>
                  <a:lnTo>
                    <a:pt x="309" y="614"/>
                  </a:lnTo>
                  <a:lnTo>
                    <a:pt x="305" y="610"/>
                  </a:lnTo>
                  <a:lnTo>
                    <a:pt x="299" y="606"/>
                  </a:lnTo>
                  <a:lnTo>
                    <a:pt x="293" y="604"/>
                  </a:lnTo>
                  <a:lnTo>
                    <a:pt x="286" y="604"/>
                  </a:lnTo>
                  <a:lnTo>
                    <a:pt x="236" y="604"/>
                  </a:lnTo>
                  <a:lnTo>
                    <a:pt x="615" y="228"/>
                  </a:lnTo>
                  <a:lnTo>
                    <a:pt x="615" y="229"/>
                  </a:lnTo>
                  <a:lnTo>
                    <a:pt x="615" y="229"/>
                  </a:lnTo>
                  <a:lnTo>
                    <a:pt x="624" y="220"/>
                  </a:lnTo>
                  <a:lnTo>
                    <a:pt x="634" y="213"/>
                  </a:lnTo>
                  <a:lnTo>
                    <a:pt x="644" y="206"/>
                  </a:lnTo>
                  <a:lnTo>
                    <a:pt x="655" y="202"/>
                  </a:lnTo>
                  <a:lnTo>
                    <a:pt x="666" y="198"/>
                  </a:lnTo>
                  <a:lnTo>
                    <a:pt x="678" y="194"/>
                  </a:lnTo>
                  <a:lnTo>
                    <a:pt x="690" y="193"/>
                  </a:lnTo>
                  <a:lnTo>
                    <a:pt x="703" y="192"/>
                  </a:lnTo>
                  <a:lnTo>
                    <a:pt x="703" y="192"/>
                  </a:lnTo>
                  <a:lnTo>
                    <a:pt x="714" y="193"/>
                  </a:lnTo>
                  <a:lnTo>
                    <a:pt x="726" y="194"/>
                  </a:lnTo>
                  <a:lnTo>
                    <a:pt x="738" y="198"/>
                  </a:lnTo>
                  <a:lnTo>
                    <a:pt x="750" y="202"/>
                  </a:lnTo>
                  <a:lnTo>
                    <a:pt x="761" y="206"/>
                  </a:lnTo>
                  <a:lnTo>
                    <a:pt x="770" y="213"/>
                  </a:lnTo>
                  <a:lnTo>
                    <a:pt x="780" y="220"/>
                  </a:lnTo>
                  <a:lnTo>
                    <a:pt x="789" y="229"/>
                  </a:lnTo>
                  <a:lnTo>
                    <a:pt x="789" y="229"/>
                  </a:lnTo>
                  <a:lnTo>
                    <a:pt x="798" y="237"/>
                  </a:lnTo>
                  <a:lnTo>
                    <a:pt x="804" y="247"/>
                  </a:lnTo>
                  <a:lnTo>
                    <a:pt x="811" y="258"/>
                  </a:lnTo>
                  <a:lnTo>
                    <a:pt x="816" y="269"/>
                  </a:lnTo>
                  <a:lnTo>
                    <a:pt x="821" y="279"/>
                  </a:lnTo>
                  <a:lnTo>
                    <a:pt x="823" y="291"/>
                  </a:lnTo>
                  <a:lnTo>
                    <a:pt x="825" y="304"/>
                  </a:lnTo>
                  <a:lnTo>
                    <a:pt x="826" y="316"/>
                  </a:lnTo>
                  <a:lnTo>
                    <a:pt x="826" y="316"/>
                  </a:lnTo>
                  <a:lnTo>
                    <a:pt x="825" y="328"/>
                  </a:lnTo>
                  <a:lnTo>
                    <a:pt x="823" y="340"/>
                  </a:lnTo>
                  <a:lnTo>
                    <a:pt x="821" y="351"/>
                  </a:lnTo>
                  <a:lnTo>
                    <a:pt x="816" y="363"/>
                  </a:lnTo>
                  <a:lnTo>
                    <a:pt x="811" y="374"/>
                  </a:lnTo>
                  <a:lnTo>
                    <a:pt x="804" y="384"/>
                  </a:lnTo>
                  <a:lnTo>
                    <a:pt x="798" y="394"/>
                  </a:lnTo>
                  <a:lnTo>
                    <a:pt x="789" y="403"/>
                  </a:lnTo>
                  <a:lnTo>
                    <a:pt x="789" y="403"/>
                  </a:lnTo>
                  <a:close/>
                  <a:moveTo>
                    <a:pt x="918" y="274"/>
                  </a:moveTo>
                  <a:lnTo>
                    <a:pt x="888" y="304"/>
                  </a:lnTo>
                  <a:lnTo>
                    <a:pt x="888" y="304"/>
                  </a:lnTo>
                  <a:lnTo>
                    <a:pt x="887" y="287"/>
                  </a:lnTo>
                  <a:lnTo>
                    <a:pt x="884" y="271"/>
                  </a:lnTo>
                  <a:lnTo>
                    <a:pt x="879" y="255"/>
                  </a:lnTo>
                  <a:lnTo>
                    <a:pt x="872" y="238"/>
                  </a:lnTo>
                  <a:lnTo>
                    <a:pt x="865" y="223"/>
                  </a:lnTo>
                  <a:lnTo>
                    <a:pt x="856" y="209"/>
                  </a:lnTo>
                  <a:lnTo>
                    <a:pt x="846" y="196"/>
                  </a:lnTo>
                  <a:lnTo>
                    <a:pt x="835" y="184"/>
                  </a:lnTo>
                  <a:lnTo>
                    <a:pt x="835" y="184"/>
                  </a:lnTo>
                  <a:lnTo>
                    <a:pt x="822" y="172"/>
                  </a:lnTo>
                  <a:lnTo>
                    <a:pt x="808" y="161"/>
                  </a:lnTo>
                  <a:lnTo>
                    <a:pt x="794" y="153"/>
                  </a:lnTo>
                  <a:lnTo>
                    <a:pt x="779" y="145"/>
                  </a:lnTo>
                  <a:lnTo>
                    <a:pt x="764" y="139"/>
                  </a:lnTo>
                  <a:lnTo>
                    <a:pt x="748" y="134"/>
                  </a:lnTo>
                  <a:lnTo>
                    <a:pt x="730" y="131"/>
                  </a:lnTo>
                  <a:lnTo>
                    <a:pt x="714" y="129"/>
                  </a:lnTo>
                  <a:lnTo>
                    <a:pt x="743" y="100"/>
                  </a:lnTo>
                  <a:lnTo>
                    <a:pt x="743" y="100"/>
                  </a:lnTo>
                  <a:lnTo>
                    <a:pt x="743" y="100"/>
                  </a:lnTo>
                  <a:lnTo>
                    <a:pt x="753" y="91"/>
                  </a:lnTo>
                  <a:lnTo>
                    <a:pt x="763" y="84"/>
                  </a:lnTo>
                  <a:lnTo>
                    <a:pt x="773" y="78"/>
                  </a:lnTo>
                  <a:lnTo>
                    <a:pt x="784" y="73"/>
                  </a:lnTo>
                  <a:lnTo>
                    <a:pt x="795" y="69"/>
                  </a:lnTo>
                  <a:lnTo>
                    <a:pt x="807" y="66"/>
                  </a:lnTo>
                  <a:lnTo>
                    <a:pt x="818" y="64"/>
                  </a:lnTo>
                  <a:lnTo>
                    <a:pt x="831" y="64"/>
                  </a:lnTo>
                  <a:lnTo>
                    <a:pt x="831" y="64"/>
                  </a:lnTo>
                  <a:lnTo>
                    <a:pt x="843" y="64"/>
                  </a:lnTo>
                  <a:lnTo>
                    <a:pt x="855" y="66"/>
                  </a:lnTo>
                  <a:lnTo>
                    <a:pt x="867" y="69"/>
                  </a:lnTo>
                  <a:lnTo>
                    <a:pt x="879" y="73"/>
                  </a:lnTo>
                  <a:lnTo>
                    <a:pt x="889" y="78"/>
                  </a:lnTo>
                  <a:lnTo>
                    <a:pt x="899" y="84"/>
                  </a:lnTo>
                  <a:lnTo>
                    <a:pt x="909" y="91"/>
                  </a:lnTo>
                  <a:lnTo>
                    <a:pt x="918" y="100"/>
                  </a:lnTo>
                  <a:lnTo>
                    <a:pt x="918" y="100"/>
                  </a:lnTo>
                  <a:lnTo>
                    <a:pt x="927" y="109"/>
                  </a:lnTo>
                  <a:lnTo>
                    <a:pt x="933" y="118"/>
                  </a:lnTo>
                  <a:lnTo>
                    <a:pt x="940" y="129"/>
                  </a:lnTo>
                  <a:lnTo>
                    <a:pt x="945" y="140"/>
                  </a:lnTo>
                  <a:lnTo>
                    <a:pt x="949" y="150"/>
                  </a:lnTo>
                  <a:lnTo>
                    <a:pt x="951" y="162"/>
                  </a:lnTo>
                  <a:lnTo>
                    <a:pt x="954" y="174"/>
                  </a:lnTo>
                  <a:lnTo>
                    <a:pt x="955" y="187"/>
                  </a:lnTo>
                  <a:lnTo>
                    <a:pt x="955" y="187"/>
                  </a:lnTo>
                  <a:lnTo>
                    <a:pt x="954" y="199"/>
                  </a:lnTo>
                  <a:lnTo>
                    <a:pt x="951" y="211"/>
                  </a:lnTo>
                  <a:lnTo>
                    <a:pt x="949" y="222"/>
                  </a:lnTo>
                  <a:lnTo>
                    <a:pt x="945" y="234"/>
                  </a:lnTo>
                  <a:lnTo>
                    <a:pt x="940" y="245"/>
                  </a:lnTo>
                  <a:lnTo>
                    <a:pt x="933" y="256"/>
                  </a:lnTo>
                  <a:lnTo>
                    <a:pt x="927" y="265"/>
                  </a:lnTo>
                  <a:lnTo>
                    <a:pt x="918" y="274"/>
                  </a:lnTo>
                  <a:lnTo>
                    <a:pt x="918" y="274"/>
                  </a:lnTo>
                  <a:close/>
                  <a:moveTo>
                    <a:pt x="709" y="263"/>
                  </a:moveTo>
                  <a:lnTo>
                    <a:pt x="391" y="582"/>
                  </a:lnTo>
                  <a:lnTo>
                    <a:pt x="391" y="582"/>
                  </a:lnTo>
                  <a:lnTo>
                    <a:pt x="387" y="587"/>
                  </a:lnTo>
                  <a:lnTo>
                    <a:pt x="384" y="593"/>
                  </a:lnTo>
                  <a:lnTo>
                    <a:pt x="383" y="598"/>
                  </a:lnTo>
                  <a:lnTo>
                    <a:pt x="382" y="604"/>
                  </a:lnTo>
                  <a:lnTo>
                    <a:pt x="383" y="610"/>
                  </a:lnTo>
                  <a:lnTo>
                    <a:pt x="384" y="616"/>
                  </a:lnTo>
                  <a:lnTo>
                    <a:pt x="387" y="621"/>
                  </a:lnTo>
                  <a:lnTo>
                    <a:pt x="391" y="627"/>
                  </a:lnTo>
                  <a:lnTo>
                    <a:pt x="391" y="627"/>
                  </a:lnTo>
                  <a:lnTo>
                    <a:pt x="396" y="631"/>
                  </a:lnTo>
                  <a:lnTo>
                    <a:pt x="402" y="633"/>
                  </a:lnTo>
                  <a:lnTo>
                    <a:pt x="408" y="635"/>
                  </a:lnTo>
                  <a:lnTo>
                    <a:pt x="414" y="635"/>
                  </a:lnTo>
                  <a:lnTo>
                    <a:pt x="414" y="635"/>
                  </a:lnTo>
                  <a:lnTo>
                    <a:pt x="419" y="635"/>
                  </a:lnTo>
                  <a:lnTo>
                    <a:pt x="426" y="633"/>
                  </a:lnTo>
                  <a:lnTo>
                    <a:pt x="431" y="631"/>
                  </a:lnTo>
                  <a:lnTo>
                    <a:pt x="436" y="627"/>
                  </a:lnTo>
                  <a:lnTo>
                    <a:pt x="754" y="308"/>
                  </a:lnTo>
                  <a:lnTo>
                    <a:pt x="754" y="308"/>
                  </a:lnTo>
                  <a:lnTo>
                    <a:pt x="758" y="304"/>
                  </a:lnTo>
                  <a:lnTo>
                    <a:pt x="762" y="299"/>
                  </a:lnTo>
                  <a:lnTo>
                    <a:pt x="763" y="292"/>
                  </a:lnTo>
                  <a:lnTo>
                    <a:pt x="764" y="286"/>
                  </a:lnTo>
                  <a:lnTo>
                    <a:pt x="763" y="280"/>
                  </a:lnTo>
                  <a:lnTo>
                    <a:pt x="762" y="274"/>
                  </a:lnTo>
                  <a:lnTo>
                    <a:pt x="758" y="269"/>
                  </a:lnTo>
                  <a:lnTo>
                    <a:pt x="754" y="263"/>
                  </a:lnTo>
                  <a:lnTo>
                    <a:pt x="754" y="263"/>
                  </a:lnTo>
                  <a:lnTo>
                    <a:pt x="749" y="260"/>
                  </a:lnTo>
                  <a:lnTo>
                    <a:pt x="743" y="257"/>
                  </a:lnTo>
                  <a:lnTo>
                    <a:pt x="738" y="255"/>
                  </a:lnTo>
                  <a:lnTo>
                    <a:pt x="732" y="255"/>
                  </a:lnTo>
                  <a:lnTo>
                    <a:pt x="725" y="255"/>
                  </a:lnTo>
                  <a:lnTo>
                    <a:pt x="720" y="257"/>
                  </a:lnTo>
                  <a:lnTo>
                    <a:pt x="714" y="260"/>
                  </a:lnTo>
                  <a:lnTo>
                    <a:pt x="709" y="263"/>
                  </a:lnTo>
                  <a:lnTo>
                    <a:pt x="709" y="263"/>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5" name="Freeform 73"/>
            <p:cNvSpPr>
              <a:spLocks noEditPoints="1"/>
            </p:cNvSpPr>
            <p:nvPr/>
          </p:nvSpPr>
          <p:spPr bwMode="auto">
            <a:xfrm>
              <a:off x="1613815" y="2689103"/>
              <a:ext cx="292455" cy="292455"/>
            </a:xfrm>
            <a:custGeom>
              <a:avLst/>
              <a:gdLst>
                <a:gd name="T0" fmla="*/ 201 w 1018"/>
                <a:gd name="T1" fmla="*/ 717 h 1018"/>
                <a:gd name="T2" fmla="*/ 161 w 1018"/>
                <a:gd name="T3" fmla="*/ 777 h 1018"/>
                <a:gd name="T4" fmla="*/ 170 w 1018"/>
                <a:gd name="T5" fmla="*/ 841 h 1018"/>
                <a:gd name="T6" fmla="*/ 226 w 1018"/>
                <a:gd name="T7" fmla="*/ 886 h 1018"/>
                <a:gd name="T8" fmla="*/ 292 w 1018"/>
                <a:gd name="T9" fmla="*/ 883 h 1018"/>
                <a:gd name="T10" fmla="*/ 342 w 1018"/>
                <a:gd name="T11" fmla="*/ 832 h 1018"/>
                <a:gd name="T12" fmla="*/ 345 w 1018"/>
                <a:gd name="T13" fmla="*/ 767 h 1018"/>
                <a:gd name="T14" fmla="*/ 300 w 1018"/>
                <a:gd name="T15" fmla="*/ 711 h 1018"/>
                <a:gd name="T16" fmla="*/ 254 w 1018"/>
                <a:gd name="T17" fmla="*/ 827 h 1018"/>
                <a:gd name="T18" fmla="*/ 223 w 1018"/>
                <a:gd name="T19" fmla="*/ 796 h 1018"/>
                <a:gd name="T20" fmla="*/ 249 w 1018"/>
                <a:gd name="T21" fmla="*/ 765 h 1018"/>
                <a:gd name="T22" fmla="*/ 284 w 1018"/>
                <a:gd name="T23" fmla="*/ 783 h 1018"/>
                <a:gd name="T24" fmla="*/ 272 w 1018"/>
                <a:gd name="T25" fmla="*/ 822 h 1018"/>
                <a:gd name="T26" fmla="*/ 330 w 1018"/>
                <a:gd name="T27" fmla="*/ 130 h 1018"/>
                <a:gd name="T28" fmla="*/ 168 w 1018"/>
                <a:gd name="T29" fmla="*/ 137 h 1018"/>
                <a:gd name="T30" fmla="*/ 127 w 1018"/>
                <a:gd name="T31" fmla="*/ 541 h 1018"/>
                <a:gd name="T32" fmla="*/ 179 w 1018"/>
                <a:gd name="T33" fmla="*/ 602 h 1018"/>
                <a:gd name="T34" fmla="*/ 341 w 1018"/>
                <a:gd name="T35" fmla="*/ 595 h 1018"/>
                <a:gd name="T36" fmla="*/ 382 w 1018"/>
                <a:gd name="T37" fmla="*/ 191 h 1018"/>
                <a:gd name="T38" fmla="*/ 204 w 1018"/>
                <a:gd name="T39" fmla="*/ 541 h 1018"/>
                <a:gd name="T40" fmla="*/ 286 w 1018"/>
                <a:gd name="T41" fmla="*/ 191 h 1018"/>
                <a:gd name="T42" fmla="*/ 735 w 1018"/>
                <a:gd name="T43" fmla="*/ 705 h 1018"/>
                <a:gd name="T44" fmla="*/ 680 w 1018"/>
                <a:gd name="T45" fmla="*/ 750 h 1018"/>
                <a:gd name="T46" fmla="*/ 670 w 1018"/>
                <a:gd name="T47" fmla="*/ 814 h 1018"/>
                <a:gd name="T48" fmla="*/ 710 w 1018"/>
                <a:gd name="T49" fmla="*/ 874 h 1018"/>
                <a:gd name="T50" fmla="*/ 773 w 1018"/>
                <a:gd name="T51" fmla="*/ 890 h 1018"/>
                <a:gd name="T52" fmla="*/ 837 w 1018"/>
                <a:gd name="T53" fmla="*/ 856 h 1018"/>
                <a:gd name="T54" fmla="*/ 859 w 1018"/>
                <a:gd name="T55" fmla="*/ 796 h 1018"/>
                <a:gd name="T56" fmla="*/ 831 w 1018"/>
                <a:gd name="T57" fmla="*/ 728 h 1018"/>
                <a:gd name="T58" fmla="*/ 764 w 1018"/>
                <a:gd name="T59" fmla="*/ 701 h 1018"/>
                <a:gd name="T60" fmla="*/ 737 w 1018"/>
                <a:gd name="T61" fmla="*/ 813 h 1018"/>
                <a:gd name="T62" fmla="*/ 741 w 1018"/>
                <a:gd name="T63" fmla="*/ 773 h 1018"/>
                <a:gd name="T64" fmla="*/ 781 w 1018"/>
                <a:gd name="T65" fmla="*/ 769 h 1018"/>
                <a:gd name="T66" fmla="*/ 793 w 1018"/>
                <a:gd name="T67" fmla="*/ 808 h 1018"/>
                <a:gd name="T68" fmla="*/ 955 w 1018"/>
                <a:gd name="T69" fmla="*/ 0 h 1018"/>
                <a:gd name="T70" fmla="*/ 520 w 1018"/>
                <a:gd name="T71" fmla="*/ 29 h 1018"/>
                <a:gd name="T72" fmla="*/ 504 w 1018"/>
                <a:gd name="T73" fmla="*/ 40 h 1018"/>
                <a:gd name="T74" fmla="*/ 64 w 1018"/>
                <a:gd name="T75" fmla="*/ 0 h 1018"/>
                <a:gd name="T76" fmla="*/ 5 w 1018"/>
                <a:gd name="T77" fmla="*/ 40 h 1018"/>
                <a:gd name="T78" fmla="*/ 5 w 1018"/>
                <a:gd name="T79" fmla="*/ 979 h 1018"/>
                <a:gd name="T80" fmla="*/ 445 w 1018"/>
                <a:gd name="T81" fmla="*/ 1018 h 1018"/>
                <a:gd name="T82" fmla="*/ 504 w 1018"/>
                <a:gd name="T83" fmla="*/ 979 h 1018"/>
                <a:gd name="T84" fmla="*/ 520 w 1018"/>
                <a:gd name="T85" fmla="*/ 990 h 1018"/>
                <a:gd name="T86" fmla="*/ 955 w 1018"/>
                <a:gd name="T87" fmla="*/ 1018 h 1018"/>
                <a:gd name="T88" fmla="*/ 1017 w 1018"/>
                <a:gd name="T89" fmla="*/ 968 h 1018"/>
                <a:gd name="T90" fmla="*/ 1007 w 1018"/>
                <a:gd name="T91" fmla="*/ 29 h 1018"/>
                <a:gd name="T92" fmla="*/ 64 w 1018"/>
                <a:gd name="T93" fmla="*/ 955 h 1018"/>
                <a:gd name="T94" fmla="*/ 955 w 1018"/>
                <a:gd name="T95" fmla="*/ 955 h 1018"/>
                <a:gd name="T96" fmla="*/ 699 w 1018"/>
                <a:gd name="T97" fmla="*/ 128 h 1018"/>
                <a:gd name="T98" fmla="*/ 641 w 1018"/>
                <a:gd name="T99" fmla="*/ 174 h 1018"/>
                <a:gd name="T100" fmla="*/ 641 w 1018"/>
                <a:gd name="T101" fmla="*/ 559 h 1018"/>
                <a:gd name="T102" fmla="*/ 827 w 1018"/>
                <a:gd name="T103" fmla="*/ 605 h 1018"/>
                <a:gd name="T104" fmla="*/ 885 w 1018"/>
                <a:gd name="T105" fmla="*/ 559 h 1018"/>
                <a:gd name="T106" fmla="*/ 885 w 1018"/>
                <a:gd name="T107" fmla="*/ 174 h 1018"/>
                <a:gd name="T108" fmla="*/ 713 w 1018"/>
                <a:gd name="T109" fmla="*/ 191 h 1018"/>
                <a:gd name="T110" fmla="*/ 827 w 1018"/>
                <a:gd name="T111" fmla="*/ 528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8" h="1018">
                  <a:moveTo>
                    <a:pt x="254" y="701"/>
                  </a:moveTo>
                  <a:lnTo>
                    <a:pt x="254" y="701"/>
                  </a:lnTo>
                  <a:lnTo>
                    <a:pt x="244" y="701"/>
                  </a:lnTo>
                  <a:lnTo>
                    <a:pt x="236" y="702"/>
                  </a:lnTo>
                  <a:lnTo>
                    <a:pt x="226" y="705"/>
                  </a:lnTo>
                  <a:lnTo>
                    <a:pt x="218" y="708"/>
                  </a:lnTo>
                  <a:lnTo>
                    <a:pt x="209" y="711"/>
                  </a:lnTo>
                  <a:lnTo>
                    <a:pt x="201" y="717"/>
                  </a:lnTo>
                  <a:lnTo>
                    <a:pt x="194" y="722"/>
                  </a:lnTo>
                  <a:lnTo>
                    <a:pt x="188" y="728"/>
                  </a:lnTo>
                  <a:lnTo>
                    <a:pt x="181" y="735"/>
                  </a:lnTo>
                  <a:lnTo>
                    <a:pt x="176" y="742"/>
                  </a:lnTo>
                  <a:lnTo>
                    <a:pt x="170" y="750"/>
                  </a:lnTo>
                  <a:lnTo>
                    <a:pt x="167" y="758"/>
                  </a:lnTo>
                  <a:lnTo>
                    <a:pt x="164" y="767"/>
                  </a:lnTo>
                  <a:lnTo>
                    <a:pt x="161" y="777"/>
                  </a:lnTo>
                  <a:lnTo>
                    <a:pt x="160" y="785"/>
                  </a:lnTo>
                  <a:lnTo>
                    <a:pt x="160" y="796"/>
                  </a:lnTo>
                  <a:lnTo>
                    <a:pt x="160" y="796"/>
                  </a:lnTo>
                  <a:lnTo>
                    <a:pt x="160" y="806"/>
                  </a:lnTo>
                  <a:lnTo>
                    <a:pt x="161" y="814"/>
                  </a:lnTo>
                  <a:lnTo>
                    <a:pt x="164" y="824"/>
                  </a:lnTo>
                  <a:lnTo>
                    <a:pt x="167" y="832"/>
                  </a:lnTo>
                  <a:lnTo>
                    <a:pt x="170" y="841"/>
                  </a:lnTo>
                  <a:lnTo>
                    <a:pt x="176" y="849"/>
                  </a:lnTo>
                  <a:lnTo>
                    <a:pt x="181" y="856"/>
                  </a:lnTo>
                  <a:lnTo>
                    <a:pt x="188" y="863"/>
                  </a:lnTo>
                  <a:lnTo>
                    <a:pt x="194" y="869"/>
                  </a:lnTo>
                  <a:lnTo>
                    <a:pt x="201" y="874"/>
                  </a:lnTo>
                  <a:lnTo>
                    <a:pt x="209" y="880"/>
                  </a:lnTo>
                  <a:lnTo>
                    <a:pt x="218" y="883"/>
                  </a:lnTo>
                  <a:lnTo>
                    <a:pt x="226" y="886"/>
                  </a:lnTo>
                  <a:lnTo>
                    <a:pt x="236" y="889"/>
                  </a:lnTo>
                  <a:lnTo>
                    <a:pt x="244" y="890"/>
                  </a:lnTo>
                  <a:lnTo>
                    <a:pt x="254" y="890"/>
                  </a:lnTo>
                  <a:lnTo>
                    <a:pt x="254" y="890"/>
                  </a:lnTo>
                  <a:lnTo>
                    <a:pt x="265" y="890"/>
                  </a:lnTo>
                  <a:lnTo>
                    <a:pt x="273" y="889"/>
                  </a:lnTo>
                  <a:lnTo>
                    <a:pt x="283" y="886"/>
                  </a:lnTo>
                  <a:lnTo>
                    <a:pt x="292" y="883"/>
                  </a:lnTo>
                  <a:lnTo>
                    <a:pt x="300" y="880"/>
                  </a:lnTo>
                  <a:lnTo>
                    <a:pt x="308" y="874"/>
                  </a:lnTo>
                  <a:lnTo>
                    <a:pt x="315" y="869"/>
                  </a:lnTo>
                  <a:lnTo>
                    <a:pt x="322" y="863"/>
                  </a:lnTo>
                  <a:lnTo>
                    <a:pt x="328" y="856"/>
                  </a:lnTo>
                  <a:lnTo>
                    <a:pt x="333" y="849"/>
                  </a:lnTo>
                  <a:lnTo>
                    <a:pt x="339" y="841"/>
                  </a:lnTo>
                  <a:lnTo>
                    <a:pt x="342" y="832"/>
                  </a:lnTo>
                  <a:lnTo>
                    <a:pt x="345" y="824"/>
                  </a:lnTo>
                  <a:lnTo>
                    <a:pt x="348" y="814"/>
                  </a:lnTo>
                  <a:lnTo>
                    <a:pt x="350" y="806"/>
                  </a:lnTo>
                  <a:lnTo>
                    <a:pt x="350" y="796"/>
                  </a:lnTo>
                  <a:lnTo>
                    <a:pt x="350" y="796"/>
                  </a:lnTo>
                  <a:lnTo>
                    <a:pt x="350" y="785"/>
                  </a:lnTo>
                  <a:lnTo>
                    <a:pt x="348" y="777"/>
                  </a:lnTo>
                  <a:lnTo>
                    <a:pt x="345" y="767"/>
                  </a:lnTo>
                  <a:lnTo>
                    <a:pt x="342" y="758"/>
                  </a:lnTo>
                  <a:lnTo>
                    <a:pt x="339" y="750"/>
                  </a:lnTo>
                  <a:lnTo>
                    <a:pt x="333" y="742"/>
                  </a:lnTo>
                  <a:lnTo>
                    <a:pt x="328" y="735"/>
                  </a:lnTo>
                  <a:lnTo>
                    <a:pt x="322" y="728"/>
                  </a:lnTo>
                  <a:lnTo>
                    <a:pt x="315" y="722"/>
                  </a:lnTo>
                  <a:lnTo>
                    <a:pt x="308" y="717"/>
                  </a:lnTo>
                  <a:lnTo>
                    <a:pt x="300" y="711"/>
                  </a:lnTo>
                  <a:lnTo>
                    <a:pt x="292" y="708"/>
                  </a:lnTo>
                  <a:lnTo>
                    <a:pt x="283" y="705"/>
                  </a:lnTo>
                  <a:lnTo>
                    <a:pt x="273" y="702"/>
                  </a:lnTo>
                  <a:lnTo>
                    <a:pt x="265" y="701"/>
                  </a:lnTo>
                  <a:lnTo>
                    <a:pt x="254" y="701"/>
                  </a:lnTo>
                  <a:lnTo>
                    <a:pt x="254" y="701"/>
                  </a:lnTo>
                  <a:close/>
                  <a:moveTo>
                    <a:pt x="254" y="827"/>
                  </a:moveTo>
                  <a:lnTo>
                    <a:pt x="254" y="827"/>
                  </a:lnTo>
                  <a:lnTo>
                    <a:pt x="249" y="827"/>
                  </a:lnTo>
                  <a:lnTo>
                    <a:pt x="242" y="825"/>
                  </a:lnTo>
                  <a:lnTo>
                    <a:pt x="237" y="822"/>
                  </a:lnTo>
                  <a:lnTo>
                    <a:pt x="233" y="819"/>
                  </a:lnTo>
                  <a:lnTo>
                    <a:pt x="228" y="813"/>
                  </a:lnTo>
                  <a:lnTo>
                    <a:pt x="225" y="808"/>
                  </a:lnTo>
                  <a:lnTo>
                    <a:pt x="223" y="802"/>
                  </a:lnTo>
                  <a:lnTo>
                    <a:pt x="223" y="796"/>
                  </a:lnTo>
                  <a:lnTo>
                    <a:pt x="223" y="796"/>
                  </a:lnTo>
                  <a:lnTo>
                    <a:pt x="223" y="790"/>
                  </a:lnTo>
                  <a:lnTo>
                    <a:pt x="225" y="783"/>
                  </a:lnTo>
                  <a:lnTo>
                    <a:pt x="228" y="778"/>
                  </a:lnTo>
                  <a:lnTo>
                    <a:pt x="233" y="773"/>
                  </a:lnTo>
                  <a:lnTo>
                    <a:pt x="237" y="769"/>
                  </a:lnTo>
                  <a:lnTo>
                    <a:pt x="242" y="766"/>
                  </a:lnTo>
                  <a:lnTo>
                    <a:pt x="249" y="765"/>
                  </a:lnTo>
                  <a:lnTo>
                    <a:pt x="254" y="764"/>
                  </a:lnTo>
                  <a:lnTo>
                    <a:pt x="254" y="764"/>
                  </a:lnTo>
                  <a:lnTo>
                    <a:pt x="261" y="765"/>
                  </a:lnTo>
                  <a:lnTo>
                    <a:pt x="267" y="766"/>
                  </a:lnTo>
                  <a:lnTo>
                    <a:pt x="272" y="769"/>
                  </a:lnTo>
                  <a:lnTo>
                    <a:pt x="277" y="773"/>
                  </a:lnTo>
                  <a:lnTo>
                    <a:pt x="281" y="778"/>
                  </a:lnTo>
                  <a:lnTo>
                    <a:pt x="284" y="783"/>
                  </a:lnTo>
                  <a:lnTo>
                    <a:pt x="286" y="790"/>
                  </a:lnTo>
                  <a:lnTo>
                    <a:pt x="286" y="796"/>
                  </a:lnTo>
                  <a:lnTo>
                    <a:pt x="286" y="796"/>
                  </a:lnTo>
                  <a:lnTo>
                    <a:pt x="286" y="802"/>
                  </a:lnTo>
                  <a:lnTo>
                    <a:pt x="284" y="808"/>
                  </a:lnTo>
                  <a:lnTo>
                    <a:pt x="281" y="813"/>
                  </a:lnTo>
                  <a:lnTo>
                    <a:pt x="277" y="819"/>
                  </a:lnTo>
                  <a:lnTo>
                    <a:pt x="272" y="822"/>
                  </a:lnTo>
                  <a:lnTo>
                    <a:pt x="267" y="825"/>
                  </a:lnTo>
                  <a:lnTo>
                    <a:pt x="261" y="827"/>
                  </a:lnTo>
                  <a:lnTo>
                    <a:pt x="254" y="827"/>
                  </a:lnTo>
                  <a:lnTo>
                    <a:pt x="254" y="827"/>
                  </a:lnTo>
                  <a:close/>
                  <a:moveTo>
                    <a:pt x="341" y="137"/>
                  </a:moveTo>
                  <a:lnTo>
                    <a:pt x="341" y="137"/>
                  </a:lnTo>
                  <a:lnTo>
                    <a:pt x="336" y="133"/>
                  </a:lnTo>
                  <a:lnTo>
                    <a:pt x="330" y="130"/>
                  </a:lnTo>
                  <a:lnTo>
                    <a:pt x="325" y="129"/>
                  </a:lnTo>
                  <a:lnTo>
                    <a:pt x="318" y="128"/>
                  </a:lnTo>
                  <a:lnTo>
                    <a:pt x="191" y="128"/>
                  </a:lnTo>
                  <a:lnTo>
                    <a:pt x="191" y="128"/>
                  </a:lnTo>
                  <a:lnTo>
                    <a:pt x="184" y="129"/>
                  </a:lnTo>
                  <a:lnTo>
                    <a:pt x="179" y="130"/>
                  </a:lnTo>
                  <a:lnTo>
                    <a:pt x="174" y="133"/>
                  </a:lnTo>
                  <a:lnTo>
                    <a:pt x="168" y="137"/>
                  </a:lnTo>
                  <a:lnTo>
                    <a:pt x="137" y="168"/>
                  </a:lnTo>
                  <a:lnTo>
                    <a:pt x="137" y="168"/>
                  </a:lnTo>
                  <a:lnTo>
                    <a:pt x="133" y="174"/>
                  </a:lnTo>
                  <a:lnTo>
                    <a:pt x="130" y="179"/>
                  </a:lnTo>
                  <a:lnTo>
                    <a:pt x="127" y="186"/>
                  </a:lnTo>
                  <a:lnTo>
                    <a:pt x="127" y="191"/>
                  </a:lnTo>
                  <a:lnTo>
                    <a:pt x="127" y="541"/>
                  </a:lnTo>
                  <a:lnTo>
                    <a:pt x="127" y="541"/>
                  </a:lnTo>
                  <a:lnTo>
                    <a:pt x="127" y="547"/>
                  </a:lnTo>
                  <a:lnTo>
                    <a:pt x="130" y="554"/>
                  </a:lnTo>
                  <a:lnTo>
                    <a:pt x="133" y="559"/>
                  </a:lnTo>
                  <a:lnTo>
                    <a:pt x="137" y="563"/>
                  </a:lnTo>
                  <a:lnTo>
                    <a:pt x="168" y="595"/>
                  </a:lnTo>
                  <a:lnTo>
                    <a:pt x="168" y="595"/>
                  </a:lnTo>
                  <a:lnTo>
                    <a:pt x="174" y="600"/>
                  </a:lnTo>
                  <a:lnTo>
                    <a:pt x="179" y="602"/>
                  </a:lnTo>
                  <a:lnTo>
                    <a:pt x="184" y="604"/>
                  </a:lnTo>
                  <a:lnTo>
                    <a:pt x="191" y="605"/>
                  </a:lnTo>
                  <a:lnTo>
                    <a:pt x="318" y="605"/>
                  </a:lnTo>
                  <a:lnTo>
                    <a:pt x="318" y="605"/>
                  </a:lnTo>
                  <a:lnTo>
                    <a:pt x="325" y="604"/>
                  </a:lnTo>
                  <a:lnTo>
                    <a:pt x="330" y="602"/>
                  </a:lnTo>
                  <a:lnTo>
                    <a:pt x="336" y="600"/>
                  </a:lnTo>
                  <a:lnTo>
                    <a:pt x="341" y="595"/>
                  </a:lnTo>
                  <a:lnTo>
                    <a:pt x="372" y="563"/>
                  </a:lnTo>
                  <a:lnTo>
                    <a:pt x="372" y="563"/>
                  </a:lnTo>
                  <a:lnTo>
                    <a:pt x="376" y="559"/>
                  </a:lnTo>
                  <a:lnTo>
                    <a:pt x="380" y="554"/>
                  </a:lnTo>
                  <a:lnTo>
                    <a:pt x="381" y="547"/>
                  </a:lnTo>
                  <a:lnTo>
                    <a:pt x="382" y="541"/>
                  </a:lnTo>
                  <a:lnTo>
                    <a:pt x="382" y="191"/>
                  </a:lnTo>
                  <a:lnTo>
                    <a:pt x="382" y="191"/>
                  </a:lnTo>
                  <a:lnTo>
                    <a:pt x="381" y="186"/>
                  </a:lnTo>
                  <a:lnTo>
                    <a:pt x="380" y="179"/>
                  </a:lnTo>
                  <a:lnTo>
                    <a:pt x="376" y="174"/>
                  </a:lnTo>
                  <a:lnTo>
                    <a:pt x="372" y="168"/>
                  </a:lnTo>
                  <a:lnTo>
                    <a:pt x="341" y="137"/>
                  </a:lnTo>
                  <a:close/>
                  <a:moveTo>
                    <a:pt x="318" y="528"/>
                  </a:moveTo>
                  <a:lnTo>
                    <a:pt x="306" y="541"/>
                  </a:lnTo>
                  <a:lnTo>
                    <a:pt x="204" y="541"/>
                  </a:lnTo>
                  <a:lnTo>
                    <a:pt x="191" y="528"/>
                  </a:lnTo>
                  <a:lnTo>
                    <a:pt x="191" y="205"/>
                  </a:lnTo>
                  <a:lnTo>
                    <a:pt x="204" y="191"/>
                  </a:lnTo>
                  <a:lnTo>
                    <a:pt x="223" y="191"/>
                  </a:lnTo>
                  <a:lnTo>
                    <a:pt x="223" y="319"/>
                  </a:lnTo>
                  <a:lnTo>
                    <a:pt x="254" y="286"/>
                  </a:lnTo>
                  <a:lnTo>
                    <a:pt x="286" y="319"/>
                  </a:lnTo>
                  <a:lnTo>
                    <a:pt x="286" y="191"/>
                  </a:lnTo>
                  <a:lnTo>
                    <a:pt x="306" y="191"/>
                  </a:lnTo>
                  <a:lnTo>
                    <a:pt x="318" y="205"/>
                  </a:lnTo>
                  <a:lnTo>
                    <a:pt x="318" y="528"/>
                  </a:lnTo>
                  <a:close/>
                  <a:moveTo>
                    <a:pt x="764" y="701"/>
                  </a:moveTo>
                  <a:lnTo>
                    <a:pt x="764" y="701"/>
                  </a:lnTo>
                  <a:lnTo>
                    <a:pt x="754" y="701"/>
                  </a:lnTo>
                  <a:lnTo>
                    <a:pt x="744" y="702"/>
                  </a:lnTo>
                  <a:lnTo>
                    <a:pt x="735" y="705"/>
                  </a:lnTo>
                  <a:lnTo>
                    <a:pt x="726" y="708"/>
                  </a:lnTo>
                  <a:lnTo>
                    <a:pt x="718" y="711"/>
                  </a:lnTo>
                  <a:lnTo>
                    <a:pt x="710" y="717"/>
                  </a:lnTo>
                  <a:lnTo>
                    <a:pt x="703" y="722"/>
                  </a:lnTo>
                  <a:lnTo>
                    <a:pt x="696" y="728"/>
                  </a:lnTo>
                  <a:lnTo>
                    <a:pt x="690" y="735"/>
                  </a:lnTo>
                  <a:lnTo>
                    <a:pt x="684" y="742"/>
                  </a:lnTo>
                  <a:lnTo>
                    <a:pt x="680" y="750"/>
                  </a:lnTo>
                  <a:lnTo>
                    <a:pt x="676" y="758"/>
                  </a:lnTo>
                  <a:lnTo>
                    <a:pt x="673" y="767"/>
                  </a:lnTo>
                  <a:lnTo>
                    <a:pt x="670" y="777"/>
                  </a:lnTo>
                  <a:lnTo>
                    <a:pt x="668" y="785"/>
                  </a:lnTo>
                  <a:lnTo>
                    <a:pt x="668" y="796"/>
                  </a:lnTo>
                  <a:lnTo>
                    <a:pt x="668" y="796"/>
                  </a:lnTo>
                  <a:lnTo>
                    <a:pt x="668" y="806"/>
                  </a:lnTo>
                  <a:lnTo>
                    <a:pt x="670" y="814"/>
                  </a:lnTo>
                  <a:lnTo>
                    <a:pt x="673" y="824"/>
                  </a:lnTo>
                  <a:lnTo>
                    <a:pt x="676" y="832"/>
                  </a:lnTo>
                  <a:lnTo>
                    <a:pt x="680" y="841"/>
                  </a:lnTo>
                  <a:lnTo>
                    <a:pt x="684" y="849"/>
                  </a:lnTo>
                  <a:lnTo>
                    <a:pt x="690" y="856"/>
                  </a:lnTo>
                  <a:lnTo>
                    <a:pt x="696" y="863"/>
                  </a:lnTo>
                  <a:lnTo>
                    <a:pt x="703" y="869"/>
                  </a:lnTo>
                  <a:lnTo>
                    <a:pt x="710" y="874"/>
                  </a:lnTo>
                  <a:lnTo>
                    <a:pt x="718" y="880"/>
                  </a:lnTo>
                  <a:lnTo>
                    <a:pt x="726" y="883"/>
                  </a:lnTo>
                  <a:lnTo>
                    <a:pt x="735" y="886"/>
                  </a:lnTo>
                  <a:lnTo>
                    <a:pt x="744" y="889"/>
                  </a:lnTo>
                  <a:lnTo>
                    <a:pt x="754" y="890"/>
                  </a:lnTo>
                  <a:lnTo>
                    <a:pt x="764" y="890"/>
                  </a:lnTo>
                  <a:lnTo>
                    <a:pt x="764" y="890"/>
                  </a:lnTo>
                  <a:lnTo>
                    <a:pt x="773" y="890"/>
                  </a:lnTo>
                  <a:lnTo>
                    <a:pt x="783" y="889"/>
                  </a:lnTo>
                  <a:lnTo>
                    <a:pt x="792" y="886"/>
                  </a:lnTo>
                  <a:lnTo>
                    <a:pt x="800" y="883"/>
                  </a:lnTo>
                  <a:lnTo>
                    <a:pt x="809" y="880"/>
                  </a:lnTo>
                  <a:lnTo>
                    <a:pt x="816" y="874"/>
                  </a:lnTo>
                  <a:lnTo>
                    <a:pt x="824" y="869"/>
                  </a:lnTo>
                  <a:lnTo>
                    <a:pt x="831" y="863"/>
                  </a:lnTo>
                  <a:lnTo>
                    <a:pt x="837" y="856"/>
                  </a:lnTo>
                  <a:lnTo>
                    <a:pt x="842" y="849"/>
                  </a:lnTo>
                  <a:lnTo>
                    <a:pt x="847" y="841"/>
                  </a:lnTo>
                  <a:lnTo>
                    <a:pt x="852" y="832"/>
                  </a:lnTo>
                  <a:lnTo>
                    <a:pt x="855" y="824"/>
                  </a:lnTo>
                  <a:lnTo>
                    <a:pt x="857" y="814"/>
                  </a:lnTo>
                  <a:lnTo>
                    <a:pt x="858" y="806"/>
                  </a:lnTo>
                  <a:lnTo>
                    <a:pt x="859" y="796"/>
                  </a:lnTo>
                  <a:lnTo>
                    <a:pt x="859" y="796"/>
                  </a:lnTo>
                  <a:lnTo>
                    <a:pt x="858" y="785"/>
                  </a:lnTo>
                  <a:lnTo>
                    <a:pt x="857" y="777"/>
                  </a:lnTo>
                  <a:lnTo>
                    <a:pt x="855" y="767"/>
                  </a:lnTo>
                  <a:lnTo>
                    <a:pt x="852" y="758"/>
                  </a:lnTo>
                  <a:lnTo>
                    <a:pt x="847" y="750"/>
                  </a:lnTo>
                  <a:lnTo>
                    <a:pt x="842" y="742"/>
                  </a:lnTo>
                  <a:lnTo>
                    <a:pt x="837" y="735"/>
                  </a:lnTo>
                  <a:lnTo>
                    <a:pt x="831" y="728"/>
                  </a:lnTo>
                  <a:lnTo>
                    <a:pt x="824" y="722"/>
                  </a:lnTo>
                  <a:lnTo>
                    <a:pt x="816" y="717"/>
                  </a:lnTo>
                  <a:lnTo>
                    <a:pt x="809" y="711"/>
                  </a:lnTo>
                  <a:lnTo>
                    <a:pt x="800" y="708"/>
                  </a:lnTo>
                  <a:lnTo>
                    <a:pt x="792" y="705"/>
                  </a:lnTo>
                  <a:lnTo>
                    <a:pt x="783" y="702"/>
                  </a:lnTo>
                  <a:lnTo>
                    <a:pt x="773" y="701"/>
                  </a:lnTo>
                  <a:lnTo>
                    <a:pt x="764" y="701"/>
                  </a:lnTo>
                  <a:lnTo>
                    <a:pt x="764" y="701"/>
                  </a:lnTo>
                  <a:close/>
                  <a:moveTo>
                    <a:pt x="764" y="827"/>
                  </a:moveTo>
                  <a:lnTo>
                    <a:pt x="764" y="827"/>
                  </a:lnTo>
                  <a:lnTo>
                    <a:pt x="757" y="827"/>
                  </a:lnTo>
                  <a:lnTo>
                    <a:pt x="751" y="825"/>
                  </a:lnTo>
                  <a:lnTo>
                    <a:pt x="745" y="822"/>
                  </a:lnTo>
                  <a:lnTo>
                    <a:pt x="741" y="819"/>
                  </a:lnTo>
                  <a:lnTo>
                    <a:pt x="737" y="813"/>
                  </a:lnTo>
                  <a:lnTo>
                    <a:pt x="734" y="808"/>
                  </a:lnTo>
                  <a:lnTo>
                    <a:pt x="733" y="802"/>
                  </a:lnTo>
                  <a:lnTo>
                    <a:pt x="732" y="796"/>
                  </a:lnTo>
                  <a:lnTo>
                    <a:pt x="732" y="796"/>
                  </a:lnTo>
                  <a:lnTo>
                    <a:pt x="733" y="790"/>
                  </a:lnTo>
                  <a:lnTo>
                    <a:pt x="734" y="783"/>
                  </a:lnTo>
                  <a:lnTo>
                    <a:pt x="737" y="778"/>
                  </a:lnTo>
                  <a:lnTo>
                    <a:pt x="741" y="773"/>
                  </a:lnTo>
                  <a:lnTo>
                    <a:pt x="745" y="769"/>
                  </a:lnTo>
                  <a:lnTo>
                    <a:pt x="751" y="766"/>
                  </a:lnTo>
                  <a:lnTo>
                    <a:pt x="757" y="765"/>
                  </a:lnTo>
                  <a:lnTo>
                    <a:pt x="764" y="764"/>
                  </a:lnTo>
                  <a:lnTo>
                    <a:pt x="764" y="764"/>
                  </a:lnTo>
                  <a:lnTo>
                    <a:pt x="770" y="765"/>
                  </a:lnTo>
                  <a:lnTo>
                    <a:pt x="776" y="766"/>
                  </a:lnTo>
                  <a:lnTo>
                    <a:pt x="781" y="769"/>
                  </a:lnTo>
                  <a:lnTo>
                    <a:pt x="786" y="773"/>
                  </a:lnTo>
                  <a:lnTo>
                    <a:pt x="789" y="778"/>
                  </a:lnTo>
                  <a:lnTo>
                    <a:pt x="793" y="783"/>
                  </a:lnTo>
                  <a:lnTo>
                    <a:pt x="795" y="790"/>
                  </a:lnTo>
                  <a:lnTo>
                    <a:pt x="795" y="796"/>
                  </a:lnTo>
                  <a:lnTo>
                    <a:pt x="795" y="796"/>
                  </a:lnTo>
                  <a:lnTo>
                    <a:pt x="795" y="802"/>
                  </a:lnTo>
                  <a:lnTo>
                    <a:pt x="793" y="808"/>
                  </a:lnTo>
                  <a:lnTo>
                    <a:pt x="789" y="813"/>
                  </a:lnTo>
                  <a:lnTo>
                    <a:pt x="786" y="819"/>
                  </a:lnTo>
                  <a:lnTo>
                    <a:pt x="781" y="822"/>
                  </a:lnTo>
                  <a:lnTo>
                    <a:pt x="776" y="825"/>
                  </a:lnTo>
                  <a:lnTo>
                    <a:pt x="770" y="827"/>
                  </a:lnTo>
                  <a:lnTo>
                    <a:pt x="764" y="827"/>
                  </a:lnTo>
                  <a:lnTo>
                    <a:pt x="764" y="827"/>
                  </a:lnTo>
                  <a:close/>
                  <a:moveTo>
                    <a:pt x="955" y="0"/>
                  </a:moveTo>
                  <a:lnTo>
                    <a:pt x="573" y="0"/>
                  </a:lnTo>
                  <a:lnTo>
                    <a:pt x="573" y="0"/>
                  </a:lnTo>
                  <a:lnTo>
                    <a:pt x="566" y="1"/>
                  </a:lnTo>
                  <a:lnTo>
                    <a:pt x="560" y="2"/>
                  </a:lnTo>
                  <a:lnTo>
                    <a:pt x="548" y="5"/>
                  </a:lnTo>
                  <a:lnTo>
                    <a:pt x="537" y="12"/>
                  </a:lnTo>
                  <a:lnTo>
                    <a:pt x="528" y="19"/>
                  </a:lnTo>
                  <a:lnTo>
                    <a:pt x="520" y="29"/>
                  </a:lnTo>
                  <a:lnTo>
                    <a:pt x="514" y="40"/>
                  </a:lnTo>
                  <a:lnTo>
                    <a:pt x="511" y="51"/>
                  </a:lnTo>
                  <a:lnTo>
                    <a:pt x="509" y="58"/>
                  </a:lnTo>
                  <a:lnTo>
                    <a:pt x="509" y="64"/>
                  </a:lnTo>
                  <a:lnTo>
                    <a:pt x="509" y="64"/>
                  </a:lnTo>
                  <a:lnTo>
                    <a:pt x="508" y="58"/>
                  </a:lnTo>
                  <a:lnTo>
                    <a:pt x="507" y="51"/>
                  </a:lnTo>
                  <a:lnTo>
                    <a:pt x="504" y="40"/>
                  </a:lnTo>
                  <a:lnTo>
                    <a:pt x="498" y="29"/>
                  </a:lnTo>
                  <a:lnTo>
                    <a:pt x="490" y="19"/>
                  </a:lnTo>
                  <a:lnTo>
                    <a:pt x="480" y="12"/>
                  </a:lnTo>
                  <a:lnTo>
                    <a:pt x="470" y="5"/>
                  </a:lnTo>
                  <a:lnTo>
                    <a:pt x="458" y="2"/>
                  </a:lnTo>
                  <a:lnTo>
                    <a:pt x="451" y="1"/>
                  </a:lnTo>
                  <a:lnTo>
                    <a:pt x="445" y="0"/>
                  </a:lnTo>
                  <a:lnTo>
                    <a:pt x="64" y="0"/>
                  </a:lnTo>
                  <a:lnTo>
                    <a:pt x="64" y="0"/>
                  </a:lnTo>
                  <a:lnTo>
                    <a:pt x="58" y="1"/>
                  </a:lnTo>
                  <a:lnTo>
                    <a:pt x="51" y="2"/>
                  </a:lnTo>
                  <a:lnTo>
                    <a:pt x="39" y="5"/>
                  </a:lnTo>
                  <a:lnTo>
                    <a:pt x="29" y="12"/>
                  </a:lnTo>
                  <a:lnTo>
                    <a:pt x="19" y="19"/>
                  </a:lnTo>
                  <a:lnTo>
                    <a:pt x="11" y="29"/>
                  </a:lnTo>
                  <a:lnTo>
                    <a:pt x="5" y="40"/>
                  </a:lnTo>
                  <a:lnTo>
                    <a:pt x="2" y="51"/>
                  </a:lnTo>
                  <a:lnTo>
                    <a:pt x="1" y="58"/>
                  </a:lnTo>
                  <a:lnTo>
                    <a:pt x="0" y="64"/>
                  </a:lnTo>
                  <a:lnTo>
                    <a:pt x="0" y="955"/>
                  </a:lnTo>
                  <a:lnTo>
                    <a:pt x="0" y="955"/>
                  </a:lnTo>
                  <a:lnTo>
                    <a:pt x="1" y="961"/>
                  </a:lnTo>
                  <a:lnTo>
                    <a:pt x="2" y="968"/>
                  </a:lnTo>
                  <a:lnTo>
                    <a:pt x="5" y="979"/>
                  </a:lnTo>
                  <a:lnTo>
                    <a:pt x="11" y="990"/>
                  </a:lnTo>
                  <a:lnTo>
                    <a:pt x="19" y="1000"/>
                  </a:lnTo>
                  <a:lnTo>
                    <a:pt x="29" y="1007"/>
                  </a:lnTo>
                  <a:lnTo>
                    <a:pt x="39" y="1013"/>
                  </a:lnTo>
                  <a:lnTo>
                    <a:pt x="51" y="1017"/>
                  </a:lnTo>
                  <a:lnTo>
                    <a:pt x="58" y="1018"/>
                  </a:lnTo>
                  <a:lnTo>
                    <a:pt x="64" y="1018"/>
                  </a:lnTo>
                  <a:lnTo>
                    <a:pt x="445" y="1018"/>
                  </a:lnTo>
                  <a:lnTo>
                    <a:pt x="445" y="1018"/>
                  </a:lnTo>
                  <a:lnTo>
                    <a:pt x="451" y="1018"/>
                  </a:lnTo>
                  <a:lnTo>
                    <a:pt x="458" y="1017"/>
                  </a:lnTo>
                  <a:lnTo>
                    <a:pt x="470" y="1013"/>
                  </a:lnTo>
                  <a:lnTo>
                    <a:pt x="480" y="1007"/>
                  </a:lnTo>
                  <a:lnTo>
                    <a:pt x="490" y="1000"/>
                  </a:lnTo>
                  <a:lnTo>
                    <a:pt x="498" y="990"/>
                  </a:lnTo>
                  <a:lnTo>
                    <a:pt x="504" y="979"/>
                  </a:lnTo>
                  <a:lnTo>
                    <a:pt x="507" y="968"/>
                  </a:lnTo>
                  <a:lnTo>
                    <a:pt x="508" y="961"/>
                  </a:lnTo>
                  <a:lnTo>
                    <a:pt x="509" y="955"/>
                  </a:lnTo>
                  <a:lnTo>
                    <a:pt x="509" y="955"/>
                  </a:lnTo>
                  <a:lnTo>
                    <a:pt x="509" y="961"/>
                  </a:lnTo>
                  <a:lnTo>
                    <a:pt x="511" y="968"/>
                  </a:lnTo>
                  <a:lnTo>
                    <a:pt x="514" y="979"/>
                  </a:lnTo>
                  <a:lnTo>
                    <a:pt x="520" y="990"/>
                  </a:lnTo>
                  <a:lnTo>
                    <a:pt x="528" y="1000"/>
                  </a:lnTo>
                  <a:lnTo>
                    <a:pt x="537" y="1007"/>
                  </a:lnTo>
                  <a:lnTo>
                    <a:pt x="548" y="1013"/>
                  </a:lnTo>
                  <a:lnTo>
                    <a:pt x="560" y="1017"/>
                  </a:lnTo>
                  <a:lnTo>
                    <a:pt x="566" y="1018"/>
                  </a:lnTo>
                  <a:lnTo>
                    <a:pt x="573" y="1018"/>
                  </a:lnTo>
                  <a:lnTo>
                    <a:pt x="955" y="1018"/>
                  </a:lnTo>
                  <a:lnTo>
                    <a:pt x="955" y="1018"/>
                  </a:lnTo>
                  <a:lnTo>
                    <a:pt x="961" y="1018"/>
                  </a:lnTo>
                  <a:lnTo>
                    <a:pt x="968" y="1017"/>
                  </a:lnTo>
                  <a:lnTo>
                    <a:pt x="979" y="1013"/>
                  </a:lnTo>
                  <a:lnTo>
                    <a:pt x="990" y="1007"/>
                  </a:lnTo>
                  <a:lnTo>
                    <a:pt x="1000" y="1000"/>
                  </a:lnTo>
                  <a:lnTo>
                    <a:pt x="1007" y="990"/>
                  </a:lnTo>
                  <a:lnTo>
                    <a:pt x="1013" y="979"/>
                  </a:lnTo>
                  <a:lnTo>
                    <a:pt x="1017" y="968"/>
                  </a:lnTo>
                  <a:lnTo>
                    <a:pt x="1018" y="961"/>
                  </a:lnTo>
                  <a:lnTo>
                    <a:pt x="1018" y="955"/>
                  </a:lnTo>
                  <a:lnTo>
                    <a:pt x="1018" y="64"/>
                  </a:lnTo>
                  <a:lnTo>
                    <a:pt x="1018" y="64"/>
                  </a:lnTo>
                  <a:lnTo>
                    <a:pt x="1018" y="58"/>
                  </a:lnTo>
                  <a:lnTo>
                    <a:pt x="1017" y="51"/>
                  </a:lnTo>
                  <a:lnTo>
                    <a:pt x="1013" y="40"/>
                  </a:lnTo>
                  <a:lnTo>
                    <a:pt x="1007" y="29"/>
                  </a:lnTo>
                  <a:lnTo>
                    <a:pt x="1000" y="19"/>
                  </a:lnTo>
                  <a:lnTo>
                    <a:pt x="990" y="12"/>
                  </a:lnTo>
                  <a:lnTo>
                    <a:pt x="979" y="5"/>
                  </a:lnTo>
                  <a:lnTo>
                    <a:pt x="968" y="2"/>
                  </a:lnTo>
                  <a:lnTo>
                    <a:pt x="961" y="1"/>
                  </a:lnTo>
                  <a:lnTo>
                    <a:pt x="955" y="0"/>
                  </a:lnTo>
                  <a:lnTo>
                    <a:pt x="955" y="0"/>
                  </a:lnTo>
                  <a:close/>
                  <a:moveTo>
                    <a:pt x="64" y="955"/>
                  </a:moveTo>
                  <a:lnTo>
                    <a:pt x="64" y="64"/>
                  </a:lnTo>
                  <a:lnTo>
                    <a:pt x="445" y="64"/>
                  </a:lnTo>
                  <a:lnTo>
                    <a:pt x="445" y="955"/>
                  </a:lnTo>
                  <a:lnTo>
                    <a:pt x="64" y="955"/>
                  </a:lnTo>
                  <a:close/>
                  <a:moveTo>
                    <a:pt x="573" y="955"/>
                  </a:moveTo>
                  <a:lnTo>
                    <a:pt x="573" y="64"/>
                  </a:lnTo>
                  <a:lnTo>
                    <a:pt x="955" y="64"/>
                  </a:lnTo>
                  <a:lnTo>
                    <a:pt x="955" y="955"/>
                  </a:lnTo>
                  <a:lnTo>
                    <a:pt x="573" y="955"/>
                  </a:lnTo>
                  <a:close/>
                  <a:moveTo>
                    <a:pt x="850" y="137"/>
                  </a:moveTo>
                  <a:lnTo>
                    <a:pt x="850" y="137"/>
                  </a:lnTo>
                  <a:lnTo>
                    <a:pt x="844" y="133"/>
                  </a:lnTo>
                  <a:lnTo>
                    <a:pt x="839" y="130"/>
                  </a:lnTo>
                  <a:lnTo>
                    <a:pt x="833" y="129"/>
                  </a:lnTo>
                  <a:lnTo>
                    <a:pt x="827" y="128"/>
                  </a:lnTo>
                  <a:lnTo>
                    <a:pt x="699" y="128"/>
                  </a:lnTo>
                  <a:lnTo>
                    <a:pt x="699" y="128"/>
                  </a:lnTo>
                  <a:lnTo>
                    <a:pt x="694" y="129"/>
                  </a:lnTo>
                  <a:lnTo>
                    <a:pt x="688" y="130"/>
                  </a:lnTo>
                  <a:lnTo>
                    <a:pt x="682" y="133"/>
                  </a:lnTo>
                  <a:lnTo>
                    <a:pt x="678" y="137"/>
                  </a:lnTo>
                  <a:lnTo>
                    <a:pt x="646" y="168"/>
                  </a:lnTo>
                  <a:lnTo>
                    <a:pt x="646" y="168"/>
                  </a:lnTo>
                  <a:lnTo>
                    <a:pt x="641" y="174"/>
                  </a:lnTo>
                  <a:lnTo>
                    <a:pt x="638" y="179"/>
                  </a:lnTo>
                  <a:lnTo>
                    <a:pt x="637" y="186"/>
                  </a:lnTo>
                  <a:lnTo>
                    <a:pt x="636" y="191"/>
                  </a:lnTo>
                  <a:lnTo>
                    <a:pt x="636" y="541"/>
                  </a:lnTo>
                  <a:lnTo>
                    <a:pt x="636" y="541"/>
                  </a:lnTo>
                  <a:lnTo>
                    <a:pt x="637" y="547"/>
                  </a:lnTo>
                  <a:lnTo>
                    <a:pt x="638" y="554"/>
                  </a:lnTo>
                  <a:lnTo>
                    <a:pt x="641" y="559"/>
                  </a:lnTo>
                  <a:lnTo>
                    <a:pt x="646" y="563"/>
                  </a:lnTo>
                  <a:lnTo>
                    <a:pt x="678" y="595"/>
                  </a:lnTo>
                  <a:lnTo>
                    <a:pt x="678" y="595"/>
                  </a:lnTo>
                  <a:lnTo>
                    <a:pt x="682" y="600"/>
                  </a:lnTo>
                  <a:lnTo>
                    <a:pt x="688" y="602"/>
                  </a:lnTo>
                  <a:lnTo>
                    <a:pt x="694" y="604"/>
                  </a:lnTo>
                  <a:lnTo>
                    <a:pt x="699" y="605"/>
                  </a:lnTo>
                  <a:lnTo>
                    <a:pt x="827" y="605"/>
                  </a:lnTo>
                  <a:lnTo>
                    <a:pt x="827" y="605"/>
                  </a:lnTo>
                  <a:lnTo>
                    <a:pt x="833" y="604"/>
                  </a:lnTo>
                  <a:lnTo>
                    <a:pt x="839" y="602"/>
                  </a:lnTo>
                  <a:lnTo>
                    <a:pt x="844" y="600"/>
                  </a:lnTo>
                  <a:lnTo>
                    <a:pt x="850" y="595"/>
                  </a:lnTo>
                  <a:lnTo>
                    <a:pt x="882" y="563"/>
                  </a:lnTo>
                  <a:lnTo>
                    <a:pt x="882" y="563"/>
                  </a:lnTo>
                  <a:lnTo>
                    <a:pt x="885" y="559"/>
                  </a:lnTo>
                  <a:lnTo>
                    <a:pt x="888" y="554"/>
                  </a:lnTo>
                  <a:lnTo>
                    <a:pt x="890" y="547"/>
                  </a:lnTo>
                  <a:lnTo>
                    <a:pt x="890" y="541"/>
                  </a:lnTo>
                  <a:lnTo>
                    <a:pt x="890" y="191"/>
                  </a:lnTo>
                  <a:lnTo>
                    <a:pt x="890" y="191"/>
                  </a:lnTo>
                  <a:lnTo>
                    <a:pt x="890" y="186"/>
                  </a:lnTo>
                  <a:lnTo>
                    <a:pt x="888" y="179"/>
                  </a:lnTo>
                  <a:lnTo>
                    <a:pt x="885" y="174"/>
                  </a:lnTo>
                  <a:lnTo>
                    <a:pt x="882" y="168"/>
                  </a:lnTo>
                  <a:lnTo>
                    <a:pt x="850" y="137"/>
                  </a:lnTo>
                  <a:close/>
                  <a:moveTo>
                    <a:pt x="827" y="528"/>
                  </a:moveTo>
                  <a:lnTo>
                    <a:pt x="814" y="541"/>
                  </a:lnTo>
                  <a:lnTo>
                    <a:pt x="713" y="541"/>
                  </a:lnTo>
                  <a:lnTo>
                    <a:pt x="699" y="528"/>
                  </a:lnTo>
                  <a:lnTo>
                    <a:pt x="699" y="205"/>
                  </a:lnTo>
                  <a:lnTo>
                    <a:pt x="713" y="191"/>
                  </a:lnTo>
                  <a:lnTo>
                    <a:pt x="732" y="191"/>
                  </a:lnTo>
                  <a:lnTo>
                    <a:pt x="732" y="319"/>
                  </a:lnTo>
                  <a:lnTo>
                    <a:pt x="764" y="286"/>
                  </a:lnTo>
                  <a:lnTo>
                    <a:pt x="795" y="319"/>
                  </a:lnTo>
                  <a:lnTo>
                    <a:pt x="795" y="191"/>
                  </a:lnTo>
                  <a:lnTo>
                    <a:pt x="814" y="191"/>
                  </a:lnTo>
                  <a:lnTo>
                    <a:pt x="827" y="205"/>
                  </a:lnTo>
                  <a:lnTo>
                    <a:pt x="827" y="52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6" name="Freeform 74"/>
            <p:cNvSpPr>
              <a:spLocks noEditPoints="1"/>
            </p:cNvSpPr>
            <p:nvPr/>
          </p:nvSpPr>
          <p:spPr bwMode="auto">
            <a:xfrm>
              <a:off x="605703" y="3272580"/>
              <a:ext cx="292455" cy="292455"/>
            </a:xfrm>
            <a:custGeom>
              <a:avLst/>
              <a:gdLst>
                <a:gd name="T0" fmla="*/ 892 w 1018"/>
                <a:gd name="T1" fmla="*/ 102 h 1017"/>
                <a:gd name="T2" fmla="*/ 945 w 1018"/>
                <a:gd name="T3" fmla="*/ 137 h 1017"/>
                <a:gd name="T4" fmla="*/ 73 w 1018"/>
                <a:gd name="T5" fmla="*/ 137 h 1017"/>
                <a:gd name="T6" fmla="*/ 127 w 1018"/>
                <a:gd name="T7" fmla="*/ 102 h 1017"/>
                <a:gd name="T8" fmla="*/ 86 w 1018"/>
                <a:gd name="T9" fmla="*/ 64 h 1017"/>
                <a:gd name="T10" fmla="*/ 4 w 1018"/>
                <a:gd name="T11" fmla="*/ 130 h 1017"/>
                <a:gd name="T12" fmla="*/ 21 w 1018"/>
                <a:gd name="T13" fmla="*/ 983 h 1017"/>
                <a:gd name="T14" fmla="*/ 932 w 1018"/>
                <a:gd name="T15" fmla="*/ 1017 h 1017"/>
                <a:gd name="T16" fmla="*/ 1014 w 1018"/>
                <a:gd name="T17" fmla="*/ 951 h 1017"/>
                <a:gd name="T18" fmla="*/ 996 w 1018"/>
                <a:gd name="T19" fmla="*/ 98 h 1017"/>
                <a:gd name="T20" fmla="*/ 954 w 1018"/>
                <a:gd name="T21" fmla="*/ 922 h 1017"/>
                <a:gd name="T22" fmla="*/ 84 w 1018"/>
                <a:gd name="T23" fmla="*/ 952 h 1017"/>
                <a:gd name="T24" fmla="*/ 197 w 1018"/>
                <a:gd name="T25" fmla="*/ 190 h 1017"/>
                <a:gd name="T26" fmla="*/ 218 w 1018"/>
                <a:gd name="T27" fmla="*/ 14 h 1017"/>
                <a:gd name="T28" fmla="*/ 162 w 1018"/>
                <a:gd name="T29" fmla="*/ 20 h 1017"/>
                <a:gd name="T30" fmla="*/ 191 w 1018"/>
                <a:gd name="T31" fmla="*/ 190 h 1017"/>
                <a:gd name="T32" fmla="*/ 350 w 1018"/>
                <a:gd name="T33" fmla="*/ 31 h 1017"/>
                <a:gd name="T34" fmla="*/ 306 w 1018"/>
                <a:gd name="T35" fmla="*/ 2 h 1017"/>
                <a:gd name="T36" fmla="*/ 296 w 1018"/>
                <a:gd name="T37" fmla="*/ 182 h 1017"/>
                <a:gd name="T38" fmla="*/ 472 w 1018"/>
                <a:gd name="T39" fmla="*/ 176 h 1017"/>
                <a:gd name="T40" fmla="*/ 452 w 1018"/>
                <a:gd name="T41" fmla="*/ 0 h 1017"/>
                <a:gd name="T42" fmla="*/ 413 w 1018"/>
                <a:gd name="T43" fmla="*/ 159 h 1017"/>
                <a:gd name="T44" fmla="*/ 579 w 1018"/>
                <a:gd name="T45" fmla="*/ 190 h 1017"/>
                <a:gd name="T46" fmla="*/ 599 w 1018"/>
                <a:gd name="T47" fmla="*/ 14 h 1017"/>
                <a:gd name="T48" fmla="*/ 543 w 1018"/>
                <a:gd name="T49" fmla="*/ 20 h 1017"/>
                <a:gd name="T50" fmla="*/ 573 w 1018"/>
                <a:gd name="T51" fmla="*/ 190 h 1017"/>
                <a:gd name="T52" fmla="*/ 732 w 1018"/>
                <a:gd name="T53" fmla="*/ 31 h 1017"/>
                <a:gd name="T54" fmla="*/ 688 w 1018"/>
                <a:gd name="T55" fmla="*/ 2 h 1017"/>
                <a:gd name="T56" fmla="*/ 677 w 1018"/>
                <a:gd name="T57" fmla="*/ 182 h 1017"/>
                <a:gd name="T58" fmla="*/ 853 w 1018"/>
                <a:gd name="T59" fmla="*/ 176 h 1017"/>
                <a:gd name="T60" fmla="*/ 834 w 1018"/>
                <a:gd name="T61" fmla="*/ 0 h 1017"/>
                <a:gd name="T62" fmla="*/ 795 w 1018"/>
                <a:gd name="T63" fmla="*/ 159 h 1017"/>
                <a:gd name="T64" fmla="*/ 674 w 1018"/>
                <a:gd name="T65" fmla="*/ 794 h 1017"/>
                <a:gd name="T66" fmla="*/ 627 w 1018"/>
                <a:gd name="T67" fmla="*/ 724 h 1017"/>
                <a:gd name="T68" fmla="*/ 573 w 1018"/>
                <a:gd name="T69" fmla="*/ 741 h 1017"/>
                <a:gd name="T70" fmla="*/ 621 w 1018"/>
                <a:gd name="T71" fmla="*/ 839 h 1017"/>
                <a:gd name="T72" fmla="*/ 737 w 1018"/>
                <a:gd name="T73" fmla="*/ 845 h 1017"/>
                <a:gd name="T74" fmla="*/ 795 w 1018"/>
                <a:gd name="T75" fmla="*/ 747 h 1017"/>
                <a:gd name="T76" fmla="*/ 781 w 1018"/>
                <a:gd name="T77" fmla="*/ 642 h 1017"/>
                <a:gd name="T78" fmla="*/ 776 w 1018"/>
                <a:gd name="T79" fmla="*/ 526 h 1017"/>
                <a:gd name="T80" fmla="*/ 673 w 1018"/>
                <a:gd name="T81" fmla="*/ 478 h 1017"/>
                <a:gd name="T82" fmla="*/ 577 w 1018"/>
                <a:gd name="T83" fmla="*/ 555 h 1017"/>
                <a:gd name="T84" fmla="*/ 604 w 1018"/>
                <a:gd name="T85" fmla="*/ 620 h 1017"/>
                <a:gd name="T86" fmla="*/ 639 w 1018"/>
                <a:gd name="T87" fmla="*/ 570 h 1017"/>
                <a:gd name="T88" fmla="*/ 723 w 1018"/>
                <a:gd name="T89" fmla="*/ 561 h 1017"/>
                <a:gd name="T90" fmla="*/ 683 w 1018"/>
                <a:gd name="T91" fmla="*/ 635 h 1017"/>
                <a:gd name="T92" fmla="*/ 655 w 1018"/>
                <a:gd name="T93" fmla="*/ 681 h 1017"/>
                <a:gd name="T94" fmla="*/ 723 w 1018"/>
                <a:gd name="T95" fmla="*/ 720 h 1017"/>
                <a:gd name="T96" fmla="*/ 683 w 1018"/>
                <a:gd name="T97" fmla="*/ 795 h 1017"/>
                <a:gd name="T98" fmla="*/ 413 w 1018"/>
                <a:gd name="T99" fmla="*/ 859 h 1017"/>
                <a:gd name="T100" fmla="*/ 443 w 1018"/>
                <a:gd name="T101" fmla="*/ 815 h 1017"/>
                <a:gd name="T102" fmla="*/ 351 w 1018"/>
                <a:gd name="T103" fmla="*/ 743 h 1017"/>
                <a:gd name="T104" fmla="*/ 445 w 1018"/>
                <a:gd name="T105" fmla="*/ 576 h 1017"/>
                <a:gd name="T106" fmla="*/ 367 w 1018"/>
                <a:gd name="T107" fmla="*/ 482 h 1017"/>
                <a:gd name="T108" fmla="*/ 255 w 1018"/>
                <a:gd name="T109" fmla="*/ 510 h 1017"/>
                <a:gd name="T110" fmla="*/ 229 w 1018"/>
                <a:gd name="T111" fmla="*/ 606 h 1017"/>
                <a:gd name="T112" fmla="*/ 284 w 1018"/>
                <a:gd name="T113" fmla="*/ 601 h 1017"/>
                <a:gd name="T114" fmla="*/ 334 w 1018"/>
                <a:gd name="T115" fmla="*/ 541 h 1017"/>
                <a:gd name="T116" fmla="*/ 374 w 1018"/>
                <a:gd name="T117" fmla="*/ 613 h 1017"/>
                <a:gd name="T118" fmla="*/ 226 w 1018"/>
                <a:gd name="T119" fmla="*/ 803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1017">
                  <a:moveTo>
                    <a:pt x="923" y="64"/>
                  </a:moveTo>
                  <a:lnTo>
                    <a:pt x="923" y="64"/>
                  </a:lnTo>
                  <a:lnTo>
                    <a:pt x="916" y="65"/>
                  </a:lnTo>
                  <a:lnTo>
                    <a:pt x="910" y="66"/>
                  </a:lnTo>
                  <a:lnTo>
                    <a:pt x="904" y="69"/>
                  </a:lnTo>
                  <a:lnTo>
                    <a:pt x="900" y="73"/>
                  </a:lnTo>
                  <a:lnTo>
                    <a:pt x="896" y="78"/>
                  </a:lnTo>
                  <a:lnTo>
                    <a:pt x="893" y="83"/>
                  </a:lnTo>
                  <a:lnTo>
                    <a:pt x="892" y="89"/>
                  </a:lnTo>
                  <a:lnTo>
                    <a:pt x="891" y="96"/>
                  </a:lnTo>
                  <a:lnTo>
                    <a:pt x="891" y="96"/>
                  </a:lnTo>
                  <a:lnTo>
                    <a:pt x="892" y="102"/>
                  </a:lnTo>
                  <a:lnTo>
                    <a:pt x="893" y="108"/>
                  </a:lnTo>
                  <a:lnTo>
                    <a:pt x="896" y="113"/>
                  </a:lnTo>
                  <a:lnTo>
                    <a:pt x="900" y="118"/>
                  </a:lnTo>
                  <a:lnTo>
                    <a:pt x="904" y="122"/>
                  </a:lnTo>
                  <a:lnTo>
                    <a:pt x="910" y="125"/>
                  </a:lnTo>
                  <a:lnTo>
                    <a:pt x="916" y="127"/>
                  </a:lnTo>
                  <a:lnTo>
                    <a:pt x="923" y="127"/>
                  </a:lnTo>
                  <a:lnTo>
                    <a:pt x="923" y="127"/>
                  </a:lnTo>
                  <a:lnTo>
                    <a:pt x="929" y="128"/>
                  </a:lnTo>
                  <a:lnTo>
                    <a:pt x="935" y="130"/>
                  </a:lnTo>
                  <a:lnTo>
                    <a:pt x="940" y="132"/>
                  </a:lnTo>
                  <a:lnTo>
                    <a:pt x="945" y="137"/>
                  </a:lnTo>
                  <a:lnTo>
                    <a:pt x="948" y="141"/>
                  </a:lnTo>
                  <a:lnTo>
                    <a:pt x="952" y="146"/>
                  </a:lnTo>
                  <a:lnTo>
                    <a:pt x="954" y="153"/>
                  </a:lnTo>
                  <a:lnTo>
                    <a:pt x="954" y="159"/>
                  </a:lnTo>
                  <a:lnTo>
                    <a:pt x="954" y="318"/>
                  </a:lnTo>
                  <a:lnTo>
                    <a:pt x="63" y="318"/>
                  </a:lnTo>
                  <a:lnTo>
                    <a:pt x="63" y="159"/>
                  </a:lnTo>
                  <a:lnTo>
                    <a:pt x="63" y="159"/>
                  </a:lnTo>
                  <a:lnTo>
                    <a:pt x="64" y="153"/>
                  </a:lnTo>
                  <a:lnTo>
                    <a:pt x="67" y="146"/>
                  </a:lnTo>
                  <a:lnTo>
                    <a:pt x="69" y="141"/>
                  </a:lnTo>
                  <a:lnTo>
                    <a:pt x="73" y="137"/>
                  </a:lnTo>
                  <a:lnTo>
                    <a:pt x="77" y="132"/>
                  </a:lnTo>
                  <a:lnTo>
                    <a:pt x="84" y="130"/>
                  </a:lnTo>
                  <a:lnTo>
                    <a:pt x="89" y="128"/>
                  </a:lnTo>
                  <a:lnTo>
                    <a:pt x="95" y="127"/>
                  </a:lnTo>
                  <a:lnTo>
                    <a:pt x="95" y="127"/>
                  </a:lnTo>
                  <a:lnTo>
                    <a:pt x="102" y="127"/>
                  </a:lnTo>
                  <a:lnTo>
                    <a:pt x="108" y="125"/>
                  </a:lnTo>
                  <a:lnTo>
                    <a:pt x="114" y="122"/>
                  </a:lnTo>
                  <a:lnTo>
                    <a:pt x="118" y="118"/>
                  </a:lnTo>
                  <a:lnTo>
                    <a:pt x="122" y="113"/>
                  </a:lnTo>
                  <a:lnTo>
                    <a:pt x="124" y="108"/>
                  </a:lnTo>
                  <a:lnTo>
                    <a:pt x="127" y="102"/>
                  </a:lnTo>
                  <a:lnTo>
                    <a:pt x="128" y="96"/>
                  </a:lnTo>
                  <a:lnTo>
                    <a:pt x="128" y="96"/>
                  </a:lnTo>
                  <a:lnTo>
                    <a:pt x="127" y="89"/>
                  </a:lnTo>
                  <a:lnTo>
                    <a:pt x="124" y="83"/>
                  </a:lnTo>
                  <a:lnTo>
                    <a:pt x="122" y="78"/>
                  </a:lnTo>
                  <a:lnTo>
                    <a:pt x="118" y="73"/>
                  </a:lnTo>
                  <a:lnTo>
                    <a:pt x="114" y="69"/>
                  </a:lnTo>
                  <a:lnTo>
                    <a:pt x="108" y="66"/>
                  </a:lnTo>
                  <a:lnTo>
                    <a:pt x="102" y="65"/>
                  </a:lnTo>
                  <a:lnTo>
                    <a:pt x="95" y="64"/>
                  </a:lnTo>
                  <a:lnTo>
                    <a:pt x="95" y="64"/>
                  </a:lnTo>
                  <a:lnTo>
                    <a:pt x="86" y="64"/>
                  </a:lnTo>
                  <a:lnTo>
                    <a:pt x="76" y="66"/>
                  </a:lnTo>
                  <a:lnTo>
                    <a:pt x="68" y="68"/>
                  </a:lnTo>
                  <a:lnTo>
                    <a:pt x="58" y="71"/>
                  </a:lnTo>
                  <a:lnTo>
                    <a:pt x="50" y="75"/>
                  </a:lnTo>
                  <a:lnTo>
                    <a:pt x="42" y="80"/>
                  </a:lnTo>
                  <a:lnTo>
                    <a:pt x="35" y="85"/>
                  </a:lnTo>
                  <a:lnTo>
                    <a:pt x="28" y="91"/>
                  </a:lnTo>
                  <a:lnTo>
                    <a:pt x="21" y="98"/>
                  </a:lnTo>
                  <a:lnTo>
                    <a:pt x="16" y="105"/>
                  </a:lnTo>
                  <a:lnTo>
                    <a:pt x="12" y="113"/>
                  </a:lnTo>
                  <a:lnTo>
                    <a:pt x="8" y="122"/>
                  </a:lnTo>
                  <a:lnTo>
                    <a:pt x="4" y="130"/>
                  </a:lnTo>
                  <a:lnTo>
                    <a:pt x="2" y="140"/>
                  </a:lnTo>
                  <a:lnTo>
                    <a:pt x="1" y="149"/>
                  </a:lnTo>
                  <a:lnTo>
                    <a:pt x="0" y="159"/>
                  </a:lnTo>
                  <a:lnTo>
                    <a:pt x="0" y="922"/>
                  </a:lnTo>
                  <a:lnTo>
                    <a:pt x="0" y="922"/>
                  </a:lnTo>
                  <a:lnTo>
                    <a:pt x="1" y="932"/>
                  </a:lnTo>
                  <a:lnTo>
                    <a:pt x="2" y="941"/>
                  </a:lnTo>
                  <a:lnTo>
                    <a:pt x="4" y="951"/>
                  </a:lnTo>
                  <a:lnTo>
                    <a:pt x="8" y="959"/>
                  </a:lnTo>
                  <a:lnTo>
                    <a:pt x="12" y="968"/>
                  </a:lnTo>
                  <a:lnTo>
                    <a:pt x="16" y="976"/>
                  </a:lnTo>
                  <a:lnTo>
                    <a:pt x="21" y="983"/>
                  </a:lnTo>
                  <a:lnTo>
                    <a:pt x="28" y="990"/>
                  </a:lnTo>
                  <a:lnTo>
                    <a:pt x="35" y="996"/>
                  </a:lnTo>
                  <a:lnTo>
                    <a:pt x="42" y="1001"/>
                  </a:lnTo>
                  <a:lnTo>
                    <a:pt x="50" y="1006"/>
                  </a:lnTo>
                  <a:lnTo>
                    <a:pt x="58" y="1010"/>
                  </a:lnTo>
                  <a:lnTo>
                    <a:pt x="68" y="1013"/>
                  </a:lnTo>
                  <a:lnTo>
                    <a:pt x="76" y="1015"/>
                  </a:lnTo>
                  <a:lnTo>
                    <a:pt x="86" y="1017"/>
                  </a:lnTo>
                  <a:lnTo>
                    <a:pt x="95" y="1017"/>
                  </a:lnTo>
                  <a:lnTo>
                    <a:pt x="923" y="1017"/>
                  </a:lnTo>
                  <a:lnTo>
                    <a:pt x="923" y="1017"/>
                  </a:lnTo>
                  <a:lnTo>
                    <a:pt x="932" y="1017"/>
                  </a:lnTo>
                  <a:lnTo>
                    <a:pt x="942" y="1015"/>
                  </a:lnTo>
                  <a:lnTo>
                    <a:pt x="951" y="1013"/>
                  </a:lnTo>
                  <a:lnTo>
                    <a:pt x="959" y="1010"/>
                  </a:lnTo>
                  <a:lnTo>
                    <a:pt x="968" y="1006"/>
                  </a:lnTo>
                  <a:lnTo>
                    <a:pt x="975" y="1001"/>
                  </a:lnTo>
                  <a:lnTo>
                    <a:pt x="983" y="996"/>
                  </a:lnTo>
                  <a:lnTo>
                    <a:pt x="990" y="990"/>
                  </a:lnTo>
                  <a:lnTo>
                    <a:pt x="996" y="983"/>
                  </a:lnTo>
                  <a:lnTo>
                    <a:pt x="1001" y="976"/>
                  </a:lnTo>
                  <a:lnTo>
                    <a:pt x="1006" y="968"/>
                  </a:lnTo>
                  <a:lnTo>
                    <a:pt x="1011" y="959"/>
                  </a:lnTo>
                  <a:lnTo>
                    <a:pt x="1014" y="951"/>
                  </a:lnTo>
                  <a:lnTo>
                    <a:pt x="1016" y="941"/>
                  </a:lnTo>
                  <a:lnTo>
                    <a:pt x="1017" y="932"/>
                  </a:lnTo>
                  <a:lnTo>
                    <a:pt x="1018" y="922"/>
                  </a:lnTo>
                  <a:lnTo>
                    <a:pt x="1018" y="159"/>
                  </a:lnTo>
                  <a:lnTo>
                    <a:pt x="1018" y="159"/>
                  </a:lnTo>
                  <a:lnTo>
                    <a:pt x="1017" y="149"/>
                  </a:lnTo>
                  <a:lnTo>
                    <a:pt x="1016" y="140"/>
                  </a:lnTo>
                  <a:lnTo>
                    <a:pt x="1014" y="130"/>
                  </a:lnTo>
                  <a:lnTo>
                    <a:pt x="1011" y="122"/>
                  </a:lnTo>
                  <a:lnTo>
                    <a:pt x="1006" y="113"/>
                  </a:lnTo>
                  <a:lnTo>
                    <a:pt x="1001" y="105"/>
                  </a:lnTo>
                  <a:lnTo>
                    <a:pt x="996" y="98"/>
                  </a:lnTo>
                  <a:lnTo>
                    <a:pt x="990" y="91"/>
                  </a:lnTo>
                  <a:lnTo>
                    <a:pt x="983" y="85"/>
                  </a:lnTo>
                  <a:lnTo>
                    <a:pt x="975" y="80"/>
                  </a:lnTo>
                  <a:lnTo>
                    <a:pt x="968" y="75"/>
                  </a:lnTo>
                  <a:lnTo>
                    <a:pt x="959" y="71"/>
                  </a:lnTo>
                  <a:lnTo>
                    <a:pt x="951" y="68"/>
                  </a:lnTo>
                  <a:lnTo>
                    <a:pt x="942" y="66"/>
                  </a:lnTo>
                  <a:lnTo>
                    <a:pt x="932" y="64"/>
                  </a:lnTo>
                  <a:lnTo>
                    <a:pt x="923" y="64"/>
                  </a:lnTo>
                  <a:lnTo>
                    <a:pt x="923" y="64"/>
                  </a:lnTo>
                  <a:close/>
                  <a:moveTo>
                    <a:pt x="954" y="922"/>
                  </a:moveTo>
                  <a:lnTo>
                    <a:pt x="954" y="922"/>
                  </a:lnTo>
                  <a:lnTo>
                    <a:pt x="954" y="928"/>
                  </a:lnTo>
                  <a:lnTo>
                    <a:pt x="952" y="935"/>
                  </a:lnTo>
                  <a:lnTo>
                    <a:pt x="948" y="940"/>
                  </a:lnTo>
                  <a:lnTo>
                    <a:pt x="945" y="944"/>
                  </a:lnTo>
                  <a:lnTo>
                    <a:pt x="940" y="949"/>
                  </a:lnTo>
                  <a:lnTo>
                    <a:pt x="935" y="952"/>
                  </a:lnTo>
                  <a:lnTo>
                    <a:pt x="929" y="953"/>
                  </a:lnTo>
                  <a:lnTo>
                    <a:pt x="923" y="954"/>
                  </a:lnTo>
                  <a:lnTo>
                    <a:pt x="95" y="954"/>
                  </a:lnTo>
                  <a:lnTo>
                    <a:pt x="95" y="954"/>
                  </a:lnTo>
                  <a:lnTo>
                    <a:pt x="89" y="953"/>
                  </a:lnTo>
                  <a:lnTo>
                    <a:pt x="84" y="952"/>
                  </a:lnTo>
                  <a:lnTo>
                    <a:pt x="77" y="949"/>
                  </a:lnTo>
                  <a:lnTo>
                    <a:pt x="73" y="944"/>
                  </a:lnTo>
                  <a:lnTo>
                    <a:pt x="69" y="940"/>
                  </a:lnTo>
                  <a:lnTo>
                    <a:pt x="67" y="935"/>
                  </a:lnTo>
                  <a:lnTo>
                    <a:pt x="64" y="928"/>
                  </a:lnTo>
                  <a:lnTo>
                    <a:pt x="63" y="922"/>
                  </a:lnTo>
                  <a:lnTo>
                    <a:pt x="63" y="381"/>
                  </a:lnTo>
                  <a:lnTo>
                    <a:pt x="954" y="381"/>
                  </a:lnTo>
                  <a:lnTo>
                    <a:pt x="954" y="922"/>
                  </a:lnTo>
                  <a:close/>
                  <a:moveTo>
                    <a:pt x="191" y="190"/>
                  </a:moveTo>
                  <a:lnTo>
                    <a:pt x="191" y="190"/>
                  </a:lnTo>
                  <a:lnTo>
                    <a:pt x="197" y="190"/>
                  </a:lnTo>
                  <a:lnTo>
                    <a:pt x="204" y="188"/>
                  </a:lnTo>
                  <a:lnTo>
                    <a:pt x="209" y="185"/>
                  </a:lnTo>
                  <a:lnTo>
                    <a:pt x="214" y="182"/>
                  </a:lnTo>
                  <a:lnTo>
                    <a:pt x="218" y="176"/>
                  </a:lnTo>
                  <a:lnTo>
                    <a:pt x="220" y="171"/>
                  </a:lnTo>
                  <a:lnTo>
                    <a:pt x="222" y="166"/>
                  </a:lnTo>
                  <a:lnTo>
                    <a:pt x="223" y="159"/>
                  </a:lnTo>
                  <a:lnTo>
                    <a:pt x="223" y="31"/>
                  </a:lnTo>
                  <a:lnTo>
                    <a:pt x="223" y="31"/>
                  </a:lnTo>
                  <a:lnTo>
                    <a:pt x="222" y="25"/>
                  </a:lnTo>
                  <a:lnTo>
                    <a:pt x="220" y="20"/>
                  </a:lnTo>
                  <a:lnTo>
                    <a:pt x="218" y="14"/>
                  </a:lnTo>
                  <a:lnTo>
                    <a:pt x="214" y="9"/>
                  </a:lnTo>
                  <a:lnTo>
                    <a:pt x="209" y="6"/>
                  </a:lnTo>
                  <a:lnTo>
                    <a:pt x="204" y="2"/>
                  </a:lnTo>
                  <a:lnTo>
                    <a:pt x="197" y="0"/>
                  </a:lnTo>
                  <a:lnTo>
                    <a:pt x="191" y="0"/>
                  </a:lnTo>
                  <a:lnTo>
                    <a:pt x="191" y="0"/>
                  </a:lnTo>
                  <a:lnTo>
                    <a:pt x="185" y="0"/>
                  </a:lnTo>
                  <a:lnTo>
                    <a:pt x="178" y="2"/>
                  </a:lnTo>
                  <a:lnTo>
                    <a:pt x="173" y="6"/>
                  </a:lnTo>
                  <a:lnTo>
                    <a:pt x="168" y="9"/>
                  </a:lnTo>
                  <a:lnTo>
                    <a:pt x="164" y="14"/>
                  </a:lnTo>
                  <a:lnTo>
                    <a:pt x="162" y="20"/>
                  </a:lnTo>
                  <a:lnTo>
                    <a:pt x="160" y="25"/>
                  </a:lnTo>
                  <a:lnTo>
                    <a:pt x="159" y="31"/>
                  </a:lnTo>
                  <a:lnTo>
                    <a:pt x="159" y="159"/>
                  </a:lnTo>
                  <a:lnTo>
                    <a:pt x="159" y="159"/>
                  </a:lnTo>
                  <a:lnTo>
                    <a:pt x="160" y="166"/>
                  </a:lnTo>
                  <a:lnTo>
                    <a:pt x="162" y="171"/>
                  </a:lnTo>
                  <a:lnTo>
                    <a:pt x="164" y="176"/>
                  </a:lnTo>
                  <a:lnTo>
                    <a:pt x="168" y="182"/>
                  </a:lnTo>
                  <a:lnTo>
                    <a:pt x="173" y="185"/>
                  </a:lnTo>
                  <a:lnTo>
                    <a:pt x="178" y="188"/>
                  </a:lnTo>
                  <a:lnTo>
                    <a:pt x="185" y="190"/>
                  </a:lnTo>
                  <a:lnTo>
                    <a:pt x="191" y="190"/>
                  </a:lnTo>
                  <a:lnTo>
                    <a:pt x="191" y="190"/>
                  </a:lnTo>
                  <a:close/>
                  <a:moveTo>
                    <a:pt x="319" y="190"/>
                  </a:moveTo>
                  <a:lnTo>
                    <a:pt x="319" y="190"/>
                  </a:lnTo>
                  <a:lnTo>
                    <a:pt x="325" y="190"/>
                  </a:lnTo>
                  <a:lnTo>
                    <a:pt x="330" y="188"/>
                  </a:lnTo>
                  <a:lnTo>
                    <a:pt x="336" y="185"/>
                  </a:lnTo>
                  <a:lnTo>
                    <a:pt x="341" y="182"/>
                  </a:lnTo>
                  <a:lnTo>
                    <a:pt x="344" y="176"/>
                  </a:lnTo>
                  <a:lnTo>
                    <a:pt x="348" y="171"/>
                  </a:lnTo>
                  <a:lnTo>
                    <a:pt x="350" y="166"/>
                  </a:lnTo>
                  <a:lnTo>
                    <a:pt x="350" y="159"/>
                  </a:lnTo>
                  <a:lnTo>
                    <a:pt x="350" y="31"/>
                  </a:lnTo>
                  <a:lnTo>
                    <a:pt x="350" y="31"/>
                  </a:lnTo>
                  <a:lnTo>
                    <a:pt x="350" y="25"/>
                  </a:lnTo>
                  <a:lnTo>
                    <a:pt x="348" y="20"/>
                  </a:lnTo>
                  <a:lnTo>
                    <a:pt x="344" y="14"/>
                  </a:lnTo>
                  <a:lnTo>
                    <a:pt x="341" y="9"/>
                  </a:lnTo>
                  <a:lnTo>
                    <a:pt x="336" y="6"/>
                  </a:lnTo>
                  <a:lnTo>
                    <a:pt x="330" y="2"/>
                  </a:lnTo>
                  <a:lnTo>
                    <a:pt x="325" y="0"/>
                  </a:lnTo>
                  <a:lnTo>
                    <a:pt x="319" y="0"/>
                  </a:lnTo>
                  <a:lnTo>
                    <a:pt x="319" y="0"/>
                  </a:lnTo>
                  <a:lnTo>
                    <a:pt x="312" y="0"/>
                  </a:lnTo>
                  <a:lnTo>
                    <a:pt x="306" y="2"/>
                  </a:lnTo>
                  <a:lnTo>
                    <a:pt x="300" y="6"/>
                  </a:lnTo>
                  <a:lnTo>
                    <a:pt x="296" y="9"/>
                  </a:lnTo>
                  <a:lnTo>
                    <a:pt x="292" y="14"/>
                  </a:lnTo>
                  <a:lnTo>
                    <a:pt x="289" y="20"/>
                  </a:lnTo>
                  <a:lnTo>
                    <a:pt x="286" y="25"/>
                  </a:lnTo>
                  <a:lnTo>
                    <a:pt x="286" y="31"/>
                  </a:lnTo>
                  <a:lnTo>
                    <a:pt x="286" y="159"/>
                  </a:lnTo>
                  <a:lnTo>
                    <a:pt x="286" y="159"/>
                  </a:lnTo>
                  <a:lnTo>
                    <a:pt x="286" y="166"/>
                  </a:lnTo>
                  <a:lnTo>
                    <a:pt x="289" y="171"/>
                  </a:lnTo>
                  <a:lnTo>
                    <a:pt x="292" y="176"/>
                  </a:lnTo>
                  <a:lnTo>
                    <a:pt x="296" y="182"/>
                  </a:lnTo>
                  <a:lnTo>
                    <a:pt x="300" y="185"/>
                  </a:lnTo>
                  <a:lnTo>
                    <a:pt x="306" y="188"/>
                  </a:lnTo>
                  <a:lnTo>
                    <a:pt x="312" y="190"/>
                  </a:lnTo>
                  <a:lnTo>
                    <a:pt x="319" y="190"/>
                  </a:lnTo>
                  <a:lnTo>
                    <a:pt x="319" y="190"/>
                  </a:lnTo>
                  <a:close/>
                  <a:moveTo>
                    <a:pt x="445" y="190"/>
                  </a:moveTo>
                  <a:lnTo>
                    <a:pt x="445" y="190"/>
                  </a:lnTo>
                  <a:lnTo>
                    <a:pt x="452" y="190"/>
                  </a:lnTo>
                  <a:lnTo>
                    <a:pt x="458" y="188"/>
                  </a:lnTo>
                  <a:lnTo>
                    <a:pt x="464" y="185"/>
                  </a:lnTo>
                  <a:lnTo>
                    <a:pt x="468" y="182"/>
                  </a:lnTo>
                  <a:lnTo>
                    <a:pt x="472" y="176"/>
                  </a:lnTo>
                  <a:lnTo>
                    <a:pt x="474" y="171"/>
                  </a:lnTo>
                  <a:lnTo>
                    <a:pt x="476" y="166"/>
                  </a:lnTo>
                  <a:lnTo>
                    <a:pt x="477" y="159"/>
                  </a:lnTo>
                  <a:lnTo>
                    <a:pt x="477" y="31"/>
                  </a:lnTo>
                  <a:lnTo>
                    <a:pt x="477" y="31"/>
                  </a:lnTo>
                  <a:lnTo>
                    <a:pt x="476" y="25"/>
                  </a:lnTo>
                  <a:lnTo>
                    <a:pt x="474" y="20"/>
                  </a:lnTo>
                  <a:lnTo>
                    <a:pt x="472" y="14"/>
                  </a:lnTo>
                  <a:lnTo>
                    <a:pt x="468" y="9"/>
                  </a:lnTo>
                  <a:lnTo>
                    <a:pt x="464" y="6"/>
                  </a:lnTo>
                  <a:lnTo>
                    <a:pt x="458" y="2"/>
                  </a:lnTo>
                  <a:lnTo>
                    <a:pt x="452" y="0"/>
                  </a:lnTo>
                  <a:lnTo>
                    <a:pt x="445" y="0"/>
                  </a:lnTo>
                  <a:lnTo>
                    <a:pt x="445" y="0"/>
                  </a:lnTo>
                  <a:lnTo>
                    <a:pt x="439" y="0"/>
                  </a:lnTo>
                  <a:lnTo>
                    <a:pt x="433" y="2"/>
                  </a:lnTo>
                  <a:lnTo>
                    <a:pt x="428" y="6"/>
                  </a:lnTo>
                  <a:lnTo>
                    <a:pt x="423" y="9"/>
                  </a:lnTo>
                  <a:lnTo>
                    <a:pt x="420" y="14"/>
                  </a:lnTo>
                  <a:lnTo>
                    <a:pt x="416" y="20"/>
                  </a:lnTo>
                  <a:lnTo>
                    <a:pt x="414" y="25"/>
                  </a:lnTo>
                  <a:lnTo>
                    <a:pt x="413" y="31"/>
                  </a:lnTo>
                  <a:lnTo>
                    <a:pt x="413" y="159"/>
                  </a:lnTo>
                  <a:lnTo>
                    <a:pt x="413" y="159"/>
                  </a:lnTo>
                  <a:lnTo>
                    <a:pt x="414" y="166"/>
                  </a:lnTo>
                  <a:lnTo>
                    <a:pt x="416" y="171"/>
                  </a:lnTo>
                  <a:lnTo>
                    <a:pt x="420" y="176"/>
                  </a:lnTo>
                  <a:lnTo>
                    <a:pt x="423" y="182"/>
                  </a:lnTo>
                  <a:lnTo>
                    <a:pt x="428" y="185"/>
                  </a:lnTo>
                  <a:lnTo>
                    <a:pt x="433" y="188"/>
                  </a:lnTo>
                  <a:lnTo>
                    <a:pt x="439" y="190"/>
                  </a:lnTo>
                  <a:lnTo>
                    <a:pt x="445" y="190"/>
                  </a:lnTo>
                  <a:lnTo>
                    <a:pt x="445" y="190"/>
                  </a:lnTo>
                  <a:close/>
                  <a:moveTo>
                    <a:pt x="573" y="190"/>
                  </a:moveTo>
                  <a:lnTo>
                    <a:pt x="573" y="190"/>
                  </a:lnTo>
                  <a:lnTo>
                    <a:pt x="579" y="190"/>
                  </a:lnTo>
                  <a:lnTo>
                    <a:pt x="585" y="188"/>
                  </a:lnTo>
                  <a:lnTo>
                    <a:pt x="590" y="185"/>
                  </a:lnTo>
                  <a:lnTo>
                    <a:pt x="595" y="182"/>
                  </a:lnTo>
                  <a:lnTo>
                    <a:pt x="599" y="176"/>
                  </a:lnTo>
                  <a:lnTo>
                    <a:pt x="602" y="171"/>
                  </a:lnTo>
                  <a:lnTo>
                    <a:pt x="604" y="166"/>
                  </a:lnTo>
                  <a:lnTo>
                    <a:pt x="604" y="159"/>
                  </a:lnTo>
                  <a:lnTo>
                    <a:pt x="604" y="31"/>
                  </a:lnTo>
                  <a:lnTo>
                    <a:pt x="604" y="31"/>
                  </a:lnTo>
                  <a:lnTo>
                    <a:pt x="604" y="25"/>
                  </a:lnTo>
                  <a:lnTo>
                    <a:pt x="602" y="20"/>
                  </a:lnTo>
                  <a:lnTo>
                    <a:pt x="599" y="14"/>
                  </a:lnTo>
                  <a:lnTo>
                    <a:pt x="595" y="9"/>
                  </a:lnTo>
                  <a:lnTo>
                    <a:pt x="590" y="6"/>
                  </a:lnTo>
                  <a:lnTo>
                    <a:pt x="585" y="2"/>
                  </a:lnTo>
                  <a:lnTo>
                    <a:pt x="579" y="0"/>
                  </a:lnTo>
                  <a:lnTo>
                    <a:pt x="573" y="0"/>
                  </a:lnTo>
                  <a:lnTo>
                    <a:pt x="573" y="0"/>
                  </a:lnTo>
                  <a:lnTo>
                    <a:pt x="567" y="0"/>
                  </a:lnTo>
                  <a:lnTo>
                    <a:pt x="560" y="2"/>
                  </a:lnTo>
                  <a:lnTo>
                    <a:pt x="555" y="6"/>
                  </a:lnTo>
                  <a:lnTo>
                    <a:pt x="550" y="9"/>
                  </a:lnTo>
                  <a:lnTo>
                    <a:pt x="546" y="14"/>
                  </a:lnTo>
                  <a:lnTo>
                    <a:pt x="543" y="20"/>
                  </a:lnTo>
                  <a:lnTo>
                    <a:pt x="542" y="25"/>
                  </a:lnTo>
                  <a:lnTo>
                    <a:pt x="541" y="31"/>
                  </a:lnTo>
                  <a:lnTo>
                    <a:pt x="541" y="159"/>
                  </a:lnTo>
                  <a:lnTo>
                    <a:pt x="541" y="159"/>
                  </a:lnTo>
                  <a:lnTo>
                    <a:pt x="542" y="166"/>
                  </a:lnTo>
                  <a:lnTo>
                    <a:pt x="543" y="171"/>
                  </a:lnTo>
                  <a:lnTo>
                    <a:pt x="546" y="176"/>
                  </a:lnTo>
                  <a:lnTo>
                    <a:pt x="550" y="182"/>
                  </a:lnTo>
                  <a:lnTo>
                    <a:pt x="555" y="185"/>
                  </a:lnTo>
                  <a:lnTo>
                    <a:pt x="560" y="188"/>
                  </a:lnTo>
                  <a:lnTo>
                    <a:pt x="567" y="190"/>
                  </a:lnTo>
                  <a:lnTo>
                    <a:pt x="573" y="190"/>
                  </a:lnTo>
                  <a:lnTo>
                    <a:pt x="573" y="190"/>
                  </a:lnTo>
                  <a:close/>
                  <a:moveTo>
                    <a:pt x="700" y="190"/>
                  </a:moveTo>
                  <a:lnTo>
                    <a:pt x="700" y="190"/>
                  </a:lnTo>
                  <a:lnTo>
                    <a:pt x="706" y="190"/>
                  </a:lnTo>
                  <a:lnTo>
                    <a:pt x="712" y="188"/>
                  </a:lnTo>
                  <a:lnTo>
                    <a:pt x="718" y="185"/>
                  </a:lnTo>
                  <a:lnTo>
                    <a:pt x="722" y="182"/>
                  </a:lnTo>
                  <a:lnTo>
                    <a:pt x="726" y="176"/>
                  </a:lnTo>
                  <a:lnTo>
                    <a:pt x="730" y="171"/>
                  </a:lnTo>
                  <a:lnTo>
                    <a:pt x="731" y="166"/>
                  </a:lnTo>
                  <a:lnTo>
                    <a:pt x="732" y="159"/>
                  </a:lnTo>
                  <a:lnTo>
                    <a:pt x="732" y="31"/>
                  </a:lnTo>
                  <a:lnTo>
                    <a:pt x="732" y="31"/>
                  </a:lnTo>
                  <a:lnTo>
                    <a:pt x="731" y="25"/>
                  </a:lnTo>
                  <a:lnTo>
                    <a:pt x="730" y="20"/>
                  </a:lnTo>
                  <a:lnTo>
                    <a:pt x="726" y="14"/>
                  </a:lnTo>
                  <a:lnTo>
                    <a:pt x="722" y="9"/>
                  </a:lnTo>
                  <a:lnTo>
                    <a:pt x="718" y="6"/>
                  </a:lnTo>
                  <a:lnTo>
                    <a:pt x="712" y="2"/>
                  </a:lnTo>
                  <a:lnTo>
                    <a:pt x="706" y="0"/>
                  </a:lnTo>
                  <a:lnTo>
                    <a:pt x="700" y="0"/>
                  </a:lnTo>
                  <a:lnTo>
                    <a:pt x="700" y="0"/>
                  </a:lnTo>
                  <a:lnTo>
                    <a:pt x="693" y="0"/>
                  </a:lnTo>
                  <a:lnTo>
                    <a:pt x="688" y="2"/>
                  </a:lnTo>
                  <a:lnTo>
                    <a:pt x="682" y="6"/>
                  </a:lnTo>
                  <a:lnTo>
                    <a:pt x="677" y="9"/>
                  </a:lnTo>
                  <a:lnTo>
                    <a:pt x="674" y="14"/>
                  </a:lnTo>
                  <a:lnTo>
                    <a:pt x="671" y="20"/>
                  </a:lnTo>
                  <a:lnTo>
                    <a:pt x="668" y="25"/>
                  </a:lnTo>
                  <a:lnTo>
                    <a:pt x="668" y="31"/>
                  </a:lnTo>
                  <a:lnTo>
                    <a:pt x="668" y="159"/>
                  </a:lnTo>
                  <a:lnTo>
                    <a:pt x="668" y="159"/>
                  </a:lnTo>
                  <a:lnTo>
                    <a:pt x="668" y="166"/>
                  </a:lnTo>
                  <a:lnTo>
                    <a:pt x="671" y="171"/>
                  </a:lnTo>
                  <a:lnTo>
                    <a:pt x="674" y="176"/>
                  </a:lnTo>
                  <a:lnTo>
                    <a:pt x="677" y="182"/>
                  </a:lnTo>
                  <a:lnTo>
                    <a:pt x="682" y="185"/>
                  </a:lnTo>
                  <a:lnTo>
                    <a:pt x="688" y="188"/>
                  </a:lnTo>
                  <a:lnTo>
                    <a:pt x="693" y="190"/>
                  </a:lnTo>
                  <a:lnTo>
                    <a:pt x="700" y="190"/>
                  </a:lnTo>
                  <a:lnTo>
                    <a:pt x="700" y="190"/>
                  </a:lnTo>
                  <a:close/>
                  <a:moveTo>
                    <a:pt x="827" y="190"/>
                  </a:moveTo>
                  <a:lnTo>
                    <a:pt x="827" y="190"/>
                  </a:lnTo>
                  <a:lnTo>
                    <a:pt x="834" y="190"/>
                  </a:lnTo>
                  <a:lnTo>
                    <a:pt x="839" y="188"/>
                  </a:lnTo>
                  <a:lnTo>
                    <a:pt x="844" y="185"/>
                  </a:lnTo>
                  <a:lnTo>
                    <a:pt x="850" y="182"/>
                  </a:lnTo>
                  <a:lnTo>
                    <a:pt x="853" y="176"/>
                  </a:lnTo>
                  <a:lnTo>
                    <a:pt x="856" y="171"/>
                  </a:lnTo>
                  <a:lnTo>
                    <a:pt x="858" y="166"/>
                  </a:lnTo>
                  <a:lnTo>
                    <a:pt x="858" y="159"/>
                  </a:lnTo>
                  <a:lnTo>
                    <a:pt x="858" y="31"/>
                  </a:lnTo>
                  <a:lnTo>
                    <a:pt x="858" y="31"/>
                  </a:lnTo>
                  <a:lnTo>
                    <a:pt x="858" y="25"/>
                  </a:lnTo>
                  <a:lnTo>
                    <a:pt x="856" y="20"/>
                  </a:lnTo>
                  <a:lnTo>
                    <a:pt x="853" y="14"/>
                  </a:lnTo>
                  <a:lnTo>
                    <a:pt x="850" y="9"/>
                  </a:lnTo>
                  <a:lnTo>
                    <a:pt x="844" y="6"/>
                  </a:lnTo>
                  <a:lnTo>
                    <a:pt x="839" y="2"/>
                  </a:lnTo>
                  <a:lnTo>
                    <a:pt x="834" y="0"/>
                  </a:lnTo>
                  <a:lnTo>
                    <a:pt x="827" y="0"/>
                  </a:lnTo>
                  <a:lnTo>
                    <a:pt x="827" y="0"/>
                  </a:lnTo>
                  <a:lnTo>
                    <a:pt x="821" y="0"/>
                  </a:lnTo>
                  <a:lnTo>
                    <a:pt x="814" y="2"/>
                  </a:lnTo>
                  <a:lnTo>
                    <a:pt x="809" y="6"/>
                  </a:lnTo>
                  <a:lnTo>
                    <a:pt x="805" y="9"/>
                  </a:lnTo>
                  <a:lnTo>
                    <a:pt x="800" y="14"/>
                  </a:lnTo>
                  <a:lnTo>
                    <a:pt x="798" y="20"/>
                  </a:lnTo>
                  <a:lnTo>
                    <a:pt x="796" y="25"/>
                  </a:lnTo>
                  <a:lnTo>
                    <a:pt x="795" y="31"/>
                  </a:lnTo>
                  <a:lnTo>
                    <a:pt x="795" y="159"/>
                  </a:lnTo>
                  <a:lnTo>
                    <a:pt x="795" y="159"/>
                  </a:lnTo>
                  <a:lnTo>
                    <a:pt x="796" y="166"/>
                  </a:lnTo>
                  <a:lnTo>
                    <a:pt x="798" y="171"/>
                  </a:lnTo>
                  <a:lnTo>
                    <a:pt x="800" y="176"/>
                  </a:lnTo>
                  <a:lnTo>
                    <a:pt x="805" y="182"/>
                  </a:lnTo>
                  <a:lnTo>
                    <a:pt x="809" y="185"/>
                  </a:lnTo>
                  <a:lnTo>
                    <a:pt x="814" y="188"/>
                  </a:lnTo>
                  <a:lnTo>
                    <a:pt x="821" y="190"/>
                  </a:lnTo>
                  <a:lnTo>
                    <a:pt x="827" y="190"/>
                  </a:lnTo>
                  <a:lnTo>
                    <a:pt x="827" y="190"/>
                  </a:lnTo>
                  <a:close/>
                  <a:moveTo>
                    <a:pt x="683" y="795"/>
                  </a:moveTo>
                  <a:lnTo>
                    <a:pt x="683" y="795"/>
                  </a:lnTo>
                  <a:lnTo>
                    <a:pt x="674" y="794"/>
                  </a:lnTo>
                  <a:lnTo>
                    <a:pt x="665" y="791"/>
                  </a:lnTo>
                  <a:lnTo>
                    <a:pt x="658" y="787"/>
                  </a:lnTo>
                  <a:lnTo>
                    <a:pt x="650" y="781"/>
                  </a:lnTo>
                  <a:lnTo>
                    <a:pt x="645" y="774"/>
                  </a:lnTo>
                  <a:lnTo>
                    <a:pt x="639" y="766"/>
                  </a:lnTo>
                  <a:lnTo>
                    <a:pt x="637" y="757"/>
                  </a:lnTo>
                  <a:lnTo>
                    <a:pt x="636" y="747"/>
                  </a:lnTo>
                  <a:lnTo>
                    <a:pt x="636" y="747"/>
                  </a:lnTo>
                  <a:lnTo>
                    <a:pt x="635" y="741"/>
                  </a:lnTo>
                  <a:lnTo>
                    <a:pt x="634" y="735"/>
                  </a:lnTo>
                  <a:lnTo>
                    <a:pt x="631" y="730"/>
                  </a:lnTo>
                  <a:lnTo>
                    <a:pt x="627" y="724"/>
                  </a:lnTo>
                  <a:lnTo>
                    <a:pt x="622" y="721"/>
                  </a:lnTo>
                  <a:lnTo>
                    <a:pt x="617" y="718"/>
                  </a:lnTo>
                  <a:lnTo>
                    <a:pt x="611" y="716"/>
                  </a:lnTo>
                  <a:lnTo>
                    <a:pt x="604" y="716"/>
                  </a:lnTo>
                  <a:lnTo>
                    <a:pt x="604" y="716"/>
                  </a:lnTo>
                  <a:lnTo>
                    <a:pt x="598" y="716"/>
                  </a:lnTo>
                  <a:lnTo>
                    <a:pt x="592" y="718"/>
                  </a:lnTo>
                  <a:lnTo>
                    <a:pt x="587" y="721"/>
                  </a:lnTo>
                  <a:lnTo>
                    <a:pt x="582" y="724"/>
                  </a:lnTo>
                  <a:lnTo>
                    <a:pt x="578" y="730"/>
                  </a:lnTo>
                  <a:lnTo>
                    <a:pt x="575" y="735"/>
                  </a:lnTo>
                  <a:lnTo>
                    <a:pt x="573" y="741"/>
                  </a:lnTo>
                  <a:lnTo>
                    <a:pt x="573" y="747"/>
                  </a:lnTo>
                  <a:lnTo>
                    <a:pt x="573" y="747"/>
                  </a:lnTo>
                  <a:lnTo>
                    <a:pt x="573" y="759"/>
                  </a:lnTo>
                  <a:lnTo>
                    <a:pt x="575" y="770"/>
                  </a:lnTo>
                  <a:lnTo>
                    <a:pt x="577" y="780"/>
                  </a:lnTo>
                  <a:lnTo>
                    <a:pt x="582" y="791"/>
                  </a:lnTo>
                  <a:lnTo>
                    <a:pt x="586" y="801"/>
                  </a:lnTo>
                  <a:lnTo>
                    <a:pt x="591" y="809"/>
                  </a:lnTo>
                  <a:lnTo>
                    <a:pt x="598" y="818"/>
                  </a:lnTo>
                  <a:lnTo>
                    <a:pt x="605" y="826"/>
                  </a:lnTo>
                  <a:lnTo>
                    <a:pt x="613" y="833"/>
                  </a:lnTo>
                  <a:lnTo>
                    <a:pt x="621" y="839"/>
                  </a:lnTo>
                  <a:lnTo>
                    <a:pt x="631" y="845"/>
                  </a:lnTo>
                  <a:lnTo>
                    <a:pt x="641" y="850"/>
                  </a:lnTo>
                  <a:lnTo>
                    <a:pt x="651" y="853"/>
                  </a:lnTo>
                  <a:lnTo>
                    <a:pt x="662" y="856"/>
                  </a:lnTo>
                  <a:lnTo>
                    <a:pt x="673" y="858"/>
                  </a:lnTo>
                  <a:lnTo>
                    <a:pt x="683" y="859"/>
                  </a:lnTo>
                  <a:lnTo>
                    <a:pt x="683" y="859"/>
                  </a:lnTo>
                  <a:lnTo>
                    <a:pt x="695" y="858"/>
                  </a:lnTo>
                  <a:lnTo>
                    <a:pt x="706" y="856"/>
                  </a:lnTo>
                  <a:lnTo>
                    <a:pt x="717" y="853"/>
                  </a:lnTo>
                  <a:lnTo>
                    <a:pt x="727" y="850"/>
                  </a:lnTo>
                  <a:lnTo>
                    <a:pt x="737" y="845"/>
                  </a:lnTo>
                  <a:lnTo>
                    <a:pt x="746" y="839"/>
                  </a:lnTo>
                  <a:lnTo>
                    <a:pt x="754" y="833"/>
                  </a:lnTo>
                  <a:lnTo>
                    <a:pt x="763" y="826"/>
                  </a:lnTo>
                  <a:lnTo>
                    <a:pt x="769" y="818"/>
                  </a:lnTo>
                  <a:lnTo>
                    <a:pt x="776" y="809"/>
                  </a:lnTo>
                  <a:lnTo>
                    <a:pt x="782" y="801"/>
                  </a:lnTo>
                  <a:lnTo>
                    <a:pt x="786" y="791"/>
                  </a:lnTo>
                  <a:lnTo>
                    <a:pt x="791" y="780"/>
                  </a:lnTo>
                  <a:lnTo>
                    <a:pt x="793" y="770"/>
                  </a:lnTo>
                  <a:lnTo>
                    <a:pt x="795" y="759"/>
                  </a:lnTo>
                  <a:lnTo>
                    <a:pt x="795" y="747"/>
                  </a:lnTo>
                  <a:lnTo>
                    <a:pt x="795" y="747"/>
                  </a:lnTo>
                  <a:lnTo>
                    <a:pt x="795" y="735"/>
                  </a:lnTo>
                  <a:lnTo>
                    <a:pt x="793" y="724"/>
                  </a:lnTo>
                  <a:lnTo>
                    <a:pt x="790" y="714"/>
                  </a:lnTo>
                  <a:lnTo>
                    <a:pt x="786" y="703"/>
                  </a:lnTo>
                  <a:lnTo>
                    <a:pt x="781" y="693"/>
                  </a:lnTo>
                  <a:lnTo>
                    <a:pt x="776" y="685"/>
                  </a:lnTo>
                  <a:lnTo>
                    <a:pt x="769" y="676"/>
                  </a:lnTo>
                  <a:lnTo>
                    <a:pt x="762" y="668"/>
                  </a:lnTo>
                  <a:lnTo>
                    <a:pt x="762" y="668"/>
                  </a:lnTo>
                  <a:lnTo>
                    <a:pt x="769" y="660"/>
                  </a:lnTo>
                  <a:lnTo>
                    <a:pt x="776" y="652"/>
                  </a:lnTo>
                  <a:lnTo>
                    <a:pt x="781" y="642"/>
                  </a:lnTo>
                  <a:lnTo>
                    <a:pt x="786" y="632"/>
                  </a:lnTo>
                  <a:lnTo>
                    <a:pt x="790" y="621"/>
                  </a:lnTo>
                  <a:lnTo>
                    <a:pt x="793" y="611"/>
                  </a:lnTo>
                  <a:lnTo>
                    <a:pt x="795" y="600"/>
                  </a:lnTo>
                  <a:lnTo>
                    <a:pt x="795" y="588"/>
                  </a:lnTo>
                  <a:lnTo>
                    <a:pt x="795" y="588"/>
                  </a:lnTo>
                  <a:lnTo>
                    <a:pt x="795" y="576"/>
                  </a:lnTo>
                  <a:lnTo>
                    <a:pt x="793" y="566"/>
                  </a:lnTo>
                  <a:lnTo>
                    <a:pt x="791" y="555"/>
                  </a:lnTo>
                  <a:lnTo>
                    <a:pt x="786" y="545"/>
                  </a:lnTo>
                  <a:lnTo>
                    <a:pt x="782" y="536"/>
                  </a:lnTo>
                  <a:lnTo>
                    <a:pt x="776" y="526"/>
                  </a:lnTo>
                  <a:lnTo>
                    <a:pt x="769" y="517"/>
                  </a:lnTo>
                  <a:lnTo>
                    <a:pt x="763" y="510"/>
                  </a:lnTo>
                  <a:lnTo>
                    <a:pt x="754" y="502"/>
                  </a:lnTo>
                  <a:lnTo>
                    <a:pt x="746" y="496"/>
                  </a:lnTo>
                  <a:lnTo>
                    <a:pt x="737" y="491"/>
                  </a:lnTo>
                  <a:lnTo>
                    <a:pt x="727" y="485"/>
                  </a:lnTo>
                  <a:lnTo>
                    <a:pt x="717" y="482"/>
                  </a:lnTo>
                  <a:lnTo>
                    <a:pt x="706" y="479"/>
                  </a:lnTo>
                  <a:lnTo>
                    <a:pt x="695" y="478"/>
                  </a:lnTo>
                  <a:lnTo>
                    <a:pt x="683" y="477"/>
                  </a:lnTo>
                  <a:lnTo>
                    <a:pt x="683" y="477"/>
                  </a:lnTo>
                  <a:lnTo>
                    <a:pt x="673" y="478"/>
                  </a:lnTo>
                  <a:lnTo>
                    <a:pt x="662" y="479"/>
                  </a:lnTo>
                  <a:lnTo>
                    <a:pt x="651" y="482"/>
                  </a:lnTo>
                  <a:lnTo>
                    <a:pt x="641" y="485"/>
                  </a:lnTo>
                  <a:lnTo>
                    <a:pt x="631" y="491"/>
                  </a:lnTo>
                  <a:lnTo>
                    <a:pt x="621" y="496"/>
                  </a:lnTo>
                  <a:lnTo>
                    <a:pt x="613" y="502"/>
                  </a:lnTo>
                  <a:lnTo>
                    <a:pt x="605" y="510"/>
                  </a:lnTo>
                  <a:lnTo>
                    <a:pt x="598" y="517"/>
                  </a:lnTo>
                  <a:lnTo>
                    <a:pt x="591" y="526"/>
                  </a:lnTo>
                  <a:lnTo>
                    <a:pt x="586" y="536"/>
                  </a:lnTo>
                  <a:lnTo>
                    <a:pt x="582" y="545"/>
                  </a:lnTo>
                  <a:lnTo>
                    <a:pt x="577" y="555"/>
                  </a:lnTo>
                  <a:lnTo>
                    <a:pt x="575" y="566"/>
                  </a:lnTo>
                  <a:lnTo>
                    <a:pt x="573" y="576"/>
                  </a:lnTo>
                  <a:lnTo>
                    <a:pt x="573" y="588"/>
                  </a:lnTo>
                  <a:lnTo>
                    <a:pt x="573" y="588"/>
                  </a:lnTo>
                  <a:lnTo>
                    <a:pt x="573" y="595"/>
                  </a:lnTo>
                  <a:lnTo>
                    <a:pt x="575" y="601"/>
                  </a:lnTo>
                  <a:lnTo>
                    <a:pt x="578" y="606"/>
                  </a:lnTo>
                  <a:lnTo>
                    <a:pt x="582" y="611"/>
                  </a:lnTo>
                  <a:lnTo>
                    <a:pt x="587" y="615"/>
                  </a:lnTo>
                  <a:lnTo>
                    <a:pt x="592" y="617"/>
                  </a:lnTo>
                  <a:lnTo>
                    <a:pt x="598" y="619"/>
                  </a:lnTo>
                  <a:lnTo>
                    <a:pt x="604" y="620"/>
                  </a:lnTo>
                  <a:lnTo>
                    <a:pt x="604" y="620"/>
                  </a:lnTo>
                  <a:lnTo>
                    <a:pt x="611" y="619"/>
                  </a:lnTo>
                  <a:lnTo>
                    <a:pt x="617" y="617"/>
                  </a:lnTo>
                  <a:lnTo>
                    <a:pt x="622" y="615"/>
                  </a:lnTo>
                  <a:lnTo>
                    <a:pt x="627" y="611"/>
                  </a:lnTo>
                  <a:lnTo>
                    <a:pt x="631" y="606"/>
                  </a:lnTo>
                  <a:lnTo>
                    <a:pt x="634" y="601"/>
                  </a:lnTo>
                  <a:lnTo>
                    <a:pt x="635" y="595"/>
                  </a:lnTo>
                  <a:lnTo>
                    <a:pt x="636" y="588"/>
                  </a:lnTo>
                  <a:lnTo>
                    <a:pt x="636" y="588"/>
                  </a:lnTo>
                  <a:lnTo>
                    <a:pt x="637" y="579"/>
                  </a:lnTo>
                  <a:lnTo>
                    <a:pt x="639" y="570"/>
                  </a:lnTo>
                  <a:lnTo>
                    <a:pt x="645" y="561"/>
                  </a:lnTo>
                  <a:lnTo>
                    <a:pt x="650" y="555"/>
                  </a:lnTo>
                  <a:lnTo>
                    <a:pt x="658" y="549"/>
                  </a:lnTo>
                  <a:lnTo>
                    <a:pt x="665" y="544"/>
                  </a:lnTo>
                  <a:lnTo>
                    <a:pt x="674" y="541"/>
                  </a:lnTo>
                  <a:lnTo>
                    <a:pt x="683" y="541"/>
                  </a:lnTo>
                  <a:lnTo>
                    <a:pt x="683" y="541"/>
                  </a:lnTo>
                  <a:lnTo>
                    <a:pt x="693" y="541"/>
                  </a:lnTo>
                  <a:lnTo>
                    <a:pt x="703" y="544"/>
                  </a:lnTo>
                  <a:lnTo>
                    <a:pt x="710" y="549"/>
                  </a:lnTo>
                  <a:lnTo>
                    <a:pt x="718" y="555"/>
                  </a:lnTo>
                  <a:lnTo>
                    <a:pt x="723" y="561"/>
                  </a:lnTo>
                  <a:lnTo>
                    <a:pt x="727" y="570"/>
                  </a:lnTo>
                  <a:lnTo>
                    <a:pt x="731" y="579"/>
                  </a:lnTo>
                  <a:lnTo>
                    <a:pt x="732" y="588"/>
                  </a:lnTo>
                  <a:lnTo>
                    <a:pt x="732" y="588"/>
                  </a:lnTo>
                  <a:lnTo>
                    <a:pt x="731" y="598"/>
                  </a:lnTo>
                  <a:lnTo>
                    <a:pt x="727" y="606"/>
                  </a:lnTo>
                  <a:lnTo>
                    <a:pt x="723" y="615"/>
                  </a:lnTo>
                  <a:lnTo>
                    <a:pt x="718" y="621"/>
                  </a:lnTo>
                  <a:lnTo>
                    <a:pt x="710" y="628"/>
                  </a:lnTo>
                  <a:lnTo>
                    <a:pt x="703" y="632"/>
                  </a:lnTo>
                  <a:lnTo>
                    <a:pt x="693" y="635"/>
                  </a:lnTo>
                  <a:lnTo>
                    <a:pt x="683" y="635"/>
                  </a:lnTo>
                  <a:lnTo>
                    <a:pt x="683" y="635"/>
                  </a:lnTo>
                  <a:lnTo>
                    <a:pt x="677" y="637"/>
                  </a:lnTo>
                  <a:lnTo>
                    <a:pt x="672" y="639"/>
                  </a:lnTo>
                  <a:lnTo>
                    <a:pt x="666" y="642"/>
                  </a:lnTo>
                  <a:lnTo>
                    <a:pt x="661" y="645"/>
                  </a:lnTo>
                  <a:lnTo>
                    <a:pt x="658" y="650"/>
                  </a:lnTo>
                  <a:lnTo>
                    <a:pt x="655" y="656"/>
                  </a:lnTo>
                  <a:lnTo>
                    <a:pt x="652" y="661"/>
                  </a:lnTo>
                  <a:lnTo>
                    <a:pt x="652" y="668"/>
                  </a:lnTo>
                  <a:lnTo>
                    <a:pt x="652" y="668"/>
                  </a:lnTo>
                  <a:lnTo>
                    <a:pt x="652" y="674"/>
                  </a:lnTo>
                  <a:lnTo>
                    <a:pt x="655" y="681"/>
                  </a:lnTo>
                  <a:lnTo>
                    <a:pt x="658" y="686"/>
                  </a:lnTo>
                  <a:lnTo>
                    <a:pt x="661" y="690"/>
                  </a:lnTo>
                  <a:lnTo>
                    <a:pt x="666" y="694"/>
                  </a:lnTo>
                  <a:lnTo>
                    <a:pt x="672" y="697"/>
                  </a:lnTo>
                  <a:lnTo>
                    <a:pt x="677" y="699"/>
                  </a:lnTo>
                  <a:lnTo>
                    <a:pt x="683" y="700"/>
                  </a:lnTo>
                  <a:lnTo>
                    <a:pt x="683" y="700"/>
                  </a:lnTo>
                  <a:lnTo>
                    <a:pt x="693" y="701"/>
                  </a:lnTo>
                  <a:lnTo>
                    <a:pt x="703" y="703"/>
                  </a:lnTo>
                  <a:lnTo>
                    <a:pt x="710" y="707"/>
                  </a:lnTo>
                  <a:lnTo>
                    <a:pt x="718" y="714"/>
                  </a:lnTo>
                  <a:lnTo>
                    <a:pt x="723" y="720"/>
                  </a:lnTo>
                  <a:lnTo>
                    <a:pt x="727" y="729"/>
                  </a:lnTo>
                  <a:lnTo>
                    <a:pt x="731" y="737"/>
                  </a:lnTo>
                  <a:lnTo>
                    <a:pt x="732" y="747"/>
                  </a:lnTo>
                  <a:lnTo>
                    <a:pt x="732" y="747"/>
                  </a:lnTo>
                  <a:lnTo>
                    <a:pt x="731" y="757"/>
                  </a:lnTo>
                  <a:lnTo>
                    <a:pt x="727" y="766"/>
                  </a:lnTo>
                  <a:lnTo>
                    <a:pt x="723" y="774"/>
                  </a:lnTo>
                  <a:lnTo>
                    <a:pt x="718" y="781"/>
                  </a:lnTo>
                  <a:lnTo>
                    <a:pt x="710" y="787"/>
                  </a:lnTo>
                  <a:lnTo>
                    <a:pt x="703" y="791"/>
                  </a:lnTo>
                  <a:lnTo>
                    <a:pt x="693" y="794"/>
                  </a:lnTo>
                  <a:lnTo>
                    <a:pt x="683" y="795"/>
                  </a:lnTo>
                  <a:lnTo>
                    <a:pt x="683" y="795"/>
                  </a:lnTo>
                  <a:close/>
                  <a:moveTo>
                    <a:pt x="223" y="826"/>
                  </a:moveTo>
                  <a:lnTo>
                    <a:pt x="223" y="826"/>
                  </a:lnTo>
                  <a:lnTo>
                    <a:pt x="223" y="833"/>
                  </a:lnTo>
                  <a:lnTo>
                    <a:pt x="225" y="839"/>
                  </a:lnTo>
                  <a:lnTo>
                    <a:pt x="229" y="845"/>
                  </a:lnTo>
                  <a:lnTo>
                    <a:pt x="232" y="849"/>
                  </a:lnTo>
                  <a:lnTo>
                    <a:pt x="237" y="853"/>
                  </a:lnTo>
                  <a:lnTo>
                    <a:pt x="242" y="856"/>
                  </a:lnTo>
                  <a:lnTo>
                    <a:pt x="248" y="858"/>
                  </a:lnTo>
                  <a:lnTo>
                    <a:pt x="254" y="859"/>
                  </a:lnTo>
                  <a:lnTo>
                    <a:pt x="413" y="859"/>
                  </a:lnTo>
                  <a:lnTo>
                    <a:pt x="413" y="859"/>
                  </a:lnTo>
                  <a:lnTo>
                    <a:pt x="420" y="858"/>
                  </a:lnTo>
                  <a:lnTo>
                    <a:pt x="426" y="856"/>
                  </a:lnTo>
                  <a:lnTo>
                    <a:pt x="431" y="853"/>
                  </a:lnTo>
                  <a:lnTo>
                    <a:pt x="436" y="849"/>
                  </a:lnTo>
                  <a:lnTo>
                    <a:pt x="440" y="845"/>
                  </a:lnTo>
                  <a:lnTo>
                    <a:pt x="443" y="839"/>
                  </a:lnTo>
                  <a:lnTo>
                    <a:pt x="445" y="833"/>
                  </a:lnTo>
                  <a:lnTo>
                    <a:pt x="445" y="826"/>
                  </a:lnTo>
                  <a:lnTo>
                    <a:pt x="445" y="826"/>
                  </a:lnTo>
                  <a:lnTo>
                    <a:pt x="445" y="820"/>
                  </a:lnTo>
                  <a:lnTo>
                    <a:pt x="443" y="815"/>
                  </a:lnTo>
                  <a:lnTo>
                    <a:pt x="440" y="809"/>
                  </a:lnTo>
                  <a:lnTo>
                    <a:pt x="436" y="804"/>
                  </a:lnTo>
                  <a:lnTo>
                    <a:pt x="431" y="801"/>
                  </a:lnTo>
                  <a:lnTo>
                    <a:pt x="426" y="797"/>
                  </a:lnTo>
                  <a:lnTo>
                    <a:pt x="420" y="795"/>
                  </a:lnTo>
                  <a:lnTo>
                    <a:pt x="413" y="795"/>
                  </a:lnTo>
                  <a:lnTo>
                    <a:pt x="304" y="795"/>
                  </a:lnTo>
                  <a:lnTo>
                    <a:pt x="304" y="795"/>
                  </a:lnTo>
                  <a:lnTo>
                    <a:pt x="314" y="781"/>
                  </a:lnTo>
                  <a:lnTo>
                    <a:pt x="326" y="768"/>
                  </a:lnTo>
                  <a:lnTo>
                    <a:pt x="351" y="743"/>
                  </a:lnTo>
                  <a:lnTo>
                    <a:pt x="351" y="743"/>
                  </a:lnTo>
                  <a:lnTo>
                    <a:pt x="385" y="705"/>
                  </a:lnTo>
                  <a:lnTo>
                    <a:pt x="401" y="687"/>
                  </a:lnTo>
                  <a:lnTo>
                    <a:pt x="415" y="668"/>
                  </a:lnTo>
                  <a:lnTo>
                    <a:pt x="428" y="648"/>
                  </a:lnTo>
                  <a:lnTo>
                    <a:pt x="432" y="639"/>
                  </a:lnTo>
                  <a:lnTo>
                    <a:pt x="437" y="629"/>
                  </a:lnTo>
                  <a:lnTo>
                    <a:pt x="441" y="618"/>
                  </a:lnTo>
                  <a:lnTo>
                    <a:pt x="443" y="609"/>
                  </a:lnTo>
                  <a:lnTo>
                    <a:pt x="445" y="599"/>
                  </a:lnTo>
                  <a:lnTo>
                    <a:pt x="445" y="588"/>
                  </a:lnTo>
                  <a:lnTo>
                    <a:pt x="445" y="588"/>
                  </a:lnTo>
                  <a:lnTo>
                    <a:pt x="445" y="576"/>
                  </a:lnTo>
                  <a:lnTo>
                    <a:pt x="443" y="566"/>
                  </a:lnTo>
                  <a:lnTo>
                    <a:pt x="440" y="555"/>
                  </a:lnTo>
                  <a:lnTo>
                    <a:pt x="437" y="545"/>
                  </a:lnTo>
                  <a:lnTo>
                    <a:pt x="432" y="536"/>
                  </a:lnTo>
                  <a:lnTo>
                    <a:pt x="426" y="526"/>
                  </a:lnTo>
                  <a:lnTo>
                    <a:pt x="420" y="517"/>
                  </a:lnTo>
                  <a:lnTo>
                    <a:pt x="413" y="510"/>
                  </a:lnTo>
                  <a:lnTo>
                    <a:pt x="405" y="502"/>
                  </a:lnTo>
                  <a:lnTo>
                    <a:pt x="396" y="496"/>
                  </a:lnTo>
                  <a:lnTo>
                    <a:pt x="387" y="491"/>
                  </a:lnTo>
                  <a:lnTo>
                    <a:pt x="378" y="485"/>
                  </a:lnTo>
                  <a:lnTo>
                    <a:pt x="367" y="482"/>
                  </a:lnTo>
                  <a:lnTo>
                    <a:pt x="356" y="479"/>
                  </a:lnTo>
                  <a:lnTo>
                    <a:pt x="345" y="478"/>
                  </a:lnTo>
                  <a:lnTo>
                    <a:pt x="334" y="477"/>
                  </a:lnTo>
                  <a:lnTo>
                    <a:pt x="334" y="477"/>
                  </a:lnTo>
                  <a:lnTo>
                    <a:pt x="323" y="478"/>
                  </a:lnTo>
                  <a:lnTo>
                    <a:pt x="311" y="479"/>
                  </a:lnTo>
                  <a:lnTo>
                    <a:pt x="301" y="482"/>
                  </a:lnTo>
                  <a:lnTo>
                    <a:pt x="291" y="485"/>
                  </a:lnTo>
                  <a:lnTo>
                    <a:pt x="281" y="491"/>
                  </a:lnTo>
                  <a:lnTo>
                    <a:pt x="271" y="496"/>
                  </a:lnTo>
                  <a:lnTo>
                    <a:pt x="263" y="502"/>
                  </a:lnTo>
                  <a:lnTo>
                    <a:pt x="255" y="510"/>
                  </a:lnTo>
                  <a:lnTo>
                    <a:pt x="248" y="517"/>
                  </a:lnTo>
                  <a:lnTo>
                    <a:pt x="241" y="526"/>
                  </a:lnTo>
                  <a:lnTo>
                    <a:pt x="236" y="536"/>
                  </a:lnTo>
                  <a:lnTo>
                    <a:pt x="232" y="545"/>
                  </a:lnTo>
                  <a:lnTo>
                    <a:pt x="227" y="555"/>
                  </a:lnTo>
                  <a:lnTo>
                    <a:pt x="225" y="566"/>
                  </a:lnTo>
                  <a:lnTo>
                    <a:pt x="223" y="576"/>
                  </a:lnTo>
                  <a:lnTo>
                    <a:pt x="223" y="588"/>
                  </a:lnTo>
                  <a:lnTo>
                    <a:pt x="223" y="588"/>
                  </a:lnTo>
                  <a:lnTo>
                    <a:pt x="223" y="595"/>
                  </a:lnTo>
                  <a:lnTo>
                    <a:pt x="225" y="601"/>
                  </a:lnTo>
                  <a:lnTo>
                    <a:pt x="229" y="606"/>
                  </a:lnTo>
                  <a:lnTo>
                    <a:pt x="232" y="611"/>
                  </a:lnTo>
                  <a:lnTo>
                    <a:pt x="237" y="615"/>
                  </a:lnTo>
                  <a:lnTo>
                    <a:pt x="242" y="617"/>
                  </a:lnTo>
                  <a:lnTo>
                    <a:pt x="248" y="619"/>
                  </a:lnTo>
                  <a:lnTo>
                    <a:pt x="254" y="620"/>
                  </a:lnTo>
                  <a:lnTo>
                    <a:pt x="254" y="620"/>
                  </a:lnTo>
                  <a:lnTo>
                    <a:pt x="261" y="619"/>
                  </a:lnTo>
                  <a:lnTo>
                    <a:pt x="267" y="617"/>
                  </a:lnTo>
                  <a:lnTo>
                    <a:pt x="273" y="615"/>
                  </a:lnTo>
                  <a:lnTo>
                    <a:pt x="277" y="611"/>
                  </a:lnTo>
                  <a:lnTo>
                    <a:pt x="281" y="606"/>
                  </a:lnTo>
                  <a:lnTo>
                    <a:pt x="284" y="601"/>
                  </a:lnTo>
                  <a:lnTo>
                    <a:pt x="285" y="595"/>
                  </a:lnTo>
                  <a:lnTo>
                    <a:pt x="286" y="588"/>
                  </a:lnTo>
                  <a:lnTo>
                    <a:pt x="286" y="588"/>
                  </a:lnTo>
                  <a:lnTo>
                    <a:pt x="288" y="579"/>
                  </a:lnTo>
                  <a:lnTo>
                    <a:pt x="290" y="570"/>
                  </a:lnTo>
                  <a:lnTo>
                    <a:pt x="294" y="561"/>
                  </a:lnTo>
                  <a:lnTo>
                    <a:pt x="300" y="555"/>
                  </a:lnTo>
                  <a:lnTo>
                    <a:pt x="308" y="549"/>
                  </a:lnTo>
                  <a:lnTo>
                    <a:pt x="315" y="544"/>
                  </a:lnTo>
                  <a:lnTo>
                    <a:pt x="324" y="541"/>
                  </a:lnTo>
                  <a:lnTo>
                    <a:pt x="334" y="541"/>
                  </a:lnTo>
                  <a:lnTo>
                    <a:pt x="334" y="541"/>
                  </a:lnTo>
                  <a:lnTo>
                    <a:pt x="343" y="541"/>
                  </a:lnTo>
                  <a:lnTo>
                    <a:pt x="353" y="544"/>
                  </a:lnTo>
                  <a:lnTo>
                    <a:pt x="361" y="549"/>
                  </a:lnTo>
                  <a:lnTo>
                    <a:pt x="368" y="555"/>
                  </a:lnTo>
                  <a:lnTo>
                    <a:pt x="373" y="561"/>
                  </a:lnTo>
                  <a:lnTo>
                    <a:pt x="378" y="570"/>
                  </a:lnTo>
                  <a:lnTo>
                    <a:pt x="381" y="579"/>
                  </a:lnTo>
                  <a:lnTo>
                    <a:pt x="382" y="588"/>
                  </a:lnTo>
                  <a:lnTo>
                    <a:pt x="382" y="588"/>
                  </a:lnTo>
                  <a:lnTo>
                    <a:pt x="381" y="594"/>
                  </a:lnTo>
                  <a:lnTo>
                    <a:pt x="380" y="600"/>
                  </a:lnTo>
                  <a:lnTo>
                    <a:pt x="374" y="613"/>
                  </a:lnTo>
                  <a:lnTo>
                    <a:pt x="366" y="627"/>
                  </a:lnTo>
                  <a:lnTo>
                    <a:pt x="356" y="641"/>
                  </a:lnTo>
                  <a:lnTo>
                    <a:pt x="344" y="656"/>
                  </a:lnTo>
                  <a:lnTo>
                    <a:pt x="332" y="670"/>
                  </a:lnTo>
                  <a:lnTo>
                    <a:pt x="305" y="699"/>
                  </a:lnTo>
                  <a:lnTo>
                    <a:pt x="305" y="699"/>
                  </a:lnTo>
                  <a:lnTo>
                    <a:pt x="274" y="732"/>
                  </a:lnTo>
                  <a:lnTo>
                    <a:pt x="260" y="748"/>
                  </a:lnTo>
                  <a:lnTo>
                    <a:pt x="247" y="764"/>
                  </a:lnTo>
                  <a:lnTo>
                    <a:pt x="237" y="779"/>
                  </a:lnTo>
                  <a:lnTo>
                    <a:pt x="230" y="795"/>
                  </a:lnTo>
                  <a:lnTo>
                    <a:pt x="226" y="803"/>
                  </a:lnTo>
                  <a:lnTo>
                    <a:pt x="224" y="810"/>
                  </a:lnTo>
                  <a:lnTo>
                    <a:pt x="223" y="819"/>
                  </a:lnTo>
                  <a:lnTo>
                    <a:pt x="223" y="826"/>
                  </a:lnTo>
                  <a:lnTo>
                    <a:pt x="223" y="82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7" name="Freeform 75"/>
            <p:cNvSpPr>
              <a:spLocks noEditPoints="1"/>
            </p:cNvSpPr>
            <p:nvPr/>
          </p:nvSpPr>
          <p:spPr bwMode="auto">
            <a:xfrm>
              <a:off x="3631473" y="2707740"/>
              <a:ext cx="291022" cy="255182"/>
            </a:xfrm>
            <a:custGeom>
              <a:avLst/>
              <a:gdLst>
                <a:gd name="T0" fmla="*/ 918 w 1018"/>
                <a:gd name="T1" fmla="*/ 194 h 891"/>
                <a:gd name="T2" fmla="*/ 888 w 1018"/>
                <a:gd name="T3" fmla="*/ 149 h 891"/>
                <a:gd name="T4" fmla="*/ 837 w 1018"/>
                <a:gd name="T5" fmla="*/ 128 h 891"/>
                <a:gd name="T6" fmla="*/ 427 w 1018"/>
                <a:gd name="T7" fmla="*/ 122 h 891"/>
                <a:gd name="T8" fmla="*/ 414 w 1018"/>
                <a:gd name="T9" fmla="*/ 96 h 891"/>
                <a:gd name="T10" fmla="*/ 397 w 1018"/>
                <a:gd name="T11" fmla="*/ 42 h 891"/>
                <a:gd name="T12" fmla="*/ 356 w 1018"/>
                <a:gd name="T13" fmla="*/ 8 h 891"/>
                <a:gd name="T14" fmla="*/ 191 w 1018"/>
                <a:gd name="T15" fmla="*/ 0 h 891"/>
                <a:gd name="T16" fmla="*/ 138 w 1018"/>
                <a:gd name="T17" fmla="*/ 16 h 891"/>
                <a:gd name="T18" fmla="*/ 103 w 1018"/>
                <a:gd name="T19" fmla="*/ 58 h 891"/>
                <a:gd name="T20" fmla="*/ 96 w 1018"/>
                <a:gd name="T21" fmla="*/ 255 h 891"/>
                <a:gd name="T22" fmla="*/ 42 w 1018"/>
                <a:gd name="T23" fmla="*/ 271 h 891"/>
                <a:gd name="T24" fmla="*/ 8 w 1018"/>
                <a:gd name="T25" fmla="*/ 312 h 891"/>
                <a:gd name="T26" fmla="*/ 64 w 1018"/>
                <a:gd name="T27" fmla="*/ 795 h 891"/>
                <a:gd name="T28" fmla="*/ 80 w 1018"/>
                <a:gd name="T29" fmla="*/ 849 h 891"/>
                <a:gd name="T30" fmla="*/ 122 w 1018"/>
                <a:gd name="T31" fmla="*/ 883 h 891"/>
                <a:gd name="T32" fmla="*/ 859 w 1018"/>
                <a:gd name="T33" fmla="*/ 891 h 891"/>
                <a:gd name="T34" fmla="*/ 912 w 1018"/>
                <a:gd name="T35" fmla="*/ 875 h 891"/>
                <a:gd name="T36" fmla="*/ 947 w 1018"/>
                <a:gd name="T37" fmla="*/ 832 h 891"/>
                <a:gd name="T38" fmla="*/ 1018 w 1018"/>
                <a:gd name="T39" fmla="*/ 350 h 891"/>
                <a:gd name="T40" fmla="*/ 1001 w 1018"/>
                <a:gd name="T41" fmla="*/ 296 h 891"/>
                <a:gd name="T42" fmla="*/ 960 w 1018"/>
                <a:gd name="T43" fmla="*/ 262 h 891"/>
                <a:gd name="T44" fmla="*/ 159 w 1018"/>
                <a:gd name="T45" fmla="*/ 96 h 891"/>
                <a:gd name="T46" fmla="*/ 173 w 1018"/>
                <a:gd name="T47" fmla="*/ 69 h 891"/>
                <a:gd name="T48" fmla="*/ 324 w 1018"/>
                <a:gd name="T49" fmla="*/ 65 h 891"/>
                <a:gd name="T50" fmla="*/ 349 w 1018"/>
                <a:gd name="T51" fmla="*/ 89 h 891"/>
                <a:gd name="T52" fmla="*/ 358 w 1018"/>
                <a:gd name="T53" fmla="*/ 132 h 891"/>
                <a:gd name="T54" fmla="*/ 392 w 1018"/>
                <a:gd name="T55" fmla="*/ 174 h 891"/>
                <a:gd name="T56" fmla="*/ 446 w 1018"/>
                <a:gd name="T57" fmla="*/ 191 h 891"/>
                <a:gd name="T58" fmla="*/ 849 w 1018"/>
                <a:gd name="T59" fmla="*/ 200 h 891"/>
                <a:gd name="T60" fmla="*/ 159 w 1018"/>
                <a:gd name="T61" fmla="*/ 255 h 891"/>
                <a:gd name="T62" fmla="*/ 886 w 1018"/>
                <a:gd name="T63" fmla="*/ 812 h 891"/>
                <a:gd name="T64" fmla="*/ 159 w 1018"/>
                <a:gd name="T65" fmla="*/ 826 h 891"/>
                <a:gd name="T66" fmla="*/ 132 w 1018"/>
                <a:gd name="T67" fmla="*/ 812 h 891"/>
                <a:gd name="T68" fmla="*/ 65 w 1018"/>
                <a:gd name="T69" fmla="*/ 344 h 891"/>
                <a:gd name="T70" fmla="*/ 89 w 1018"/>
                <a:gd name="T71" fmla="*/ 319 h 891"/>
                <a:gd name="T72" fmla="*/ 940 w 1018"/>
                <a:gd name="T73" fmla="*/ 323 h 891"/>
                <a:gd name="T74" fmla="*/ 891 w 1018"/>
                <a:gd name="T75" fmla="*/ 795 h 891"/>
                <a:gd name="T76" fmla="*/ 203 w 1018"/>
                <a:gd name="T77" fmla="*/ 385 h 891"/>
                <a:gd name="T78" fmla="*/ 170 w 1018"/>
                <a:gd name="T79" fmla="*/ 407 h 891"/>
                <a:gd name="T80" fmla="*/ 153 w 1018"/>
                <a:gd name="T81" fmla="*/ 451 h 891"/>
                <a:gd name="T82" fmla="*/ 170 w 1018"/>
                <a:gd name="T83" fmla="*/ 578 h 891"/>
                <a:gd name="T84" fmla="*/ 221 w 1018"/>
                <a:gd name="T85" fmla="*/ 632 h 891"/>
                <a:gd name="T86" fmla="*/ 469 w 1018"/>
                <a:gd name="T87" fmla="*/ 635 h 891"/>
                <a:gd name="T88" fmla="*/ 512 w 1018"/>
                <a:gd name="T89" fmla="*/ 618 h 891"/>
                <a:gd name="T90" fmla="*/ 537 w 1018"/>
                <a:gd name="T91" fmla="*/ 581 h 891"/>
                <a:gd name="T92" fmla="*/ 540 w 1018"/>
                <a:gd name="T93" fmla="*/ 453 h 891"/>
                <a:gd name="T94" fmla="*/ 523 w 1018"/>
                <a:gd name="T95" fmla="*/ 410 h 891"/>
                <a:gd name="T96" fmla="*/ 485 w 1018"/>
                <a:gd name="T97" fmla="*/ 385 h 891"/>
                <a:gd name="T98" fmla="*/ 477 w 1018"/>
                <a:gd name="T99" fmla="*/ 557 h 891"/>
                <a:gd name="T100" fmla="*/ 462 w 1018"/>
                <a:gd name="T101" fmla="*/ 572 h 891"/>
                <a:gd name="T102" fmla="*/ 229 w 1018"/>
                <a:gd name="T103" fmla="*/ 554 h 891"/>
                <a:gd name="T104" fmla="*/ 223 w 1018"/>
                <a:gd name="T105" fmla="*/ 447 h 891"/>
                <a:gd name="T106" fmla="*/ 473 w 1018"/>
                <a:gd name="T107" fmla="*/ 450 h 8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018" h="891">
                  <a:moveTo>
                    <a:pt x="922" y="255"/>
                  </a:moveTo>
                  <a:lnTo>
                    <a:pt x="922" y="222"/>
                  </a:lnTo>
                  <a:lnTo>
                    <a:pt x="922" y="222"/>
                  </a:lnTo>
                  <a:lnTo>
                    <a:pt x="922" y="213"/>
                  </a:lnTo>
                  <a:lnTo>
                    <a:pt x="921" y="203"/>
                  </a:lnTo>
                  <a:lnTo>
                    <a:pt x="918" y="194"/>
                  </a:lnTo>
                  <a:lnTo>
                    <a:pt x="915" y="186"/>
                  </a:lnTo>
                  <a:lnTo>
                    <a:pt x="911" y="177"/>
                  </a:lnTo>
                  <a:lnTo>
                    <a:pt x="906" y="170"/>
                  </a:lnTo>
                  <a:lnTo>
                    <a:pt x="901" y="162"/>
                  </a:lnTo>
                  <a:lnTo>
                    <a:pt x="894" y="155"/>
                  </a:lnTo>
                  <a:lnTo>
                    <a:pt x="888" y="149"/>
                  </a:lnTo>
                  <a:lnTo>
                    <a:pt x="880" y="144"/>
                  </a:lnTo>
                  <a:lnTo>
                    <a:pt x="873" y="139"/>
                  </a:lnTo>
                  <a:lnTo>
                    <a:pt x="864" y="134"/>
                  </a:lnTo>
                  <a:lnTo>
                    <a:pt x="856" y="131"/>
                  </a:lnTo>
                  <a:lnTo>
                    <a:pt x="846" y="129"/>
                  </a:lnTo>
                  <a:lnTo>
                    <a:pt x="837" y="128"/>
                  </a:lnTo>
                  <a:lnTo>
                    <a:pt x="828" y="127"/>
                  </a:lnTo>
                  <a:lnTo>
                    <a:pt x="446" y="127"/>
                  </a:lnTo>
                  <a:lnTo>
                    <a:pt x="446" y="127"/>
                  </a:lnTo>
                  <a:lnTo>
                    <a:pt x="439" y="127"/>
                  </a:lnTo>
                  <a:lnTo>
                    <a:pt x="433" y="125"/>
                  </a:lnTo>
                  <a:lnTo>
                    <a:pt x="427" y="122"/>
                  </a:lnTo>
                  <a:lnTo>
                    <a:pt x="423" y="118"/>
                  </a:lnTo>
                  <a:lnTo>
                    <a:pt x="419" y="113"/>
                  </a:lnTo>
                  <a:lnTo>
                    <a:pt x="417" y="108"/>
                  </a:lnTo>
                  <a:lnTo>
                    <a:pt x="415" y="102"/>
                  </a:lnTo>
                  <a:lnTo>
                    <a:pt x="414" y="96"/>
                  </a:lnTo>
                  <a:lnTo>
                    <a:pt x="414" y="96"/>
                  </a:lnTo>
                  <a:lnTo>
                    <a:pt x="414" y="86"/>
                  </a:lnTo>
                  <a:lnTo>
                    <a:pt x="411" y="76"/>
                  </a:lnTo>
                  <a:lnTo>
                    <a:pt x="409" y="67"/>
                  </a:lnTo>
                  <a:lnTo>
                    <a:pt x="406" y="58"/>
                  </a:lnTo>
                  <a:lnTo>
                    <a:pt x="402" y="50"/>
                  </a:lnTo>
                  <a:lnTo>
                    <a:pt x="397" y="42"/>
                  </a:lnTo>
                  <a:lnTo>
                    <a:pt x="392" y="35"/>
                  </a:lnTo>
                  <a:lnTo>
                    <a:pt x="386" y="28"/>
                  </a:lnTo>
                  <a:lnTo>
                    <a:pt x="379" y="22"/>
                  </a:lnTo>
                  <a:lnTo>
                    <a:pt x="372" y="16"/>
                  </a:lnTo>
                  <a:lnTo>
                    <a:pt x="364" y="12"/>
                  </a:lnTo>
                  <a:lnTo>
                    <a:pt x="356" y="8"/>
                  </a:lnTo>
                  <a:lnTo>
                    <a:pt x="347" y="5"/>
                  </a:lnTo>
                  <a:lnTo>
                    <a:pt x="337" y="2"/>
                  </a:lnTo>
                  <a:lnTo>
                    <a:pt x="328" y="0"/>
                  </a:lnTo>
                  <a:lnTo>
                    <a:pt x="318" y="0"/>
                  </a:lnTo>
                  <a:lnTo>
                    <a:pt x="191" y="0"/>
                  </a:lnTo>
                  <a:lnTo>
                    <a:pt x="191" y="0"/>
                  </a:lnTo>
                  <a:lnTo>
                    <a:pt x="182" y="0"/>
                  </a:lnTo>
                  <a:lnTo>
                    <a:pt x="172" y="2"/>
                  </a:lnTo>
                  <a:lnTo>
                    <a:pt x="162" y="5"/>
                  </a:lnTo>
                  <a:lnTo>
                    <a:pt x="154" y="8"/>
                  </a:lnTo>
                  <a:lnTo>
                    <a:pt x="145" y="12"/>
                  </a:lnTo>
                  <a:lnTo>
                    <a:pt x="138" y="16"/>
                  </a:lnTo>
                  <a:lnTo>
                    <a:pt x="130" y="22"/>
                  </a:lnTo>
                  <a:lnTo>
                    <a:pt x="124" y="28"/>
                  </a:lnTo>
                  <a:lnTo>
                    <a:pt x="117" y="35"/>
                  </a:lnTo>
                  <a:lnTo>
                    <a:pt x="112" y="42"/>
                  </a:lnTo>
                  <a:lnTo>
                    <a:pt x="108" y="50"/>
                  </a:lnTo>
                  <a:lnTo>
                    <a:pt x="103" y="58"/>
                  </a:lnTo>
                  <a:lnTo>
                    <a:pt x="100" y="67"/>
                  </a:lnTo>
                  <a:lnTo>
                    <a:pt x="98" y="76"/>
                  </a:lnTo>
                  <a:lnTo>
                    <a:pt x="96" y="86"/>
                  </a:lnTo>
                  <a:lnTo>
                    <a:pt x="96" y="96"/>
                  </a:lnTo>
                  <a:lnTo>
                    <a:pt x="96" y="255"/>
                  </a:lnTo>
                  <a:lnTo>
                    <a:pt x="96" y="255"/>
                  </a:lnTo>
                  <a:lnTo>
                    <a:pt x="86" y="255"/>
                  </a:lnTo>
                  <a:lnTo>
                    <a:pt x="77" y="257"/>
                  </a:lnTo>
                  <a:lnTo>
                    <a:pt x="67" y="259"/>
                  </a:lnTo>
                  <a:lnTo>
                    <a:pt x="58" y="262"/>
                  </a:lnTo>
                  <a:lnTo>
                    <a:pt x="50" y="266"/>
                  </a:lnTo>
                  <a:lnTo>
                    <a:pt x="42" y="271"/>
                  </a:lnTo>
                  <a:lnTo>
                    <a:pt x="35" y="276"/>
                  </a:lnTo>
                  <a:lnTo>
                    <a:pt x="28" y="282"/>
                  </a:lnTo>
                  <a:lnTo>
                    <a:pt x="22" y="289"/>
                  </a:lnTo>
                  <a:lnTo>
                    <a:pt x="17" y="296"/>
                  </a:lnTo>
                  <a:lnTo>
                    <a:pt x="12" y="304"/>
                  </a:lnTo>
                  <a:lnTo>
                    <a:pt x="8" y="312"/>
                  </a:lnTo>
                  <a:lnTo>
                    <a:pt x="5" y="321"/>
                  </a:lnTo>
                  <a:lnTo>
                    <a:pt x="3" y="331"/>
                  </a:lnTo>
                  <a:lnTo>
                    <a:pt x="0" y="340"/>
                  </a:lnTo>
                  <a:lnTo>
                    <a:pt x="0" y="350"/>
                  </a:lnTo>
                  <a:lnTo>
                    <a:pt x="64" y="795"/>
                  </a:lnTo>
                  <a:lnTo>
                    <a:pt x="64" y="795"/>
                  </a:lnTo>
                  <a:lnTo>
                    <a:pt x="65" y="805"/>
                  </a:lnTo>
                  <a:lnTo>
                    <a:pt x="66" y="815"/>
                  </a:lnTo>
                  <a:lnTo>
                    <a:pt x="68" y="823"/>
                  </a:lnTo>
                  <a:lnTo>
                    <a:pt x="71" y="832"/>
                  </a:lnTo>
                  <a:lnTo>
                    <a:pt x="76" y="840"/>
                  </a:lnTo>
                  <a:lnTo>
                    <a:pt x="80" y="849"/>
                  </a:lnTo>
                  <a:lnTo>
                    <a:pt x="85" y="855"/>
                  </a:lnTo>
                  <a:lnTo>
                    <a:pt x="92" y="863"/>
                  </a:lnTo>
                  <a:lnTo>
                    <a:pt x="99" y="868"/>
                  </a:lnTo>
                  <a:lnTo>
                    <a:pt x="106" y="875"/>
                  </a:lnTo>
                  <a:lnTo>
                    <a:pt x="114" y="879"/>
                  </a:lnTo>
                  <a:lnTo>
                    <a:pt x="122" y="883"/>
                  </a:lnTo>
                  <a:lnTo>
                    <a:pt x="131" y="887"/>
                  </a:lnTo>
                  <a:lnTo>
                    <a:pt x="140" y="889"/>
                  </a:lnTo>
                  <a:lnTo>
                    <a:pt x="150" y="890"/>
                  </a:lnTo>
                  <a:lnTo>
                    <a:pt x="159" y="891"/>
                  </a:lnTo>
                  <a:lnTo>
                    <a:pt x="859" y="891"/>
                  </a:lnTo>
                  <a:lnTo>
                    <a:pt x="859" y="891"/>
                  </a:lnTo>
                  <a:lnTo>
                    <a:pt x="868" y="890"/>
                  </a:lnTo>
                  <a:lnTo>
                    <a:pt x="878" y="889"/>
                  </a:lnTo>
                  <a:lnTo>
                    <a:pt x="888" y="887"/>
                  </a:lnTo>
                  <a:lnTo>
                    <a:pt x="896" y="883"/>
                  </a:lnTo>
                  <a:lnTo>
                    <a:pt x="905" y="879"/>
                  </a:lnTo>
                  <a:lnTo>
                    <a:pt x="912" y="875"/>
                  </a:lnTo>
                  <a:lnTo>
                    <a:pt x="920" y="868"/>
                  </a:lnTo>
                  <a:lnTo>
                    <a:pt x="926" y="863"/>
                  </a:lnTo>
                  <a:lnTo>
                    <a:pt x="933" y="855"/>
                  </a:lnTo>
                  <a:lnTo>
                    <a:pt x="938" y="849"/>
                  </a:lnTo>
                  <a:lnTo>
                    <a:pt x="942" y="840"/>
                  </a:lnTo>
                  <a:lnTo>
                    <a:pt x="947" y="832"/>
                  </a:lnTo>
                  <a:lnTo>
                    <a:pt x="950" y="823"/>
                  </a:lnTo>
                  <a:lnTo>
                    <a:pt x="952" y="815"/>
                  </a:lnTo>
                  <a:lnTo>
                    <a:pt x="954" y="805"/>
                  </a:lnTo>
                  <a:lnTo>
                    <a:pt x="954" y="795"/>
                  </a:lnTo>
                  <a:lnTo>
                    <a:pt x="1018" y="350"/>
                  </a:lnTo>
                  <a:lnTo>
                    <a:pt x="1018" y="350"/>
                  </a:lnTo>
                  <a:lnTo>
                    <a:pt x="1018" y="340"/>
                  </a:lnTo>
                  <a:lnTo>
                    <a:pt x="1017" y="331"/>
                  </a:lnTo>
                  <a:lnTo>
                    <a:pt x="1013" y="321"/>
                  </a:lnTo>
                  <a:lnTo>
                    <a:pt x="1010" y="312"/>
                  </a:lnTo>
                  <a:lnTo>
                    <a:pt x="1007" y="304"/>
                  </a:lnTo>
                  <a:lnTo>
                    <a:pt x="1001" y="296"/>
                  </a:lnTo>
                  <a:lnTo>
                    <a:pt x="996" y="289"/>
                  </a:lnTo>
                  <a:lnTo>
                    <a:pt x="990" y="282"/>
                  </a:lnTo>
                  <a:lnTo>
                    <a:pt x="983" y="276"/>
                  </a:lnTo>
                  <a:lnTo>
                    <a:pt x="976" y="271"/>
                  </a:lnTo>
                  <a:lnTo>
                    <a:pt x="968" y="266"/>
                  </a:lnTo>
                  <a:lnTo>
                    <a:pt x="960" y="262"/>
                  </a:lnTo>
                  <a:lnTo>
                    <a:pt x="951" y="259"/>
                  </a:lnTo>
                  <a:lnTo>
                    <a:pt x="941" y="257"/>
                  </a:lnTo>
                  <a:lnTo>
                    <a:pt x="933" y="255"/>
                  </a:lnTo>
                  <a:lnTo>
                    <a:pt x="922" y="255"/>
                  </a:lnTo>
                  <a:lnTo>
                    <a:pt x="922" y="255"/>
                  </a:lnTo>
                  <a:close/>
                  <a:moveTo>
                    <a:pt x="159" y="96"/>
                  </a:moveTo>
                  <a:lnTo>
                    <a:pt x="159" y="96"/>
                  </a:lnTo>
                  <a:lnTo>
                    <a:pt x="160" y="89"/>
                  </a:lnTo>
                  <a:lnTo>
                    <a:pt x="161" y="83"/>
                  </a:lnTo>
                  <a:lnTo>
                    <a:pt x="165" y="78"/>
                  </a:lnTo>
                  <a:lnTo>
                    <a:pt x="169" y="73"/>
                  </a:lnTo>
                  <a:lnTo>
                    <a:pt x="173" y="69"/>
                  </a:lnTo>
                  <a:lnTo>
                    <a:pt x="179" y="66"/>
                  </a:lnTo>
                  <a:lnTo>
                    <a:pt x="185" y="65"/>
                  </a:lnTo>
                  <a:lnTo>
                    <a:pt x="191" y="64"/>
                  </a:lnTo>
                  <a:lnTo>
                    <a:pt x="318" y="64"/>
                  </a:lnTo>
                  <a:lnTo>
                    <a:pt x="318" y="64"/>
                  </a:lnTo>
                  <a:lnTo>
                    <a:pt x="324" y="65"/>
                  </a:lnTo>
                  <a:lnTo>
                    <a:pt x="331" y="66"/>
                  </a:lnTo>
                  <a:lnTo>
                    <a:pt x="336" y="69"/>
                  </a:lnTo>
                  <a:lnTo>
                    <a:pt x="341" y="73"/>
                  </a:lnTo>
                  <a:lnTo>
                    <a:pt x="345" y="78"/>
                  </a:lnTo>
                  <a:lnTo>
                    <a:pt x="348" y="83"/>
                  </a:lnTo>
                  <a:lnTo>
                    <a:pt x="349" y="89"/>
                  </a:lnTo>
                  <a:lnTo>
                    <a:pt x="350" y="96"/>
                  </a:lnTo>
                  <a:lnTo>
                    <a:pt x="350" y="96"/>
                  </a:lnTo>
                  <a:lnTo>
                    <a:pt x="350" y="105"/>
                  </a:lnTo>
                  <a:lnTo>
                    <a:pt x="352" y="115"/>
                  </a:lnTo>
                  <a:lnTo>
                    <a:pt x="354" y="124"/>
                  </a:lnTo>
                  <a:lnTo>
                    <a:pt x="358" y="132"/>
                  </a:lnTo>
                  <a:lnTo>
                    <a:pt x="362" y="141"/>
                  </a:lnTo>
                  <a:lnTo>
                    <a:pt x="366" y="148"/>
                  </a:lnTo>
                  <a:lnTo>
                    <a:pt x="372" y="156"/>
                  </a:lnTo>
                  <a:lnTo>
                    <a:pt x="378" y="163"/>
                  </a:lnTo>
                  <a:lnTo>
                    <a:pt x="385" y="169"/>
                  </a:lnTo>
                  <a:lnTo>
                    <a:pt x="392" y="174"/>
                  </a:lnTo>
                  <a:lnTo>
                    <a:pt x="400" y="179"/>
                  </a:lnTo>
                  <a:lnTo>
                    <a:pt x="408" y="184"/>
                  </a:lnTo>
                  <a:lnTo>
                    <a:pt x="417" y="187"/>
                  </a:lnTo>
                  <a:lnTo>
                    <a:pt x="426" y="189"/>
                  </a:lnTo>
                  <a:lnTo>
                    <a:pt x="436" y="190"/>
                  </a:lnTo>
                  <a:lnTo>
                    <a:pt x="446" y="191"/>
                  </a:lnTo>
                  <a:lnTo>
                    <a:pt x="828" y="191"/>
                  </a:lnTo>
                  <a:lnTo>
                    <a:pt x="828" y="191"/>
                  </a:lnTo>
                  <a:lnTo>
                    <a:pt x="833" y="191"/>
                  </a:lnTo>
                  <a:lnTo>
                    <a:pt x="839" y="193"/>
                  </a:lnTo>
                  <a:lnTo>
                    <a:pt x="845" y="197"/>
                  </a:lnTo>
                  <a:lnTo>
                    <a:pt x="849" y="200"/>
                  </a:lnTo>
                  <a:lnTo>
                    <a:pt x="853" y="205"/>
                  </a:lnTo>
                  <a:lnTo>
                    <a:pt x="857" y="211"/>
                  </a:lnTo>
                  <a:lnTo>
                    <a:pt x="859" y="216"/>
                  </a:lnTo>
                  <a:lnTo>
                    <a:pt x="859" y="222"/>
                  </a:lnTo>
                  <a:lnTo>
                    <a:pt x="859" y="255"/>
                  </a:lnTo>
                  <a:lnTo>
                    <a:pt x="159" y="255"/>
                  </a:lnTo>
                  <a:lnTo>
                    <a:pt x="159" y="96"/>
                  </a:lnTo>
                  <a:close/>
                  <a:moveTo>
                    <a:pt x="891" y="795"/>
                  </a:moveTo>
                  <a:lnTo>
                    <a:pt x="891" y="795"/>
                  </a:lnTo>
                  <a:lnTo>
                    <a:pt x="890" y="802"/>
                  </a:lnTo>
                  <a:lnTo>
                    <a:pt x="888" y="807"/>
                  </a:lnTo>
                  <a:lnTo>
                    <a:pt x="886" y="812"/>
                  </a:lnTo>
                  <a:lnTo>
                    <a:pt x="881" y="818"/>
                  </a:lnTo>
                  <a:lnTo>
                    <a:pt x="877" y="821"/>
                  </a:lnTo>
                  <a:lnTo>
                    <a:pt x="872" y="824"/>
                  </a:lnTo>
                  <a:lnTo>
                    <a:pt x="865" y="826"/>
                  </a:lnTo>
                  <a:lnTo>
                    <a:pt x="859" y="826"/>
                  </a:lnTo>
                  <a:lnTo>
                    <a:pt x="159" y="826"/>
                  </a:lnTo>
                  <a:lnTo>
                    <a:pt x="159" y="826"/>
                  </a:lnTo>
                  <a:lnTo>
                    <a:pt x="153" y="826"/>
                  </a:lnTo>
                  <a:lnTo>
                    <a:pt x="147" y="824"/>
                  </a:lnTo>
                  <a:lnTo>
                    <a:pt x="141" y="821"/>
                  </a:lnTo>
                  <a:lnTo>
                    <a:pt x="137" y="818"/>
                  </a:lnTo>
                  <a:lnTo>
                    <a:pt x="132" y="812"/>
                  </a:lnTo>
                  <a:lnTo>
                    <a:pt x="130" y="807"/>
                  </a:lnTo>
                  <a:lnTo>
                    <a:pt x="128" y="802"/>
                  </a:lnTo>
                  <a:lnTo>
                    <a:pt x="127" y="795"/>
                  </a:lnTo>
                  <a:lnTo>
                    <a:pt x="64" y="350"/>
                  </a:lnTo>
                  <a:lnTo>
                    <a:pt x="64" y="350"/>
                  </a:lnTo>
                  <a:lnTo>
                    <a:pt x="65" y="344"/>
                  </a:lnTo>
                  <a:lnTo>
                    <a:pt x="66" y="337"/>
                  </a:lnTo>
                  <a:lnTo>
                    <a:pt x="69" y="332"/>
                  </a:lnTo>
                  <a:lnTo>
                    <a:pt x="73" y="328"/>
                  </a:lnTo>
                  <a:lnTo>
                    <a:pt x="78" y="323"/>
                  </a:lnTo>
                  <a:lnTo>
                    <a:pt x="83" y="321"/>
                  </a:lnTo>
                  <a:lnTo>
                    <a:pt x="89" y="319"/>
                  </a:lnTo>
                  <a:lnTo>
                    <a:pt x="96" y="318"/>
                  </a:lnTo>
                  <a:lnTo>
                    <a:pt x="922" y="318"/>
                  </a:lnTo>
                  <a:lnTo>
                    <a:pt x="922" y="318"/>
                  </a:lnTo>
                  <a:lnTo>
                    <a:pt x="929" y="319"/>
                  </a:lnTo>
                  <a:lnTo>
                    <a:pt x="935" y="321"/>
                  </a:lnTo>
                  <a:lnTo>
                    <a:pt x="940" y="323"/>
                  </a:lnTo>
                  <a:lnTo>
                    <a:pt x="945" y="328"/>
                  </a:lnTo>
                  <a:lnTo>
                    <a:pt x="949" y="332"/>
                  </a:lnTo>
                  <a:lnTo>
                    <a:pt x="952" y="337"/>
                  </a:lnTo>
                  <a:lnTo>
                    <a:pt x="953" y="344"/>
                  </a:lnTo>
                  <a:lnTo>
                    <a:pt x="954" y="350"/>
                  </a:lnTo>
                  <a:lnTo>
                    <a:pt x="891" y="795"/>
                  </a:lnTo>
                  <a:close/>
                  <a:moveTo>
                    <a:pt x="462" y="381"/>
                  </a:moveTo>
                  <a:lnTo>
                    <a:pt x="228" y="381"/>
                  </a:lnTo>
                  <a:lnTo>
                    <a:pt x="228" y="381"/>
                  </a:lnTo>
                  <a:lnTo>
                    <a:pt x="219" y="382"/>
                  </a:lnTo>
                  <a:lnTo>
                    <a:pt x="211" y="383"/>
                  </a:lnTo>
                  <a:lnTo>
                    <a:pt x="203" y="385"/>
                  </a:lnTo>
                  <a:lnTo>
                    <a:pt x="196" y="389"/>
                  </a:lnTo>
                  <a:lnTo>
                    <a:pt x="189" y="392"/>
                  </a:lnTo>
                  <a:lnTo>
                    <a:pt x="183" y="396"/>
                  </a:lnTo>
                  <a:lnTo>
                    <a:pt x="176" y="402"/>
                  </a:lnTo>
                  <a:lnTo>
                    <a:pt x="170" y="407"/>
                  </a:lnTo>
                  <a:lnTo>
                    <a:pt x="170" y="407"/>
                  </a:lnTo>
                  <a:lnTo>
                    <a:pt x="166" y="413"/>
                  </a:lnTo>
                  <a:lnTo>
                    <a:pt x="161" y="421"/>
                  </a:lnTo>
                  <a:lnTo>
                    <a:pt x="158" y="428"/>
                  </a:lnTo>
                  <a:lnTo>
                    <a:pt x="155" y="436"/>
                  </a:lnTo>
                  <a:lnTo>
                    <a:pt x="154" y="443"/>
                  </a:lnTo>
                  <a:lnTo>
                    <a:pt x="153" y="451"/>
                  </a:lnTo>
                  <a:lnTo>
                    <a:pt x="153" y="459"/>
                  </a:lnTo>
                  <a:lnTo>
                    <a:pt x="153" y="468"/>
                  </a:lnTo>
                  <a:lnTo>
                    <a:pt x="167" y="564"/>
                  </a:lnTo>
                  <a:lnTo>
                    <a:pt x="167" y="564"/>
                  </a:lnTo>
                  <a:lnTo>
                    <a:pt x="168" y="571"/>
                  </a:lnTo>
                  <a:lnTo>
                    <a:pt x="170" y="578"/>
                  </a:lnTo>
                  <a:lnTo>
                    <a:pt x="175" y="591"/>
                  </a:lnTo>
                  <a:lnTo>
                    <a:pt x="183" y="603"/>
                  </a:lnTo>
                  <a:lnTo>
                    <a:pt x="192" y="614"/>
                  </a:lnTo>
                  <a:lnTo>
                    <a:pt x="203" y="623"/>
                  </a:lnTo>
                  <a:lnTo>
                    <a:pt x="215" y="630"/>
                  </a:lnTo>
                  <a:lnTo>
                    <a:pt x="221" y="632"/>
                  </a:lnTo>
                  <a:lnTo>
                    <a:pt x="228" y="634"/>
                  </a:lnTo>
                  <a:lnTo>
                    <a:pt x="234" y="635"/>
                  </a:lnTo>
                  <a:lnTo>
                    <a:pt x="241" y="635"/>
                  </a:lnTo>
                  <a:lnTo>
                    <a:pt x="462" y="637"/>
                  </a:lnTo>
                  <a:lnTo>
                    <a:pt x="462" y="637"/>
                  </a:lnTo>
                  <a:lnTo>
                    <a:pt x="469" y="635"/>
                  </a:lnTo>
                  <a:lnTo>
                    <a:pt x="478" y="634"/>
                  </a:lnTo>
                  <a:lnTo>
                    <a:pt x="485" y="632"/>
                  </a:lnTo>
                  <a:lnTo>
                    <a:pt x="492" y="630"/>
                  </a:lnTo>
                  <a:lnTo>
                    <a:pt x="499" y="627"/>
                  </a:lnTo>
                  <a:lnTo>
                    <a:pt x="506" y="623"/>
                  </a:lnTo>
                  <a:lnTo>
                    <a:pt x="512" y="618"/>
                  </a:lnTo>
                  <a:lnTo>
                    <a:pt x="518" y="613"/>
                  </a:lnTo>
                  <a:lnTo>
                    <a:pt x="523" y="608"/>
                  </a:lnTo>
                  <a:lnTo>
                    <a:pt x="527" y="601"/>
                  </a:lnTo>
                  <a:lnTo>
                    <a:pt x="532" y="595"/>
                  </a:lnTo>
                  <a:lnTo>
                    <a:pt x="535" y="587"/>
                  </a:lnTo>
                  <a:lnTo>
                    <a:pt x="537" y="581"/>
                  </a:lnTo>
                  <a:lnTo>
                    <a:pt x="539" y="572"/>
                  </a:lnTo>
                  <a:lnTo>
                    <a:pt x="540" y="565"/>
                  </a:lnTo>
                  <a:lnTo>
                    <a:pt x="541" y="557"/>
                  </a:lnTo>
                  <a:lnTo>
                    <a:pt x="541" y="462"/>
                  </a:lnTo>
                  <a:lnTo>
                    <a:pt x="541" y="462"/>
                  </a:lnTo>
                  <a:lnTo>
                    <a:pt x="540" y="453"/>
                  </a:lnTo>
                  <a:lnTo>
                    <a:pt x="539" y="446"/>
                  </a:lnTo>
                  <a:lnTo>
                    <a:pt x="537" y="438"/>
                  </a:lnTo>
                  <a:lnTo>
                    <a:pt x="535" y="431"/>
                  </a:lnTo>
                  <a:lnTo>
                    <a:pt x="532" y="423"/>
                  </a:lnTo>
                  <a:lnTo>
                    <a:pt x="527" y="417"/>
                  </a:lnTo>
                  <a:lnTo>
                    <a:pt x="523" y="410"/>
                  </a:lnTo>
                  <a:lnTo>
                    <a:pt x="518" y="405"/>
                  </a:lnTo>
                  <a:lnTo>
                    <a:pt x="512" y="399"/>
                  </a:lnTo>
                  <a:lnTo>
                    <a:pt x="506" y="395"/>
                  </a:lnTo>
                  <a:lnTo>
                    <a:pt x="499" y="391"/>
                  </a:lnTo>
                  <a:lnTo>
                    <a:pt x="492" y="388"/>
                  </a:lnTo>
                  <a:lnTo>
                    <a:pt x="485" y="385"/>
                  </a:lnTo>
                  <a:lnTo>
                    <a:pt x="478" y="383"/>
                  </a:lnTo>
                  <a:lnTo>
                    <a:pt x="469" y="382"/>
                  </a:lnTo>
                  <a:lnTo>
                    <a:pt x="462" y="381"/>
                  </a:lnTo>
                  <a:lnTo>
                    <a:pt x="462" y="381"/>
                  </a:lnTo>
                  <a:close/>
                  <a:moveTo>
                    <a:pt x="477" y="557"/>
                  </a:moveTo>
                  <a:lnTo>
                    <a:pt x="477" y="557"/>
                  </a:lnTo>
                  <a:lnTo>
                    <a:pt x="477" y="560"/>
                  </a:lnTo>
                  <a:lnTo>
                    <a:pt x="476" y="562"/>
                  </a:lnTo>
                  <a:lnTo>
                    <a:pt x="473" y="568"/>
                  </a:lnTo>
                  <a:lnTo>
                    <a:pt x="467" y="571"/>
                  </a:lnTo>
                  <a:lnTo>
                    <a:pt x="465" y="572"/>
                  </a:lnTo>
                  <a:lnTo>
                    <a:pt x="462" y="572"/>
                  </a:lnTo>
                  <a:lnTo>
                    <a:pt x="242" y="572"/>
                  </a:lnTo>
                  <a:lnTo>
                    <a:pt x="242" y="572"/>
                  </a:lnTo>
                  <a:lnTo>
                    <a:pt x="239" y="570"/>
                  </a:lnTo>
                  <a:lnTo>
                    <a:pt x="234" y="566"/>
                  </a:lnTo>
                  <a:lnTo>
                    <a:pt x="231" y="560"/>
                  </a:lnTo>
                  <a:lnTo>
                    <a:pt x="229" y="554"/>
                  </a:lnTo>
                  <a:lnTo>
                    <a:pt x="216" y="459"/>
                  </a:lnTo>
                  <a:lnTo>
                    <a:pt x="216" y="459"/>
                  </a:lnTo>
                  <a:lnTo>
                    <a:pt x="216" y="453"/>
                  </a:lnTo>
                  <a:lnTo>
                    <a:pt x="218" y="449"/>
                  </a:lnTo>
                  <a:lnTo>
                    <a:pt x="218" y="449"/>
                  </a:lnTo>
                  <a:lnTo>
                    <a:pt x="223" y="447"/>
                  </a:lnTo>
                  <a:lnTo>
                    <a:pt x="228" y="446"/>
                  </a:lnTo>
                  <a:lnTo>
                    <a:pt x="462" y="446"/>
                  </a:lnTo>
                  <a:lnTo>
                    <a:pt x="462" y="446"/>
                  </a:lnTo>
                  <a:lnTo>
                    <a:pt x="465" y="446"/>
                  </a:lnTo>
                  <a:lnTo>
                    <a:pt x="467" y="447"/>
                  </a:lnTo>
                  <a:lnTo>
                    <a:pt x="473" y="450"/>
                  </a:lnTo>
                  <a:lnTo>
                    <a:pt x="476" y="455"/>
                  </a:lnTo>
                  <a:lnTo>
                    <a:pt x="477" y="458"/>
                  </a:lnTo>
                  <a:lnTo>
                    <a:pt x="477" y="462"/>
                  </a:lnTo>
                  <a:lnTo>
                    <a:pt x="477" y="557"/>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8" name="Freeform 76"/>
            <p:cNvSpPr>
              <a:spLocks noEditPoints="1"/>
            </p:cNvSpPr>
            <p:nvPr/>
          </p:nvSpPr>
          <p:spPr bwMode="auto">
            <a:xfrm>
              <a:off x="605703" y="1559423"/>
              <a:ext cx="291022" cy="217908"/>
            </a:xfrm>
            <a:custGeom>
              <a:avLst/>
              <a:gdLst>
                <a:gd name="T0" fmla="*/ 967 w 1014"/>
                <a:gd name="T1" fmla="*/ 28 h 763"/>
                <a:gd name="T2" fmla="*/ 935 w 1014"/>
                <a:gd name="T3" fmla="*/ 10 h 763"/>
                <a:gd name="T4" fmla="*/ 899 w 1014"/>
                <a:gd name="T5" fmla="*/ 1 h 763"/>
                <a:gd name="T6" fmla="*/ 862 w 1014"/>
                <a:gd name="T7" fmla="*/ 2 h 763"/>
                <a:gd name="T8" fmla="*/ 827 w 1014"/>
                <a:gd name="T9" fmla="*/ 14 h 763"/>
                <a:gd name="T10" fmla="*/ 796 w 1014"/>
                <a:gd name="T11" fmla="*/ 36 h 763"/>
                <a:gd name="T12" fmla="*/ 217 w 1014"/>
                <a:gd name="T13" fmla="*/ 295 h 763"/>
                <a:gd name="T14" fmla="*/ 187 w 1014"/>
                <a:gd name="T15" fmla="*/ 272 h 763"/>
                <a:gd name="T16" fmla="*/ 151 w 1014"/>
                <a:gd name="T17" fmla="*/ 261 h 763"/>
                <a:gd name="T18" fmla="*/ 115 w 1014"/>
                <a:gd name="T19" fmla="*/ 260 h 763"/>
                <a:gd name="T20" fmla="*/ 78 w 1014"/>
                <a:gd name="T21" fmla="*/ 268 h 763"/>
                <a:gd name="T22" fmla="*/ 46 w 1014"/>
                <a:gd name="T23" fmla="*/ 286 h 763"/>
                <a:gd name="T24" fmla="*/ 28 w 1014"/>
                <a:gd name="T25" fmla="*/ 305 h 763"/>
                <a:gd name="T26" fmla="*/ 10 w 1014"/>
                <a:gd name="T27" fmla="*/ 337 h 763"/>
                <a:gd name="T28" fmla="*/ 0 w 1014"/>
                <a:gd name="T29" fmla="*/ 372 h 763"/>
                <a:gd name="T30" fmla="*/ 2 w 1014"/>
                <a:gd name="T31" fmla="*/ 409 h 763"/>
                <a:gd name="T32" fmla="*/ 14 w 1014"/>
                <a:gd name="T33" fmla="*/ 444 h 763"/>
                <a:gd name="T34" fmla="*/ 38 w 1014"/>
                <a:gd name="T35" fmla="*/ 474 h 763"/>
                <a:gd name="T36" fmla="*/ 297 w 1014"/>
                <a:gd name="T37" fmla="*/ 734 h 763"/>
                <a:gd name="T38" fmla="*/ 330 w 1014"/>
                <a:gd name="T39" fmla="*/ 753 h 763"/>
                <a:gd name="T40" fmla="*/ 365 w 1014"/>
                <a:gd name="T41" fmla="*/ 762 h 763"/>
                <a:gd name="T42" fmla="*/ 391 w 1014"/>
                <a:gd name="T43" fmla="*/ 762 h 763"/>
                <a:gd name="T44" fmla="*/ 426 w 1014"/>
                <a:gd name="T45" fmla="*/ 753 h 763"/>
                <a:gd name="T46" fmla="*/ 458 w 1014"/>
                <a:gd name="T47" fmla="*/ 734 h 763"/>
                <a:gd name="T48" fmla="*/ 977 w 1014"/>
                <a:gd name="T49" fmla="*/ 217 h 763"/>
                <a:gd name="T50" fmla="*/ 999 w 1014"/>
                <a:gd name="T51" fmla="*/ 187 h 763"/>
                <a:gd name="T52" fmla="*/ 1012 w 1014"/>
                <a:gd name="T53" fmla="*/ 151 h 763"/>
                <a:gd name="T54" fmla="*/ 1014 w 1014"/>
                <a:gd name="T55" fmla="*/ 127 h 763"/>
                <a:gd name="T56" fmla="*/ 1009 w 1014"/>
                <a:gd name="T57" fmla="*/ 89 h 763"/>
                <a:gd name="T58" fmla="*/ 993 w 1014"/>
                <a:gd name="T59" fmla="*/ 56 h 763"/>
                <a:gd name="T60" fmla="*/ 977 w 1014"/>
                <a:gd name="T61" fmla="*/ 36 h 763"/>
                <a:gd name="T62" fmla="*/ 423 w 1014"/>
                <a:gd name="T63" fmla="*/ 680 h 763"/>
                <a:gd name="T64" fmla="*/ 401 w 1014"/>
                <a:gd name="T65" fmla="*/ 694 h 763"/>
                <a:gd name="T66" fmla="*/ 366 w 1014"/>
                <a:gd name="T67" fmla="*/ 697 h 763"/>
                <a:gd name="T68" fmla="*/ 337 w 1014"/>
                <a:gd name="T69" fmla="*/ 684 h 763"/>
                <a:gd name="T70" fmla="*/ 83 w 1014"/>
                <a:gd name="T71" fmla="*/ 430 h 763"/>
                <a:gd name="T72" fmla="*/ 69 w 1014"/>
                <a:gd name="T73" fmla="*/ 409 h 763"/>
                <a:gd name="T74" fmla="*/ 65 w 1014"/>
                <a:gd name="T75" fmla="*/ 372 h 763"/>
                <a:gd name="T76" fmla="*/ 77 w 1014"/>
                <a:gd name="T77" fmla="*/ 344 h 763"/>
                <a:gd name="T78" fmla="*/ 92 w 1014"/>
                <a:gd name="T79" fmla="*/ 332 h 763"/>
                <a:gd name="T80" fmla="*/ 127 w 1014"/>
                <a:gd name="T81" fmla="*/ 321 h 763"/>
                <a:gd name="T82" fmla="*/ 151 w 1014"/>
                <a:gd name="T83" fmla="*/ 326 h 763"/>
                <a:gd name="T84" fmla="*/ 355 w 1014"/>
                <a:gd name="T85" fmla="*/ 522 h 763"/>
                <a:gd name="T86" fmla="*/ 366 w 1014"/>
                <a:gd name="T87" fmla="*/ 530 h 763"/>
                <a:gd name="T88" fmla="*/ 384 w 1014"/>
                <a:gd name="T89" fmla="*/ 531 h 763"/>
                <a:gd name="T90" fmla="*/ 400 w 1014"/>
                <a:gd name="T91" fmla="*/ 522 h 763"/>
                <a:gd name="T92" fmla="*/ 847 w 1014"/>
                <a:gd name="T93" fmla="*/ 77 h 763"/>
                <a:gd name="T94" fmla="*/ 875 w 1014"/>
                <a:gd name="T95" fmla="*/ 64 h 763"/>
                <a:gd name="T96" fmla="*/ 911 w 1014"/>
                <a:gd name="T97" fmla="*/ 68 h 763"/>
                <a:gd name="T98" fmla="*/ 931 w 1014"/>
                <a:gd name="T99" fmla="*/ 82 h 763"/>
                <a:gd name="T100" fmla="*/ 945 w 1014"/>
                <a:gd name="T101" fmla="*/ 102 h 763"/>
                <a:gd name="T102" fmla="*/ 951 w 1014"/>
                <a:gd name="T103" fmla="*/ 127 h 763"/>
                <a:gd name="T104" fmla="*/ 940 w 1014"/>
                <a:gd name="T105" fmla="*/ 162 h 7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4" h="763">
                  <a:moveTo>
                    <a:pt x="977" y="36"/>
                  </a:moveTo>
                  <a:lnTo>
                    <a:pt x="977" y="36"/>
                  </a:lnTo>
                  <a:lnTo>
                    <a:pt x="967" y="28"/>
                  </a:lnTo>
                  <a:lnTo>
                    <a:pt x="957" y="20"/>
                  </a:lnTo>
                  <a:lnTo>
                    <a:pt x="946" y="14"/>
                  </a:lnTo>
                  <a:lnTo>
                    <a:pt x="935" y="10"/>
                  </a:lnTo>
                  <a:lnTo>
                    <a:pt x="923" y="5"/>
                  </a:lnTo>
                  <a:lnTo>
                    <a:pt x="911" y="2"/>
                  </a:lnTo>
                  <a:lnTo>
                    <a:pt x="899" y="1"/>
                  </a:lnTo>
                  <a:lnTo>
                    <a:pt x="886" y="0"/>
                  </a:lnTo>
                  <a:lnTo>
                    <a:pt x="875" y="1"/>
                  </a:lnTo>
                  <a:lnTo>
                    <a:pt x="862" y="2"/>
                  </a:lnTo>
                  <a:lnTo>
                    <a:pt x="850" y="5"/>
                  </a:lnTo>
                  <a:lnTo>
                    <a:pt x="838" y="10"/>
                  </a:lnTo>
                  <a:lnTo>
                    <a:pt x="827" y="14"/>
                  </a:lnTo>
                  <a:lnTo>
                    <a:pt x="817" y="20"/>
                  </a:lnTo>
                  <a:lnTo>
                    <a:pt x="806" y="28"/>
                  </a:lnTo>
                  <a:lnTo>
                    <a:pt x="796" y="36"/>
                  </a:lnTo>
                  <a:lnTo>
                    <a:pt x="378" y="455"/>
                  </a:lnTo>
                  <a:lnTo>
                    <a:pt x="217" y="295"/>
                  </a:lnTo>
                  <a:lnTo>
                    <a:pt x="217" y="295"/>
                  </a:lnTo>
                  <a:lnTo>
                    <a:pt x="208" y="286"/>
                  </a:lnTo>
                  <a:lnTo>
                    <a:pt x="198" y="279"/>
                  </a:lnTo>
                  <a:lnTo>
                    <a:pt x="187" y="272"/>
                  </a:lnTo>
                  <a:lnTo>
                    <a:pt x="175" y="268"/>
                  </a:lnTo>
                  <a:lnTo>
                    <a:pt x="164" y="264"/>
                  </a:lnTo>
                  <a:lnTo>
                    <a:pt x="151" y="261"/>
                  </a:lnTo>
                  <a:lnTo>
                    <a:pt x="140" y="260"/>
                  </a:lnTo>
                  <a:lnTo>
                    <a:pt x="127" y="259"/>
                  </a:lnTo>
                  <a:lnTo>
                    <a:pt x="115" y="260"/>
                  </a:lnTo>
                  <a:lnTo>
                    <a:pt x="103" y="261"/>
                  </a:lnTo>
                  <a:lnTo>
                    <a:pt x="90" y="264"/>
                  </a:lnTo>
                  <a:lnTo>
                    <a:pt x="78" y="268"/>
                  </a:lnTo>
                  <a:lnTo>
                    <a:pt x="68" y="272"/>
                  </a:lnTo>
                  <a:lnTo>
                    <a:pt x="57" y="279"/>
                  </a:lnTo>
                  <a:lnTo>
                    <a:pt x="46" y="286"/>
                  </a:lnTo>
                  <a:lnTo>
                    <a:pt x="38" y="295"/>
                  </a:lnTo>
                  <a:lnTo>
                    <a:pt x="38" y="295"/>
                  </a:lnTo>
                  <a:lnTo>
                    <a:pt x="28" y="305"/>
                  </a:lnTo>
                  <a:lnTo>
                    <a:pt x="21" y="314"/>
                  </a:lnTo>
                  <a:lnTo>
                    <a:pt x="14" y="325"/>
                  </a:lnTo>
                  <a:lnTo>
                    <a:pt x="10" y="337"/>
                  </a:lnTo>
                  <a:lnTo>
                    <a:pt x="6" y="349"/>
                  </a:lnTo>
                  <a:lnTo>
                    <a:pt x="2" y="360"/>
                  </a:lnTo>
                  <a:lnTo>
                    <a:pt x="0" y="372"/>
                  </a:lnTo>
                  <a:lnTo>
                    <a:pt x="0" y="385"/>
                  </a:lnTo>
                  <a:lnTo>
                    <a:pt x="0" y="397"/>
                  </a:lnTo>
                  <a:lnTo>
                    <a:pt x="2" y="409"/>
                  </a:lnTo>
                  <a:lnTo>
                    <a:pt x="6" y="421"/>
                  </a:lnTo>
                  <a:lnTo>
                    <a:pt x="10" y="432"/>
                  </a:lnTo>
                  <a:lnTo>
                    <a:pt x="14" y="444"/>
                  </a:lnTo>
                  <a:lnTo>
                    <a:pt x="21" y="455"/>
                  </a:lnTo>
                  <a:lnTo>
                    <a:pt x="28" y="465"/>
                  </a:lnTo>
                  <a:lnTo>
                    <a:pt x="38" y="474"/>
                  </a:lnTo>
                  <a:lnTo>
                    <a:pt x="288" y="725"/>
                  </a:lnTo>
                  <a:lnTo>
                    <a:pt x="288" y="725"/>
                  </a:lnTo>
                  <a:lnTo>
                    <a:pt x="297" y="734"/>
                  </a:lnTo>
                  <a:lnTo>
                    <a:pt x="307" y="741"/>
                  </a:lnTo>
                  <a:lnTo>
                    <a:pt x="318" y="748"/>
                  </a:lnTo>
                  <a:lnTo>
                    <a:pt x="330" y="753"/>
                  </a:lnTo>
                  <a:lnTo>
                    <a:pt x="340" y="757"/>
                  </a:lnTo>
                  <a:lnTo>
                    <a:pt x="353" y="760"/>
                  </a:lnTo>
                  <a:lnTo>
                    <a:pt x="365" y="762"/>
                  </a:lnTo>
                  <a:lnTo>
                    <a:pt x="378" y="763"/>
                  </a:lnTo>
                  <a:lnTo>
                    <a:pt x="378" y="763"/>
                  </a:lnTo>
                  <a:lnTo>
                    <a:pt x="391" y="762"/>
                  </a:lnTo>
                  <a:lnTo>
                    <a:pt x="403" y="760"/>
                  </a:lnTo>
                  <a:lnTo>
                    <a:pt x="415" y="757"/>
                  </a:lnTo>
                  <a:lnTo>
                    <a:pt x="426" y="753"/>
                  </a:lnTo>
                  <a:lnTo>
                    <a:pt x="438" y="748"/>
                  </a:lnTo>
                  <a:lnTo>
                    <a:pt x="449" y="741"/>
                  </a:lnTo>
                  <a:lnTo>
                    <a:pt x="458" y="734"/>
                  </a:lnTo>
                  <a:lnTo>
                    <a:pt x="468" y="725"/>
                  </a:lnTo>
                  <a:lnTo>
                    <a:pt x="977" y="217"/>
                  </a:lnTo>
                  <a:lnTo>
                    <a:pt x="977" y="217"/>
                  </a:lnTo>
                  <a:lnTo>
                    <a:pt x="985" y="207"/>
                  </a:lnTo>
                  <a:lnTo>
                    <a:pt x="993" y="197"/>
                  </a:lnTo>
                  <a:lnTo>
                    <a:pt x="999" y="187"/>
                  </a:lnTo>
                  <a:lnTo>
                    <a:pt x="1004" y="175"/>
                  </a:lnTo>
                  <a:lnTo>
                    <a:pt x="1009" y="163"/>
                  </a:lnTo>
                  <a:lnTo>
                    <a:pt x="1012" y="151"/>
                  </a:lnTo>
                  <a:lnTo>
                    <a:pt x="1013" y="139"/>
                  </a:lnTo>
                  <a:lnTo>
                    <a:pt x="1014" y="127"/>
                  </a:lnTo>
                  <a:lnTo>
                    <a:pt x="1014" y="127"/>
                  </a:lnTo>
                  <a:lnTo>
                    <a:pt x="1013" y="114"/>
                  </a:lnTo>
                  <a:lnTo>
                    <a:pt x="1012" y="102"/>
                  </a:lnTo>
                  <a:lnTo>
                    <a:pt x="1009" y="89"/>
                  </a:lnTo>
                  <a:lnTo>
                    <a:pt x="1004" y="77"/>
                  </a:lnTo>
                  <a:lnTo>
                    <a:pt x="999" y="66"/>
                  </a:lnTo>
                  <a:lnTo>
                    <a:pt x="993" y="56"/>
                  </a:lnTo>
                  <a:lnTo>
                    <a:pt x="985" y="46"/>
                  </a:lnTo>
                  <a:lnTo>
                    <a:pt x="977" y="36"/>
                  </a:lnTo>
                  <a:lnTo>
                    <a:pt x="977" y="36"/>
                  </a:lnTo>
                  <a:close/>
                  <a:moveTo>
                    <a:pt x="931" y="172"/>
                  </a:moveTo>
                  <a:lnTo>
                    <a:pt x="423" y="680"/>
                  </a:lnTo>
                  <a:lnTo>
                    <a:pt x="423" y="680"/>
                  </a:lnTo>
                  <a:lnTo>
                    <a:pt x="419" y="684"/>
                  </a:lnTo>
                  <a:lnTo>
                    <a:pt x="413" y="688"/>
                  </a:lnTo>
                  <a:lnTo>
                    <a:pt x="401" y="694"/>
                  </a:lnTo>
                  <a:lnTo>
                    <a:pt x="390" y="697"/>
                  </a:lnTo>
                  <a:lnTo>
                    <a:pt x="378" y="698"/>
                  </a:lnTo>
                  <a:lnTo>
                    <a:pt x="366" y="697"/>
                  </a:lnTo>
                  <a:lnTo>
                    <a:pt x="353" y="694"/>
                  </a:lnTo>
                  <a:lnTo>
                    <a:pt x="342" y="688"/>
                  </a:lnTo>
                  <a:lnTo>
                    <a:pt x="337" y="684"/>
                  </a:lnTo>
                  <a:lnTo>
                    <a:pt x="333" y="680"/>
                  </a:lnTo>
                  <a:lnTo>
                    <a:pt x="83" y="430"/>
                  </a:lnTo>
                  <a:lnTo>
                    <a:pt x="83" y="430"/>
                  </a:lnTo>
                  <a:lnTo>
                    <a:pt x="77" y="425"/>
                  </a:lnTo>
                  <a:lnTo>
                    <a:pt x="74" y="419"/>
                  </a:lnTo>
                  <a:lnTo>
                    <a:pt x="69" y="409"/>
                  </a:lnTo>
                  <a:lnTo>
                    <a:pt x="65" y="397"/>
                  </a:lnTo>
                  <a:lnTo>
                    <a:pt x="63" y="385"/>
                  </a:lnTo>
                  <a:lnTo>
                    <a:pt x="65" y="372"/>
                  </a:lnTo>
                  <a:lnTo>
                    <a:pt x="69" y="360"/>
                  </a:lnTo>
                  <a:lnTo>
                    <a:pt x="74" y="350"/>
                  </a:lnTo>
                  <a:lnTo>
                    <a:pt x="77" y="344"/>
                  </a:lnTo>
                  <a:lnTo>
                    <a:pt x="83" y="340"/>
                  </a:lnTo>
                  <a:lnTo>
                    <a:pt x="83" y="340"/>
                  </a:lnTo>
                  <a:lnTo>
                    <a:pt x="92" y="332"/>
                  </a:lnTo>
                  <a:lnTo>
                    <a:pt x="103" y="326"/>
                  </a:lnTo>
                  <a:lnTo>
                    <a:pt x="115" y="322"/>
                  </a:lnTo>
                  <a:lnTo>
                    <a:pt x="127" y="321"/>
                  </a:lnTo>
                  <a:lnTo>
                    <a:pt x="127" y="321"/>
                  </a:lnTo>
                  <a:lnTo>
                    <a:pt x="140" y="322"/>
                  </a:lnTo>
                  <a:lnTo>
                    <a:pt x="151" y="326"/>
                  </a:lnTo>
                  <a:lnTo>
                    <a:pt x="162" y="332"/>
                  </a:lnTo>
                  <a:lnTo>
                    <a:pt x="172" y="340"/>
                  </a:lnTo>
                  <a:lnTo>
                    <a:pt x="355" y="522"/>
                  </a:lnTo>
                  <a:lnTo>
                    <a:pt x="355" y="522"/>
                  </a:lnTo>
                  <a:lnTo>
                    <a:pt x="361" y="527"/>
                  </a:lnTo>
                  <a:lnTo>
                    <a:pt x="366" y="530"/>
                  </a:lnTo>
                  <a:lnTo>
                    <a:pt x="371" y="531"/>
                  </a:lnTo>
                  <a:lnTo>
                    <a:pt x="378" y="532"/>
                  </a:lnTo>
                  <a:lnTo>
                    <a:pt x="384" y="531"/>
                  </a:lnTo>
                  <a:lnTo>
                    <a:pt x="390" y="530"/>
                  </a:lnTo>
                  <a:lnTo>
                    <a:pt x="395" y="527"/>
                  </a:lnTo>
                  <a:lnTo>
                    <a:pt x="400" y="522"/>
                  </a:lnTo>
                  <a:lnTo>
                    <a:pt x="841" y="82"/>
                  </a:lnTo>
                  <a:lnTo>
                    <a:pt x="841" y="82"/>
                  </a:lnTo>
                  <a:lnTo>
                    <a:pt x="847" y="77"/>
                  </a:lnTo>
                  <a:lnTo>
                    <a:pt x="851" y="74"/>
                  </a:lnTo>
                  <a:lnTo>
                    <a:pt x="863" y="68"/>
                  </a:lnTo>
                  <a:lnTo>
                    <a:pt x="875" y="64"/>
                  </a:lnTo>
                  <a:lnTo>
                    <a:pt x="886" y="63"/>
                  </a:lnTo>
                  <a:lnTo>
                    <a:pt x="899" y="64"/>
                  </a:lnTo>
                  <a:lnTo>
                    <a:pt x="911" y="68"/>
                  </a:lnTo>
                  <a:lnTo>
                    <a:pt x="922" y="74"/>
                  </a:lnTo>
                  <a:lnTo>
                    <a:pt x="927" y="77"/>
                  </a:lnTo>
                  <a:lnTo>
                    <a:pt x="931" y="82"/>
                  </a:lnTo>
                  <a:lnTo>
                    <a:pt x="931" y="82"/>
                  </a:lnTo>
                  <a:lnTo>
                    <a:pt x="940" y="91"/>
                  </a:lnTo>
                  <a:lnTo>
                    <a:pt x="945" y="102"/>
                  </a:lnTo>
                  <a:lnTo>
                    <a:pt x="949" y="114"/>
                  </a:lnTo>
                  <a:lnTo>
                    <a:pt x="951" y="127"/>
                  </a:lnTo>
                  <a:lnTo>
                    <a:pt x="951" y="127"/>
                  </a:lnTo>
                  <a:lnTo>
                    <a:pt x="949" y="138"/>
                  </a:lnTo>
                  <a:lnTo>
                    <a:pt x="945" y="151"/>
                  </a:lnTo>
                  <a:lnTo>
                    <a:pt x="940" y="162"/>
                  </a:lnTo>
                  <a:lnTo>
                    <a:pt x="931" y="172"/>
                  </a:lnTo>
                  <a:lnTo>
                    <a:pt x="931" y="17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19" name="Freeform 77"/>
            <p:cNvSpPr>
              <a:spLocks noEditPoints="1"/>
            </p:cNvSpPr>
            <p:nvPr/>
          </p:nvSpPr>
          <p:spPr bwMode="auto">
            <a:xfrm>
              <a:off x="3144619" y="3857490"/>
              <a:ext cx="255182" cy="291022"/>
            </a:xfrm>
            <a:custGeom>
              <a:avLst/>
              <a:gdLst>
                <a:gd name="T0" fmla="*/ 827 w 891"/>
                <a:gd name="T1" fmla="*/ 276 h 1017"/>
                <a:gd name="T2" fmla="*/ 813 w 891"/>
                <a:gd name="T3" fmla="*/ 258 h 1017"/>
                <a:gd name="T4" fmla="*/ 637 w 891"/>
                <a:gd name="T5" fmla="*/ 254 h 1017"/>
                <a:gd name="T6" fmla="*/ 632 w 891"/>
                <a:gd name="T7" fmla="*/ 152 h 1017"/>
                <a:gd name="T8" fmla="*/ 603 w 891"/>
                <a:gd name="T9" fmla="*/ 83 h 1017"/>
                <a:gd name="T10" fmla="*/ 552 w 891"/>
                <a:gd name="T11" fmla="*/ 32 h 1017"/>
                <a:gd name="T12" fmla="*/ 484 w 891"/>
                <a:gd name="T13" fmla="*/ 3 h 1017"/>
                <a:gd name="T14" fmla="*/ 426 w 891"/>
                <a:gd name="T15" fmla="*/ 1 h 1017"/>
                <a:gd name="T16" fmla="*/ 354 w 891"/>
                <a:gd name="T17" fmla="*/ 22 h 1017"/>
                <a:gd name="T18" fmla="*/ 299 w 891"/>
                <a:gd name="T19" fmla="*/ 69 h 1017"/>
                <a:gd name="T20" fmla="*/ 263 w 891"/>
                <a:gd name="T21" fmla="*/ 134 h 1017"/>
                <a:gd name="T22" fmla="*/ 255 w 891"/>
                <a:gd name="T23" fmla="*/ 254 h 1017"/>
                <a:gd name="T24" fmla="*/ 84 w 891"/>
                <a:gd name="T25" fmla="*/ 256 h 1017"/>
                <a:gd name="T26" fmla="*/ 67 w 891"/>
                <a:gd name="T27" fmla="*/ 271 h 1017"/>
                <a:gd name="T28" fmla="*/ 0 w 891"/>
                <a:gd name="T29" fmla="*/ 982 h 1017"/>
                <a:gd name="T30" fmla="*/ 9 w 891"/>
                <a:gd name="T31" fmla="*/ 1007 h 1017"/>
                <a:gd name="T32" fmla="*/ 25 w 891"/>
                <a:gd name="T33" fmla="*/ 1017 h 1017"/>
                <a:gd name="T34" fmla="*/ 865 w 891"/>
                <a:gd name="T35" fmla="*/ 1017 h 1017"/>
                <a:gd name="T36" fmla="*/ 882 w 891"/>
                <a:gd name="T37" fmla="*/ 1007 h 1017"/>
                <a:gd name="T38" fmla="*/ 891 w 891"/>
                <a:gd name="T39" fmla="*/ 982 h 1017"/>
                <a:gd name="T40" fmla="*/ 319 w 891"/>
                <a:gd name="T41" fmla="*/ 177 h 1017"/>
                <a:gd name="T42" fmla="*/ 334 w 891"/>
                <a:gd name="T43" fmla="*/ 129 h 1017"/>
                <a:gd name="T44" fmla="*/ 365 w 891"/>
                <a:gd name="T45" fmla="*/ 92 h 1017"/>
                <a:gd name="T46" fmla="*/ 408 w 891"/>
                <a:gd name="T47" fmla="*/ 68 h 1017"/>
                <a:gd name="T48" fmla="*/ 446 w 891"/>
                <a:gd name="T49" fmla="*/ 63 h 1017"/>
                <a:gd name="T50" fmla="*/ 495 w 891"/>
                <a:gd name="T51" fmla="*/ 73 h 1017"/>
                <a:gd name="T52" fmla="*/ 536 w 891"/>
                <a:gd name="T53" fmla="*/ 100 h 1017"/>
                <a:gd name="T54" fmla="*/ 563 w 891"/>
                <a:gd name="T55" fmla="*/ 140 h 1017"/>
                <a:gd name="T56" fmla="*/ 573 w 891"/>
                <a:gd name="T57" fmla="*/ 191 h 1017"/>
                <a:gd name="T58" fmla="*/ 67 w 891"/>
                <a:gd name="T59" fmla="*/ 953 h 1017"/>
                <a:gd name="T60" fmla="*/ 255 w 891"/>
                <a:gd name="T61" fmla="*/ 390 h 1017"/>
                <a:gd name="T62" fmla="*/ 232 w 891"/>
                <a:gd name="T63" fmla="*/ 413 h 1017"/>
                <a:gd name="T64" fmla="*/ 222 w 891"/>
                <a:gd name="T65" fmla="*/ 445 h 1017"/>
                <a:gd name="T66" fmla="*/ 228 w 891"/>
                <a:gd name="T67" fmla="*/ 470 h 1017"/>
                <a:gd name="T68" fmla="*/ 262 w 891"/>
                <a:gd name="T69" fmla="*/ 503 h 1017"/>
                <a:gd name="T70" fmla="*/ 287 w 891"/>
                <a:gd name="T71" fmla="*/ 508 h 1017"/>
                <a:gd name="T72" fmla="*/ 322 w 891"/>
                <a:gd name="T73" fmla="*/ 497 h 1017"/>
                <a:gd name="T74" fmla="*/ 349 w 891"/>
                <a:gd name="T75" fmla="*/ 458 h 1017"/>
                <a:gd name="T76" fmla="*/ 350 w 891"/>
                <a:gd name="T77" fmla="*/ 436 h 1017"/>
                <a:gd name="T78" fmla="*/ 337 w 891"/>
                <a:gd name="T79" fmla="*/ 406 h 1017"/>
                <a:gd name="T80" fmla="*/ 318 w 891"/>
                <a:gd name="T81" fmla="*/ 317 h 1017"/>
                <a:gd name="T82" fmla="*/ 566 w 891"/>
                <a:gd name="T83" fmla="*/ 394 h 1017"/>
                <a:gd name="T84" fmla="*/ 546 w 891"/>
                <a:gd name="T85" fmla="*/ 420 h 1017"/>
                <a:gd name="T86" fmla="*/ 541 w 891"/>
                <a:gd name="T87" fmla="*/ 445 h 1017"/>
                <a:gd name="T88" fmla="*/ 552 w 891"/>
                <a:gd name="T89" fmla="*/ 480 h 1017"/>
                <a:gd name="T90" fmla="*/ 592 w 891"/>
                <a:gd name="T91" fmla="*/ 507 h 1017"/>
                <a:gd name="T92" fmla="*/ 611 w 891"/>
                <a:gd name="T93" fmla="*/ 508 h 1017"/>
                <a:gd name="T94" fmla="*/ 649 w 891"/>
                <a:gd name="T95" fmla="*/ 490 h 1017"/>
                <a:gd name="T96" fmla="*/ 668 w 891"/>
                <a:gd name="T97" fmla="*/ 451 h 1017"/>
                <a:gd name="T98" fmla="*/ 666 w 891"/>
                <a:gd name="T99" fmla="*/ 428 h 1017"/>
                <a:gd name="T100" fmla="*/ 649 w 891"/>
                <a:gd name="T101" fmla="*/ 400 h 1017"/>
                <a:gd name="T102" fmla="*/ 766 w 891"/>
                <a:gd name="T103" fmla="*/ 31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891" h="1017">
                  <a:moveTo>
                    <a:pt x="891" y="982"/>
                  </a:moveTo>
                  <a:lnTo>
                    <a:pt x="828" y="283"/>
                  </a:lnTo>
                  <a:lnTo>
                    <a:pt x="828" y="283"/>
                  </a:lnTo>
                  <a:lnTo>
                    <a:pt x="827" y="276"/>
                  </a:lnTo>
                  <a:lnTo>
                    <a:pt x="824" y="271"/>
                  </a:lnTo>
                  <a:lnTo>
                    <a:pt x="821" y="267"/>
                  </a:lnTo>
                  <a:lnTo>
                    <a:pt x="817" y="262"/>
                  </a:lnTo>
                  <a:lnTo>
                    <a:pt x="813" y="258"/>
                  </a:lnTo>
                  <a:lnTo>
                    <a:pt x="807" y="256"/>
                  </a:lnTo>
                  <a:lnTo>
                    <a:pt x="802" y="254"/>
                  </a:lnTo>
                  <a:lnTo>
                    <a:pt x="795" y="254"/>
                  </a:lnTo>
                  <a:lnTo>
                    <a:pt x="637" y="254"/>
                  </a:lnTo>
                  <a:lnTo>
                    <a:pt x="637" y="191"/>
                  </a:lnTo>
                  <a:lnTo>
                    <a:pt x="637" y="191"/>
                  </a:lnTo>
                  <a:lnTo>
                    <a:pt x="636" y="170"/>
                  </a:lnTo>
                  <a:lnTo>
                    <a:pt x="632" y="152"/>
                  </a:lnTo>
                  <a:lnTo>
                    <a:pt x="628" y="134"/>
                  </a:lnTo>
                  <a:lnTo>
                    <a:pt x="622" y="115"/>
                  </a:lnTo>
                  <a:lnTo>
                    <a:pt x="613" y="99"/>
                  </a:lnTo>
                  <a:lnTo>
                    <a:pt x="603" y="83"/>
                  </a:lnTo>
                  <a:lnTo>
                    <a:pt x="593" y="69"/>
                  </a:lnTo>
                  <a:lnTo>
                    <a:pt x="581" y="55"/>
                  </a:lnTo>
                  <a:lnTo>
                    <a:pt x="567" y="42"/>
                  </a:lnTo>
                  <a:lnTo>
                    <a:pt x="552" y="32"/>
                  </a:lnTo>
                  <a:lnTo>
                    <a:pt x="537" y="22"/>
                  </a:lnTo>
                  <a:lnTo>
                    <a:pt x="520" y="15"/>
                  </a:lnTo>
                  <a:lnTo>
                    <a:pt x="502" y="8"/>
                  </a:lnTo>
                  <a:lnTo>
                    <a:pt x="484" y="3"/>
                  </a:lnTo>
                  <a:lnTo>
                    <a:pt x="465" y="1"/>
                  </a:lnTo>
                  <a:lnTo>
                    <a:pt x="446" y="0"/>
                  </a:lnTo>
                  <a:lnTo>
                    <a:pt x="446" y="0"/>
                  </a:lnTo>
                  <a:lnTo>
                    <a:pt x="426" y="1"/>
                  </a:lnTo>
                  <a:lnTo>
                    <a:pt x="407" y="3"/>
                  </a:lnTo>
                  <a:lnTo>
                    <a:pt x="389" y="8"/>
                  </a:lnTo>
                  <a:lnTo>
                    <a:pt x="372" y="15"/>
                  </a:lnTo>
                  <a:lnTo>
                    <a:pt x="354" y="22"/>
                  </a:lnTo>
                  <a:lnTo>
                    <a:pt x="339" y="32"/>
                  </a:lnTo>
                  <a:lnTo>
                    <a:pt x="324" y="42"/>
                  </a:lnTo>
                  <a:lnTo>
                    <a:pt x="310" y="55"/>
                  </a:lnTo>
                  <a:lnTo>
                    <a:pt x="299" y="69"/>
                  </a:lnTo>
                  <a:lnTo>
                    <a:pt x="288" y="83"/>
                  </a:lnTo>
                  <a:lnTo>
                    <a:pt x="278" y="99"/>
                  </a:lnTo>
                  <a:lnTo>
                    <a:pt x="270" y="115"/>
                  </a:lnTo>
                  <a:lnTo>
                    <a:pt x="263" y="134"/>
                  </a:lnTo>
                  <a:lnTo>
                    <a:pt x="259" y="152"/>
                  </a:lnTo>
                  <a:lnTo>
                    <a:pt x="256" y="170"/>
                  </a:lnTo>
                  <a:lnTo>
                    <a:pt x="255" y="191"/>
                  </a:lnTo>
                  <a:lnTo>
                    <a:pt x="255" y="254"/>
                  </a:lnTo>
                  <a:lnTo>
                    <a:pt x="96" y="254"/>
                  </a:lnTo>
                  <a:lnTo>
                    <a:pt x="96" y="254"/>
                  </a:lnTo>
                  <a:lnTo>
                    <a:pt x="89" y="254"/>
                  </a:lnTo>
                  <a:lnTo>
                    <a:pt x="84" y="256"/>
                  </a:lnTo>
                  <a:lnTo>
                    <a:pt x="79" y="258"/>
                  </a:lnTo>
                  <a:lnTo>
                    <a:pt x="74" y="262"/>
                  </a:lnTo>
                  <a:lnTo>
                    <a:pt x="70" y="267"/>
                  </a:lnTo>
                  <a:lnTo>
                    <a:pt x="67" y="271"/>
                  </a:lnTo>
                  <a:lnTo>
                    <a:pt x="65" y="276"/>
                  </a:lnTo>
                  <a:lnTo>
                    <a:pt x="64" y="283"/>
                  </a:lnTo>
                  <a:lnTo>
                    <a:pt x="0" y="982"/>
                  </a:lnTo>
                  <a:lnTo>
                    <a:pt x="0" y="982"/>
                  </a:lnTo>
                  <a:lnTo>
                    <a:pt x="0" y="989"/>
                  </a:lnTo>
                  <a:lnTo>
                    <a:pt x="2" y="995"/>
                  </a:lnTo>
                  <a:lnTo>
                    <a:pt x="5" y="1002"/>
                  </a:lnTo>
                  <a:lnTo>
                    <a:pt x="9" y="1007"/>
                  </a:lnTo>
                  <a:lnTo>
                    <a:pt x="9" y="1007"/>
                  </a:lnTo>
                  <a:lnTo>
                    <a:pt x="13" y="1011"/>
                  </a:lnTo>
                  <a:lnTo>
                    <a:pt x="20" y="1015"/>
                  </a:lnTo>
                  <a:lnTo>
                    <a:pt x="25" y="1017"/>
                  </a:lnTo>
                  <a:lnTo>
                    <a:pt x="33" y="1017"/>
                  </a:lnTo>
                  <a:lnTo>
                    <a:pt x="859" y="1017"/>
                  </a:lnTo>
                  <a:lnTo>
                    <a:pt x="859" y="1017"/>
                  </a:lnTo>
                  <a:lnTo>
                    <a:pt x="865" y="1017"/>
                  </a:lnTo>
                  <a:lnTo>
                    <a:pt x="872" y="1015"/>
                  </a:lnTo>
                  <a:lnTo>
                    <a:pt x="878" y="1011"/>
                  </a:lnTo>
                  <a:lnTo>
                    <a:pt x="882" y="1007"/>
                  </a:lnTo>
                  <a:lnTo>
                    <a:pt x="882" y="1007"/>
                  </a:lnTo>
                  <a:lnTo>
                    <a:pt x="887" y="1002"/>
                  </a:lnTo>
                  <a:lnTo>
                    <a:pt x="889" y="995"/>
                  </a:lnTo>
                  <a:lnTo>
                    <a:pt x="891" y="989"/>
                  </a:lnTo>
                  <a:lnTo>
                    <a:pt x="891" y="982"/>
                  </a:lnTo>
                  <a:lnTo>
                    <a:pt x="891" y="982"/>
                  </a:lnTo>
                  <a:close/>
                  <a:moveTo>
                    <a:pt x="318" y="191"/>
                  </a:moveTo>
                  <a:lnTo>
                    <a:pt x="318" y="191"/>
                  </a:lnTo>
                  <a:lnTo>
                    <a:pt x="319" y="177"/>
                  </a:lnTo>
                  <a:lnTo>
                    <a:pt x="321" y="165"/>
                  </a:lnTo>
                  <a:lnTo>
                    <a:pt x="324" y="152"/>
                  </a:lnTo>
                  <a:lnTo>
                    <a:pt x="329" y="140"/>
                  </a:lnTo>
                  <a:lnTo>
                    <a:pt x="334" y="129"/>
                  </a:lnTo>
                  <a:lnTo>
                    <a:pt x="340" y="119"/>
                  </a:lnTo>
                  <a:lnTo>
                    <a:pt x="348" y="109"/>
                  </a:lnTo>
                  <a:lnTo>
                    <a:pt x="355" y="100"/>
                  </a:lnTo>
                  <a:lnTo>
                    <a:pt x="365" y="92"/>
                  </a:lnTo>
                  <a:lnTo>
                    <a:pt x="375" y="84"/>
                  </a:lnTo>
                  <a:lnTo>
                    <a:pt x="386" y="78"/>
                  </a:lnTo>
                  <a:lnTo>
                    <a:pt x="396" y="73"/>
                  </a:lnTo>
                  <a:lnTo>
                    <a:pt x="408" y="68"/>
                  </a:lnTo>
                  <a:lnTo>
                    <a:pt x="420" y="65"/>
                  </a:lnTo>
                  <a:lnTo>
                    <a:pt x="433" y="64"/>
                  </a:lnTo>
                  <a:lnTo>
                    <a:pt x="446" y="63"/>
                  </a:lnTo>
                  <a:lnTo>
                    <a:pt x="446" y="63"/>
                  </a:lnTo>
                  <a:lnTo>
                    <a:pt x="458" y="64"/>
                  </a:lnTo>
                  <a:lnTo>
                    <a:pt x="471" y="65"/>
                  </a:lnTo>
                  <a:lnTo>
                    <a:pt x="483" y="68"/>
                  </a:lnTo>
                  <a:lnTo>
                    <a:pt x="495" y="73"/>
                  </a:lnTo>
                  <a:lnTo>
                    <a:pt x="506" y="78"/>
                  </a:lnTo>
                  <a:lnTo>
                    <a:pt x="516" y="84"/>
                  </a:lnTo>
                  <a:lnTo>
                    <a:pt x="526" y="92"/>
                  </a:lnTo>
                  <a:lnTo>
                    <a:pt x="536" y="100"/>
                  </a:lnTo>
                  <a:lnTo>
                    <a:pt x="543" y="109"/>
                  </a:lnTo>
                  <a:lnTo>
                    <a:pt x="551" y="119"/>
                  </a:lnTo>
                  <a:lnTo>
                    <a:pt x="557" y="129"/>
                  </a:lnTo>
                  <a:lnTo>
                    <a:pt x="563" y="140"/>
                  </a:lnTo>
                  <a:lnTo>
                    <a:pt x="567" y="152"/>
                  </a:lnTo>
                  <a:lnTo>
                    <a:pt x="570" y="165"/>
                  </a:lnTo>
                  <a:lnTo>
                    <a:pt x="572" y="177"/>
                  </a:lnTo>
                  <a:lnTo>
                    <a:pt x="573" y="191"/>
                  </a:lnTo>
                  <a:lnTo>
                    <a:pt x="573" y="254"/>
                  </a:lnTo>
                  <a:lnTo>
                    <a:pt x="318" y="254"/>
                  </a:lnTo>
                  <a:lnTo>
                    <a:pt x="318" y="191"/>
                  </a:lnTo>
                  <a:close/>
                  <a:moveTo>
                    <a:pt x="67" y="953"/>
                  </a:moveTo>
                  <a:lnTo>
                    <a:pt x="125" y="317"/>
                  </a:lnTo>
                  <a:lnTo>
                    <a:pt x="255" y="317"/>
                  </a:lnTo>
                  <a:lnTo>
                    <a:pt x="255" y="390"/>
                  </a:lnTo>
                  <a:lnTo>
                    <a:pt x="255" y="390"/>
                  </a:lnTo>
                  <a:lnTo>
                    <a:pt x="248" y="394"/>
                  </a:lnTo>
                  <a:lnTo>
                    <a:pt x="242" y="400"/>
                  </a:lnTo>
                  <a:lnTo>
                    <a:pt x="236" y="406"/>
                  </a:lnTo>
                  <a:lnTo>
                    <a:pt x="232" y="413"/>
                  </a:lnTo>
                  <a:lnTo>
                    <a:pt x="228" y="420"/>
                  </a:lnTo>
                  <a:lnTo>
                    <a:pt x="226" y="428"/>
                  </a:lnTo>
                  <a:lnTo>
                    <a:pt x="224" y="436"/>
                  </a:lnTo>
                  <a:lnTo>
                    <a:pt x="222" y="445"/>
                  </a:lnTo>
                  <a:lnTo>
                    <a:pt x="222" y="445"/>
                  </a:lnTo>
                  <a:lnTo>
                    <a:pt x="224" y="451"/>
                  </a:lnTo>
                  <a:lnTo>
                    <a:pt x="225" y="458"/>
                  </a:lnTo>
                  <a:lnTo>
                    <a:pt x="228" y="470"/>
                  </a:lnTo>
                  <a:lnTo>
                    <a:pt x="234" y="480"/>
                  </a:lnTo>
                  <a:lnTo>
                    <a:pt x="242" y="490"/>
                  </a:lnTo>
                  <a:lnTo>
                    <a:pt x="251" y="497"/>
                  </a:lnTo>
                  <a:lnTo>
                    <a:pt x="262" y="503"/>
                  </a:lnTo>
                  <a:lnTo>
                    <a:pt x="274" y="507"/>
                  </a:lnTo>
                  <a:lnTo>
                    <a:pt x="280" y="508"/>
                  </a:lnTo>
                  <a:lnTo>
                    <a:pt x="287" y="508"/>
                  </a:lnTo>
                  <a:lnTo>
                    <a:pt x="287" y="508"/>
                  </a:lnTo>
                  <a:lnTo>
                    <a:pt x="293" y="508"/>
                  </a:lnTo>
                  <a:lnTo>
                    <a:pt x="300" y="507"/>
                  </a:lnTo>
                  <a:lnTo>
                    <a:pt x="311" y="503"/>
                  </a:lnTo>
                  <a:lnTo>
                    <a:pt x="322" y="497"/>
                  </a:lnTo>
                  <a:lnTo>
                    <a:pt x="332" y="490"/>
                  </a:lnTo>
                  <a:lnTo>
                    <a:pt x="339" y="480"/>
                  </a:lnTo>
                  <a:lnTo>
                    <a:pt x="345" y="470"/>
                  </a:lnTo>
                  <a:lnTo>
                    <a:pt x="349" y="458"/>
                  </a:lnTo>
                  <a:lnTo>
                    <a:pt x="350" y="451"/>
                  </a:lnTo>
                  <a:lnTo>
                    <a:pt x="350" y="445"/>
                  </a:lnTo>
                  <a:lnTo>
                    <a:pt x="350" y="445"/>
                  </a:lnTo>
                  <a:lnTo>
                    <a:pt x="350" y="436"/>
                  </a:lnTo>
                  <a:lnTo>
                    <a:pt x="348" y="428"/>
                  </a:lnTo>
                  <a:lnTo>
                    <a:pt x="345" y="420"/>
                  </a:lnTo>
                  <a:lnTo>
                    <a:pt x="342" y="413"/>
                  </a:lnTo>
                  <a:lnTo>
                    <a:pt x="337" y="406"/>
                  </a:lnTo>
                  <a:lnTo>
                    <a:pt x="331" y="400"/>
                  </a:lnTo>
                  <a:lnTo>
                    <a:pt x="325" y="394"/>
                  </a:lnTo>
                  <a:lnTo>
                    <a:pt x="318" y="390"/>
                  </a:lnTo>
                  <a:lnTo>
                    <a:pt x="318" y="317"/>
                  </a:lnTo>
                  <a:lnTo>
                    <a:pt x="573" y="317"/>
                  </a:lnTo>
                  <a:lnTo>
                    <a:pt x="573" y="390"/>
                  </a:lnTo>
                  <a:lnTo>
                    <a:pt x="573" y="390"/>
                  </a:lnTo>
                  <a:lnTo>
                    <a:pt x="566" y="394"/>
                  </a:lnTo>
                  <a:lnTo>
                    <a:pt x="559" y="400"/>
                  </a:lnTo>
                  <a:lnTo>
                    <a:pt x="554" y="406"/>
                  </a:lnTo>
                  <a:lnTo>
                    <a:pt x="550" y="413"/>
                  </a:lnTo>
                  <a:lnTo>
                    <a:pt x="546" y="420"/>
                  </a:lnTo>
                  <a:lnTo>
                    <a:pt x="543" y="428"/>
                  </a:lnTo>
                  <a:lnTo>
                    <a:pt x="541" y="436"/>
                  </a:lnTo>
                  <a:lnTo>
                    <a:pt x="541" y="445"/>
                  </a:lnTo>
                  <a:lnTo>
                    <a:pt x="541" y="445"/>
                  </a:lnTo>
                  <a:lnTo>
                    <a:pt x="541" y="451"/>
                  </a:lnTo>
                  <a:lnTo>
                    <a:pt x="542" y="458"/>
                  </a:lnTo>
                  <a:lnTo>
                    <a:pt x="546" y="470"/>
                  </a:lnTo>
                  <a:lnTo>
                    <a:pt x="552" y="480"/>
                  </a:lnTo>
                  <a:lnTo>
                    <a:pt x="559" y="490"/>
                  </a:lnTo>
                  <a:lnTo>
                    <a:pt x="569" y="497"/>
                  </a:lnTo>
                  <a:lnTo>
                    <a:pt x="580" y="503"/>
                  </a:lnTo>
                  <a:lnTo>
                    <a:pt x="592" y="507"/>
                  </a:lnTo>
                  <a:lnTo>
                    <a:pt x="598" y="508"/>
                  </a:lnTo>
                  <a:lnTo>
                    <a:pt x="604" y="508"/>
                  </a:lnTo>
                  <a:lnTo>
                    <a:pt x="604" y="508"/>
                  </a:lnTo>
                  <a:lnTo>
                    <a:pt x="611" y="508"/>
                  </a:lnTo>
                  <a:lnTo>
                    <a:pt x="617" y="507"/>
                  </a:lnTo>
                  <a:lnTo>
                    <a:pt x="629" y="503"/>
                  </a:lnTo>
                  <a:lnTo>
                    <a:pt x="640" y="497"/>
                  </a:lnTo>
                  <a:lnTo>
                    <a:pt x="649" y="490"/>
                  </a:lnTo>
                  <a:lnTo>
                    <a:pt x="657" y="480"/>
                  </a:lnTo>
                  <a:lnTo>
                    <a:pt x="663" y="470"/>
                  </a:lnTo>
                  <a:lnTo>
                    <a:pt x="667" y="458"/>
                  </a:lnTo>
                  <a:lnTo>
                    <a:pt x="668" y="451"/>
                  </a:lnTo>
                  <a:lnTo>
                    <a:pt x="668" y="445"/>
                  </a:lnTo>
                  <a:lnTo>
                    <a:pt x="668" y="445"/>
                  </a:lnTo>
                  <a:lnTo>
                    <a:pt x="668" y="436"/>
                  </a:lnTo>
                  <a:lnTo>
                    <a:pt x="666" y="428"/>
                  </a:lnTo>
                  <a:lnTo>
                    <a:pt x="663" y="420"/>
                  </a:lnTo>
                  <a:lnTo>
                    <a:pt x="659" y="413"/>
                  </a:lnTo>
                  <a:lnTo>
                    <a:pt x="655" y="406"/>
                  </a:lnTo>
                  <a:lnTo>
                    <a:pt x="649" y="400"/>
                  </a:lnTo>
                  <a:lnTo>
                    <a:pt x="643" y="394"/>
                  </a:lnTo>
                  <a:lnTo>
                    <a:pt x="637" y="390"/>
                  </a:lnTo>
                  <a:lnTo>
                    <a:pt x="637" y="317"/>
                  </a:lnTo>
                  <a:lnTo>
                    <a:pt x="766" y="317"/>
                  </a:lnTo>
                  <a:lnTo>
                    <a:pt x="824" y="953"/>
                  </a:lnTo>
                  <a:lnTo>
                    <a:pt x="67" y="953"/>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0" name="Freeform 78"/>
            <p:cNvSpPr>
              <a:spLocks noEditPoints="1"/>
            </p:cNvSpPr>
            <p:nvPr/>
          </p:nvSpPr>
          <p:spPr bwMode="auto">
            <a:xfrm>
              <a:off x="605703" y="4531284"/>
              <a:ext cx="292455" cy="108954"/>
            </a:xfrm>
            <a:custGeom>
              <a:avLst/>
              <a:gdLst>
                <a:gd name="T0" fmla="*/ 430 w 1018"/>
                <a:gd name="T1" fmla="*/ 4 h 382"/>
                <a:gd name="T2" fmla="*/ 286 w 1018"/>
                <a:gd name="T3" fmla="*/ 25 h 382"/>
                <a:gd name="T4" fmla="*/ 183 w 1018"/>
                <a:gd name="T5" fmla="*/ 58 h 382"/>
                <a:gd name="T6" fmla="*/ 100 w 1018"/>
                <a:gd name="T7" fmla="*/ 102 h 382"/>
                <a:gd name="T8" fmla="*/ 40 w 1018"/>
                <a:gd name="T9" fmla="*/ 155 h 382"/>
                <a:gd name="T10" fmla="*/ 5 w 1018"/>
                <a:gd name="T11" fmla="*/ 216 h 382"/>
                <a:gd name="T12" fmla="*/ 0 w 1018"/>
                <a:gd name="T13" fmla="*/ 287 h 382"/>
                <a:gd name="T14" fmla="*/ 12 w 1018"/>
                <a:gd name="T15" fmla="*/ 332 h 382"/>
                <a:gd name="T16" fmla="*/ 42 w 1018"/>
                <a:gd name="T17" fmla="*/ 366 h 382"/>
                <a:gd name="T18" fmla="*/ 86 w 1018"/>
                <a:gd name="T19" fmla="*/ 382 h 382"/>
                <a:gd name="T20" fmla="*/ 242 w 1018"/>
                <a:gd name="T21" fmla="*/ 380 h 382"/>
                <a:gd name="T22" fmla="*/ 283 w 1018"/>
                <a:gd name="T23" fmla="*/ 361 h 382"/>
                <a:gd name="T24" fmla="*/ 311 w 1018"/>
                <a:gd name="T25" fmla="*/ 324 h 382"/>
                <a:gd name="T26" fmla="*/ 319 w 1018"/>
                <a:gd name="T27" fmla="*/ 255 h 382"/>
                <a:gd name="T28" fmla="*/ 329 w 1018"/>
                <a:gd name="T29" fmla="*/ 232 h 382"/>
                <a:gd name="T30" fmla="*/ 377 w 1018"/>
                <a:gd name="T31" fmla="*/ 208 h 382"/>
                <a:gd name="T32" fmla="*/ 462 w 1018"/>
                <a:gd name="T33" fmla="*/ 193 h 382"/>
                <a:gd name="T34" fmla="*/ 555 w 1018"/>
                <a:gd name="T35" fmla="*/ 193 h 382"/>
                <a:gd name="T36" fmla="*/ 642 w 1018"/>
                <a:gd name="T37" fmla="*/ 208 h 382"/>
                <a:gd name="T38" fmla="*/ 689 w 1018"/>
                <a:gd name="T39" fmla="*/ 232 h 382"/>
                <a:gd name="T40" fmla="*/ 700 w 1018"/>
                <a:gd name="T41" fmla="*/ 287 h 382"/>
                <a:gd name="T42" fmla="*/ 707 w 1018"/>
                <a:gd name="T43" fmla="*/ 324 h 382"/>
                <a:gd name="T44" fmla="*/ 735 w 1018"/>
                <a:gd name="T45" fmla="*/ 361 h 382"/>
                <a:gd name="T46" fmla="*/ 776 w 1018"/>
                <a:gd name="T47" fmla="*/ 380 h 382"/>
                <a:gd name="T48" fmla="*/ 932 w 1018"/>
                <a:gd name="T49" fmla="*/ 382 h 382"/>
                <a:gd name="T50" fmla="*/ 975 w 1018"/>
                <a:gd name="T51" fmla="*/ 366 h 382"/>
                <a:gd name="T52" fmla="*/ 1006 w 1018"/>
                <a:gd name="T53" fmla="*/ 332 h 382"/>
                <a:gd name="T54" fmla="*/ 1018 w 1018"/>
                <a:gd name="T55" fmla="*/ 287 h 382"/>
                <a:gd name="T56" fmla="*/ 1012 w 1018"/>
                <a:gd name="T57" fmla="*/ 216 h 382"/>
                <a:gd name="T58" fmla="*/ 979 w 1018"/>
                <a:gd name="T59" fmla="*/ 155 h 382"/>
                <a:gd name="T60" fmla="*/ 918 w 1018"/>
                <a:gd name="T61" fmla="*/ 102 h 382"/>
                <a:gd name="T62" fmla="*/ 835 w 1018"/>
                <a:gd name="T63" fmla="*/ 58 h 382"/>
                <a:gd name="T64" fmla="*/ 732 w 1018"/>
                <a:gd name="T65" fmla="*/ 25 h 382"/>
                <a:gd name="T66" fmla="*/ 588 w 1018"/>
                <a:gd name="T67" fmla="*/ 4 h 382"/>
                <a:gd name="T68" fmla="*/ 954 w 1018"/>
                <a:gd name="T69" fmla="*/ 287 h 382"/>
                <a:gd name="T70" fmla="*/ 945 w 1018"/>
                <a:gd name="T71" fmla="*/ 309 h 382"/>
                <a:gd name="T72" fmla="*/ 795 w 1018"/>
                <a:gd name="T73" fmla="*/ 319 h 382"/>
                <a:gd name="T74" fmla="*/ 773 w 1018"/>
                <a:gd name="T75" fmla="*/ 309 h 382"/>
                <a:gd name="T76" fmla="*/ 764 w 1018"/>
                <a:gd name="T77" fmla="*/ 255 h 382"/>
                <a:gd name="T78" fmla="*/ 754 w 1018"/>
                <a:gd name="T79" fmla="*/ 215 h 382"/>
                <a:gd name="T80" fmla="*/ 705 w 1018"/>
                <a:gd name="T81" fmla="*/ 165 h 382"/>
                <a:gd name="T82" fmla="*/ 584 w 1018"/>
                <a:gd name="T83" fmla="*/ 131 h 382"/>
                <a:gd name="T84" fmla="*/ 435 w 1018"/>
                <a:gd name="T85" fmla="*/ 131 h 382"/>
                <a:gd name="T86" fmla="*/ 313 w 1018"/>
                <a:gd name="T87" fmla="*/ 165 h 382"/>
                <a:gd name="T88" fmla="*/ 263 w 1018"/>
                <a:gd name="T89" fmla="*/ 215 h 382"/>
                <a:gd name="T90" fmla="*/ 254 w 1018"/>
                <a:gd name="T91" fmla="*/ 287 h 382"/>
                <a:gd name="T92" fmla="*/ 246 w 1018"/>
                <a:gd name="T93" fmla="*/ 309 h 382"/>
                <a:gd name="T94" fmla="*/ 95 w 1018"/>
                <a:gd name="T95" fmla="*/ 319 h 382"/>
                <a:gd name="T96" fmla="*/ 73 w 1018"/>
                <a:gd name="T97" fmla="*/ 309 h 382"/>
                <a:gd name="T98" fmla="*/ 63 w 1018"/>
                <a:gd name="T99" fmla="*/ 255 h 382"/>
                <a:gd name="T100" fmla="*/ 74 w 1018"/>
                <a:gd name="T101" fmla="*/ 215 h 382"/>
                <a:gd name="T102" fmla="*/ 114 w 1018"/>
                <a:gd name="T103" fmla="*/ 169 h 382"/>
                <a:gd name="T104" fmla="*/ 207 w 1018"/>
                <a:gd name="T105" fmla="*/ 117 h 382"/>
                <a:gd name="T106" fmla="*/ 389 w 1018"/>
                <a:gd name="T107" fmla="*/ 72 h 382"/>
                <a:gd name="T108" fmla="*/ 557 w 1018"/>
                <a:gd name="T109" fmla="*/ 66 h 382"/>
                <a:gd name="T110" fmla="*/ 765 w 1018"/>
                <a:gd name="T111" fmla="*/ 101 h 382"/>
                <a:gd name="T112" fmla="*/ 894 w 1018"/>
                <a:gd name="T113" fmla="*/ 162 h 382"/>
                <a:gd name="T114" fmla="*/ 936 w 1018"/>
                <a:gd name="T115" fmla="*/ 204 h 382"/>
                <a:gd name="T116" fmla="*/ 954 w 1018"/>
                <a:gd name="T117" fmla="*/ 247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8" h="382">
                  <a:moveTo>
                    <a:pt x="509" y="0"/>
                  </a:moveTo>
                  <a:lnTo>
                    <a:pt x="509" y="0"/>
                  </a:lnTo>
                  <a:lnTo>
                    <a:pt x="483" y="2"/>
                  </a:lnTo>
                  <a:lnTo>
                    <a:pt x="456" y="2"/>
                  </a:lnTo>
                  <a:lnTo>
                    <a:pt x="430" y="4"/>
                  </a:lnTo>
                  <a:lnTo>
                    <a:pt x="406" y="6"/>
                  </a:lnTo>
                  <a:lnTo>
                    <a:pt x="356" y="12"/>
                  </a:lnTo>
                  <a:lnTo>
                    <a:pt x="333" y="15"/>
                  </a:lnTo>
                  <a:lnTo>
                    <a:pt x="309" y="21"/>
                  </a:lnTo>
                  <a:lnTo>
                    <a:pt x="286" y="25"/>
                  </a:lnTo>
                  <a:lnTo>
                    <a:pt x="265" y="31"/>
                  </a:lnTo>
                  <a:lnTo>
                    <a:pt x="244" y="37"/>
                  </a:lnTo>
                  <a:lnTo>
                    <a:pt x="222" y="43"/>
                  </a:lnTo>
                  <a:lnTo>
                    <a:pt x="203" y="51"/>
                  </a:lnTo>
                  <a:lnTo>
                    <a:pt x="183" y="58"/>
                  </a:lnTo>
                  <a:lnTo>
                    <a:pt x="165" y="66"/>
                  </a:lnTo>
                  <a:lnTo>
                    <a:pt x="148" y="74"/>
                  </a:lnTo>
                  <a:lnTo>
                    <a:pt x="131" y="83"/>
                  </a:lnTo>
                  <a:lnTo>
                    <a:pt x="115" y="93"/>
                  </a:lnTo>
                  <a:lnTo>
                    <a:pt x="100" y="102"/>
                  </a:lnTo>
                  <a:lnTo>
                    <a:pt x="86" y="112"/>
                  </a:lnTo>
                  <a:lnTo>
                    <a:pt x="73" y="123"/>
                  </a:lnTo>
                  <a:lnTo>
                    <a:pt x="61" y="132"/>
                  </a:lnTo>
                  <a:lnTo>
                    <a:pt x="49" y="144"/>
                  </a:lnTo>
                  <a:lnTo>
                    <a:pt x="40" y="155"/>
                  </a:lnTo>
                  <a:lnTo>
                    <a:pt x="30" y="167"/>
                  </a:lnTo>
                  <a:lnTo>
                    <a:pt x="23" y="179"/>
                  </a:lnTo>
                  <a:lnTo>
                    <a:pt x="16" y="190"/>
                  </a:lnTo>
                  <a:lnTo>
                    <a:pt x="11" y="203"/>
                  </a:lnTo>
                  <a:lnTo>
                    <a:pt x="5" y="216"/>
                  </a:lnTo>
                  <a:lnTo>
                    <a:pt x="3" y="229"/>
                  </a:lnTo>
                  <a:lnTo>
                    <a:pt x="1" y="242"/>
                  </a:lnTo>
                  <a:lnTo>
                    <a:pt x="0" y="255"/>
                  </a:lnTo>
                  <a:lnTo>
                    <a:pt x="0" y="287"/>
                  </a:lnTo>
                  <a:lnTo>
                    <a:pt x="0" y="287"/>
                  </a:lnTo>
                  <a:lnTo>
                    <a:pt x="1" y="297"/>
                  </a:lnTo>
                  <a:lnTo>
                    <a:pt x="2" y="306"/>
                  </a:lnTo>
                  <a:lnTo>
                    <a:pt x="4" y="315"/>
                  </a:lnTo>
                  <a:lnTo>
                    <a:pt x="8" y="324"/>
                  </a:lnTo>
                  <a:lnTo>
                    <a:pt x="12" y="332"/>
                  </a:lnTo>
                  <a:lnTo>
                    <a:pt x="16" y="341"/>
                  </a:lnTo>
                  <a:lnTo>
                    <a:pt x="21" y="348"/>
                  </a:lnTo>
                  <a:lnTo>
                    <a:pt x="28" y="355"/>
                  </a:lnTo>
                  <a:lnTo>
                    <a:pt x="35" y="361"/>
                  </a:lnTo>
                  <a:lnTo>
                    <a:pt x="42" y="366"/>
                  </a:lnTo>
                  <a:lnTo>
                    <a:pt x="50" y="371"/>
                  </a:lnTo>
                  <a:lnTo>
                    <a:pt x="58" y="375"/>
                  </a:lnTo>
                  <a:lnTo>
                    <a:pt x="68" y="378"/>
                  </a:lnTo>
                  <a:lnTo>
                    <a:pt x="76" y="380"/>
                  </a:lnTo>
                  <a:lnTo>
                    <a:pt x="86" y="382"/>
                  </a:lnTo>
                  <a:lnTo>
                    <a:pt x="95" y="382"/>
                  </a:lnTo>
                  <a:lnTo>
                    <a:pt x="223" y="382"/>
                  </a:lnTo>
                  <a:lnTo>
                    <a:pt x="223" y="382"/>
                  </a:lnTo>
                  <a:lnTo>
                    <a:pt x="233" y="382"/>
                  </a:lnTo>
                  <a:lnTo>
                    <a:pt x="242" y="380"/>
                  </a:lnTo>
                  <a:lnTo>
                    <a:pt x="251" y="378"/>
                  </a:lnTo>
                  <a:lnTo>
                    <a:pt x="260" y="375"/>
                  </a:lnTo>
                  <a:lnTo>
                    <a:pt x="268" y="371"/>
                  </a:lnTo>
                  <a:lnTo>
                    <a:pt x="276" y="366"/>
                  </a:lnTo>
                  <a:lnTo>
                    <a:pt x="283" y="361"/>
                  </a:lnTo>
                  <a:lnTo>
                    <a:pt x="290" y="355"/>
                  </a:lnTo>
                  <a:lnTo>
                    <a:pt x="296" y="348"/>
                  </a:lnTo>
                  <a:lnTo>
                    <a:pt x="301" y="341"/>
                  </a:lnTo>
                  <a:lnTo>
                    <a:pt x="307" y="332"/>
                  </a:lnTo>
                  <a:lnTo>
                    <a:pt x="311" y="324"/>
                  </a:lnTo>
                  <a:lnTo>
                    <a:pt x="314" y="315"/>
                  </a:lnTo>
                  <a:lnTo>
                    <a:pt x="317" y="306"/>
                  </a:lnTo>
                  <a:lnTo>
                    <a:pt x="318" y="297"/>
                  </a:lnTo>
                  <a:lnTo>
                    <a:pt x="319" y="287"/>
                  </a:lnTo>
                  <a:lnTo>
                    <a:pt x="319" y="255"/>
                  </a:lnTo>
                  <a:lnTo>
                    <a:pt x="319" y="255"/>
                  </a:lnTo>
                  <a:lnTo>
                    <a:pt x="319" y="249"/>
                  </a:lnTo>
                  <a:lnTo>
                    <a:pt x="321" y="243"/>
                  </a:lnTo>
                  <a:lnTo>
                    <a:pt x="324" y="238"/>
                  </a:lnTo>
                  <a:lnTo>
                    <a:pt x="329" y="232"/>
                  </a:lnTo>
                  <a:lnTo>
                    <a:pt x="336" y="227"/>
                  </a:lnTo>
                  <a:lnTo>
                    <a:pt x="343" y="221"/>
                  </a:lnTo>
                  <a:lnTo>
                    <a:pt x="353" y="216"/>
                  </a:lnTo>
                  <a:lnTo>
                    <a:pt x="364" y="212"/>
                  </a:lnTo>
                  <a:lnTo>
                    <a:pt x="377" y="208"/>
                  </a:lnTo>
                  <a:lnTo>
                    <a:pt x="391" y="203"/>
                  </a:lnTo>
                  <a:lnTo>
                    <a:pt x="407" y="200"/>
                  </a:lnTo>
                  <a:lnTo>
                    <a:pt x="424" y="197"/>
                  </a:lnTo>
                  <a:lnTo>
                    <a:pt x="442" y="195"/>
                  </a:lnTo>
                  <a:lnTo>
                    <a:pt x="462" y="193"/>
                  </a:lnTo>
                  <a:lnTo>
                    <a:pt x="485" y="191"/>
                  </a:lnTo>
                  <a:lnTo>
                    <a:pt x="509" y="191"/>
                  </a:lnTo>
                  <a:lnTo>
                    <a:pt x="509" y="191"/>
                  </a:lnTo>
                  <a:lnTo>
                    <a:pt x="533" y="191"/>
                  </a:lnTo>
                  <a:lnTo>
                    <a:pt x="555" y="193"/>
                  </a:lnTo>
                  <a:lnTo>
                    <a:pt x="575" y="195"/>
                  </a:lnTo>
                  <a:lnTo>
                    <a:pt x="594" y="197"/>
                  </a:lnTo>
                  <a:lnTo>
                    <a:pt x="612" y="200"/>
                  </a:lnTo>
                  <a:lnTo>
                    <a:pt x="628" y="203"/>
                  </a:lnTo>
                  <a:lnTo>
                    <a:pt x="642" y="208"/>
                  </a:lnTo>
                  <a:lnTo>
                    <a:pt x="653" y="212"/>
                  </a:lnTo>
                  <a:lnTo>
                    <a:pt x="665" y="216"/>
                  </a:lnTo>
                  <a:lnTo>
                    <a:pt x="674" y="221"/>
                  </a:lnTo>
                  <a:lnTo>
                    <a:pt x="682" y="227"/>
                  </a:lnTo>
                  <a:lnTo>
                    <a:pt x="689" y="232"/>
                  </a:lnTo>
                  <a:lnTo>
                    <a:pt x="693" y="238"/>
                  </a:lnTo>
                  <a:lnTo>
                    <a:pt x="697" y="243"/>
                  </a:lnTo>
                  <a:lnTo>
                    <a:pt x="700" y="249"/>
                  </a:lnTo>
                  <a:lnTo>
                    <a:pt x="700" y="255"/>
                  </a:lnTo>
                  <a:lnTo>
                    <a:pt x="700" y="287"/>
                  </a:lnTo>
                  <a:lnTo>
                    <a:pt x="700" y="287"/>
                  </a:lnTo>
                  <a:lnTo>
                    <a:pt x="701" y="297"/>
                  </a:lnTo>
                  <a:lnTo>
                    <a:pt x="702" y="306"/>
                  </a:lnTo>
                  <a:lnTo>
                    <a:pt x="704" y="315"/>
                  </a:lnTo>
                  <a:lnTo>
                    <a:pt x="707" y="324"/>
                  </a:lnTo>
                  <a:lnTo>
                    <a:pt x="711" y="332"/>
                  </a:lnTo>
                  <a:lnTo>
                    <a:pt x="716" y="341"/>
                  </a:lnTo>
                  <a:lnTo>
                    <a:pt x="722" y="348"/>
                  </a:lnTo>
                  <a:lnTo>
                    <a:pt x="727" y="355"/>
                  </a:lnTo>
                  <a:lnTo>
                    <a:pt x="735" y="361"/>
                  </a:lnTo>
                  <a:lnTo>
                    <a:pt x="741" y="366"/>
                  </a:lnTo>
                  <a:lnTo>
                    <a:pt x="750" y="371"/>
                  </a:lnTo>
                  <a:lnTo>
                    <a:pt x="759" y="375"/>
                  </a:lnTo>
                  <a:lnTo>
                    <a:pt x="767" y="378"/>
                  </a:lnTo>
                  <a:lnTo>
                    <a:pt x="776" y="380"/>
                  </a:lnTo>
                  <a:lnTo>
                    <a:pt x="785" y="382"/>
                  </a:lnTo>
                  <a:lnTo>
                    <a:pt x="795" y="382"/>
                  </a:lnTo>
                  <a:lnTo>
                    <a:pt x="923" y="382"/>
                  </a:lnTo>
                  <a:lnTo>
                    <a:pt x="923" y="382"/>
                  </a:lnTo>
                  <a:lnTo>
                    <a:pt x="932" y="382"/>
                  </a:lnTo>
                  <a:lnTo>
                    <a:pt x="942" y="380"/>
                  </a:lnTo>
                  <a:lnTo>
                    <a:pt x="951" y="378"/>
                  </a:lnTo>
                  <a:lnTo>
                    <a:pt x="959" y="375"/>
                  </a:lnTo>
                  <a:lnTo>
                    <a:pt x="968" y="371"/>
                  </a:lnTo>
                  <a:lnTo>
                    <a:pt x="975" y="366"/>
                  </a:lnTo>
                  <a:lnTo>
                    <a:pt x="983" y="361"/>
                  </a:lnTo>
                  <a:lnTo>
                    <a:pt x="990" y="355"/>
                  </a:lnTo>
                  <a:lnTo>
                    <a:pt x="996" y="348"/>
                  </a:lnTo>
                  <a:lnTo>
                    <a:pt x="1001" y="341"/>
                  </a:lnTo>
                  <a:lnTo>
                    <a:pt x="1006" y="332"/>
                  </a:lnTo>
                  <a:lnTo>
                    <a:pt x="1011" y="324"/>
                  </a:lnTo>
                  <a:lnTo>
                    <a:pt x="1014" y="315"/>
                  </a:lnTo>
                  <a:lnTo>
                    <a:pt x="1016" y="306"/>
                  </a:lnTo>
                  <a:lnTo>
                    <a:pt x="1017" y="297"/>
                  </a:lnTo>
                  <a:lnTo>
                    <a:pt x="1018" y="287"/>
                  </a:lnTo>
                  <a:lnTo>
                    <a:pt x="1018" y="255"/>
                  </a:lnTo>
                  <a:lnTo>
                    <a:pt x="1018" y="255"/>
                  </a:lnTo>
                  <a:lnTo>
                    <a:pt x="1017" y="242"/>
                  </a:lnTo>
                  <a:lnTo>
                    <a:pt x="1015" y="229"/>
                  </a:lnTo>
                  <a:lnTo>
                    <a:pt x="1012" y="216"/>
                  </a:lnTo>
                  <a:lnTo>
                    <a:pt x="1008" y="203"/>
                  </a:lnTo>
                  <a:lnTo>
                    <a:pt x="1002" y="190"/>
                  </a:lnTo>
                  <a:lnTo>
                    <a:pt x="996" y="179"/>
                  </a:lnTo>
                  <a:lnTo>
                    <a:pt x="987" y="167"/>
                  </a:lnTo>
                  <a:lnTo>
                    <a:pt x="979" y="155"/>
                  </a:lnTo>
                  <a:lnTo>
                    <a:pt x="969" y="144"/>
                  </a:lnTo>
                  <a:lnTo>
                    <a:pt x="957" y="132"/>
                  </a:lnTo>
                  <a:lnTo>
                    <a:pt x="945" y="123"/>
                  </a:lnTo>
                  <a:lnTo>
                    <a:pt x="932" y="112"/>
                  </a:lnTo>
                  <a:lnTo>
                    <a:pt x="918" y="102"/>
                  </a:lnTo>
                  <a:lnTo>
                    <a:pt x="903" y="93"/>
                  </a:lnTo>
                  <a:lnTo>
                    <a:pt x="887" y="83"/>
                  </a:lnTo>
                  <a:lnTo>
                    <a:pt x="870" y="74"/>
                  </a:lnTo>
                  <a:lnTo>
                    <a:pt x="853" y="66"/>
                  </a:lnTo>
                  <a:lnTo>
                    <a:pt x="835" y="58"/>
                  </a:lnTo>
                  <a:lnTo>
                    <a:pt x="815" y="51"/>
                  </a:lnTo>
                  <a:lnTo>
                    <a:pt x="795" y="43"/>
                  </a:lnTo>
                  <a:lnTo>
                    <a:pt x="775" y="37"/>
                  </a:lnTo>
                  <a:lnTo>
                    <a:pt x="753" y="31"/>
                  </a:lnTo>
                  <a:lnTo>
                    <a:pt x="732" y="25"/>
                  </a:lnTo>
                  <a:lnTo>
                    <a:pt x="709" y="21"/>
                  </a:lnTo>
                  <a:lnTo>
                    <a:pt x="686" y="15"/>
                  </a:lnTo>
                  <a:lnTo>
                    <a:pt x="662" y="12"/>
                  </a:lnTo>
                  <a:lnTo>
                    <a:pt x="613" y="6"/>
                  </a:lnTo>
                  <a:lnTo>
                    <a:pt x="588" y="4"/>
                  </a:lnTo>
                  <a:lnTo>
                    <a:pt x="562" y="2"/>
                  </a:lnTo>
                  <a:lnTo>
                    <a:pt x="535" y="2"/>
                  </a:lnTo>
                  <a:lnTo>
                    <a:pt x="509" y="0"/>
                  </a:lnTo>
                  <a:lnTo>
                    <a:pt x="509" y="0"/>
                  </a:lnTo>
                  <a:close/>
                  <a:moveTo>
                    <a:pt x="954" y="287"/>
                  </a:moveTo>
                  <a:lnTo>
                    <a:pt x="954" y="287"/>
                  </a:lnTo>
                  <a:lnTo>
                    <a:pt x="954" y="293"/>
                  </a:lnTo>
                  <a:lnTo>
                    <a:pt x="952" y="300"/>
                  </a:lnTo>
                  <a:lnTo>
                    <a:pt x="948" y="305"/>
                  </a:lnTo>
                  <a:lnTo>
                    <a:pt x="945" y="309"/>
                  </a:lnTo>
                  <a:lnTo>
                    <a:pt x="940" y="314"/>
                  </a:lnTo>
                  <a:lnTo>
                    <a:pt x="935" y="316"/>
                  </a:lnTo>
                  <a:lnTo>
                    <a:pt x="929" y="318"/>
                  </a:lnTo>
                  <a:lnTo>
                    <a:pt x="923" y="319"/>
                  </a:lnTo>
                  <a:lnTo>
                    <a:pt x="795" y="319"/>
                  </a:lnTo>
                  <a:lnTo>
                    <a:pt x="795" y="319"/>
                  </a:lnTo>
                  <a:lnTo>
                    <a:pt x="789" y="318"/>
                  </a:lnTo>
                  <a:lnTo>
                    <a:pt x="783" y="316"/>
                  </a:lnTo>
                  <a:lnTo>
                    <a:pt x="778" y="314"/>
                  </a:lnTo>
                  <a:lnTo>
                    <a:pt x="773" y="309"/>
                  </a:lnTo>
                  <a:lnTo>
                    <a:pt x="769" y="305"/>
                  </a:lnTo>
                  <a:lnTo>
                    <a:pt x="766" y="300"/>
                  </a:lnTo>
                  <a:lnTo>
                    <a:pt x="764" y="293"/>
                  </a:lnTo>
                  <a:lnTo>
                    <a:pt x="764" y="287"/>
                  </a:lnTo>
                  <a:lnTo>
                    <a:pt x="764" y="255"/>
                  </a:lnTo>
                  <a:lnTo>
                    <a:pt x="764" y="255"/>
                  </a:lnTo>
                  <a:lnTo>
                    <a:pt x="763" y="246"/>
                  </a:lnTo>
                  <a:lnTo>
                    <a:pt x="762" y="237"/>
                  </a:lnTo>
                  <a:lnTo>
                    <a:pt x="759" y="226"/>
                  </a:lnTo>
                  <a:lnTo>
                    <a:pt x="754" y="215"/>
                  </a:lnTo>
                  <a:lnTo>
                    <a:pt x="749" y="204"/>
                  </a:lnTo>
                  <a:lnTo>
                    <a:pt x="741" y="194"/>
                  </a:lnTo>
                  <a:lnTo>
                    <a:pt x="732" y="184"/>
                  </a:lnTo>
                  <a:lnTo>
                    <a:pt x="719" y="174"/>
                  </a:lnTo>
                  <a:lnTo>
                    <a:pt x="705" y="165"/>
                  </a:lnTo>
                  <a:lnTo>
                    <a:pt x="687" y="156"/>
                  </a:lnTo>
                  <a:lnTo>
                    <a:pt x="666" y="147"/>
                  </a:lnTo>
                  <a:lnTo>
                    <a:pt x="642" y="141"/>
                  </a:lnTo>
                  <a:lnTo>
                    <a:pt x="615" y="136"/>
                  </a:lnTo>
                  <a:lnTo>
                    <a:pt x="584" y="131"/>
                  </a:lnTo>
                  <a:lnTo>
                    <a:pt x="548" y="129"/>
                  </a:lnTo>
                  <a:lnTo>
                    <a:pt x="509" y="128"/>
                  </a:lnTo>
                  <a:lnTo>
                    <a:pt x="509" y="128"/>
                  </a:lnTo>
                  <a:lnTo>
                    <a:pt x="470" y="129"/>
                  </a:lnTo>
                  <a:lnTo>
                    <a:pt x="435" y="131"/>
                  </a:lnTo>
                  <a:lnTo>
                    <a:pt x="403" y="136"/>
                  </a:lnTo>
                  <a:lnTo>
                    <a:pt x="376" y="141"/>
                  </a:lnTo>
                  <a:lnTo>
                    <a:pt x="352" y="147"/>
                  </a:lnTo>
                  <a:lnTo>
                    <a:pt x="332" y="156"/>
                  </a:lnTo>
                  <a:lnTo>
                    <a:pt x="313" y="165"/>
                  </a:lnTo>
                  <a:lnTo>
                    <a:pt x="298" y="174"/>
                  </a:lnTo>
                  <a:lnTo>
                    <a:pt x="286" y="184"/>
                  </a:lnTo>
                  <a:lnTo>
                    <a:pt x="277" y="194"/>
                  </a:lnTo>
                  <a:lnTo>
                    <a:pt x="269" y="204"/>
                  </a:lnTo>
                  <a:lnTo>
                    <a:pt x="263" y="215"/>
                  </a:lnTo>
                  <a:lnTo>
                    <a:pt x="259" y="226"/>
                  </a:lnTo>
                  <a:lnTo>
                    <a:pt x="256" y="237"/>
                  </a:lnTo>
                  <a:lnTo>
                    <a:pt x="255" y="246"/>
                  </a:lnTo>
                  <a:lnTo>
                    <a:pt x="254" y="255"/>
                  </a:lnTo>
                  <a:lnTo>
                    <a:pt x="254" y="287"/>
                  </a:lnTo>
                  <a:lnTo>
                    <a:pt x="254" y="287"/>
                  </a:lnTo>
                  <a:lnTo>
                    <a:pt x="254" y="293"/>
                  </a:lnTo>
                  <a:lnTo>
                    <a:pt x="252" y="300"/>
                  </a:lnTo>
                  <a:lnTo>
                    <a:pt x="249" y="305"/>
                  </a:lnTo>
                  <a:lnTo>
                    <a:pt x="246" y="309"/>
                  </a:lnTo>
                  <a:lnTo>
                    <a:pt x="240" y="314"/>
                  </a:lnTo>
                  <a:lnTo>
                    <a:pt x="235" y="316"/>
                  </a:lnTo>
                  <a:lnTo>
                    <a:pt x="230" y="318"/>
                  </a:lnTo>
                  <a:lnTo>
                    <a:pt x="223" y="319"/>
                  </a:lnTo>
                  <a:lnTo>
                    <a:pt x="95" y="319"/>
                  </a:lnTo>
                  <a:lnTo>
                    <a:pt x="95" y="319"/>
                  </a:lnTo>
                  <a:lnTo>
                    <a:pt x="89" y="318"/>
                  </a:lnTo>
                  <a:lnTo>
                    <a:pt x="84" y="316"/>
                  </a:lnTo>
                  <a:lnTo>
                    <a:pt x="77" y="314"/>
                  </a:lnTo>
                  <a:lnTo>
                    <a:pt x="73" y="309"/>
                  </a:lnTo>
                  <a:lnTo>
                    <a:pt x="69" y="305"/>
                  </a:lnTo>
                  <a:lnTo>
                    <a:pt x="67" y="300"/>
                  </a:lnTo>
                  <a:lnTo>
                    <a:pt x="64" y="293"/>
                  </a:lnTo>
                  <a:lnTo>
                    <a:pt x="63" y="287"/>
                  </a:lnTo>
                  <a:lnTo>
                    <a:pt x="63" y="255"/>
                  </a:lnTo>
                  <a:lnTo>
                    <a:pt x="63" y="255"/>
                  </a:lnTo>
                  <a:lnTo>
                    <a:pt x="64" y="245"/>
                  </a:lnTo>
                  <a:lnTo>
                    <a:pt x="67" y="234"/>
                  </a:lnTo>
                  <a:lnTo>
                    <a:pt x="70" y="225"/>
                  </a:lnTo>
                  <a:lnTo>
                    <a:pt x="74" y="215"/>
                  </a:lnTo>
                  <a:lnTo>
                    <a:pt x="79" y="205"/>
                  </a:lnTo>
                  <a:lnTo>
                    <a:pt x="87" y="196"/>
                  </a:lnTo>
                  <a:lnTo>
                    <a:pt x="94" y="187"/>
                  </a:lnTo>
                  <a:lnTo>
                    <a:pt x="104" y="177"/>
                  </a:lnTo>
                  <a:lnTo>
                    <a:pt x="114" y="169"/>
                  </a:lnTo>
                  <a:lnTo>
                    <a:pt x="124" y="161"/>
                  </a:lnTo>
                  <a:lnTo>
                    <a:pt x="136" y="153"/>
                  </a:lnTo>
                  <a:lnTo>
                    <a:pt x="149" y="145"/>
                  </a:lnTo>
                  <a:lnTo>
                    <a:pt x="177" y="131"/>
                  </a:lnTo>
                  <a:lnTo>
                    <a:pt x="207" y="117"/>
                  </a:lnTo>
                  <a:lnTo>
                    <a:pt x="240" y="106"/>
                  </a:lnTo>
                  <a:lnTo>
                    <a:pt x="276" y="95"/>
                  </a:lnTo>
                  <a:lnTo>
                    <a:pt x="312" y="86"/>
                  </a:lnTo>
                  <a:lnTo>
                    <a:pt x="351" y="79"/>
                  </a:lnTo>
                  <a:lnTo>
                    <a:pt x="389" y="72"/>
                  </a:lnTo>
                  <a:lnTo>
                    <a:pt x="429" y="68"/>
                  </a:lnTo>
                  <a:lnTo>
                    <a:pt x="469" y="65"/>
                  </a:lnTo>
                  <a:lnTo>
                    <a:pt x="509" y="65"/>
                  </a:lnTo>
                  <a:lnTo>
                    <a:pt x="509" y="65"/>
                  </a:lnTo>
                  <a:lnTo>
                    <a:pt x="557" y="66"/>
                  </a:lnTo>
                  <a:lnTo>
                    <a:pt x="603" y="69"/>
                  </a:lnTo>
                  <a:lnTo>
                    <a:pt x="648" y="74"/>
                  </a:lnTo>
                  <a:lnTo>
                    <a:pt x="689" y="82"/>
                  </a:lnTo>
                  <a:lnTo>
                    <a:pt x="729" y="91"/>
                  </a:lnTo>
                  <a:lnTo>
                    <a:pt x="765" y="101"/>
                  </a:lnTo>
                  <a:lnTo>
                    <a:pt x="799" y="113"/>
                  </a:lnTo>
                  <a:lnTo>
                    <a:pt x="830" y="126"/>
                  </a:lnTo>
                  <a:lnTo>
                    <a:pt x="858" y="140"/>
                  </a:lnTo>
                  <a:lnTo>
                    <a:pt x="883" y="155"/>
                  </a:lnTo>
                  <a:lnTo>
                    <a:pt x="894" y="162"/>
                  </a:lnTo>
                  <a:lnTo>
                    <a:pt x="903" y="171"/>
                  </a:lnTo>
                  <a:lnTo>
                    <a:pt x="913" y="179"/>
                  </a:lnTo>
                  <a:lnTo>
                    <a:pt x="922" y="187"/>
                  </a:lnTo>
                  <a:lnTo>
                    <a:pt x="929" y="196"/>
                  </a:lnTo>
                  <a:lnTo>
                    <a:pt x="936" y="204"/>
                  </a:lnTo>
                  <a:lnTo>
                    <a:pt x="941" y="213"/>
                  </a:lnTo>
                  <a:lnTo>
                    <a:pt x="946" y="221"/>
                  </a:lnTo>
                  <a:lnTo>
                    <a:pt x="950" y="230"/>
                  </a:lnTo>
                  <a:lnTo>
                    <a:pt x="952" y="239"/>
                  </a:lnTo>
                  <a:lnTo>
                    <a:pt x="954" y="247"/>
                  </a:lnTo>
                  <a:lnTo>
                    <a:pt x="954" y="255"/>
                  </a:lnTo>
                  <a:lnTo>
                    <a:pt x="954" y="287"/>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1" name="Freeform 79"/>
            <p:cNvSpPr>
              <a:spLocks noEditPoints="1"/>
            </p:cNvSpPr>
            <p:nvPr/>
          </p:nvSpPr>
          <p:spPr bwMode="auto">
            <a:xfrm>
              <a:off x="1109759" y="4440968"/>
              <a:ext cx="292455" cy="291022"/>
            </a:xfrm>
            <a:custGeom>
              <a:avLst/>
              <a:gdLst>
                <a:gd name="T0" fmla="*/ 911 w 1019"/>
                <a:gd name="T1" fmla="*/ 21 h 1017"/>
                <a:gd name="T2" fmla="*/ 809 w 1019"/>
                <a:gd name="T3" fmla="*/ 0 h 1017"/>
                <a:gd name="T4" fmla="*/ 623 w 1019"/>
                <a:gd name="T5" fmla="*/ 44 h 1017"/>
                <a:gd name="T6" fmla="*/ 418 w 1019"/>
                <a:gd name="T7" fmla="*/ 165 h 1017"/>
                <a:gd name="T8" fmla="*/ 259 w 1019"/>
                <a:gd name="T9" fmla="*/ 306 h 1017"/>
                <a:gd name="T10" fmla="*/ 139 w 1019"/>
                <a:gd name="T11" fmla="*/ 452 h 1017"/>
                <a:gd name="T12" fmla="*/ 54 w 1019"/>
                <a:gd name="T13" fmla="*/ 597 h 1017"/>
                <a:gd name="T14" fmla="*/ 8 w 1019"/>
                <a:gd name="T15" fmla="*/ 733 h 1017"/>
                <a:gd name="T16" fmla="*/ 4 w 1019"/>
                <a:gd name="T17" fmla="*/ 852 h 1017"/>
                <a:gd name="T18" fmla="*/ 42 w 1019"/>
                <a:gd name="T19" fmla="*/ 943 h 1017"/>
                <a:gd name="T20" fmla="*/ 109 w 1019"/>
                <a:gd name="T21" fmla="*/ 1004 h 1017"/>
                <a:gd name="T22" fmla="*/ 162 w 1019"/>
                <a:gd name="T23" fmla="*/ 1017 h 1017"/>
                <a:gd name="T24" fmla="*/ 225 w 1019"/>
                <a:gd name="T25" fmla="*/ 998 h 1017"/>
                <a:gd name="T26" fmla="*/ 371 w 1019"/>
                <a:gd name="T27" fmla="*/ 852 h 1017"/>
                <a:gd name="T28" fmla="*/ 390 w 1019"/>
                <a:gd name="T29" fmla="*/ 791 h 1017"/>
                <a:gd name="T30" fmla="*/ 371 w 1019"/>
                <a:gd name="T31" fmla="*/ 728 h 1017"/>
                <a:gd name="T32" fmla="*/ 319 w 1019"/>
                <a:gd name="T33" fmla="*/ 668 h 1017"/>
                <a:gd name="T34" fmla="*/ 324 w 1019"/>
                <a:gd name="T35" fmla="*/ 600 h 1017"/>
                <a:gd name="T36" fmla="*/ 398 w 1019"/>
                <a:gd name="T37" fmla="*/ 488 h 1017"/>
                <a:gd name="T38" fmla="*/ 500 w 1019"/>
                <a:gd name="T39" fmla="*/ 388 h 1017"/>
                <a:gd name="T40" fmla="*/ 588 w 1019"/>
                <a:gd name="T41" fmla="*/ 330 h 1017"/>
                <a:gd name="T42" fmla="*/ 658 w 1019"/>
                <a:gd name="T43" fmla="*/ 314 h 1017"/>
                <a:gd name="T44" fmla="*/ 720 w 1019"/>
                <a:gd name="T45" fmla="*/ 364 h 1017"/>
                <a:gd name="T46" fmla="*/ 780 w 1019"/>
                <a:gd name="T47" fmla="*/ 387 h 1017"/>
                <a:gd name="T48" fmla="*/ 845 w 1019"/>
                <a:gd name="T49" fmla="*/ 375 h 1017"/>
                <a:gd name="T50" fmla="*/ 993 w 1019"/>
                <a:gd name="T51" fmla="*/ 234 h 1017"/>
                <a:gd name="T52" fmla="*/ 1019 w 1019"/>
                <a:gd name="T53" fmla="*/ 174 h 1017"/>
                <a:gd name="T54" fmla="*/ 1010 w 1019"/>
                <a:gd name="T55" fmla="*/ 119 h 1017"/>
                <a:gd name="T56" fmla="*/ 940 w 1019"/>
                <a:gd name="T57" fmla="*/ 196 h 1017"/>
                <a:gd name="T58" fmla="*/ 791 w 1019"/>
                <a:gd name="T59" fmla="*/ 325 h 1017"/>
                <a:gd name="T60" fmla="*/ 728 w 1019"/>
                <a:gd name="T61" fmla="*/ 282 h 1017"/>
                <a:gd name="T62" fmla="*/ 670 w 1019"/>
                <a:gd name="T63" fmla="*/ 252 h 1017"/>
                <a:gd name="T64" fmla="*/ 607 w 1019"/>
                <a:gd name="T65" fmla="*/ 255 h 1017"/>
                <a:gd name="T66" fmla="*/ 518 w 1019"/>
                <a:gd name="T67" fmla="*/ 296 h 1017"/>
                <a:gd name="T68" fmla="*/ 397 w 1019"/>
                <a:gd name="T69" fmla="*/ 397 h 1017"/>
                <a:gd name="T70" fmla="*/ 320 w 1019"/>
                <a:gd name="T71" fmla="*/ 483 h 1017"/>
                <a:gd name="T72" fmla="*/ 269 w 1019"/>
                <a:gd name="T73" fmla="*/ 569 h 1017"/>
                <a:gd name="T74" fmla="*/ 251 w 1019"/>
                <a:gd name="T75" fmla="*/ 661 h 1017"/>
                <a:gd name="T76" fmla="*/ 283 w 1019"/>
                <a:gd name="T77" fmla="*/ 727 h 1017"/>
                <a:gd name="T78" fmla="*/ 325 w 1019"/>
                <a:gd name="T79" fmla="*/ 791 h 1017"/>
                <a:gd name="T80" fmla="*/ 197 w 1019"/>
                <a:gd name="T81" fmla="*/ 939 h 1017"/>
                <a:gd name="T82" fmla="*/ 144 w 1019"/>
                <a:gd name="T83" fmla="*/ 949 h 1017"/>
                <a:gd name="T84" fmla="*/ 83 w 1019"/>
                <a:gd name="T85" fmla="*/ 890 h 1017"/>
                <a:gd name="T86" fmla="*/ 64 w 1019"/>
                <a:gd name="T87" fmla="*/ 810 h 1017"/>
                <a:gd name="T88" fmla="*/ 81 w 1019"/>
                <a:gd name="T89" fmla="*/ 705 h 1017"/>
                <a:gd name="T90" fmla="*/ 133 w 1019"/>
                <a:gd name="T91" fmla="*/ 584 h 1017"/>
                <a:gd name="T92" fmla="*/ 270 w 1019"/>
                <a:gd name="T93" fmla="*/ 390 h 1017"/>
                <a:gd name="T94" fmla="*/ 389 w 1019"/>
                <a:gd name="T95" fmla="*/ 270 h 1017"/>
                <a:gd name="T96" fmla="*/ 580 w 1019"/>
                <a:gd name="T97" fmla="*/ 136 h 1017"/>
                <a:gd name="T98" fmla="*/ 758 w 1019"/>
                <a:gd name="T99" fmla="*/ 69 h 1017"/>
                <a:gd name="T100" fmla="*/ 856 w 1019"/>
                <a:gd name="T101" fmla="*/ 70 h 1017"/>
                <a:gd name="T102" fmla="*/ 940 w 1019"/>
                <a:gd name="T103" fmla="*/ 128 h 1017"/>
                <a:gd name="T104" fmla="*/ 954 w 1019"/>
                <a:gd name="T105" fmla="*/ 162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9" h="1017">
                  <a:moveTo>
                    <a:pt x="985" y="82"/>
                  </a:moveTo>
                  <a:lnTo>
                    <a:pt x="957" y="54"/>
                  </a:lnTo>
                  <a:lnTo>
                    <a:pt x="957" y="54"/>
                  </a:lnTo>
                  <a:lnTo>
                    <a:pt x="944" y="42"/>
                  </a:lnTo>
                  <a:lnTo>
                    <a:pt x="927" y="31"/>
                  </a:lnTo>
                  <a:lnTo>
                    <a:pt x="911" y="21"/>
                  </a:lnTo>
                  <a:lnTo>
                    <a:pt x="893" y="14"/>
                  </a:lnTo>
                  <a:lnTo>
                    <a:pt x="874" y="7"/>
                  </a:lnTo>
                  <a:lnTo>
                    <a:pt x="853" y="3"/>
                  </a:lnTo>
                  <a:lnTo>
                    <a:pt x="832" y="1"/>
                  </a:lnTo>
                  <a:lnTo>
                    <a:pt x="809" y="0"/>
                  </a:lnTo>
                  <a:lnTo>
                    <a:pt x="809" y="0"/>
                  </a:lnTo>
                  <a:lnTo>
                    <a:pt x="782" y="1"/>
                  </a:lnTo>
                  <a:lnTo>
                    <a:pt x="751" y="5"/>
                  </a:lnTo>
                  <a:lnTo>
                    <a:pt x="720" y="12"/>
                  </a:lnTo>
                  <a:lnTo>
                    <a:pt x="688" y="19"/>
                  </a:lnTo>
                  <a:lnTo>
                    <a:pt x="656" y="31"/>
                  </a:lnTo>
                  <a:lnTo>
                    <a:pt x="623" y="44"/>
                  </a:lnTo>
                  <a:lnTo>
                    <a:pt x="589" y="59"/>
                  </a:lnTo>
                  <a:lnTo>
                    <a:pt x="555" y="76"/>
                  </a:lnTo>
                  <a:lnTo>
                    <a:pt x="521" y="95"/>
                  </a:lnTo>
                  <a:lnTo>
                    <a:pt x="486" y="117"/>
                  </a:lnTo>
                  <a:lnTo>
                    <a:pt x="452" y="139"/>
                  </a:lnTo>
                  <a:lnTo>
                    <a:pt x="418" y="165"/>
                  </a:lnTo>
                  <a:lnTo>
                    <a:pt x="383" y="192"/>
                  </a:lnTo>
                  <a:lnTo>
                    <a:pt x="349" y="220"/>
                  </a:lnTo>
                  <a:lnTo>
                    <a:pt x="316" y="250"/>
                  </a:lnTo>
                  <a:lnTo>
                    <a:pt x="283" y="282"/>
                  </a:lnTo>
                  <a:lnTo>
                    <a:pt x="283" y="282"/>
                  </a:lnTo>
                  <a:lnTo>
                    <a:pt x="259" y="306"/>
                  </a:lnTo>
                  <a:lnTo>
                    <a:pt x="236" y="330"/>
                  </a:lnTo>
                  <a:lnTo>
                    <a:pt x="215" y="354"/>
                  </a:lnTo>
                  <a:lnTo>
                    <a:pt x="195" y="379"/>
                  </a:lnTo>
                  <a:lnTo>
                    <a:pt x="175" y="403"/>
                  </a:lnTo>
                  <a:lnTo>
                    <a:pt x="157" y="428"/>
                  </a:lnTo>
                  <a:lnTo>
                    <a:pt x="139" y="452"/>
                  </a:lnTo>
                  <a:lnTo>
                    <a:pt x="123" y="476"/>
                  </a:lnTo>
                  <a:lnTo>
                    <a:pt x="107" y="501"/>
                  </a:lnTo>
                  <a:lnTo>
                    <a:pt x="92" y="526"/>
                  </a:lnTo>
                  <a:lnTo>
                    <a:pt x="79" y="549"/>
                  </a:lnTo>
                  <a:lnTo>
                    <a:pt x="66" y="574"/>
                  </a:lnTo>
                  <a:lnTo>
                    <a:pt x="54" y="597"/>
                  </a:lnTo>
                  <a:lnTo>
                    <a:pt x="44" y="621"/>
                  </a:lnTo>
                  <a:lnTo>
                    <a:pt x="35" y="644"/>
                  </a:lnTo>
                  <a:lnTo>
                    <a:pt x="26" y="667"/>
                  </a:lnTo>
                  <a:lnTo>
                    <a:pt x="19" y="690"/>
                  </a:lnTo>
                  <a:lnTo>
                    <a:pt x="13" y="711"/>
                  </a:lnTo>
                  <a:lnTo>
                    <a:pt x="8" y="733"/>
                  </a:lnTo>
                  <a:lnTo>
                    <a:pt x="5" y="754"/>
                  </a:lnTo>
                  <a:lnTo>
                    <a:pt x="1" y="775"/>
                  </a:lnTo>
                  <a:lnTo>
                    <a:pt x="0" y="795"/>
                  </a:lnTo>
                  <a:lnTo>
                    <a:pt x="0" y="814"/>
                  </a:lnTo>
                  <a:lnTo>
                    <a:pt x="1" y="834"/>
                  </a:lnTo>
                  <a:lnTo>
                    <a:pt x="4" y="852"/>
                  </a:lnTo>
                  <a:lnTo>
                    <a:pt x="7" y="869"/>
                  </a:lnTo>
                  <a:lnTo>
                    <a:pt x="11" y="885"/>
                  </a:lnTo>
                  <a:lnTo>
                    <a:pt x="18" y="901"/>
                  </a:lnTo>
                  <a:lnTo>
                    <a:pt x="24" y="916"/>
                  </a:lnTo>
                  <a:lnTo>
                    <a:pt x="33" y="930"/>
                  </a:lnTo>
                  <a:lnTo>
                    <a:pt x="42" y="943"/>
                  </a:lnTo>
                  <a:lnTo>
                    <a:pt x="54" y="956"/>
                  </a:lnTo>
                  <a:lnTo>
                    <a:pt x="82" y="984"/>
                  </a:lnTo>
                  <a:lnTo>
                    <a:pt x="82" y="984"/>
                  </a:lnTo>
                  <a:lnTo>
                    <a:pt x="91" y="991"/>
                  </a:lnTo>
                  <a:lnTo>
                    <a:pt x="99" y="998"/>
                  </a:lnTo>
                  <a:lnTo>
                    <a:pt x="109" y="1004"/>
                  </a:lnTo>
                  <a:lnTo>
                    <a:pt x="119" y="1008"/>
                  </a:lnTo>
                  <a:lnTo>
                    <a:pt x="129" y="1013"/>
                  </a:lnTo>
                  <a:lnTo>
                    <a:pt x="140" y="1015"/>
                  </a:lnTo>
                  <a:lnTo>
                    <a:pt x="151" y="1017"/>
                  </a:lnTo>
                  <a:lnTo>
                    <a:pt x="162" y="1017"/>
                  </a:lnTo>
                  <a:lnTo>
                    <a:pt x="162" y="1017"/>
                  </a:lnTo>
                  <a:lnTo>
                    <a:pt x="173" y="1017"/>
                  </a:lnTo>
                  <a:lnTo>
                    <a:pt x="185" y="1015"/>
                  </a:lnTo>
                  <a:lnTo>
                    <a:pt x="196" y="1013"/>
                  </a:lnTo>
                  <a:lnTo>
                    <a:pt x="205" y="1008"/>
                  </a:lnTo>
                  <a:lnTo>
                    <a:pt x="215" y="1004"/>
                  </a:lnTo>
                  <a:lnTo>
                    <a:pt x="225" y="998"/>
                  </a:lnTo>
                  <a:lnTo>
                    <a:pt x="234" y="991"/>
                  </a:lnTo>
                  <a:lnTo>
                    <a:pt x="242" y="984"/>
                  </a:lnTo>
                  <a:lnTo>
                    <a:pt x="357" y="870"/>
                  </a:lnTo>
                  <a:lnTo>
                    <a:pt x="357" y="870"/>
                  </a:lnTo>
                  <a:lnTo>
                    <a:pt x="364" y="861"/>
                  </a:lnTo>
                  <a:lnTo>
                    <a:pt x="371" y="852"/>
                  </a:lnTo>
                  <a:lnTo>
                    <a:pt x="377" y="842"/>
                  </a:lnTo>
                  <a:lnTo>
                    <a:pt x="381" y="832"/>
                  </a:lnTo>
                  <a:lnTo>
                    <a:pt x="385" y="823"/>
                  </a:lnTo>
                  <a:lnTo>
                    <a:pt x="388" y="812"/>
                  </a:lnTo>
                  <a:lnTo>
                    <a:pt x="389" y="801"/>
                  </a:lnTo>
                  <a:lnTo>
                    <a:pt x="390" y="791"/>
                  </a:lnTo>
                  <a:lnTo>
                    <a:pt x="389" y="779"/>
                  </a:lnTo>
                  <a:lnTo>
                    <a:pt x="388" y="768"/>
                  </a:lnTo>
                  <a:lnTo>
                    <a:pt x="385" y="758"/>
                  </a:lnTo>
                  <a:lnTo>
                    <a:pt x="381" y="748"/>
                  </a:lnTo>
                  <a:lnTo>
                    <a:pt x="377" y="738"/>
                  </a:lnTo>
                  <a:lnTo>
                    <a:pt x="371" y="728"/>
                  </a:lnTo>
                  <a:lnTo>
                    <a:pt x="364" y="719"/>
                  </a:lnTo>
                  <a:lnTo>
                    <a:pt x="357" y="710"/>
                  </a:lnTo>
                  <a:lnTo>
                    <a:pt x="328" y="682"/>
                  </a:lnTo>
                  <a:lnTo>
                    <a:pt x="328" y="682"/>
                  </a:lnTo>
                  <a:lnTo>
                    <a:pt x="323" y="676"/>
                  </a:lnTo>
                  <a:lnTo>
                    <a:pt x="319" y="668"/>
                  </a:lnTo>
                  <a:lnTo>
                    <a:pt x="316" y="660"/>
                  </a:lnTo>
                  <a:lnTo>
                    <a:pt x="315" y="650"/>
                  </a:lnTo>
                  <a:lnTo>
                    <a:pt x="315" y="639"/>
                  </a:lnTo>
                  <a:lnTo>
                    <a:pt x="316" y="626"/>
                  </a:lnTo>
                  <a:lnTo>
                    <a:pt x="319" y="614"/>
                  </a:lnTo>
                  <a:lnTo>
                    <a:pt x="324" y="600"/>
                  </a:lnTo>
                  <a:lnTo>
                    <a:pt x="332" y="584"/>
                  </a:lnTo>
                  <a:lnTo>
                    <a:pt x="341" y="567"/>
                  </a:lnTo>
                  <a:lnTo>
                    <a:pt x="351" y="549"/>
                  </a:lnTo>
                  <a:lnTo>
                    <a:pt x="365" y="530"/>
                  </a:lnTo>
                  <a:lnTo>
                    <a:pt x="380" y="510"/>
                  </a:lnTo>
                  <a:lnTo>
                    <a:pt x="398" y="488"/>
                  </a:lnTo>
                  <a:lnTo>
                    <a:pt x="419" y="466"/>
                  </a:lnTo>
                  <a:lnTo>
                    <a:pt x="442" y="442"/>
                  </a:lnTo>
                  <a:lnTo>
                    <a:pt x="442" y="442"/>
                  </a:lnTo>
                  <a:lnTo>
                    <a:pt x="463" y="422"/>
                  </a:lnTo>
                  <a:lnTo>
                    <a:pt x="482" y="404"/>
                  </a:lnTo>
                  <a:lnTo>
                    <a:pt x="500" y="388"/>
                  </a:lnTo>
                  <a:lnTo>
                    <a:pt x="518" y="374"/>
                  </a:lnTo>
                  <a:lnTo>
                    <a:pt x="534" y="363"/>
                  </a:lnTo>
                  <a:lnTo>
                    <a:pt x="549" y="353"/>
                  </a:lnTo>
                  <a:lnTo>
                    <a:pt x="563" y="343"/>
                  </a:lnTo>
                  <a:lnTo>
                    <a:pt x="575" y="336"/>
                  </a:lnTo>
                  <a:lnTo>
                    <a:pt x="588" y="330"/>
                  </a:lnTo>
                  <a:lnTo>
                    <a:pt x="599" y="325"/>
                  </a:lnTo>
                  <a:lnTo>
                    <a:pt x="618" y="319"/>
                  </a:lnTo>
                  <a:lnTo>
                    <a:pt x="635" y="315"/>
                  </a:lnTo>
                  <a:lnTo>
                    <a:pt x="647" y="314"/>
                  </a:lnTo>
                  <a:lnTo>
                    <a:pt x="647" y="314"/>
                  </a:lnTo>
                  <a:lnTo>
                    <a:pt x="658" y="314"/>
                  </a:lnTo>
                  <a:lnTo>
                    <a:pt x="667" y="317"/>
                  </a:lnTo>
                  <a:lnTo>
                    <a:pt x="675" y="322"/>
                  </a:lnTo>
                  <a:lnTo>
                    <a:pt x="683" y="327"/>
                  </a:lnTo>
                  <a:lnTo>
                    <a:pt x="712" y="356"/>
                  </a:lnTo>
                  <a:lnTo>
                    <a:pt x="712" y="356"/>
                  </a:lnTo>
                  <a:lnTo>
                    <a:pt x="720" y="364"/>
                  </a:lnTo>
                  <a:lnTo>
                    <a:pt x="729" y="370"/>
                  </a:lnTo>
                  <a:lnTo>
                    <a:pt x="739" y="375"/>
                  </a:lnTo>
                  <a:lnTo>
                    <a:pt x="748" y="380"/>
                  </a:lnTo>
                  <a:lnTo>
                    <a:pt x="759" y="384"/>
                  </a:lnTo>
                  <a:lnTo>
                    <a:pt x="770" y="386"/>
                  </a:lnTo>
                  <a:lnTo>
                    <a:pt x="780" y="387"/>
                  </a:lnTo>
                  <a:lnTo>
                    <a:pt x="791" y="388"/>
                  </a:lnTo>
                  <a:lnTo>
                    <a:pt x="803" y="387"/>
                  </a:lnTo>
                  <a:lnTo>
                    <a:pt x="814" y="386"/>
                  </a:lnTo>
                  <a:lnTo>
                    <a:pt x="824" y="384"/>
                  </a:lnTo>
                  <a:lnTo>
                    <a:pt x="834" y="380"/>
                  </a:lnTo>
                  <a:lnTo>
                    <a:pt x="845" y="375"/>
                  </a:lnTo>
                  <a:lnTo>
                    <a:pt x="854" y="370"/>
                  </a:lnTo>
                  <a:lnTo>
                    <a:pt x="863" y="364"/>
                  </a:lnTo>
                  <a:lnTo>
                    <a:pt x="872" y="356"/>
                  </a:lnTo>
                  <a:lnTo>
                    <a:pt x="985" y="242"/>
                  </a:lnTo>
                  <a:lnTo>
                    <a:pt x="985" y="242"/>
                  </a:lnTo>
                  <a:lnTo>
                    <a:pt x="993" y="234"/>
                  </a:lnTo>
                  <a:lnTo>
                    <a:pt x="1000" y="225"/>
                  </a:lnTo>
                  <a:lnTo>
                    <a:pt x="1006" y="216"/>
                  </a:lnTo>
                  <a:lnTo>
                    <a:pt x="1010" y="206"/>
                  </a:lnTo>
                  <a:lnTo>
                    <a:pt x="1014" y="195"/>
                  </a:lnTo>
                  <a:lnTo>
                    <a:pt x="1016" y="184"/>
                  </a:lnTo>
                  <a:lnTo>
                    <a:pt x="1019" y="174"/>
                  </a:lnTo>
                  <a:lnTo>
                    <a:pt x="1019" y="162"/>
                  </a:lnTo>
                  <a:lnTo>
                    <a:pt x="1019" y="162"/>
                  </a:lnTo>
                  <a:lnTo>
                    <a:pt x="1019" y="151"/>
                  </a:lnTo>
                  <a:lnTo>
                    <a:pt x="1016" y="140"/>
                  </a:lnTo>
                  <a:lnTo>
                    <a:pt x="1014" y="130"/>
                  </a:lnTo>
                  <a:lnTo>
                    <a:pt x="1010" y="119"/>
                  </a:lnTo>
                  <a:lnTo>
                    <a:pt x="1006" y="109"/>
                  </a:lnTo>
                  <a:lnTo>
                    <a:pt x="1000" y="100"/>
                  </a:lnTo>
                  <a:lnTo>
                    <a:pt x="993" y="91"/>
                  </a:lnTo>
                  <a:lnTo>
                    <a:pt x="985" y="82"/>
                  </a:lnTo>
                  <a:lnTo>
                    <a:pt x="985" y="82"/>
                  </a:lnTo>
                  <a:close/>
                  <a:moveTo>
                    <a:pt x="940" y="196"/>
                  </a:moveTo>
                  <a:lnTo>
                    <a:pt x="825" y="311"/>
                  </a:lnTo>
                  <a:lnTo>
                    <a:pt x="825" y="311"/>
                  </a:lnTo>
                  <a:lnTo>
                    <a:pt x="818" y="316"/>
                  </a:lnTo>
                  <a:lnTo>
                    <a:pt x="810" y="321"/>
                  </a:lnTo>
                  <a:lnTo>
                    <a:pt x="801" y="324"/>
                  </a:lnTo>
                  <a:lnTo>
                    <a:pt x="791" y="325"/>
                  </a:lnTo>
                  <a:lnTo>
                    <a:pt x="783" y="324"/>
                  </a:lnTo>
                  <a:lnTo>
                    <a:pt x="773" y="321"/>
                  </a:lnTo>
                  <a:lnTo>
                    <a:pt x="764" y="316"/>
                  </a:lnTo>
                  <a:lnTo>
                    <a:pt x="757" y="311"/>
                  </a:lnTo>
                  <a:lnTo>
                    <a:pt x="728" y="282"/>
                  </a:lnTo>
                  <a:lnTo>
                    <a:pt x="728" y="282"/>
                  </a:lnTo>
                  <a:lnTo>
                    <a:pt x="720" y="275"/>
                  </a:lnTo>
                  <a:lnTo>
                    <a:pt x="711" y="268"/>
                  </a:lnTo>
                  <a:lnTo>
                    <a:pt x="702" y="263"/>
                  </a:lnTo>
                  <a:lnTo>
                    <a:pt x="691" y="258"/>
                  </a:lnTo>
                  <a:lnTo>
                    <a:pt x="681" y="254"/>
                  </a:lnTo>
                  <a:lnTo>
                    <a:pt x="670" y="252"/>
                  </a:lnTo>
                  <a:lnTo>
                    <a:pt x="659" y="250"/>
                  </a:lnTo>
                  <a:lnTo>
                    <a:pt x="647" y="250"/>
                  </a:lnTo>
                  <a:lnTo>
                    <a:pt x="647" y="250"/>
                  </a:lnTo>
                  <a:lnTo>
                    <a:pt x="633" y="250"/>
                  </a:lnTo>
                  <a:lnTo>
                    <a:pt x="621" y="252"/>
                  </a:lnTo>
                  <a:lnTo>
                    <a:pt x="607" y="255"/>
                  </a:lnTo>
                  <a:lnTo>
                    <a:pt x="593" y="260"/>
                  </a:lnTo>
                  <a:lnTo>
                    <a:pt x="579" y="264"/>
                  </a:lnTo>
                  <a:lnTo>
                    <a:pt x="564" y="270"/>
                  </a:lnTo>
                  <a:lnTo>
                    <a:pt x="549" y="278"/>
                  </a:lnTo>
                  <a:lnTo>
                    <a:pt x="533" y="286"/>
                  </a:lnTo>
                  <a:lnTo>
                    <a:pt x="518" y="296"/>
                  </a:lnTo>
                  <a:lnTo>
                    <a:pt x="500" y="307"/>
                  </a:lnTo>
                  <a:lnTo>
                    <a:pt x="484" y="320"/>
                  </a:lnTo>
                  <a:lnTo>
                    <a:pt x="467" y="332"/>
                  </a:lnTo>
                  <a:lnTo>
                    <a:pt x="450" y="346"/>
                  </a:lnTo>
                  <a:lnTo>
                    <a:pt x="433" y="363"/>
                  </a:lnTo>
                  <a:lnTo>
                    <a:pt x="397" y="397"/>
                  </a:lnTo>
                  <a:lnTo>
                    <a:pt x="397" y="397"/>
                  </a:lnTo>
                  <a:lnTo>
                    <a:pt x="379" y="415"/>
                  </a:lnTo>
                  <a:lnTo>
                    <a:pt x="362" y="433"/>
                  </a:lnTo>
                  <a:lnTo>
                    <a:pt x="347" y="451"/>
                  </a:lnTo>
                  <a:lnTo>
                    <a:pt x="333" y="467"/>
                  </a:lnTo>
                  <a:lnTo>
                    <a:pt x="320" y="483"/>
                  </a:lnTo>
                  <a:lnTo>
                    <a:pt x="309" y="499"/>
                  </a:lnTo>
                  <a:lnTo>
                    <a:pt x="299" y="514"/>
                  </a:lnTo>
                  <a:lnTo>
                    <a:pt x="290" y="528"/>
                  </a:lnTo>
                  <a:lnTo>
                    <a:pt x="282" y="542"/>
                  </a:lnTo>
                  <a:lnTo>
                    <a:pt x="275" y="556"/>
                  </a:lnTo>
                  <a:lnTo>
                    <a:pt x="269" y="569"/>
                  </a:lnTo>
                  <a:lnTo>
                    <a:pt x="263" y="580"/>
                  </a:lnTo>
                  <a:lnTo>
                    <a:pt x="260" y="592"/>
                  </a:lnTo>
                  <a:lnTo>
                    <a:pt x="257" y="604"/>
                  </a:lnTo>
                  <a:lnTo>
                    <a:pt x="253" y="624"/>
                  </a:lnTo>
                  <a:lnTo>
                    <a:pt x="250" y="644"/>
                  </a:lnTo>
                  <a:lnTo>
                    <a:pt x="251" y="661"/>
                  </a:lnTo>
                  <a:lnTo>
                    <a:pt x="254" y="677"/>
                  </a:lnTo>
                  <a:lnTo>
                    <a:pt x="258" y="690"/>
                  </a:lnTo>
                  <a:lnTo>
                    <a:pt x="263" y="702"/>
                  </a:lnTo>
                  <a:lnTo>
                    <a:pt x="270" y="712"/>
                  </a:lnTo>
                  <a:lnTo>
                    <a:pt x="276" y="720"/>
                  </a:lnTo>
                  <a:lnTo>
                    <a:pt x="283" y="727"/>
                  </a:lnTo>
                  <a:lnTo>
                    <a:pt x="312" y="755"/>
                  </a:lnTo>
                  <a:lnTo>
                    <a:pt x="312" y="755"/>
                  </a:lnTo>
                  <a:lnTo>
                    <a:pt x="317" y="764"/>
                  </a:lnTo>
                  <a:lnTo>
                    <a:pt x="322" y="771"/>
                  </a:lnTo>
                  <a:lnTo>
                    <a:pt x="324" y="781"/>
                  </a:lnTo>
                  <a:lnTo>
                    <a:pt x="325" y="791"/>
                  </a:lnTo>
                  <a:lnTo>
                    <a:pt x="324" y="799"/>
                  </a:lnTo>
                  <a:lnTo>
                    <a:pt x="322" y="809"/>
                  </a:lnTo>
                  <a:lnTo>
                    <a:pt x="317" y="817"/>
                  </a:lnTo>
                  <a:lnTo>
                    <a:pt x="312" y="825"/>
                  </a:lnTo>
                  <a:lnTo>
                    <a:pt x="197" y="939"/>
                  </a:lnTo>
                  <a:lnTo>
                    <a:pt x="197" y="939"/>
                  </a:lnTo>
                  <a:lnTo>
                    <a:pt x="189" y="945"/>
                  </a:lnTo>
                  <a:lnTo>
                    <a:pt x="181" y="949"/>
                  </a:lnTo>
                  <a:lnTo>
                    <a:pt x="172" y="952"/>
                  </a:lnTo>
                  <a:lnTo>
                    <a:pt x="162" y="953"/>
                  </a:lnTo>
                  <a:lnTo>
                    <a:pt x="153" y="952"/>
                  </a:lnTo>
                  <a:lnTo>
                    <a:pt x="144" y="949"/>
                  </a:lnTo>
                  <a:lnTo>
                    <a:pt x="136" y="945"/>
                  </a:lnTo>
                  <a:lnTo>
                    <a:pt x="128" y="939"/>
                  </a:lnTo>
                  <a:lnTo>
                    <a:pt x="99" y="910"/>
                  </a:lnTo>
                  <a:lnTo>
                    <a:pt x="99" y="910"/>
                  </a:lnTo>
                  <a:lnTo>
                    <a:pt x="91" y="901"/>
                  </a:lnTo>
                  <a:lnTo>
                    <a:pt x="83" y="890"/>
                  </a:lnTo>
                  <a:lnTo>
                    <a:pt x="78" y="879"/>
                  </a:lnTo>
                  <a:lnTo>
                    <a:pt x="72" y="867"/>
                  </a:lnTo>
                  <a:lnTo>
                    <a:pt x="68" y="854"/>
                  </a:lnTo>
                  <a:lnTo>
                    <a:pt x="66" y="840"/>
                  </a:lnTo>
                  <a:lnTo>
                    <a:pt x="64" y="825"/>
                  </a:lnTo>
                  <a:lnTo>
                    <a:pt x="64" y="810"/>
                  </a:lnTo>
                  <a:lnTo>
                    <a:pt x="64" y="794"/>
                  </a:lnTo>
                  <a:lnTo>
                    <a:pt x="65" y="777"/>
                  </a:lnTo>
                  <a:lnTo>
                    <a:pt x="68" y="760"/>
                  </a:lnTo>
                  <a:lnTo>
                    <a:pt x="71" y="741"/>
                  </a:lnTo>
                  <a:lnTo>
                    <a:pt x="75" y="723"/>
                  </a:lnTo>
                  <a:lnTo>
                    <a:pt x="81" y="705"/>
                  </a:lnTo>
                  <a:lnTo>
                    <a:pt x="87" y="685"/>
                  </a:lnTo>
                  <a:lnTo>
                    <a:pt x="95" y="665"/>
                  </a:lnTo>
                  <a:lnTo>
                    <a:pt x="103" y="645"/>
                  </a:lnTo>
                  <a:lnTo>
                    <a:pt x="112" y="624"/>
                  </a:lnTo>
                  <a:lnTo>
                    <a:pt x="123" y="604"/>
                  </a:lnTo>
                  <a:lnTo>
                    <a:pt x="133" y="584"/>
                  </a:lnTo>
                  <a:lnTo>
                    <a:pt x="145" y="562"/>
                  </a:lnTo>
                  <a:lnTo>
                    <a:pt x="158" y="541"/>
                  </a:lnTo>
                  <a:lnTo>
                    <a:pt x="186" y="498"/>
                  </a:lnTo>
                  <a:lnTo>
                    <a:pt x="217" y="455"/>
                  </a:lnTo>
                  <a:lnTo>
                    <a:pt x="251" y="412"/>
                  </a:lnTo>
                  <a:lnTo>
                    <a:pt x="270" y="390"/>
                  </a:lnTo>
                  <a:lnTo>
                    <a:pt x="288" y="369"/>
                  </a:lnTo>
                  <a:lnTo>
                    <a:pt x="307" y="349"/>
                  </a:lnTo>
                  <a:lnTo>
                    <a:pt x="328" y="327"/>
                  </a:lnTo>
                  <a:lnTo>
                    <a:pt x="328" y="327"/>
                  </a:lnTo>
                  <a:lnTo>
                    <a:pt x="359" y="298"/>
                  </a:lnTo>
                  <a:lnTo>
                    <a:pt x="389" y="270"/>
                  </a:lnTo>
                  <a:lnTo>
                    <a:pt x="421" y="243"/>
                  </a:lnTo>
                  <a:lnTo>
                    <a:pt x="452" y="219"/>
                  </a:lnTo>
                  <a:lnTo>
                    <a:pt x="484" y="195"/>
                  </a:lnTo>
                  <a:lnTo>
                    <a:pt x="516" y="174"/>
                  </a:lnTo>
                  <a:lnTo>
                    <a:pt x="548" y="154"/>
                  </a:lnTo>
                  <a:lnTo>
                    <a:pt x="580" y="136"/>
                  </a:lnTo>
                  <a:lnTo>
                    <a:pt x="611" y="120"/>
                  </a:lnTo>
                  <a:lnTo>
                    <a:pt x="642" y="105"/>
                  </a:lnTo>
                  <a:lnTo>
                    <a:pt x="672" y="93"/>
                  </a:lnTo>
                  <a:lnTo>
                    <a:pt x="701" y="82"/>
                  </a:lnTo>
                  <a:lnTo>
                    <a:pt x="730" y="75"/>
                  </a:lnTo>
                  <a:lnTo>
                    <a:pt x="758" y="69"/>
                  </a:lnTo>
                  <a:lnTo>
                    <a:pt x="785" y="65"/>
                  </a:lnTo>
                  <a:lnTo>
                    <a:pt x="809" y="64"/>
                  </a:lnTo>
                  <a:lnTo>
                    <a:pt x="809" y="64"/>
                  </a:lnTo>
                  <a:lnTo>
                    <a:pt x="827" y="64"/>
                  </a:lnTo>
                  <a:lnTo>
                    <a:pt x="842" y="66"/>
                  </a:lnTo>
                  <a:lnTo>
                    <a:pt x="856" y="70"/>
                  </a:lnTo>
                  <a:lnTo>
                    <a:pt x="868" y="73"/>
                  </a:lnTo>
                  <a:lnTo>
                    <a:pt x="881" y="78"/>
                  </a:lnTo>
                  <a:lnTo>
                    <a:pt x="892" y="84"/>
                  </a:lnTo>
                  <a:lnTo>
                    <a:pt x="903" y="91"/>
                  </a:lnTo>
                  <a:lnTo>
                    <a:pt x="911" y="100"/>
                  </a:lnTo>
                  <a:lnTo>
                    <a:pt x="940" y="128"/>
                  </a:lnTo>
                  <a:lnTo>
                    <a:pt x="940" y="128"/>
                  </a:lnTo>
                  <a:lnTo>
                    <a:pt x="947" y="135"/>
                  </a:lnTo>
                  <a:lnTo>
                    <a:pt x="951" y="144"/>
                  </a:lnTo>
                  <a:lnTo>
                    <a:pt x="954" y="152"/>
                  </a:lnTo>
                  <a:lnTo>
                    <a:pt x="954" y="162"/>
                  </a:lnTo>
                  <a:lnTo>
                    <a:pt x="954" y="162"/>
                  </a:lnTo>
                  <a:lnTo>
                    <a:pt x="954" y="172"/>
                  </a:lnTo>
                  <a:lnTo>
                    <a:pt x="951" y="181"/>
                  </a:lnTo>
                  <a:lnTo>
                    <a:pt x="947" y="189"/>
                  </a:lnTo>
                  <a:lnTo>
                    <a:pt x="940" y="196"/>
                  </a:lnTo>
                  <a:lnTo>
                    <a:pt x="940" y="19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2" name="Freeform 80"/>
            <p:cNvSpPr>
              <a:spLocks noEditPoints="1"/>
            </p:cNvSpPr>
            <p:nvPr/>
          </p:nvSpPr>
          <p:spPr bwMode="auto">
            <a:xfrm>
              <a:off x="3127416" y="2689103"/>
              <a:ext cx="291022" cy="292455"/>
            </a:xfrm>
            <a:custGeom>
              <a:avLst/>
              <a:gdLst>
                <a:gd name="T0" fmla="*/ 1017 w 1017"/>
                <a:gd name="T1" fmla="*/ 28 h 1017"/>
                <a:gd name="T2" fmla="*/ 1017 w 1017"/>
                <a:gd name="T3" fmla="*/ 25 h 1017"/>
                <a:gd name="T4" fmla="*/ 1015 w 1017"/>
                <a:gd name="T5" fmla="*/ 19 h 1017"/>
                <a:gd name="T6" fmla="*/ 1014 w 1017"/>
                <a:gd name="T7" fmla="*/ 17 h 1017"/>
                <a:gd name="T8" fmla="*/ 1011 w 1017"/>
                <a:gd name="T9" fmla="*/ 12 h 1017"/>
                <a:gd name="T10" fmla="*/ 1008 w 1017"/>
                <a:gd name="T11" fmla="*/ 9 h 1017"/>
                <a:gd name="T12" fmla="*/ 1005 w 1017"/>
                <a:gd name="T13" fmla="*/ 6 h 1017"/>
                <a:gd name="T14" fmla="*/ 1003 w 1017"/>
                <a:gd name="T15" fmla="*/ 5 h 1017"/>
                <a:gd name="T16" fmla="*/ 1002 w 1017"/>
                <a:gd name="T17" fmla="*/ 4 h 1017"/>
                <a:gd name="T18" fmla="*/ 1002 w 1017"/>
                <a:gd name="T19" fmla="*/ 4 h 1017"/>
                <a:gd name="T20" fmla="*/ 995 w 1017"/>
                <a:gd name="T21" fmla="*/ 1 h 1017"/>
                <a:gd name="T22" fmla="*/ 991 w 1017"/>
                <a:gd name="T23" fmla="*/ 0 h 1017"/>
                <a:gd name="T24" fmla="*/ 984 w 1017"/>
                <a:gd name="T25" fmla="*/ 0 h 1017"/>
                <a:gd name="T26" fmla="*/ 983 w 1017"/>
                <a:gd name="T27" fmla="*/ 0 h 1017"/>
                <a:gd name="T28" fmla="*/ 977 w 1017"/>
                <a:gd name="T29" fmla="*/ 1 h 1017"/>
                <a:gd name="T30" fmla="*/ 973 w 1017"/>
                <a:gd name="T31" fmla="*/ 2 h 1017"/>
                <a:gd name="T32" fmla="*/ 968 w 1017"/>
                <a:gd name="T33" fmla="*/ 5 h 1017"/>
                <a:gd name="T34" fmla="*/ 968 w 1017"/>
                <a:gd name="T35" fmla="*/ 5 h 1017"/>
                <a:gd name="T36" fmla="*/ 10 w 1017"/>
                <a:gd name="T37" fmla="*/ 676 h 1017"/>
                <a:gd name="T38" fmla="*/ 1 w 1017"/>
                <a:gd name="T39" fmla="*/ 689 h 1017"/>
                <a:gd name="T40" fmla="*/ 0 w 1017"/>
                <a:gd name="T41" fmla="*/ 704 h 1017"/>
                <a:gd name="T42" fmla="*/ 3 w 1017"/>
                <a:gd name="T43" fmla="*/ 713 h 1017"/>
                <a:gd name="T44" fmla="*/ 13 w 1017"/>
                <a:gd name="T45" fmla="*/ 724 h 1017"/>
                <a:gd name="T46" fmla="*/ 27 w 1017"/>
                <a:gd name="T47" fmla="*/ 731 h 1017"/>
                <a:gd name="T48" fmla="*/ 350 w 1017"/>
                <a:gd name="T49" fmla="*/ 985 h 1017"/>
                <a:gd name="T50" fmla="*/ 351 w 1017"/>
                <a:gd name="T51" fmla="*/ 988 h 1017"/>
                <a:gd name="T52" fmla="*/ 354 w 1017"/>
                <a:gd name="T53" fmla="*/ 1000 h 1017"/>
                <a:gd name="T54" fmla="*/ 357 w 1017"/>
                <a:gd name="T55" fmla="*/ 1005 h 1017"/>
                <a:gd name="T56" fmla="*/ 365 w 1017"/>
                <a:gd name="T57" fmla="*/ 1012 h 1017"/>
                <a:gd name="T58" fmla="*/ 368 w 1017"/>
                <a:gd name="T59" fmla="*/ 1014 h 1017"/>
                <a:gd name="T60" fmla="*/ 376 w 1017"/>
                <a:gd name="T61" fmla="*/ 1016 h 1017"/>
                <a:gd name="T62" fmla="*/ 382 w 1017"/>
                <a:gd name="T63" fmla="*/ 1017 h 1017"/>
                <a:gd name="T64" fmla="*/ 393 w 1017"/>
                <a:gd name="T65" fmla="*/ 1015 h 1017"/>
                <a:gd name="T66" fmla="*/ 399 w 1017"/>
                <a:gd name="T67" fmla="*/ 1012 h 1017"/>
                <a:gd name="T68" fmla="*/ 405 w 1017"/>
                <a:gd name="T69" fmla="*/ 1006 h 1017"/>
                <a:gd name="T70" fmla="*/ 524 w 1017"/>
                <a:gd name="T71" fmla="*/ 821 h 1017"/>
                <a:gd name="T72" fmla="*/ 876 w 1017"/>
                <a:gd name="T73" fmla="*/ 1013 h 1017"/>
                <a:gd name="T74" fmla="*/ 891 w 1017"/>
                <a:gd name="T75" fmla="*/ 1017 h 1017"/>
                <a:gd name="T76" fmla="*/ 906 w 1017"/>
                <a:gd name="T77" fmla="*/ 1013 h 1017"/>
                <a:gd name="T78" fmla="*/ 921 w 1017"/>
                <a:gd name="T79" fmla="*/ 996 h 1017"/>
                <a:gd name="T80" fmla="*/ 1017 w 1017"/>
                <a:gd name="T81" fmla="*/ 34 h 1017"/>
                <a:gd name="T82" fmla="*/ 367 w 1017"/>
                <a:gd name="T83" fmla="*/ 667 h 1017"/>
                <a:gd name="T84" fmla="*/ 367 w 1017"/>
                <a:gd name="T85" fmla="*/ 667 h 1017"/>
                <a:gd name="T86" fmla="*/ 760 w 1017"/>
                <a:gd name="T87" fmla="*/ 328 h 1017"/>
                <a:gd name="T88" fmla="*/ 557 w 1017"/>
                <a:gd name="T89" fmla="*/ 767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7" h="1017">
                  <a:moveTo>
                    <a:pt x="1017" y="31"/>
                  </a:moveTo>
                  <a:lnTo>
                    <a:pt x="1017" y="31"/>
                  </a:lnTo>
                  <a:lnTo>
                    <a:pt x="1017" y="28"/>
                  </a:lnTo>
                  <a:lnTo>
                    <a:pt x="1017" y="28"/>
                  </a:lnTo>
                  <a:lnTo>
                    <a:pt x="1017" y="25"/>
                  </a:lnTo>
                  <a:lnTo>
                    <a:pt x="1017" y="25"/>
                  </a:lnTo>
                  <a:lnTo>
                    <a:pt x="1016" y="23"/>
                  </a:lnTo>
                  <a:lnTo>
                    <a:pt x="1016" y="23"/>
                  </a:lnTo>
                  <a:lnTo>
                    <a:pt x="1015" y="19"/>
                  </a:lnTo>
                  <a:lnTo>
                    <a:pt x="1015" y="19"/>
                  </a:lnTo>
                  <a:lnTo>
                    <a:pt x="1014" y="17"/>
                  </a:lnTo>
                  <a:lnTo>
                    <a:pt x="1014" y="17"/>
                  </a:lnTo>
                  <a:lnTo>
                    <a:pt x="1013" y="15"/>
                  </a:lnTo>
                  <a:lnTo>
                    <a:pt x="1013" y="15"/>
                  </a:lnTo>
                  <a:lnTo>
                    <a:pt x="1011" y="12"/>
                  </a:lnTo>
                  <a:lnTo>
                    <a:pt x="1011" y="12"/>
                  </a:lnTo>
                  <a:lnTo>
                    <a:pt x="1008" y="9"/>
                  </a:lnTo>
                  <a:lnTo>
                    <a:pt x="1008" y="9"/>
                  </a:lnTo>
                  <a:lnTo>
                    <a:pt x="1006" y="7"/>
                  </a:lnTo>
                  <a:lnTo>
                    <a:pt x="1006" y="7"/>
                  </a:lnTo>
                  <a:lnTo>
                    <a:pt x="1005" y="6"/>
                  </a:lnTo>
                  <a:lnTo>
                    <a:pt x="1005" y="6"/>
                  </a:lnTo>
                  <a:lnTo>
                    <a:pt x="1003" y="5"/>
                  </a:lnTo>
                  <a:lnTo>
                    <a:pt x="1003" y="5"/>
                  </a:lnTo>
                  <a:lnTo>
                    <a:pt x="1002" y="4"/>
                  </a:lnTo>
                  <a:lnTo>
                    <a:pt x="1002" y="4"/>
                  </a:lnTo>
                  <a:lnTo>
                    <a:pt x="1002" y="4"/>
                  </a:lnTo>
                  <a:lnTo>
                    <a:pt x="1002" y="4"/>
                  </a:lnTo>
                  <a:lnTo>
                    <a:pt x="1002" y="4"/>
                  </a:lnTo>
                  <a:lnTo>
                    <a:pt x="1002" y="4"/>
                  </a:lnTo>
                  <a:lnTo>
                    <a:pt x="998" y="2"/>
                  </a:lnTo>
                  <a:lnTo>
                    <a:pt x="998" y="2"/>
                  </a:lnTo>
                  <a:lnTo>
                    <a:pt x="995" y="1"/>
                  </a:lnTo>
                  <a:lnTo>
                    <a:pt x="995" y="1"/>
                  </a:lnTo>
                  <a:lnTo>
                    <a:pt x="991" y="0"/>
                  </a:lnTo>
                  <a:lnTo>
                    <a:pt x="991" y="0"/>
                  </a:lnTo>
                  <a:lnTo>
                    <a:pt x="988" y="0"/>
                  </a:lnTo>
                  <a:lnTo>
                    <a:pt x="988" y="0"/>
                  </a:lnTo>
                  <a:lnTo>
                    <a:pt x="984" y="0"/>
                  </a:lnTo>
                  <a:lnTo>
                    <a:pt x="984" y="0"/>
                  </a:lnTo>
                  <a:lnTo>
                    <a:pt x="983" y="0"/>
                  </a:lnTo>
                  <a:lnTo>
                    <a:pt x="983" y="0"/>
                  </a:lnTo>
                  <a:lnTo>
                    <a:pt x="981" y="0"/>
                  </a:lnTo>
                  <a:lnTo>
                    <a:pt x="981" y="0"/>
                  </a:lnTo>
                  <a:lnTo>
                    <a:pt x="977" y="1"/>
                  </a:lnTo>
                  <a:lnTo>
                    <a:pt x="977" y="1"/>
                  </a:lnTo>
                  <a:lnTo>
                    <a:pt x="973" y="2"/>
                  </a:lnTo>
                  <a:lnTo>
                    <a:pt x="973" y="2"/>
                  </a:lnTo>
                  <a:lnTo>
                    <a:pt x="971" y="3"/>
                  </a:lnTo>
                  <a:lnTo>
                    <a:pt x="971" y="3"/>
                  </a:lnTo>
                  <a:lnTo>
                    <a:pt x="968" y="5"/>
                  </a:lnTo>
                  <a:lnTo>
                    <a:pt x="968" y="5"/>
                  </a:lnTo>
                  <a:lnTo>
                    <a:pt x="968" y="5"/>
                  </a:lnTo>
                  <a:lnTo>
                    <a:pt x="968" y="5"/>
                  </a:lnTo>
                  <a:lnTo>
                    <a:pt x="14" y="673"/>
                  </a:lnTo>
                  <a:lnTo>
                    <a:pt x="14" y="673"/>
                  </a:lnTo>
                  <a:lnTo>
                    <a:pt x="10" y="676"/>
                  </a:lnTo>
                  <a:lnTo>
                    <a:pt x="6" y="680"/>
                  </a:lnTo>
                  <a:lnTo>
                    <a:pt x="3" y="684"/>
                  </a:lnTo>
                  <a:lnTo>
                    <a:pt x="1" y="689"/>
                  </a:lnTo>
                  <a:lnTo>
                    <a:pt x="0" y="693"/>
                  </a:lnTo>
                  <a:lnTo>
                    <a:pt x="0" y="698"/>
                  </a:lnTo>
                  <a:lnTo>
                    <a:pt x="0" y="704"/>
                  </a:lnTo>
                  <a:lnTo>
                    <a:pt x="1" y="708"/>
                  </a:lnTo>
                  <a:lnTo>
                    <a:pt x="1" y="708"/>
                  </a:lnTo>
                  <a:lnTo>
                    <a:pt x="3" y="713"/>
                  </a:lnTo>
                  <a:lnTo>
                    <a:pt x="6" y="718"/>
                  </a:lnTo>
                  <a:lnTo>
                    <a:pt x="10" y="721"/>
                  </a:lnTo>
                  <a:lnTo>
                    <a:pt x="13" y="724"/>
                  </a:lnTo>
                  <a:lnTo>
                    <a:pt x="17" y="727"/>
                  </a:lnTo>
                  <a:lnTo>
                    <a:pt x="21" y="730"/>
                  </a:lnTo>
                  <a:lnTo>
                    <a:pt x="27" y="731"/>
                  </a:lnTo>
                  <a:lnTo>
                    <a:pt x="32" y="731"/>
                  </a:lnTo>
                  <a:lnTo>
                    <a:pt x="350" y="731"/>
                  </a:lnTo>
                  <a:lnTo>
                    <a:pt x="350" y="985"/>
                  </a:lnTo>
                  <a:lnTo>
                    <a:pt x="350" y="985"/>
                  </a:lnTo>
                  <a:lnTo>
                    <a:pt x="351" y="988"/>
                  </a:lnTo>
                  <a:lnTo>
                    <a:pt x="351" y="988"/>
                  </a:lnTo>
                  <a:lnTo>
                    <a:pt x="352" y="995"/>
                  </a:lnTo>
                  <a:lnTo>
                    <a:pt x="352" y="995"/>
                  </a:lnTo>
                  <a:lnTo>
                    <a:pt x="354" y="1000"/>
                  </a:lnTo>
                  <a:lnTo>
                    <a:pt x="354" y="1000"/>
                  </a:lnTo>
                  <a:lnTo>
                    <a:pt x="357" y="1005"/>
                  </a:lnTo>
                  <a:lnTo>
                    <a:pt x="357" y="1005"/>
                  </a:lnTo>
                  <a:lnTo>
                    <a:pt x="362" y="1010"/>
                  </a:lnTo>
                  <a:lnTo>
                    <a:pt x="362" y="1010"/>
                  </a:lnTo>
                  <a:lnTo>
                    <a:pt x="365" y="1012"/>
                  </a:lnTo>
                  <a:lnTo>
                    <a:pt x="365" y="1012"/>
                  </a:lnTo>
                  <a:lnTo>
                    <a:pt x="368" y="1014"/>
                  </a:lnTo>
                  <a:lnTo>
                    <a:pt x="368" y="1014"/>
                  </a:lnTo>
                  <a:lnTo>
                    <a:pt x="370" y="1015"/>
                  </a:lnTo>
                  <a:lnTo>
                    <a:pt x="370" y="1015"/>
                  </a:lnTo>
                  <a:lnTo>
                    <a:pt x="376" y="1016"/>
                  </a:lnTo>
                  <a:lnTo>
                    <a:pt x="382" y="1017"/>
                  </a:lnTo>
                  <a:lnTo>
                    <a:pt x="382" y="1017"/>
                  </a:lnTo>
                  <a:lnTo>
                    <a:pt x="382" y="1017"/>
                  </a:lnTo>
                  <a:lnTo>
                    <a:pt x="387" y="1016"/>
                  </a:lnTo>
                  <a:lnTo>
                    <a:pt x="393" y="1015"/>
                  </a:lnTo>
                  <a:lnTo>
                    <a:pt x="393" y="1015"/>
                  </a:lnTo>
                  <a:lnTo>
                    <a:pt x="395" y="1014"/>
                  </a:lnTo>
                  <a:lnTo>
                    <a:pt x="395" y="1014"/>
                  </a:lnTo>
                  <a:lnTo>
                    <a:pt x="399" y="1012"/>
                  </a:lnTo>
                  <a:lnTo>
                    <a:pt x="403" y="1007"/>
                  </a:lnTo>
                  <a:lnTo>
                    <a:pt x="403" y="1007"/>
                  </a:lnTo>
                  <a:lnTo>
                    <a:pt x="405" y="1006"/>
                  </a:lnTo>
                  <a:lnTo>
                    <a:pt x="405" y="1006"/>
                  </a:lnTo>
                  <a:lnTo>
                    <a:pt x="409" y="1002"/>
                  </a:lnTo>
                  <a:lnTo>
                    <a:pt x="524" y="821"/>
                  </a:lnTo>
                  <a:lnTo>
                    <a:pt x="524" y="821"/>
                  </a:lnTo>
                  <a:lnTo>
                    <a:pt x="526" y="822"/>
                  </a:lnTo>
                  <a:lnTo>
                    <a:pt x="876" y="1013"/>
                  </a:lnTo>
                  <a:lnTo>
                    <a:pt x="876" y="1013"/>
                  </a:lnTo>
                  <a:lnTo>
                    <a:pt x="883" y="1016"/>
                  </a:lnTo>
                  <a:lnTo>
                    <a:pt x="891" y="1017"/>
                  </a:lnTo>
                  <a:lnTo>
                    <a:pt x="898" y="1016"/>
                  </a:lnTo>
                  <a:lnTo>
                    <a:pt x="906" y="1013"/>
                  </a:lnTo>
                  <a:lnTo>
                    <a:pt x="906" y="1013"/>
                  </a:lnTo>
                  <a:lnTo>
                    <a:pt x="912" y="1009"/>
                  </a:lnTo>
                  <a:lnTo>
                    <a:pt x="917" y="1003"/>
                  </a:lnTo>
                  <a:lnTo>
                    <a:pt x="921" y="996"/>
                  </a:lnTo>
                  <a:lnTo>
                    <a:pt x="922" y="988"/>
                  </a:lnTo>
                  <a:lnTo>
                    <a:pt x="1017" y="34"/>
                  </a:lnTo>
                  <a:lnTo>
                    <a:pt x="1017" y="34"/>
                  </a:lnTo>
                  <a:lnTo>
                    <a:pt x="1017" y="31"/>
                  </a:lnTo>
                  <a:lnTo>
                    <a:pt x="1017" y="31"/>
                  </a:lnTo>
                  <a:close/>
                  <a:moveTo>
                    <a:pt x="367" y="667"/>
                  </a:moveTo>
                  <a:lnTo>
                    <a:pt x="133" y="667"/>
                  </a:lnTo>
                  <a:lnTo>
                    <a:pt x="773" y="219"/>
                  </a:lnTo>
                  <a:lnTo>
                    <a:pt x="367" y="667"/>
                  </a:lnTo>
                  <a:close/>
                  <a:moveTo>
                    <a:pt x="413" y="875"/>
                  </a:moveTo>
                  <a:lnTo>
                    <a:pt x="413" y="711"/>
                  </a:lnTo>
                  <a:lnTo>
                    <a:pt x="760" y="328"/>
                  </a:lnTo>
                  <a:lnTo>
                    <a:pt x="413" y="875"/>
                  </a:lnTo>
                  <a:close/>
                  <a:moveTo>
                    <a:pt x="864" y="934"/>
                  </a:moveTo>
                  <a:lnTo>
                    <a:pt x="557" y="767"/>
                  </a:lnTo>
                  <a:lnTo>
                    <a:pt x="941" y="162"/>
                  </a:lnTo>
                  <a:lnTo>
                    <a:pt x="864" y="93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3" name="Freeform 81"/>
            <p:cNvSpPr>
              <a:spLocks noEditPoints="1"/>
            </p:cNvSpPr>
            <p:nvPr/>
          </p:nvSpPr>
          <p:spPr bwMode="auto">
            <a:xfrm>
              <a:off x="605703" y="2170139"/>
              <a:ext cx="292455" cy="173467"/>
            </a:xfrm>
            <a:custGeom>
              <a:avLst/>
              <a:gdLst>
                <a:gd name="T0" fmla="*/ 583 w 1018"/>
                <a:gd name="T1" fmla="*/ 228 h 604"/>
                <a:gd name="T2" fmla="*/ 547 w 1018"/>
                <a:gd name="T3" fmla="*/ 235 h 604"/>
                <a:gd name="T4" fmla="*/ 540 w 1018"/>
                <a:gd name="T5" fmla="*/ 282 h 604"/>
                <a:gd name="T6" fmla="*/ 512 w 1018"/>
                <a:gd name="T7" fmla="*/ 415 h 604"/>
                <a:gd name="T8" fmla="*/ 395 w 1018"/>
                <a:gd name="T9" fmla="*/ 521 h 604"/>
                <a:gd name="T10" fmla="*/ 254 w 1018"/>
                <a:gd name="T11" fmla="*/ 535 h 604"/>
                <a:gd name="T12" fmla="*/ 118 w 1018"/>
                <a:gd name="T13" fmla="*/ 454 h 604"/>
                <a:gd name="T14" fmla="*/ 63 w 1018"/>
                <a:gd name="T15" fmla="*/ 301 h 604"/>
                <a:gd name="T16" fmla="*/ 104 w 1018"/>
                <a:gd name="T17" fmla="*/ 168 h 604"/>
                <a:gd name="T18" fmla="*/ 232 w 1018"/>
                <a:gd name="T19" fmla="*/ 74 h 604"/>
                <a:gd name="T20" fmla="*/ 343 w 1018"/>
                <a:gd name="T21" fmla="*/ 66 h 604"/>
                <a:gd name="T22" fmla="*/ 415 w 1018"/>
                <a:gd name="T23" fmla="*/ 91 h 604"/>
                <a:gd name="T24" fmla="*/ 452 w 1018"/>
                <a:gd name="T25" fmla="*/ 74 h 604"/>
                <a:gd name="T26" fmla="*/ 447 w 1018"/>
                <a:gd name="T27" fmla="*/ 39 h 604"/>
                <a:gd name="T28" fmla="*/ 372 w 1018"/>
                <a:gd name="T29" fmla="*/ 7 h 604"/>
                <a:gd name="T30" fmla="*/ 271 w 1018"/>
                <a:gd name="T31" fmla="*/ 1 h 604"/>
                <a:gd name="T32" fmla="*/ 172 w 1018"/>
                <a:gd name="T33" fmla="*/ 30 h 604"/>
                <a:gd name="T34" fmla="*/ 89 w 1018"/>
                <a:gd name="T35" fmla="*/ 88 h 604"/>
                <a:gd name="T36" fmla="*/ 30 w 1018"/>
                <a:gd name="T37" fmla="*/ 171 h 604"/>
                <a:gd name="T38" fmla="*/ 2 w 1018"/>
                <a:gd name="T39" fmla="*/ 271 h 604"/>
                <a:gd name="T40" fmla="*/ 6 w 1018"/>
                <a:gd name="T41" fmla="*/ 362 h 604"/>
                <a:gd name="T42" fmla="*/ 44 w 1018"/>
                <a:gd name="T43" fmla="*/ 458 h 604"/>
                <a:gd name="T44" fmla="*/ 111 w 1018"/>
                <a:gd name="T45" fmla="*/ 535 h 604"/>
                <a:gd name="T46" fmla="*/ 198 w 1018"/>
                <a:gd name="T47" fmla="*/ 586 h 604"/>
                <a:gd name="T48" fmla="*/ 303 w 1018"/>
                <a:gd name="T49" fmla="*/ 604 h 604"/>
                <a:gd name="T50" fmla="*/ 392 w 1018"/>
                <a:gd name="T51" fmla="*/ 590 h 604"/>
                <a:gd name="T52" fmla="*/ 483 w 1018"/>
                <a:gd name="T53" fmla="*/ 544 h 604"/>
                <a:gd name="T54" fmla="*/ 553 w 1018"/>
                <a:gd name="T55" fmla="*/ 471 h 604"/>
                <a:gd name="T56" fmla="*/ 594 w 1018"/>
                <a:gd name="T57" fmla="*/ 377 h 604"/>
                <a:gd name="T58" fmla="*/ 603 w 1018"/>
                <a:gd name="T59" fmla="*/ 277 h 604"/>
                <a:gd name="T60" fmla="*/ 670 w 1018"/>
                <a:gd name="T61" fmla="*/ 3 h 604"/>
                <a:gd name="T62" fmla="*/ 572 w 1018"/>
                <a:gd name="T63" fmla="*/ 36 h 604"/>
                <a:gd name="T64" fmla="*/ 492 w 1018"/>
                <a:gd name="T65" fmla="*/ 98 h 604"/>
                <a:gd name="T66" fmla="*/ 438 w 1018"/>
                <a:gd name="T67" fmla="*/ 184 h 604"/>
                <a:gd name="T68" fmla="*/ 414 w 1018"/>
                <a:gd name="T69" fmla="*/ 286 h 604"/>
                <a:gd name="T70" fmla="*/ 422 w 1018"/>
                <a:gd name="T71" fmla="*/ 362 h 604"/>
                <a:gd name="T72" fmla="*/ 454 w 1018"/>
                <a:gd name="T73" fmla="*/ 376 h 604"/>
                <a:gd name="T74" fmla="*/ 481 w 1018"/>
                <a:gd name="T75" fmla="*/ 346 h 604"/>
                <a:gd name="T76" fmla="*/ 482 w 1018"/>
                <a:gd name="T77" fmla="*/ 254 h 604"/>
                <a:gd name="T78" fmla="*/ 564 w 1018"/>
                <a:gd name="T79" fmla="*/ 118 h 604"/>
                <a:gd name="T80" fmla="*/ 716 w 1018"/>
                <a:gd name="T81" fmla="*/ 63 h 604"/>
                <a:gd name="T82" fmla="*/ 849 w 1018"/>
                <a:gd name="T83" fmla="*/ 104 h 604"/>
                <a:gd name="T84" fmla="*/ 943 w 1018"/>
                <a:gd name="T85" fmla="*/ 230 h 604"/>
                <a:gd name="T86" fmla="*/ 943 w 1018"/>
                <a:gd name="T87" fmla="*/ 373 h 604"/>
                <a:gd name="T88" fmla="*/ 849 w 1018"/>
                <a:gd name="T89" fmla="*/ 500 h 604"/>
                <a:gd name="T90" fmla="*/ 716 w 1018"/>
                <a:gd name="T91" fmla="*/ 541 h 604"/>
                <a:gd name="T92" fmla="*/ 621 w 1018"/>
                <a:gd name="T93" fmla="*/ 521 h 604"/>
                <a:gd name="T94" fmla="*/ 579 w 1018"/>
                <a:gd name="T95" fmla="*/ 516 h 604"/>
                <a:gd name="T96" fmla="*/ 563 w 1018"/>
                <a:gd name="T97" fmla="*/ 548 h 604"/>
                <a:gd name="T98" fmla="*/ 597 w 1018"/>
                <a:gd name="T99" fmla="*/ 579 h 604"/>
                <a:gd name="T100" fmla="*/ 716 w 1018"/>
                <a:gd name="T101" fmla="*/ 604 h 604"/>
                <a:gd name="T102" fmla="*/ 806 w 1018"/>
                <a:gd name="T103" fmla="*/ 590 h 604"/>
                <a:gd name="T104" fmla="*/ 896 w 1018"/>
                <a:gd name="T105" fmla="*/ 544 h 604"/>
                <a:gd name="T106" fmla="*/ 967 w 1018"/>
                <a:gd name="T107" fmla="*/ 471 h 604"/>
                <a:gd name="T108" fmla="*/ 1009 w 1018"/>
                <a:gd name="T109" fmla="*/ 377 h 604"/>
                <a:gd name="T110" fmla="*/ 1017 w 1018"/>
                <a:gd name="T111" fmla="*/ 286 h 604"/>
                <a:gd name="T112" fmla="*/ 995 w 1018"/>
                <a:gd name="T113" fmla="*/ 184 h 604"/>
                <a:gd name="T114" fmla="*/ 939 w 1018"/>
                <a:gd name="T115" fmla="*/ 98 h 604"/>
                <a:gd name="T116" fmla="*/ 859 w 1018"/>
                <a:gd name="T117" fmla="*/ 36 h 604"/>
                <a:gd name="T118" fmla="*/ 762 w 1018"/>
                <a:gd name="T119" fmla="*/ 3 h 6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8" h="604">
                  <a:moveTo>
                    <a:pt x="601" y="252"/>
                  </a:moveTo>
                  <a:lnTo>
                    <a:pt x="601" y="252"/>
                  </a:lnTo>
                  <a:lnTo>
                    <a:pt x="599" y="247"/>
                  </a:lnTo>
                  <a:lnTo>
                    <a:pt x="595" y="240"/>
                  </a:lnTo>
                  <a:lnTo>
                    <a:pt x="592" y="236"/>
                  </a:lnTo>
                  <a:lnTo>
                    <a:pt x="588" y="232"/>
                  </a:lnTo>
                  <a:lnTo>
                    <a:pt x="583" y="228"/>
                  </a:lnTo>
                  <a:lnTo>
                    <a:pt x="576" y="226"/>
                  </a:lnTo>
                  <a:lnTo>
                    <a:pt x="571" y="226"/>
                  </a:lnTo>
                  <a:lnTo>
                    <a:pt x="564" y="226"/>
                  </a:lnTo>
                  <a:lnTo>
                    <a:pt x="564" y="226"/>
                  </a:lnTo>
                  <a:lnTo>
                    <a:pt x="558" y="228"/>
                  </a:lnTo>
                  <a:lnTo>
                    <a:pt x="553" y="230"/>
                  </a:lnTo>
                  <a:lnTo>
                    <a:pt x="547" y="235"/>
                  </a:lnTo>
                  <a:lnTo>
                    <a:pt x="543" y="239"/>
                  </a:lnTo>
                  <a:lnTo>
                    <a:pt x="540" y="244"/>
                  </a:lnTo>
                  <a:lnTo>
                    <a:pt x="538" y="250"/>
                  </a:lnTo>
                  <a:lnTo>
                    <a:pt x="538" y="256"/>
                  </a:lnTo>
                  <a:lnTo>
                    <a:pt x="538" y="263"/>
                  </a:lnTo>
                  <a:lnTo>
                    <a:pt x="538" y="263"/>
                  </a:lnTo>
                  <a:lnTo>
                    <a:pt x="540" y="282"/>
                  </a:lnTo>
                  <a:lnTo>
                    <a:pt x="541" y="301"/>
                  </a:lnTo>
                  <a:lnTo>
                    <a:pt x="541" y="301"/>
                  </a:lnTo>
                  <a:lnTo>
                    <a:pt x="540" y="326"/>
                  </a:lnTo>
                  <a:lnTo>
                    <a:pt x="536" y="350"/>
                  </a:lnTo>
                  <a:lnTo>
                    <a:pt x="530" y="373"/>
                  </a:lnTo>
                  <a:lnTo>
                    <a:pt x="523" y="395"/>
                  </a:lnTo>
                  <a:lnTo>
                    <a:pt x="512" y="415"/>
                  </a:lnTo>
                  <a:lnTo>
                    <a:pt x="500" y="435"/>
                  </a:lnTo>
                  <a:lnTo>
                    <a:pt x="486" y="454"/>
                  </a:lnTo>
                  <a:lnTo>
                    <a:pt x="471" y="471"/>
                  </a:lnTo>
                  <a:lnTo>
                    <a:pt x="454" y="486"/>
                  </a:lnTo>
                  <a:lnTo>
                    <a:pt x="436" y="500"/>
                  </a:lnTo>
                  <a:lnTo>
                    <a:pt x="416" y="512"/>
                  </a:lnTo>
                  <a:lnTo>
                    <a:pt x="395" y="521"/>
                  </a:lnTo>
                  <a:lnTo>
                    <a:pt x="373" y="530"/>
                  </a:lnTo>
                  <a:lnTo>
                    <a:pt x="350" y="535"/>
                  </a:lnTo>
                  <a:lnTo>
                    <a:pt x="326" y="539"/>
                  </a:lnTo>
                  <a:lnTo>
                    <a:pt x="303" y="541"/>
                  </a:lnTo>
                  <a:lnTo>
                    <a:pt x="303" y="541"/>
                  </a:lnTo>
                  <a:lnTo>
                    <a:pt x="278" y="539"/>
                  </a:lnTo>
                  <a:lnTo>
                    <a:pt x="254" y="535"/>
                  </a:lnTo>
                  <a:lnTo>
                    <a:pt x="232" y="530"/>
                  </a:lnTo>
                  <a:lnTo>
                    <a:pt x="209" y="521"/>
                  </a:lnTo>
                  <a:lnTo>
                    <a:pt x="189" y="512"/>
                  </a:lnTo>
                  <a:lnTo>
                    <a:pt x="170" y="500"/>
                  </a:lnTo>
                  <a:lnTo>
                    <a:pt x="150" y="486"/>
                  </a:lnTo>
                  <a:lnTo>
                    <a:pt x="134" y="471"/>
                  </a:lnTo>
                  <a:lnTo>
                    <a:pt x="118" y="454"/>
                  </a:lnTo>
                  <a:lnTo>
                    <a:pt x="104" y="435"/>
                  </a:lnTo>
                  <a:lnTo>
                    <a:pt x="92" y="415"/>
                  </a:lnTo>
                  <a:lnTo>
                    <a:pt x="83" y="395"/>
                  </a:lnTo>
                  <a:lnTo>
                    <a:pt x="74" y="373"/>
                  </a:lnTo>
                  <a:lnTo>
                    <a:pt x="69" y="350"/>
                  </a:lnTo>
                  <a:lnTo>
                    <a:pt x="65" y="326"/>
                  </a:lnTo>
                  <a:lnTo>
                    <a:pt x="63" y="301"/>
                  </a:lnTo>
                  <a:lnTo>
                    <a:pt x="63" y="301"/>
                  </a:lnTo>
                  <a:lnTo>
                    <a:pt x="65" y="278"/>
                  </a:lnTo>
                  <a:lnTo>
                    <a:pt x="69" y="254"/>
                  </a:lnTo>
                  <a:lnTo>
                    <a:pt x="74" y="230"/>
                  </a:lnTo>
                  <a:lnTo>
                    <a:pt x="83" y="209"/>
                  </a:lnTo>
                  <a:lnTo>
                    <a:pt x="92" y="189"/>
                  </a:lnTo>
                  <a:lnTo>
                    <a:pt x="104" y="168"/>
                  </a:lnTo>
                  <a:lnTo>
                    <a:pt x="118" y="150"/>
                  </a:lnTo>
                  <a:lnTo>
                    <a:pt x="134" y="133"/>
                  </a:lnTo>
                  <a:lnTo>
                    <a:pt x="150" y="118"/>
                  </a:lnTo>
                  <a:lnTo>
                    <a:pt x="170" y="104"/>
                  </a:lnTo>
                  <a:lnTo>
                    <a:pt x="189" y="92"/>
                  </a:lnTo>
                  <a:lnTo>
                    <a:pt x="209" y="82"/>
                  </a:lnTo>
                  <a:lnTo>
                    <a:pt x="232" y="74"/>
                  </a:lnTo>
                  <a:lnTo>
                    <a:pt x="254" y="68"/>
                  </a:lnTo>
                  <a:lnTo>
                    <a:pt x="278" y="64"/>
                  </a:lnTo>
                  <a:lnTo>
                    <a:pt x="303" y="63"/>
                  </a:lnTo>
                  <a:lnTo>
                    <a:pt x="303" y="63"/>
                  </a:lnTo>
                  <a:lnTo>
                    <a:pt x="317" y="64"/>
                  </a:lnTo>
                  <a:lnTo>
                    <a:pt x="330" y="65"/>
                  </a:lnTo>
                  <a:lnTo>
                    <a:pt x="343" y="66"/>
                  </a:lnTo>
                  <a:lnTo>
                    <a:pt x="357" y="70"/>
                  </a:lnTo>
                  <a:lnTo>
                    <a:pt x="370" y="73"/>
                  </a:lnTo>
                  <a:lnTo>
                    <a:pt x="383" y="77"/>
                  </a:lnTo>
                  <a:lnTo>
                    <a:pt x="396" y="82"/>
                  </a:lnTo>
                  <a:lnTo>
                    <a:pt x="409" y="89"/>
                  </a:lnTo>
                  <a:lnTo>
                    <a:pt x="409" y="89"/>
                  </a:lnTo>
                  <a:lnTo>
                    <a:pt x="415" y="91"/>
                  </a:lnTo>
                  <a:lnTo>
                    <a:pt x="422" y="92"/>
                  </a:lnTo>
                  <a:lnTo>
                    <a:pt x="427" y="91"/>
                  </a:lnTo>
                  <a:lnTo>
                    <a:pt x="433" y="90"/>
                  </a:lnTo>
                  <a:lnTo>
                    <a:pt x="439" y="88"/>
                  </a:lnTo>
                  <a:lnTo>
                    <a:pt x="444" y="85"/>
                  </a:lnTo>
                  <a:lnTo>
                    <a:pt x="448" y="79"/>
                  </a:lnTo>
                  <a:lnTo>
                    <a:pt x="452" y="74"/>
                  </a:lnTo>
                  <a:lnTo>
                    <a:pt x="452" y="74"/>
                  </a:lnTo>
                  <a:lnTo>
                    <a:pt x="454" y="68"/>
                  </a:lnTo>
                  <a:lnTo>
                    <a:pt x="455" y="62"/>
                  </a:lnTo>
                  <a:lnTo>
                    <a:pt x="455" y="56"/>
                  </a:lnTo>
                  <a:lnTo>
                    <a:pt x="454" y="50"/>
                  </a:lnTo>
                  <a:lnTo>
                    <a:pt x="451" y="44"/>
                  </a:lnTo>
                  <a:lnTo>
                    <a:pt x="447" y="39"/>
                  </a:lnTo>
                  <a:lnTo>
                    <a:pt x="443" y="35"/>
                  </a:lnTo>
                  <a:lnTo>
                    <a:pt x="438" y="32"/>
                  </a:lnTo>
                  <a:lnTo>
                    <a:pt x="438" y="32"/>
                  </a:lnTo>
                  <a:lnTo>
                    <a:pt x="422" y="24"/>
                  </a:lnTo>
                  <a:lnTo>
                    <a:pt x="406" y="18"/>
                  </a:lnTo>
                  <a:lnTo>
                    <a:pt x="388" y="13"/>
                  </a:lnTo>
                  <a:lnTo>
                    <a:pt x="372" y="7"/>
                  </a:lnTo>
                  <a:lnTo>
                    <a:pt x="355" y="4"/>
                  </a:lnTo>
                  <a:lnTo>
                    <a:pt x="338" y="2"/>
                  </a:lnTo>
                  <a:lnTo>
                    <a:pt x="320" y="0"/>
                  </a:lnTo>
                  <a:lnTo>
                    <a:pt x="303" y="0"/>
                  </a:lnTo>
                  <a:lnTo>
                    <a:pt x="303" y="0"/>
                  </a:lnTo>
                  <a:lnTo>
                    <a:pt x="286" y="0"/>
                  </a:lnTo>
                  <a:lnTo>
                    <a:pt x="271" y="1"/>
                  </a:lnTo>
                  <a:lnTo>
                    <a:pt x="256" y="3"/>
                  </a:lnTo>
                  <a:lnTo>
                    <a:pt x="241" y="6"/>
                  </a:lnTo>
                  <a:lnTo>
                    <a:pt x="226" y="9"/>
                  </a:lnTo>
                  <a:lnTo>
                    <a:pt x="212" y="14"/>
                  </a:lnTo>
                  <a:lnTo>
                    <a:pt x="198" y="18"/>
                  </a:lnTo>
                  <a:lnTo>
                    <a:pt x="185" y="23"/>
                  </a:lnTo>
                  <a:lnTo>
                    <a:pt x="172" y="30"/>
                  </a:lnTo>
                  <a:lnTo>
                    <a:pt x="159" y="36"/>
                  </a:lnTo>
                  <a:lnTo>
                    <a:pt x="146" y="44"/>
                  </a:lnTo>
                  <a:lnTo>
                    <a:pt x="133" y="51"/>
                  </a:lnTo>
                  <a:lnTo>
                    <a:pt x="121" y="60"/>
                  </a:lnTo>
                  <a:lnTo>
                    <a:pt x="111" y="68"/>
                  </a:lnTo>
                  <a:lnTo>
                    <a:pt x="99" y="78"/>
                  </a:lnTo>
                  <a:lnTo>
                    <a:pt x="89" y="88"/>
                  </a:lnTo>
                  <a:lnTo>
                    <a:pt x="78" y="98"/>
                  </a:lnTo>
                  <a:lnTo>
                    <a:pt x="69" y="109"/>
                  </a:lnTo>
                  <a:lnTo>
                    <a:pt x="60" y="121"/>
                  </a:lnTo>
                  <a:lnTo>
                    <a:pt x="52" y="133"/>
                  </a:lnTo>
                  <a:lnTo>
                    <a:pt x="44" y="146"/>
                  </a:lnTo>
                  <a:lnTo>
                    <a:pt x="36" y="157"/>
                  </a:lnTo>
                  <a:lnTo>
                    <a:pt x="30" y="171"/>
                  </a:lnTo>
                  <a:lnTo>
                    <a:pt x="24" y="184"/>
                  </a:lnTo>
                  <a:lnTo>
                    <a:pt x="18" y="198"/>
                  </a:lnTo>
                  <a:lnTo>
                    <a:pt x="14" y="212"/>
                  </a:lnTo>
                  <a:lnTo>
                    <a:pt x="10" y="226"/>
                  </a:lnTo>
                  <a:lnTo>
                    <a:pt x="6" y="241"/>
                  </a:lnTo>
                  <a:lnTo>
                    <a:pt x="3" y="256"/>
                  </a:lnTo>
                  <a:lnTo>
                    <a:pt x="2" y="271"/>
                  </a:lnTo>
                  <a:lnTo>
                    <a:pt x="0" y="286"/>
                  </a:lnTo>
                  <a:lnTo>
                    <a:pt x="0" y="301"/>
                  </a:lnTo>
                  <a:lnTo>
                    <a:pt x="0" y="301"/>
                  </a:lnTo>
                  <a:lnTo>
                    <a:pt x="0" y="317"/>
                  </a:lnTo>
                  <a:lnTo>
                    <a:pt x="2" y="332"/>
                  </a:lnTo>
                  <a:lnTo>
                    <a:pt x="3" y="347"/>
                  </a:lnTo>
                  <a:lnTo>
                    <a:pt x="6" y="362"/>
                  </a:lnTo>
                  <a:lnTo>
                    <a:pt x="10" y="377"/>
                  </a:lnTo>
                  <a:lnTo>
                    <a:pt x="14" y="391"/>
                  </a:lnTo>
                  <a:lnTo>
                    <a:pt x="18" y="405"/>
                  </a:lnTo>
                  <a:lnTo>
                    <a:pt x="24" y="419"/>
                  </a:lnTo>
                  <a:lnTo>
                    <a:pt x="30" y="432"/>
                  </a:lnTo>
                  <a:lnTo>
                    <a:pt x="36" y="446"/>
                  </a:lnTo>
                  <a:lnTo>
                    <a:pt x="44" y="458"/>
                  </a:lnTo>
                  <a:lnTo>
                    <a:pt x="52" y="471"/>
                  </a:lnTo>
                  <a:lnTo>
                    <a:pt x="60" y="483"/>
                  </a:lnTo>
                  <a:lnTo>
                    <a:pt x="69" y="494"/>
                  </a:lnTo>
                  <a:lnTo>
                    <a:pt x="78" y="505"/>
                  </a:lnTo>
                  <a:lnTo>
                    <a:pt x="89" y="516"/>
                  </a:lnTo>
                  <a:lnTo>
                    <a:pt x="99" y="525"/>
                  </a:lnTo>
                  <a:lnTo>
                    <a:pt x="111" y="535"/>
                  </a:lnTo>
                  <a:lnTo>
                    <a:pt x="121" y="544"/>
                  </a:lnTo>
                  <a:lnTo>
                    <a:pt x="133" y="552"/>
                  </a:lnTo>
                  <a:lnTo>
                    <a:pt x="146" y="560"/>
                  </a:lnTo>
                  <a:lnTo>
                    <a:pt x="159" y="567"/>
                  </a:lnTo>
                  <a:lnTo>
                    <a:pt x="172" y="574"/>
                  </a:lnTo>
                  <a:lnTo>
                    <a:pt x="185" y="580"/>
                  </a:lnTo>
                  <a:lnTo>
                    <a:pt x="198" y="586"/>
                  </a:lnTo>
                  <a:lnTo>
                    <a:pt x="212" y="590"/>
                  </a:lnTo>
                  <a:lnTo>
                    <a:pt x="226" y="594"/>
                  </a:lnTo>
                  <a:lnTo>
                    <a:pt x="241" y="597"/>
                  </a:lnTo>
                  <a:lnTo>
                    <a:pt x="256" y="601"/>
                  </a:lnTo>
                  <a:lnTo>
                    <a:pt x="271" y="603"/>
                  </a:lnTo>
                  <a:lnTo>
                    <a:pt x="286" y="604"/>
                  </a:lnTo>
                  <a:lnTo>
                    <a:pt x="303" y="604"/>
                  </a:lnTo>
                  <a:lnTo>
                    <a:pt x="303" y="604"/>
                  </a:lnTo>
                  <a:lnTo>
                    <a:pt x="318" y="604"/>
                  </a:lnTo>
                  <a:lnTo>
                    <a:pt x="333" y="603"/>
                  </a:lnTo>
                  <a:lnTo>
                    <a:pt x="349" y="601"/>
                  </a:lnTo>
                  <a:lnTo>
                    <a:pt x="363" y="597"/>
                  </a:lnTo>
                  <a:lnTo>
                    <a:pt x="378" y="594"/>
                  </a:lnTo>
                  <a:lnTo>
                    <a:pt x="392" y="590"/>
                  </a:lnTo>
                  <a:lnTo>
                    <a:pt x="406" y="586"/>
                  </a:lnTo>
                  <a:lnTo>
                    <a:pt x="420" y="580"/>
                  </a:lnTo>
                  <a:lnTo>
                    <a:pt x="433" y="574"/>
                  </a:lnTo>
                  <a:lnTo>
                    <a:pt x="446" y="567"/>
                  </a:lnTo>
                  <a:lnTo>
                    <a:pt x="459" y="560"/>
                  </a:lnTo>
                  <a:lnTo>
                    <a:pt x="471" y="552"/>
                  </a:lnTo>
                  <a:lnTo>
                    <a:pt x="483" y="544"/>
                  </a:lnTo>
                  <a:lnTo>
                    <a:pt x="495" y="535"/>
                  </a:lnTo>
                  <a:lnTo>
                    <a:pt x="505" y="525"/>
                  </a:lnTo>
                  <a:lnTo>
                    <a:pt x="516" y="516"/>
                  </a:lnTo>
                  <a:lnTo>
                    <a:pt x="526" y="505"/>
                  </a:lnTo>
                  <a:lnTo>
                    <a:pt x="535" y="494"/>
                  </a:lnTo>
                  <a:lnTo>
                    <a:pt x="544" y="483"/>
                  </a:lnTo>
                  <a:lnTo>
                    <a:pt x="553" y="471"/>
                  </a:lnTo>
                  <a:lnTo>
                    <a:pt x="560" y="458"/>
                  </a:lnTo>
                  <a:lnTo>
                    <a:pt x="568" y="446"/>
                  </a:lnTo>
                  <a:lnTo>
                    <a:pt x="575" y="432"/>
                  </a:lnTo>
                  <a:lnTo>
                    <a:pt x="580" y="419"/>
                  </a:lnTo>
                  <a:lnTo>
                    <a:pt x="586" y="405"/>
                  </a:lnTo>
                  <a:lnTo>
                    <a:pt x="591" y="391"/>
                  </a:lnTo>
                  <a:lnTo>
                    <a:pt x="594" y="377"/>
                  </a:lnTo>
                  <a:lnTo>
                    <a:pt x="599" y="362"/>
                  </a:lnTo>
                  <a:lnTo>
                    <a:pt x="601" y="347"/>
                  </a:lnTo>
                  <a:lnTo>
                    <a:pt x="603" y="332"/>
                  </a:lnTo>
                  <a:lnTo>
                    <a:pt x="604" y="317"/>
                  </a:lnTo>
                  <a:lnTo>
                    <a:pt x="604" y="301"/>
                  </a:lnTo>
                  <a:lnTo>
                    <a:pt x="604" y="301"/>
                  </a:lnTo>
                  <a:lnTo>
                    <a:pt x="603" y="277"/>
                  </a:lnTo>
                  <a:lnTo>
                    <a:pt x="601" y="252"/>
                  </a:lnTo>
                  <a:lnTo>
                    <a:pt x="601" y="252"/>
                  </a:lnTo>
                  <a:close/>
                  <a:moveTo>
                    <a:pt x="716" y="0"/>
                  </a:moveTo>
                  <a:lnTo>
                    <a:pt x="716" y="0"/>
                  </a:lnTo>
                  <a:lnTo>
                    <a:pt x="701" y="0"/>
                  </a:lnTo>
                  <a:lnTo>
                    <a:pt x="685" y="1"/>
                  </a:lnTo>
                  <a:lnTo>
                    <a:pt x="670" y="3"/>
                  </a:lnTo>
                  <a:lnTo>
                    <a:pt x="655" y="6"/>
                  </a:lnTo>
                  <a:lnTo>
                    <a:pt x="641" y="9"/>
                  </a:lnTo>
                  <a:lnTo>
                    <a:pt x="626" y="14"/>
                  </a:lnTo>
                  <a:lnTo>
                    <a:pt x="612" y="18"/>
                  </a:lnTo>
                  <a:lnTo>
                    <a:pt x="599" y="23"/>
                  </a:lnTo>
                  <a:lnTo>
                    <a:pt x="585" y="30"/>
                  </a:lnTo>
                  <a:lnTo>
                    <a:pt x="572" y="36"/>
                  </a:lnTo>
                  <a:lnTo>
                    <a:pt x="559" y="44"/>
                  </a:lnTo>
                  <a:lnTo>
                    <a:pt x="547" y="51"/>
                  </a:lnTo>
                  <a:lnTo>
                    <a:pt x="535" y="60"/>
                  </a:lnTo>
                  <a:lnTo>
                    <a:pt x="524" y="68"/>
                  </a:lnTo>
                  <a:lnTo>
                    <a:pt x="513" y="78"/>
                  </a:lnTo>
                  <a:lnTo>
                    <a:pt x="502" y="88"/>
                  </a:lnTo>
                  <a:lnTo>
                    <a:pt x="492" y="98"/>
                  </a:lnTo>
                  <a:lnTo>
                    <a:pt x="483" y="109"/>
                  </a:lnTo>
                  <a:lnTo>
                    <a:pt x="473" y="121"/>
                  </a:lnTo>
                  <a:lnTo>
                    <a:pt x="466" y="133"/>
                  </a:lnTo>
                  <a:lnTo>
                    <a:pt x="457" y="146"/>
                  </a:lnTo>
                  <a:lnTo>
                    <a:pt x="451" y="157"/>
                  </a:lnTo>
                  <a:lnTo>
                    <a:pt x="443" y="171"/>
                  </a:lnTo>
                  <a:lnTo>
                    <a:pt x="438" y="184"/>
                  </a:lnTo>
                  <a:lnTo>
                    <a:pt x="432" y="198"/>
                  </a:lnTo>
                  <a:lnTo>
                    <a:pt x="427" y="212"/>
                  </a:lnTo>
                  <a:lnTo>
                    <a:pt x="423" y="226"/>
                  </a:lnTo>
                  <a:lnTo>
                    <a:pt x="420" y="241"/>
                  </a:lnTo>
                  <a:lnTo>
                    <a:pt x="417" y="256"/>
                  </a:lnTo>
                  <a:lnTo>
                    <a:pt x="415" y="271"/>
                  </a:lnTo>
                  <a:lnTo>
                    <a:pt x="414" y="286"/>
                  </a:lnTo>
                  <a:lnTo>
                    <a:pt x="413" y="301"/>
                  </a:lnTo>
                  <a:lnTo>
                    <a:pt x="413" y="301"/>
                  </a:lnTo>
                  <a:lnTo>
                    <a:pt x="414" y="326"/>
                  </a:lnTo>
                  <a:lnTo>
                    <a:pt x="417" y="351"/>
                  </a:lnTo>
                  <a:lnTo>
                    <a:pt x="417" y="351"/>
                  </a:lnTo>
                  <a:lnTo>
                    <a:pt x="420" y="357"/>
                  </a:lnTo>
                  <a:lnTo>
                    <a:pt x="422" y="362"/>
                  </a:lnTo>
                  <a:lnTo>
                    <a:pt x="426" y="367"/>
                  </a:lnTo>
                  <a:lnTo>
                    <a:pt x="430" y="371"/>
                  </a:lnTo>
                  <a:lnTo>
                    <a:pt x="436" y="374"/>
                  </a:lnTo>
                  <a:lnTo>
                    <a:pt x="441" y="376"/>
                  </a:lnTo>
                  <a:lnTo>
                    <a:pt x="447" y="377"/>
                  </a:lnTo>
                  <a:lnTo>
                    <a:pt x="454" y="376"/>
                  </a:lnTo>
                  <a:lnTo>
                    <a:pt x="454" y="376"/>
                  </a:lnTo>
                  <a:lnTo>
                    <a:pt x="460" y="375"/>
                  </a:lnTo>
                  <a:lnTo>
                    <a:pt x="466" y="372"/>
                  </a:lnTo>
                  <a:lnTo>
                    <a:pt x="471" y="369"/>
                  </a:lnTo>
                  <a:lnTo>
                    <a:pt x="474" y="363"/>
                  </a:lnTo>
                  <a:lnTo>
                    <a:pt x="477" y="358"/>
                  </a:lnTo>
                  <a:lnTo>
                    <a:pt x="480" y="353"/>
                  </a:lnTo>
                  <a:lnTo>
                    <a:pt x="481" y="346"/>
                  </a:lnTo>
                  <a:lnTo>
                    <a:pt x="481" y="340"/>
                  </a:lnTo>
                  <a:lnTo>
                    <a:pt x="481" y="340"/>
                  </a:lnTo>
                  <a:lnTo>
                    <a:pt x="477" y="321"/>
                  </a:lnTo>
                  <a:lnTo>
                    <a:pt x="477" y="301"/>
                  </a:lnTo>
                  <a:lnTo>
                    <a:pt x="477" y="301"/>
                  </a:lnTo>
                  <a:lnTo>
                    <a:pt x="479" y="278"/>
                  </a:lnTo>
                  <a:lnTo>
                    <a:pt x="482" y="254"/>
                  </a:lnTo>
                  <a:lnTo>
                    <a:pt x="488" y="230"/>
                  </a:lnTo>
                  <a:lnTo>
                    <a:pt x="496" y="209"/>
                  </a:lnTo>
                  <a:lnTo>
                    <a:pt x="506" y="189"/>
                  </a:lnTo>
                  <a:lnTo>
                    <a:pt x="518" y="168"/>
                  </a:lnTo>
                  <a:lnTo>
                    <a:pt x="532" y="150"/>
                  </a:lnTo>
                  <a:lnTo>
                    <a:pt x="547" y="133"/>
                  </a:lnTo>
                  <a:lnTo>
                    <a:pt x="564" y="118"/>
                  </a:lnTo>
                  <a:lnTo>
                    <a:pt x="583" y="104"/>
                  </a:lnTo>
                  <a:lnTo>
                    <a:pt x="602" y="92"/>
                  </a:lnTo>
                  <a:lnTo>
                    <a:pt x="623" y="82"/>
                  </a:lnTo>
                  <a:lnTo>
                    <a:pt x="645" y="74"/>
                  </a:lnTo>
                  <a:lnTo>
                    <a:pt x="667" y="68"/>
                  </a:lnTo>
                  <a:lnTo>
                    <a:pt x="691" y="64"/>
                  </a:lnTo>
                  <a:lnTo>
                    <a:pt x="716" y="63"/>
                  </a:lnTo>
                  <a:lnTo>
                    <a:pt x="716" y="63"/>
                  </a:lnTo>
                  <a:lnTo>
                    <a:pt x="740" y="64"/>
                  </a:lnTo>
                  <a:lnTo>
                    <a:pt x="764" y="68"/>
                  </a:lnTo>
                  <a:lnTo>
                    <a:pt x="786" y="74"/>
                  </a:lnTo>
                  <a:lnTo>
                    <a:pt x="809" y="82"/>
                  </a:lnTo>
                  <a:lnTo>
                    <a:pt x="829" y="92"/>
                  </a:lnTo>
                  <a:lnTo>
                    <a:pt x="849" y="104"/>
                  </a:lnTo>
                  <a:lnTo>
                    <a:pt x="867" y="118"/>
                  </a:lnTo>
                  <a:lnTo>
                    <a:pt x="884" y="133"/>
                  </a:lnTo>
                  <a:lnTo>
                    <a:pt x="900" y="150"/>
                  </a:lnTo>
                  <a:lnTo>
                    <a:pt x="913" y="168"/>
                  </a:lnTo>
                  <a:lnTo>
                    <a:pt x="926" y="189"/>
                  </a:lnTo>
                  <a:lnTo>
                    <a:pt x="936" y="209"/>
                  </a:lnTo>
                  <a:lnTo>
                    <a:pt x="943" y="230"/>
                  </a:lnTo>
                  <a:lnTo>
                    <a:pt x="950" y="254"/>
                  </a:lnTo>
                  <a:lnTo>
                    <a:pt x="953" y="278"/>
                  </a:lnTo>
                  <a:lnTo>
                    <a:pt x="954" y="301"/>
                  </a:lnTo>
                  <a:lnTo>
                    <a:pt x="954" y="301"/>
                  </a:lnTo>
                  <a:lnTo>
                    <a:pt x="953" y="326"/>
                  </a:lnTo>
                  <a:lnTo>
                    <a:pt x="950" y="350"/>
                  </a:lnTo>
                  <a:lnTo>
                    <a:pt x="943" y="373"/>
                  </a:lnTo>
                  <a:lnTo>
                    <a:pt x="936" y="395"/>
                  </a:lnTo>
                  <a:lnTo>
                    <a:pt x="926" y="415"/>
                  </a:lnTo>
                  <a:lnTo>
                    <a:pt x="913" y="435"/>
                  </a:lnTo>
                  <a:lnTo>
                    <a:pt x="900" y="454"/>
                  </a:lnTo>
                  <a:lnTo>
                    <a:pt x="884" y="471"/>
                  </a:lnTo>
                  <a:lnTo>
                    <a:pt x="867" y="486"/>
                  </a:lnTo>
                  <a:lnTo>
                    <a:pt x="849" y="500"/>
                  </a:lnTo>
                  <a:lnTo>
                    <a:pt x="829" y="512"/>
                  </a:lnTo>
                  <a:lnTo>
                    <a:pt x="809" y="521"/>
                  </a:lnTo>
                  <a:lnTo>
                    <a:pt x="786" y="530"/>
                  </a:lnTo>
                  <a:lnTo>
                    <a:pt x="764" y="535"/>
                  </a:lnTo>
                  <a:lnTo>
                    <a:pt x="740" y="539"/>
                  </a:lnTo>
                  <a:lnTo>
                    <a:pt x="716" y="541"/>
                  </a:lnTo>
                  <a:lnTo>
                    <a:pt x="716" y="541"/>
                  </a:lnTo>
                  <a:lnTo>
                    <a:pt x="702" y="539"/>
                  </a:lnTo>
                  <a:lnTo>
                    <a:pt x="688" y="538"/>
                  </a:lnTo>
                  <a:lnTo>
                    <a:pt x="674" y="536"/>
                  </a:lnTo>
                  <a:lnTo>
                    <a:pt x="661" y="534"/>
                  </a:lnTo>
                  <a:lnTo>
                    <a:pt x="648" y="531"/>
                  </a:lnTo>
                  <a:lnTo>
                    <a:pt x="634" y="527"/>
                  </a:lnTo>
                  <a:lnTo>
                    <a:pt x="621" y="521"/>
                  </a:lnTo>
                  <a:lnTo>
                    <a:pt x="609" y="515"/>
                  </a:lnTo>
                  <a:lnTo>
                    <a:pt x="609" y="515"/>
                  </a:lnTo>
                  <a:lnTo>
                    <a:pt x="603" y="513"/>
                  </a:lnTo>
                  <a:lnTo>
                    <a:pt x="597" y="512"/>
                  </a:lnTo>
                  <a:lnTo>
                    <a:pt x="591" y="513"/>
                  </a:lnTo>
                  <a:lnTo>
                    <a:pt x="585" y="514"/>
                  </a:lnTo>
                  <a:lnTo>
                    <a:pt x="579" y="516"/>
                  </a:lnTo>
                  <a:lnTo>
                    <a:pt x="574" y="519"/>
                  </a:lnTo>
                  <a:lnTo>
                    <a:pt x="570" y="524"/>
                  </a:lnTo>
                  <a:lnTo>
                    <a:pt x="567" y="530"/>
                  </a:lnTo>
                  <a:lnTo>
                    <a:pt x="567" y="530"/>
                  </a:lnTo>
                  <a:lnTo>
                    <a:pt x="564" y="535"/>
                  </a:lnTo>
                  <a:lnTo>
                    <a:pt x="563" y="542"/>
                  </a:lnTo>
                  <a:lnTo>
                    <a:pt x="563" y="548"/>
                  </a:lnTo>
                  <a:lnTo>
                    <a:pt x="564" y="553"/>
                  </a:lnTo>
                  <a:lnTo>
                    <a:pt x="568" y="559"/>
                  </a:lnTo>
                  <a:lnTo>
                    <a:pt x="571" y="564"/>
                  </a:lnTo>
                  <a:lnTo>
                    <a:pt x="575" y="568"/>
                  </a:lnTo>
                  <a:lnTo>
                    <a:pt x="580" y="572"/>
                  </a:lnTo>
                  <a:lnTo>
                    <a:pt x="580" y="572"/>
                  </a:lnTo>
                  <a:lnTo>
                    <a:pt x="597" y="579"/>
                  </a:lnTo>
                  <a:lnTo>
                    <a:pt x="613" y="586"/>
                  </a:lnTo>
                  <a:lnTo>
                    <a:pt x="630" y="591"/>
                  </a:lnTo>
                  <a:lnTo>
                    <a:pt x="646" y="596"/>
                  </a:lnTo>
                  <a:lnTo>
                    <a:pt x="663" y="600"/>
                  </a:lnTo>
                  <a:lnTo>
                    <a:pt x="680" y="602"/>
                  </a:lnTo>
                  <a:lnTo>
                    <a:pt x="698" y="604"/>
                  </a:lnTo>
                  <a:lnTo>
                    <a:pt x="716" y="604"/>
                  </a:lnTo>
                  <a:lnTo>
                    <a:pt x="716" y="604"/>
                  </a:lnTo>
                  <a:lnTo>
                    <a:pt x="732" y="604"/>
                  </a:lnTo>
                  <a:lnTo>
                    <a:pt x="747" y="603"/>
                  </a:lnTo>
                  <a:lnTo>
                    <a:pt x="762" y="601"/>
                  </a:lnTo>
                  <a:lnTo>
                    <a:pt x="777" y="597"/>
                  </a:lnTo>
                  <a:lnTo>
                    <a:pt x="791" y="594"/>
                  </a:lnTo>
                  <a:lnTo>
                    <a:pt x="806" y="590"/>
                  </a:lnTo>
                  <a:lnTo>
                    <a:pt x="820" y="586"/>
                  </a:lnTo>
                  <a:lnTo>
                    <a:pt x="834" y="580"/>
                  </a:lnTo>
                  <a:lnTo>
                    <a:pt x="847" y="574"/>
                  </a:lnTo>
                  <a:lnTo>
                    <a:pt x="859" y="567"/>
                  </a:lnTo>
                  <a:lnTo>
                    <a:pt x="872" y="560"/>
                  </a:lnTo>
                  <a:lnTo>
                    <a:pt x="884" y="552"/>
                  </a:lnTo>
                  <a:lnTo>
                    <a:pt x="896" y="544"/>
                  </a:lnTo>
                  <a:lnTo>
                    <a:pt x="908" y="535"/>
                  </a:lnTo>
                  <a:lnTo>
                    <a:pt x="918" y="525"/>
                  </a:lnTo>
                  <a:lnTo>
                    <a:pt x="929" y="516"/>
                  </a:lnTo>
                  <a:lnTo>
                    <a:pt x="939" y="505"/>
                  </a:lnTo>
                  <a:lnTo>
                    <a:pt x="948" y="494"/>
                  </a:lnTo>
                  <a:lnTo>
                    <a:pt x="958" y="483"/>
                  </a:lnTo>
                  <a:lnTo>
                    <a:pt x="967" y="471"/>
                  </a:lnTo>
                  <a:lnTo>
                    <a:pt x="974" y="458"/>
                  </a:lnTo>
                  <a:lnTo>
                    <a:pt x="982" y="446"/>
                  </a:lnTo>
                  <a:lnTo>
                    <a:pt x="988" y="432"/>
                  </a:lnTo>
                  <a:lnTo>
                    <a:pt x="995" y="419"/>
                  </a:lnTo>
                  <a:lnTo>
                    <a:pt x="1000" y="405"/>
                  </a:lnTo>
                  <a:lnTo>
                    <a:pt x="1004" y="391"/>
                  </a:lnTo>
                  <a:lnTo>
                    <a:pt x="1009" y="377"/>
                  </a:lnTo>
                  <a:lnTo>
                    <a:pt x="1012" y="362"/>
                  </a:lnTo>
                  <a:lnTo>
                    <a:pt x="1014" y="347"/>
                  </a:lnTo>
                  <a:lnTo>
                    <a:pt x="1016" y="332"/>
                  </a:lnTo>
                  <a:lnTo>
                    <a:pt x="1017" y="317"/>
                  </a:lnTo>
                  <a:lnTo>
                    <a:pt x="1018" y="301"/>
                  </a:lnTo>
                  <a:lnTo>
                    <a:pt x="1018" y="301"/>
                  </a:lnTo>
                  <a:lnTo>
                    <a:pt x="1017" y="286"/>
                  </a:lnTo>
                  <a:lnTo>
                    <a:pt x="1016" y="271"/>
                  </a:lnTo>
                  <a:lnTo>
                    <a:pt x="1014" y="256"/>
                  </a:lnTo>
                  <a:lnTo>
                    <a:pt x="1012" y="241"/>
                  </a:lnTo>
                  <a:lnTo>
                    <a:pt x="1009" y="226"/>
                  </a:lnTo>
                  <a:lnTo>
                    <a:pt x="1004" y="212"/>
                  </a:lnTo>
                  <a:lnTo>
                    <a:pt x="1000" y="198"/>
                  </a:lnTo>
                  <a:lnTo>
                    <a:pt x="995" y="184"/>
                  </a:lnTo>
                  <a:lnTo>
                    <a:pt x="988" y="171"/>
                  </a:lnTo>
                  <a:lnTo>
                    <a:pt x="982" y="157"/>
                  </a:lnTo>
                  <a:lnTo>
                    <a:pt x="974" y="146"/>
                  </a:lnTo>
                  <a:lnTo>
                    <a:pt x="967" y="133"/>
                  </a:lnTo>
                  <a:lnTo>
                    <a:pt x="958" y="121"/>
                  </a:lnTo>
                  <a:lnTo>
                    <a:pt x="948" y="109"/>
                  </a:lnTo>
                  <a:lnTo>
                    <a:pt x="939" y="98"/>
                  </a:lnTo>
                  <a:lnTo>
                    <a:pt x="929" y="88"/>
                  </a:lnTo>
                  <a:lnTo>
                    <a:pt x="918" y="78"/>
                  </a:lnTo>
                  <a:lnTo>
                    <a:pt x="908" y="68"/>
                  </a:lnTo>
                  <a:lnTo>
                    <a:pt x="896" y="60"/>
                  </a:lnTo>
                  <a:lnTo>
                    <a:pt x="884" y="51"/>
                  </a:lnTo>
                  <a:lnTo>
                    <a:pt x="872" y="44"/>
                  </a:lnTo>
                  <a:lnTo>
                    <a:pt x="859" y="36"/>
                  </a:lnTo>
                  <a:lnTo>
                    <a:pt x="847" y="30"/>
                  </a:lnTo>
                  <a:lnTo>
                    <a:pt x="834" y="23"/>
                  </a:lnTo>
                  <a:lnTo>
                    <a:pt x="820" y="18"/>
                  </a:lnTo>
                  <a:lnTo>
                    <a:pt x="806" y="14"/>
                  </a:lnTo>
                  <a:lnTo>
                    <a:pt x="791" y="9"/>
                  </a:lnTo>
                  <a:lnTo>
                    <a:pt x="777" y="6"/>
                  </a:lnTo>
                  <a:lnTo>
                    <a:pt x="762" y="3"/>
                  </a:lnTo>
                  <a:lnTo>
                    <a:pt x="747" y="1"/>
                  </a:lnTo>
                  <a:lnTo>
                    <a:pt x="732" y="0"/>
                  </a:lnTo>
                  <a:lnTo>
                    <a:pt x="716" y="0"/>
                  </a:lnTo>
                  <a:lnTo>
                    <a:pt x="716"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4" name="Freeform 82"/>
            <p:cNvSpPr>
              <a:spLocks noEditPoints="1"/>
            </p:cNvSpPr>
            <p:nvPr/>
          </p:nvSpPr>
          <p:spPr bwMode="auto">
            <a:xfrm>
              <a:off x="2163746" y="4440968"/>
              <a:ext cx="200705" cy="291022"/>
            </a:xfrm>
            <a:custGeom>
              <a:avLst/>
              <a:gdLst>
                <a:gd name="T0" fmla="*/ 695 w 700"/>
                <a:gd name="T1" fmla="*/ 430 h 1017"/>
                <a:gd name="T2" fmla="*/ 685 w 700"/>
                <a:gd name="T3" fmla="*/ 418 h 1017"/>
                <a:gd name="T4" fmla="*/ 667 w 700"/>
                <a:gd name="T5" fmla="*/ 413 h 1017"/>
                <a:gd name="T6" fmla="*/ 445 w 700"/>
                <a:gd name="T7" fmla="*/ 31 h 1017"/>
                <a:gd name="T8" fmla="*/ 444 w 700"/>
                <a:gd name="T9" fmla="*/ 27 h 1017"/>
                <a:gd name="T10" fmla="*/ 441 w 700"/>
                <a:gd name="T11" fmla="*/ 17 h 1017"/>
                <a:gd name="T12" fmla="*/ 436 w 700"/>
                <a:gd name="T13" fmla="*/ 8 h 1017"/>
                <a:gd name="T14" fmla="*/ 427 w 700"/>
                <a:gd name="T15" fmla="*/ 3 h 1017"/>
                <a:gd name="T16" fmla="*/ 423 w 700"/>
                <a:gd name="T17" fmla="*/ 1 h 1017"/>
                <a:gd name="T18" fmla="*/ 413 w 700"/>
                <a:gd name="T19" fmla="*/ 0 h 1017"/>
                <a:gd name="T20" fmla="*/ 403 w 700"/>
                <a:gd name="T21" fmla="*/ 1 h 1017"/>
                <a:gd name="T22" fmla="*/ 394 w 700"/>
                <a:gd name="T23" fmla="*/ 6 h 1017"/>
                <a:gd name="T24" fmla="*/ 387 w 700"/>
                <a:gd name="T25" fmla="*/ 13 h 1017"/>
                <a:gd name="T26" fmla="*/ 5 w 700"/>
                <a:gd name="T27" fmla="*/ 554 h 1017"/>
                <a:gd name="T28" fmla="*/ 0 w 700"/>
                <a:gd name="T29" fmla="*/ 570 h 1017"/>
                <a:gd name="T30" fmla="*/ 3 w 700"/>
                <a:gd name="T31" fmla="*/ 587 h 1017"/>
                <a:gd name="T32" fmla="*/ 9 w 700"/>
                <a:gd name="T33" fmla="*/ 594 h 1017"/>
                <a:gd name="T34" fmla="*/ 23 w 700"/>
                <a:gd name="T35" fmla="*/ 603 h 1017"/>
                <a:gd name="T36" fmla="*/ 254 w 700"/>
                <a:gd name="T37" fmla="*/ 604 h 1017"/>
                <a:gd name="T38" fmla="*/ 254 w 700"/>
                <a:gd name="T39" fmla="*/ 986 h 1017"/>
                <a:gd name="T40" fmla="*/ 255 w 700"/>
                <a:gd name="T41" fmla="*/ 996 h 1017"/>
                <a:gd name="T42" fmla="*/ 261 w 700"/>
                <a:gd name="T43" fmla="*/ 1004 h 1017"/>
                <a:gd name="T44" fmla="*/ 267 w 700"/>
                <a:gd name="T45" fmla="*/ 1012 h 1017"/>
                <a:gd name="T46" fmla="*/ 276 w 700"/>
                <a:gd name="T47" fmla="*/ 1016 h 1017"/>
                <a:gd name="T48" fmla="*/ 281 w 700"/>
                <a:gd name="T49" fmla="*/ 1017 h 1017"/>
                <a:gd name="T50" fmla="*/ 285 w 700"/>
                <a:gd name="T51" fmla="*/ 1017 h 1017"/>
                <a:gd name="T52" fmla="*/ 300 w 700"/>
                <a:gd name="T53" fmla="*/ 1014 h 1017"/>
                <a:gd name="T54" fmla="*/ 312 w 700"/>
                <a:gd name="T55" fmla="*/ 1004 h 1017"/>
                <a:gd name="T56" fmla="*/ 693 w 700"/>
                <a:gd name="T57" fmla="*/ 463 h 1017"/>
                <a:gd name="T58" fmla="*/ 700 w 700"/>
                <a:gd name="T59" fmla="*/ 447 h 1017"/>
                <a:gd name="T60" fmla="*/ 695 w 700"/>
                <a:gd name="T61" fmla="*/ 430 h 1017"/>
                <a:gd name="T62" fmla="*/ 318 w 700"/>
                <a:gd name="T63" fmla="*/ 885 h 1017"/>
                <a:gd name="T64" fmla="*/ 318 w 700"/>
                <a:gd name="T65" fmla="*/ 572 h 1017"/>
                <a:gd name="T66" fmla="*/ 315 w 700"/>
                <a:gd name="T67" fmla="*/ 560 h 1017"/>
                <a:gd name="T68" fmla="*/ 308 w 700"/>
                <a:gd name="T69" fmla="*/ 549 h 1017"/>
                <a:gd name="T70" fmla="*/ 298 w 700"/>
                <a:gd name="T71" fmla="*/ 543 h 1017"/>
                <a:gd name="T72" fmla="*/ 285 w 700"/>
                <a:gd name="T73" fmla="*/ 541 h 1017"/>
                <a:gd name="T74" fmla="*/ 381 w 700"/>
                <a:gd name="T75" fmla="*/ 132 h 1017"/>
                <a:gd name="T76" fmla="*/ 381 w 700"/>
                <a:gd name="T77" fmla="*/ 445 h 1017"/>
                <a:gd name="T78" fmla="*/ 384 w 700"/>
                <a:gd name="T79" fmla="*/ 457 h 1017"/>
                <a:gd name="T80" fmla="*/ 391 w 700"/>
                <a:gd name="T81" fmla="*/ 468 h 1017"/>
                <a:gd name="T82" fmla="*/ 400 w 700"/>
                <a:gd name="T83" fmla="*/ 474 h 1017"/>
                <a:gd name="T84" fmla="*/ 413 w 700"/>
                <a:gd name="T85" fmla="*/ 476 h 1017"/>
                <a:gd name="T86" fmla="*/ 318 w 700"/>
                <a:gd name="T87" fmla="*/ 88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00" h="1017">
                  <a:moveTo>
                    <a:pt x="695" y="430"/>
                  </a:moveTo>
                  <a:lnTo>
                    <a:pt x="695" y="430"/>
                  </a:lnTo>
                  <a:lnTo>
                    <a:pt x="691" y="424"/>
                  </a:lnTo>
                  <a:lnTo>
                    <a:pt x="685" y="418"/>
                  </a:lnTo>
                  <a:lnTo>
                    <a:pt x="676" y="414"/>
                  </a:lnTo>
                  <a:lnTo>
                    <a:pt x="667" y="413"/>
                  </a:lnTo>
                  <a:lnTo>
                    <a:pt x="445" y="413"/>
                  </a:lnTo>
                  <a:lnTo>
                    <a:pt x="445" y="31"/>
                  </a:lnTo>
                  <a:lnTo>
                    <a:pt x="445" y="31"/>
                  </a:lnTo>
                  <a:lnTo>
                    <a:pt x="444" y="27"/>
                  </a:lnTo>
                  <a:lnTo>
                    <a:pt x="443" y="21"/>
                  </a:lnTo>
                  <a:lnTo>
                    <a:pt x="441" y="17"/>
                  </a:lnTo>
                  <a:lnTo>
                    <a:pt x="439" y="13"/>
                  </a:lnTo>
                  <a:lnTo>
                    <a:pt x="436" y="8"/>
                  </a:lnTo>
                  <a:lnTo>
                    <a:pt x="431" y="5"/>
                  </a:lnTo>
                  <a:lnTo>
                    <a:pt x="427" y="3"/>
                  </a:lnTo>
                  <a:lnTo>
                    <a:pt x="423" y="1"/>
                  </a:lnTo>
                  <a:lnTo>
                    <a:pt x="423" y="1"/>
                  </a:lnTo>
                  <a:lnTo>
                    <a:pt x="417" y="0"/>
                  </a:lnTo>
                  <a:lnTo>
                    <a:pt x="413" y="0"/>
                  </a:lnTo>
                  <a:lnTo>
                    <a:pt x="408" y="0"/>
                  </a:lnTo>
                  <a:lnTo>
                    <a:pt x="403" y="1"/>
                  </a:lnTo>
                  <a:lnTo>
                    <a:pt x="398" y="3"/>
                  </a:lnTo>
                  <a:lnTo>
                    <a:pt x="394" y="6"/>
                  </a:lnTo>
                  <a:lnTo>
                    <a:pt x="391" y="10"/>
                  </a:lnTo>
                  <a:lnTo>
                    <a:pt x="387" y="13"/>
                  </a:lnTo>
                  <a:lnTo>
                    <a:pt x="5" y="554"/>
                  </a:lnTo>
                  <a:lnTo>
                    <a:pt x="5" y="554"/>
                  </a:lnTo>
                  <a:lnTo>
                    <a:pt x="1" y="562"/>
                  </a:lnTo>
                  <a:lnTo>
                    <a:pt x="0" y="570"/>
                  </a:lnTo>
                  <a:lnTo>
                    <a:pt x="0" y="578"/>
                  </a:lnTo>
                  <a:lnTo>
                    <a:pt x="3" y="587"/>
                  </a:lnTo>
                  <a:lnTo>
                    <a:pt x="3" y="587"/>
                  </a:lnTo>
                  <a:lnTo>
                    <a:pt x="9" y="594"/>
                  </a:lnTo>
                  <a:lnTo>
                    <a:pt x="15" y="600"/>
                  </a:lnTo>
                  <a:lnTo>
                    <a:pt x="23" y="603"/>
                  </a:lnTo>
                  <a:lnTo>
                    <a:pt x="31" y="604"/>
                  </a:lnTo>
                  <a:lnTo>
                    <a:pt x="254" y="604"/>
                  </a:lnTo>
                  <a:lnTo>
                    <a:pt x="254" y="986"/>
                  </a:lnTo>
                  <a:lnTo>
                    <a:pt x="254" y="986"/>
                  </a:lnTo>
                  <a:lnTo>
                    <a:pt x="254" y="991"/>
                  </a:lnTo>
                  <a:lnTo>
                    <a:pt x="255" y="996"/>
                  </a:lnTo>
                  <a:lnTo>
                    <a:pt x="258" y="1000"/>
                  </a:lnTo>
                  <a:lnTo>
                    <a:pt x="261" y="1004"/>
                  </a:lnTo>
                  <a:lnTo>
                    <a:pt x="264" y="1008"/>
                  </a:lnTo>
                  <a:lnTo>
                    <a:pt x="267" y="1012"/>
                  </a:lnTo>
                  <a:lnTo>
                    <a:pt x="272" y="1014"/>
                  </a:lnTo>
                  <a:lnTo>
                    <a:pt x="276" y="1016"/>
                  </a:lnTo>
                  <a:lnTo>
                    <a:pt x="276" y="1016"/>
                  </a:lnTo>
                  <a:lnTo>
                    <a:pt x="281" y="1017"/>
                  </a:lnTo>
                  <a:lnTo>
                    <a:pt x="285" y="1017"/>
                  </a:lnTo>
                  <a:lnTo>
                    <a:pt x="285" y="1017"/>
                  </a:lnTo>
                  <a:lnTo>
                    <a:pt x="293" y="1017"/>
                  </a:lnTo>
                  <a:lnTo>
                    <a:pt x="300" y="1014"/>
                  </a:lnTo>
                  <a:lnTo>
                    <a:pt x="307" y="1009"/>
                  </a:lnTo>
                  <a:lnTo>
                    <a:pt x="312" y="1004"/>
                  </a:lnTo>
                  <a:lnTo>
                    <a:pt x="693" y="463"/>
                  </a:lnTo>
                  <a:lnTo>
                    <a:pt x="693" y="463"/>
                  </a:lnTo>
                  <a:lnTo>
                    <a:pt x="697" y="456"/>
                  </a:lnTo>
                  <a:lnTo>
                    <a:pt x="700" y="447"/>
                  </a:lnTo>
                  <a:lnTo>
                    <a:pt x="699" y="439"/>
                  </a:lnTo>
                  <a:lnTo>
                    <a:pt x="695" y="430"/>
                  </a:lnTo>
                  <a:lnTo>
                    <a:pt x="695" y="430"/>
                  </a:lnTo>
                  <a:close/>
                  <a:moveTo>
                    <a:pt x="318" y="885"/>
                  </a:moveTo>
                  <a:lnTo>
                    <a:pt x="318" y="572"/>
                  </a:lnTo>
                  <a:lnTo>
                    <a:pt x="318" y="572"/>
                  </a:lnTo>
                  <a:lnTo>
                    <a:pt x="318" y="565"/>
                  </a:lnTo>
                  <a:lnTo>
                    <a:pt x="315" y="560"/>
                  </a:lnTo>
                  <a:lnTo>
                    <a:pt x="312" y="555"/>
                  </a:lnTo>
                  <a:lnTo>
                    <a:pt x="308" y="549"/>
                  </a:lnTo>
                  <a:lnTo>
                    <a:pt x="304" y="546"/>
                  </a:lnTo>
                  <a:lnTo>
                    <a:pt x="298" y="543"/>
                  </a:lnTo>
                  <a:lnTo>
                    <a:pt x="292" y="541"/>
                  </a:lnTo>
                  <a:lnTo>
                    <a:pt x="285" y="541"/>
                  </a:lnTo>
                  <a:lnTo>
                    <a:pt x="93" y="541"/>
                  </a:lnTo>
                  <a:lnTo>
                    <a:pt x="381" y="132"/>
                  </a:lnTo>
                  <a:lnTo>
                    <a:pt x="381" y="445"/>
                  </a:lnTo>
                  <a:lnTo>
                    <a:pt x="381" y="445"/>
                  </a:lnTo>
                  <a:lnTo>
                    <a:pt x="382" y="452"/>
                  </a:lnTo>
                  <a:lnTo>
                    <a:pt x="384" y="457"/>
                  </a:lnTo>
                  <a:lnTo>
                    <a:pt x="386" y="462"/>
                  </a:lnTo>
                  <a:lnTo>
                    <a:pt x="391" y="468"/>
                  </a:lnTo>
                  <a:lnTo>
                    <a:pt x="395" y="471"/>
                  </a:lnTo>
                  <a:lnTo>
                    <a:pt x="400" y="474"/>
                  </a:lnTo>
                  <a:lnTo>
                    <a:pt x="407" y="476"/>
                  </a:lnTo>
                  <a:lnTo>
                    <a:pt x="413" y="476"/>
                  </a:lnTo>
                  <a:lnTo>
                    <a:pt x="606" y="476"/>
                  </a:lnTo>
                  <a:lnTo>
                    <a:pt x="318" y="88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5" name="Freeform 83"/>
            <p:cNvSpPr>
              <a:spLocks noEditPoints="1"/>
            </p:cNvSpPr>
            <p:nvPr/>
          </p:nvSpPr>
          <p:spPr bwMode="auto">
            <a:xfrm>
              <a:off x="1678327" y="4440968"/>
              <a:ext cx="163431" cy="291022"/>
            </a:xfrm>
            <a:custGeom>
              <a:avLst/>
              <a:gdLst>
                <a:gd name="T0" fmla="*/ 188 w 572"/>
                <a:gd name="T1" fmla="*/ 17 h 1017"/>
                <a:gd name="T2" fmla="*/ 84 w 572"/>
                <a:gd name="T3" fmla="*/ 84 h 1017"/>
                <a:gd name="T4" fmla="*/ 17 w 572"/>
                <a:gd name="T5" fmla="*/ 188 h 1017"/>
                <a:gd name="T6" fmla="*/ 1 w 572"/>
                <a:gd name="T7" fmla="*/ 314 h 1017"/>
                <a:gd name="T8" fmla="*/ 74 w 572"/>
                <a:gd name="T9" fmla="*/ 555 h 1017"/>
                <a:gd name="T10" fmla="*/ 102 w 572"/>
                <a:gd name="T11" fmla="*/ 704 h 1017"/>
                <a:gd name="T12" fmla="*/ 128 w 572"/>
                <a:gd name="T13" fmla="*/ 782 h 1017"/>
                <a:gd name="T14" fmla="*/ 162 w 572"/>
                <a:gd name="T15" fmla="*/ 868 h 1017"/>
                <a:gd name="T16" fmla="*/ 161 w 572"/>
                <a:gd name="T17" fmla="*/ 941 h 1017"/>
                <a:gd name="T18" fmla="*/ 209 w 572"/>
                <a:gd name="T19" fmla="*/ 1006 h 1017"/>
                <a:gd name="T20" fmla="*/ 337 w 572"/>
                <a:gd name="T21" fmla="*/ 1016 h 1017"/>
                <a:gd name="T22" fmla="*/ 401 w 572"/>
                <a:gd name="T23" fmla="*/ 968 h 1017"/>
                <a:gd name="T24" fmla="*/ 406 w 572"/>
                <a:gd name="T25" fmla="*/ 886 h 1017"/>
                <a:gd name="T26" fmla="*/ 444 w 572"/>
                <a:gd name="T27" fmla="*/ 808 h 1017"/>
                <a:gd name="T28" fmla="*/ 451 w 572"/>
                <a:gd name="T29" fmla="*/ 733 h 1017"/>
                <a:gd name="T30" fmla="*/ 481 w 572"/>
                <a:gd name="T31" fmla="*/ 621 h 1017"/>
                <a:gd name="T32" fmla="*/ 557 w 572"/>
                <a:gd name="T33" fmla="*/ 393 h 1017"/>
                <a:gd name="T34" fmla="*/ 566 w 572"/>
                <a:gd name="T35" fmla="*/ 228 h 1017"/>
                <a:gd name="T36" fmla="*/ 515 w 572"/>
                <a:gd name="T37" fmla="*/ 115 h 1017"/>
                <a:gd name="T38" fmla="*/ 423 w 572"/>
                <a:gd name="T39" fmla="*/ 34 h 1017"/>
                <a:gd name="T40" fmla="*/ 300 w 572"/>
                <a:gd name="T41" fmla="*/ 0 h 1017"/>
                <a:gd name="T42" fmla="*/ 232 w 572"/>
                <a:gd name="T43" fmla="*/ 944 h 1017"/>
                <a:gd name="T44" fmla="*/ 232 w 572"/>
                <a:gd name="T45" fmla="*/ 900 h 1017"/>
                <a:gd name="T46" fmla="*/ 336 w 572"/>
                <a:gd name="T47" fmla="*/ 896 h 1017"/>
                <a:gd name="T48" fmla="*/ 344 w 572"/>
                <a:gd name="T49" fmla="*/ 940 h 1017"/>
                <a:gd name="T50" fmla="*/ 222 w 572"/>
                <a:gd name="T51" fmla="*/ 827 h 1017"/>
                <a:gd name="T52" fmla="*/ 191 w 572"/>
                <a:gd name="T53" fmla="*/ 795 h 1017"/>
                <a:gd name="T54" fmla="*/ 350 w 572"/>
                <a:gd name="T55" fmla="*/ 763 h 1017"/>
                <a:gd name="T56" fmla="*/ 382 w 572"/>
                <a:gd name="T57" fmla="*/ 795 h 1017"/>
                <a:gd name="T58" fmla="*/ 350 w 572"/>
                <a:gd name="T59" fmla="*/ 827 h 1017"/>
                <a:gd name="T60" fmla="*/ 262 w 572"/>
                <a:gd name="T61" fmla="*/ 379 h 1017"/>
                <a:gd name="T62" fmla="*/ 356 w 572"/>
                <a:gd name="T63" fmla="*/ 357 h 1017"/>
                <a:gd name="T64" fmla="*/ 347 w 572"/>
                <a:gd name="T65" fmla="*/ 466 h 1017"/>
                <a:gd name="T66" fmla="*/ 286 w 572"/>
                <a:gd name="T67" fmla="*/ 699 h 1017"/>
                <a:gd name="T68" fmla="*/ 245 w 572"/>
                <a:gd name="T69" fmla="*/ 500 h 1017"/>
                <a:gd name="T70" fmla="*/ 195 w 572"/>
                <a:gd name="T71" fmla="*/ 342 h 1017"/>
                <a:gd name="T72" fmla="*/ 413 w 572"/>
                <a:gd name="T73" fmla="*/ 667 h 1017"/>
                <a:gd name="T74" fmla="*/ 382 w 572"/>
                <a:gd name="T75" fmla="*/ 699 h 1017"/>
                <a:gd name="T76" fmla="*/ 393 w 572"/>
                <a:gd name="T77" fmla="*/ 522 h 1017"/>
                <a:gd name="T78" fmla="*/ 445 w 572"/>
                <a:gd name="T79" fmla="*/ 279 h 1017"/>
                <a:gd name="T80" fmla="*/ 438 w 572"/>
                <a:gd name="T81" fmla="*/ 235 h 1017"/>
                <a:gd name="T82" fmla="*/ 423 w 572"/>
                <a:gd name="T83" fmla="*/ 224 h 1017"/>
                <a:gd name="T84" fmla="*/ 398 w 572"/>
                <a:gd name="T85" fmla="*/ 226 h 1017"/>
                <a:gd name="T86" fmla="*/ 369 w 572"/>
                <a:gd name="T87" fmla="*/ 261 h 1017"/>
                <a:gd name="T88" fmla="*/ 286 w 572"/>
                <a:gd name="T89" fmla="*/ 317 h 1017"/>
                <a:gd name="T90" fmla="*/ 193 w 572"/>
                <a:gd name="T91" fmla="*/ 248 h 1017"/>
                <a:gd name="T92" fmla="*/ 168 w 572"/>
                <a:gd name="T93" fmla="*/ 224 h 1017"/>
                <a:gd name="T94" fmla="*/ 150 w 572"/>
                <a:gd name="T95" fmla="*/ 224 h 1017"/>
                <a:gd name="T96" fmla="*/ 131 w 572"/>
                <a:gd name="T97" fmla="*/ 239 h 1017"/>
                <a:gd name="T98" fmla="*/ 132 w 572"/>
                <a:gd name="T99" fmla="*/ 342 h 1017"/>
                <a:gd name="T100" fmla="*/ 200 w 572"/>
                <a:gd name="T101" fmla="*/ 562 h 1017"/>
                <a:gd name="T102" fmla="*/ 178 w 572"/>
                <a:gd name="T103" fmla="*/ 697 h 1017"/>
                <a:gd name="T104" fmla="*/ 154 w 572"/>
                <a:gd name="T105" fmla="*/ 613 h 1017"/>
                <a:gd name="T106" fmla="*/ 77 w 572"/>
                <a:gd name="T107" fmla="*/ 378 h 1017"/>
                <a:gd name="T108" fmla="*/ 80 w 572"/>
                <a:gd name="T109" fmla="*/ 199 h 1017"/>
                <a:gd name="T110" fmla="*/ 220 w 572"/>
                <a:gd name="T111" fmla="*/ 73 h 1017"/>
                <a:gd name="T112" fmla="*/ 392 w 572"/>
                <a:gd name="T113" fmla="*/ 90 h 1017"/>
                <a:gd name="T114" fmla="*/ 504 w 572"/>
                <a:gd name="T115" fmla="*/ 241 h 1017"/>
                <a:gd name="T116" fmla="*/ 481 w 572"/>
                <a:gd name="T117" fmla="*/ 422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72" h="1017">
                  <a:moveTo>
                    <a:pt x="286" y="0"/>
                  </a:moveTo>
                  <a:lnTo>
                    <a:pt x="286" y="0"/>
                  </a:lnTo>
                  <a:lnTo>
                    <a:pt x="271" y="0"/>
                  </a:lnTo>
                  <a:lnTo>
                    <a:pt x="256" y="1"/>
                  </a:lnTo>
                  <a:lnTo>
                    <a:pt x="242" y="3"/>
                  </a:lnTo>
                  <a:lnTo>
                    <a:pt x="228" y="5"/>
                  </a:lnTo>
                  <a:lnTo>
                    <a:pt x="215" y="8"/>
                  </a:lnTo>
                  <a:lnTo>
                    <a:pt x="201" y="13"/>
                  </a:lnTo>
                  <a:lnTo>
                    <a:pt x="188" y="17"/>
                  </a:lnTo>
                  <a:lnTo>
                    <a:pt x="175" y="22"/>
                  </a:lnTo>
                  <a:lnTo>
                    <a:pt x="162" y="28"/>
                  </a:lnTo>
                  <a:lnTo>
                    <a:pt x="150" y="34"/>
                  </a:lnTo>
                  <a:lnTo>
                    <a:pt x="137" y="42"/>
                  </a:lnTo>
                  <a:lnTo>
                    <a:pt x="127" y="48"/>
                  </a:lnTo>
                  <a:lnTo>
                    <a:pt x="115" y="57"/>
                  </a:lnTo>
                  <a:lnTo>
                    <a:pt x="104" y="65"/>
                  </a:lnTo>
                  <a:lnTo>
                    <a:pt x="93" y="74"/>
                  </a:lnTo>
                  <a:lnTo>
                    <a:pt x="84" y="84"/>
                  </a:lnTo>
                  <a:lnTo>
                    <a:pt x="74" y="93"/>
                  </a:lnTo>
                  <a:lnTo>
                    <a:pt x="65" y="104"/>
                  </a:lnTo>
                  <a:lnTo>
                    <a:pt x="57" y="115"/>
                  </a:lnTo>
                  <a:lnTo>
                    <a:pt x="48" y="126"/>
                  </a:lnTo>
                  <a:lnTo>
                    <a:pt x="42" y="137"/>
                  </a:lnTo>
                  <a:lnTo>
                    <a:pt x="34" y="150"/>
                  </a:lnTo>
                  <a:lnTo>
                    <a:pt x="28" y="162"/>
                  </a:lnTo>
                  <a:lnTo>
                    <a:pt x="22" y="175"/>
                  </a:lnTo>
                  <a:lnTo>
                    <a:pt x="17" y="188"/>
                  </a:lnTo>
                  <a:lnTo>
                    <a:pt x="13" y="201"/>
                  </a:lnTo>
                  <a:lnTo>
                    <a:pt x="9" y="214"/>
                  </a:lnTo>
                  <a:lnTo>
                    <a:pt x="5" y="228"/>
                  </a:lnTo>
                  <a:lnTo>
                    <a:pt x="3" y="242"/>
                  </a:lnTo>
                  <a:lnTo>
                    <a:pt x="1" y="256"/>
                  </a:lnTo>
                  <a:lnTo>
                    <a:pt x="0" y="271"/>
                  </a:lnTo>
                  <a:lnTo>
                    <a:pt x="0" y="286"/>
                  </a:lnTo>
                  <a:lnTo>
                    <a:pt x="0" y="286"/>
                  </a:lnTo>
                  <a:lnTo>
                    <a:pt x="1" y="314"/>
                  </a:lnTo>
                  <a:lnTo>
                    <a:pt x="4" y="341"/>
                  </a:lnTo>
                  <a:lnTo>
                    <a:pt x="10" y="367"/>
                  </a:lnTo>
                  <a:lnTo>
                    <a:pt x="16" y="393"/>
                  </a:lnTo>
                  <a:lnTo>
                    <a:pt x="24" y="417"/>
                  </a:lnTo>
                  <a:lnTo>
                    <a:pt x="31" y="442"/>
                  </a:lnTo>
                  <a:lnTo>
                    <a:pt x="49" y="488"/>
                  </a:lnTo>
                  <a:lnTo>
                    <a:pt x="49" y="488"/>
                  </a:lnTo>
                  <a:lnTo>
                    <a:pt x="66" y="532"/>
                  </a:lnTo>
                  <a:lnTo>
                    <a:pt x="74" y="555"/>
                  </a:lnTo>
                  <a:lnTo>
                    <a:pt x="82" y="576"/>
                  </a:lnTo>
                  <a:lnTo>
                    <a:pt x="87" y="599"/>
                  </a:lnTo>
                  <a:lnTo>
                    <a:pt x="91" y="621"/>
                  </a:lnTo>
                  <a:lnTo>
                    <a:pt x="94" y="644"/>
                  </a:lnTo>
                  <a:lnTo>
                    <a:pt x="95" y="667"/>
                  </a:lnTo>
                  <a:lnTo>
                    <a:pt x="95" y="667"/>
                  </a:lnTo>
                  <a:lnTo>
                    <a:pt x="97" y="680"/>
                  </a:lnTo>
                  <a:lnTo>
                    <a:pt x="99" y="692"/>
                  </a:lnTo>
                  <a:lnTo>
                    <a:pt x="102" y="704"/>
                  </a:lnTo>
                  <a:lnTo>
                    <a:pt x="107" y="714"/>
                  </a:lnTo>
                  <a:lnTo>
                    <a:pt x="114" y="724"/>
                  </a:lnTo>
                  <a:lnTo>
                    <a:pt x="121" y="733"/>
                  </a:lnTo>
                  <a:lnTo>
                    <a:pt x="130" y="741"/>
                  </a:lnTo>
                  <a:lnTo>
                    <a:pt x="139" y="748"/>
                  </a:lnTo>
                  <a:lnTo>
                    <a:pt x="139" y="748"/>
                  </a:lnTo>
                  <a:lnTo>
                    <a:pt x="134" y="758"/>
                  </a:lnTo>
                  <a:lnTo>
                    <a:pt x="131" y="770"/>
                  </a:lnTo>
                  <a:lnTo>
                    <a:pt x="128" y="782"/>
                  </a:lnTo>
                  <a:lnTo>
                    <a:pt x="127" y="795"/>
                  </a:lnTo>
                  <a:lnTo>
                    <a:pt x="127" y="795"/>
                  </a:lnTo>
                  <a:lnTo>
                    <a:pt x="128" y="808"/>
                  </a:lnTo>
                  <a:lnTo>
                    <a:pt x="130" y="820"/>
                  </a:lnTo>
                  <a:lnTo>
                    <a:pt x="134" y="830"/>
                  </a:lnTo>
                  <a:lnTo>
                    <a:pt x="139" y="841"/>
                  </a:lnTo>
                  <a:lnTo>
                    <a:pt x="146" y="852"/>
                  </a:lnTo>
                  <a:lnTo>
                    <a:pt x="153" y="860"/>
                  </a:lnTo>
                  <a:lnTo>
                    <a:pt x="162" y="868"/>
                  </a:lnTo>
                  <a:lnTo>
                    <a:pt x="172" y="875"/>
                  </a:lnTo>
                  <a:lnTo>
                    <a:pt x="172" y="875"/>
                  </a:lnTo>
                  <a:lnTo>
                    <a:pt x="166" y="886"/>
                  </a:lnTo>
                  <a:lnTo>
                    <a:pt x="162" y="898"/>
                  </a:lnTo>
                  <a:lnTo>
                    <a:pt x="160" y="910"/>
                  </a:lnTo>
                  <a:lnTo>
                    <a:pt x="159" y="922"/>
                  </a:lnTo>
                  <a:lnTo>
                    <a:pt x="159" y="922"/>
                  </a:lnTo>
                  <a:lnTo>
                    <a:pt x="160" y="932"/>
                  </a:lnTo>
                  <a:lnTo>
                    <a:pt x="161" y="941"/>
                  </a:lnTo>
                  <a:lnTo>
                    <a:pt x="163" y="950"/>
                  </a:lnTo>
                  <a:lnTo>
                    <a:pt x="166" y="959"/>
                  </a:lnTo>
                  <a:lnTo>
                    <a:pt x="171" y="968"/>
                  </a:lnTo>
                  <a:lnTo>
                    <a:pt x="175" y="975"/>
                  </a:lnTo>
                  <a:lnTo>
                    <a:pt x="180" y="983"/>
                  </a:lnTo>
                  <a:lnTo>
                    <a:pt x="187" y="989"/>
                  </a:lnTo>
                  <a:lnTo>
                    <a:pt x="193" y="996"/>
                  </a:lnTo>
                  <a:lnTo>
                    <a:pt x="201" y="1001"/>
                  </a:lnTo>
                  <a:lnTo>
                    <a:pt x="209" y="1006"/>
                  </a:lnTo>
                  <a:lnTo>
                    <a:pt x="217" y="1009"/>
                  </a:lnTo>
                  <a:lnTo>
                    <a:pt x="226" y="1013"/>
                  </a:lnTo>
                  <a:lnTo>
                    <a:pt x="235" y="1016"/>
                  </a:lnTo>
                  <a:lnTo>
                    <a:pt x="245" y="1017"/>
                  </a:lnTo>
                  <a:lnTo>
                    <a:pt x="254" y="1017"/>
                  </a:lnTo>
                  <a:lnTo>
                    <a:pt x="318" y="1017"/>
                  </a:lnTo>
                  <a:lnTo>
                    <a:pt x="318" y="1017"/>
                  </a:lnTo>
                  <a:lnTo>
                    <a:pt x="327" y="1017"/>
                  </a:lnTo>
                  <a:lnTo>
                    <a:pt x="337" y="1016"/>
                  </a:lnTo>
                  <a:lnTo>
                    <a:pt x="347" y="1013"/>
                  </a:lnTo>
                  <a:lnTo>
                    <a:pt x="355" y="1009"/>
                  </a:lnTo>
                  <a:lnTo>
                    <a:pt x="364" y="1006"/>
                  </a:lnTo>
                  <a:lnTo>
                    <a:pt x="371" y="1001"/>
                  </a:lnTo>
                  <a:lnTo>
                    <a:pt x="379" y="996"/>
                  </a:lnTo>
                  <a:lnTo>
                    <a:pt x="385" y="989"/>
                  </a:lnTo>
                  <a:lnTo>
                    <a:pt x="392" y="983"/>
                  </a:lnTo>
                  <a:lnTo>
                    <a:pt x="397" y="975"/>
                  </a:lnTo>
                  <a:lnTo>
                    <a:pt x="401" y="968"/>
                  </a:lnTo>
                  <a:lnTo>
                    <a:pt x="406" y="959"/>
                  </a:lnTo>
                  <a:lnTo>
                    <a:pt x="409" y="950"/>
                  </a:lnTo>
                  <a:lnTo>
                    <a:pt x="411" y="941"/>
                  </a:lnTo>
                  <a:lnTo>
                    <a:pt x="413" y="932"/>
                  </a:lnTo>
                  <a:lnTo>
                    <a:pt x="413" y="922"/>
                  </a:lnTo>
                  <a:lnTo>
                    <a:pt x="413" y="922"/>
                  </a:lnTo>
                  <a:lnTo>
                    <a:pt x="412" y="910"/>
                  </a:lnTo>
                  <a:lnTo>
                    <a:pt x="410" y="898"/>
                  </a:lnTo>
                  <a:lnTo>
                    <a:pt x="406" y="886"/>
                  </a:lnTo>
                  <a:lnTo>
                    <a:pt x="400" y="875"/>
                  </a:lnTo>
                  <a:lnTo>
                    <a:pt x="400" y="875"/>
                  </a:lnTo>
                  <a:lnTo>
                    <a:pt x="410" y="868"/>
                  </a:lnTo>
                  <a:lnTo>
                    <a:pt x="418" y="860"/>
                  </a:lnTo>
                  <a:lnTo>
                    <a:pt x="426" y="852"/>
                  </a:lnTo>
                  <a:lnTo>
                    <a:pt x="432" y="841"/>
                  </a:lnTo>
                  <a:lnTo>
                    <a:pt x="438" y="830"/>
                  </a:lnTo>
                  <a:lnTo>
                    <a:pt x="442" y="820"/>
                  </a:lnTo>
                  <a:lnTo>
                    <a:pt x="444" y="808"/>
                  </a:lnTo>
                  <a:lnTo>
                    <a:pt x="445" y="795"/>
                  </a:lnTo>
                  <a:lnTo>
                    <a:pt x="445" y="795"/>
                  </a:lnTo>
                  <a:lnTo>
                    <a:pt x="444" y="782"/>
                  </a:lnTo>
                  <a:lnTo>
                    <a:pt x="442" y="770"/>
                  </a:lnTo>
                  <a:lnTo>
                    <a:pt x="438" y="758"/>
                  </a:lnTo>
                  <a:lnTo>
                    <a:pt x="432" y="748"/>
                  </a:lnTo>
                  <a:lnTo>
                    <a:pt x="432" y="748"/>
                  </a:lnTo>
                  <a:lnTo>
                    <a:pt x="442" y="741"/>
                  </a:lnTo>
                  <a:lnTo>
                    <a:pt x="451" y="733"/>
                  </a:lnTo>
                  <a:lnTo>
                    <a:pt x="458" y="724"/>
                  </a:lnTo>
                  <a:lnTo>
                    <a:pt x="465" y="714"/>
                  </a:lnTo>
                  <a:lnTo>
                    <a:pt x="470" y="704"/>
                  </a:lnTo>
                  <a:lnTo>
                    <a:pt x="473" y="692"/>
                  </a:lnTo>
                  <a:lnTo>
                    <a:pt x="476" y="680"/>
                  </a:lnTo>
                  <a:lnTo>
                    <a:pt x="476" y="667"/>
                  </a:lnTo>
                  <a:lnTo>
                    <a:pt x="476" y="667"/>
                  </a:lnTo>
                  <a:lnTo>
                    <a:pt x="477" y="644"/>
                  </a:lnTo>
                  <a:lnTo>
                    <a:pt x="481" y="621"/>
                  </a:lnTo>
                  <a:lnTo>
                    <a:pt x="485" y="599"/>
                  </a:lnTo>
                  <a:lnTo>
                    <a:pt x="491" y="576"/>
                  </a:lnTo>
                  <a:lnTo>
                    <a:pt x="498" y="555"/>
                  </a:lnTo>
                  <a:lnTo>
                    <a:pt x="505" y="532"/>
                  </a:lnTo>
                  <a:lnTo>
                    <a:pt x="522" y="488"/>
                  </a:lnTo>
                  <a:lnTo>
                    <a:pt x="522" y="488"/>
                  </a:lnTo>
                  <a:lnTo>
                    <a:pt x="541" y="442"/>
                  </a:lnTo>
                  <a:lnTo>
                    <a:pt x="549" y="417"/>
                  </a:lnTo>
                  <a:lnTo>
                    <a:pt x="557" y="393"/>
                  </a:lnTo>
                  <a:lnTo>
                    <a:pt x="563" y="367"/>
                  </a:lnTo>
                  <a:lnTo>
                    <a:pt x="568" y="341"/>
                  </a:lnTo>
                  <a:lnTo>
                    <a:pt x="571" y="314"/>
                  </a:lnTo>
                  <a:lnTo>
                    <a:pt x="572" y="286"/>
                  </a:lnTo>
                  <a:lnTo>
                    <a:pt x="572" y="286"/>
                  </a:lnTo>
                  <a:lnTo>
                    <a:pt x="572" y="271"/>
                  </a:lnTo>
                  <a:lnTo>
                    <a:pt x="571" y="256"/>
                  </a:lnTo>
                  <a:lnTo>
                    <a:pt x="569" y="242"/>
                  </a:lnTo>
                  <a:lnTo>
                    <a:pt x="566" y="228"/>
                  </a:lnTo>
                  <a:lnTo>
                    <a:pt x="563" y="214"/>
                  </a:lnTo>
                  <a:lnTo>
                    <a:pt x="559" y="201"/>
                  </a:lnTo>
                  <a:lnTo>
                    <a:pt x="555" y="188"/>
                  </a:lnTo>
                  <a:lnTo>
                    <a:pt x="549" y="175"/>
                  </a:lnTo>
                  <a:lnTo>
                    <a:pt x="544" y="162"/>
                  </a:lnTo>
                  <a:lnTo>
                    <a:pt x="538" y="150"/>
                  </a:lnTo>
                  <a:lnTo>
                    <a:pt x="531" y="137"/>
                  </a:lnTo>
                  <a:lnTo>
                    <a:pt x="524" y="126"/>
                  </a:lnTo>
                  <a:lnTo>
                    <a:pt x="515" y="115"/>
                  </a:lnTo>
                  <a:lnTo>
                    <a:pt x="506" y="104"/>
                  </a:lnTo>
                  <a:lnTo>
                    <a:pt x="498" y="93"/>
                  </a:lnTo>
                  <a:lnTo>
                    <a:pt x="488" y="84"/>
                  </a:lnTo>
                  <a:lnTo>
                    <a:pt x="478" y="74"/>
                  </a:lnTo>
                  <a:lnTo>
                    <a:pt x="468" y="65"/>
                  </a:lnTo>
                  <a:lnTo>
                    <a:pt x="457" y="57"/>
                  </a:lnTo>
                  <a:lnTo>
                    <a:pt x="446" y="48"/>
                  </a:lnTo>
                  <a:lnTo>
                    <a:pt x="435" y="42"/>
                  </a:lnTo>
                  <a:lnTo>
                    <a:pt x="423" y="34"/>
                  </a:lnTo>
                  <a:lnTo>
                    <a:pt x="410" y="28"/>
                  </a:lnTo>
                  <a:lnTo>
                    <a:pt x="397" y="22"/>
                  </a:lnTo>
                  <a:lnTo>
                    <a:pt x="384" y="17"/>
                  </a:lnTo>
                  <a:lnTo>
                    <a:pt x="371" y="13"/>
                  </a:lnTo>
                  <a:lnTo>
                    <a:pt x="357" y="8"/>
                  </a:lnTo>
                  <a:lnTo>
                    <a:pt x="343" y="5"/>
                  </a:lnTo>
                  <a:lnTo>
                    <a:pt x="329" y="3"/>
                  </a:lnTo>
                  <a:lnTo>
                    <a:pt x="315" y="1"/>
                  </a:lnTo>
                  <a:lnTo>
                    <a:pt x="300" y="0"/>
                  </a:lnTo>
                  <a:lnTo>
                    <a:pt x="286" y="0"/>
                  </a:lnTo>
                  <a:lnTo>
                    <a:pt x="286" y="0"/>
                  </a:lnTo>
                  <a:close/>
                  <a:moveTo>
                    <a:pt x="318" y="954"/>
                  </a:moveTo>
                  <a:lnTo>
                    <a:pt x="254" y="954"/>
                  </a:lnTo>
                  <a:lnTo>
                    <a:pt x="254" y="954"/>
                  </a:lnTo>
                  <a:lnTo>
                    <a:pt x="248" y="954"/>
                  </a:lnTo>
                  <a:lnTo>
                    <a:pt x="241" y="952"/>
                  </a:lnTo>
                  <a:lnTo>
                    <a:pt x="236" y="948"/>
                  </a:lnTo>
                  <a:lnTo>
                    <a:pt x="232" y="944"/>
                  </a:lnTo>
                  <a:lnTo>
                    <a:pt x="227" y="940"/>
                  </a:lnTo>
                  <a:lnTo>
                    <a:pt x="225" y="934"/>
                  </a:lnTo>
                  <a:lnTo>
                    <a:pt x="223" y="928"/>
                  </a:lnTo>
                  <a:lnTo>
                    <a:pt x="222" y="922"/>
                  </a:lnTo>
                  <a:lnTo>
                    <a:pt x="222" y="922"/>
                  </a:lnTo>
                  <a:lnTo>
                    <a:pt x="223" y="916"/>
                  </a:lnTo>
                  <a:lnTo>
                    <a:pt x="225" y="910"/>
                  </a:lnTo>
                  <a:lnTo>
                    <a:pt x="227" y="904"/>
                  </a:lnTo>
                  <a:lnTo>
                    <a:pt x="232" y="900"/>
                  </a:lnTo>
                  <a:lnTo>
                    <a:pt x="236" y="896"/>
                  </a:lnTo>
                  <a:lnTo>
                    <a:pt x="241" y="893"/>
                  </a:lnTo>
                  <a:lnTo>
                    <a:pt x="248" y="890"/>
                  </a:lnTo>
                  <a:lnTo>
                    <a:pt x="254" y="890"/>
                  </a:lnTo>
                  <a:lnTo>
                    <a:pt x="318" y="890"/>
                  </a:lnTo>
                  <a:lnTo>
                    <a:pt x="318" y="890"/>
                  </a:lnTo>
                  <a:lnTo>
                    <a:pt x="324" y="890"/>
                  </a:lnTo>
                  <a:lnTo>
                    <a:pt x="330" y="893"/>
                  </a:lnTo>
                  <a:lnTo>
                    <a:pt x="336" y="896"/>
                  </a:lnTo>
                  <a:lnTo>
                    <a:pt x="340" y="900"/>
                  </a:lnTo>
                  <a:lnTo>
                    <a:pt x="344" y="904"/>
                  </a:lnTo>
                  <a:lnTo>
                    <a:pt x="348" y="910"/>
                  </a:lnTo>
                  <a:lnTo>
                    <a:pt x="349" y="916"/>
                  </a:lnTo>
                  <a:lnTo>
                    <a:pt x="350" y="922"/>
                  </a:lnTo>
                  <a:lnTo>
                    <a:pt x="350" y="922"/>
                  </a:lnTo>
                  <a:lnTo>
                    <a:pt x="349" y="928"/>
                  </a:lnTo>
                  <a:lnTo>
                    <a:pt x="348" y="934"/>
                  </a:lnTo>
                  <a:lnTo>
                    <a:pt x="344" y="940"/>
                  </a:lnTo>
                  <a:lnTo>
                    <a:pt x="340" y="944"/>
                  </a:lnTo>
                  <a:lnTo>
                    <a:pt x="336" y="948"/>
                  </a:lnTo>
                  <a:lnTo>
                    <a:pt x="330" y="952"/>
                  </a:lnTo>
                  <a:lnTo>
                    <a:pt x="324" y="954"/>
                  </a:lnTo>
                  <a:lnTo>
                    <a:pt x="318" y="954"/>
                  </a:lnTo>
                  <a:lnTo>
                    <a:pt x="318" y="954"/>
                  </a:lnTo>
                  <a:close/>
                  <a:moveTo>
                    <a:pt x="350" y="827"/>
                  </a:moveTo>
                  <a:lnTo>
                    <a:pt x="222" y="827"/>
                  </a:lnTo>
                  <a:lnTo>
                    <a:pt x="222" y="827"/>
                  </a:lnTo>
                  <a:lnTo>
                    <a:pt x="216" y="826"/>
                  </a:lnTo>
                  <a:lnTo>
                    <a:pt x="210" y="824"/>
                  </a:lnTo>
                  <a:lnTo>
                    <a:pt x="205" y="821"/>
                  </a:lnTo>
                  <a:lnTo>
                    <a:pt x="200" y="817"/>
                  </a:lnTo>
                  <a:lnTo>
                    <a:pt x="196" y="812"/>
                  </a:lnTo>
                  <a:lnTo>
                    <a:pt x="193" y="807"/>
                  </a:lnTo>
                  <a:lnTo>
                    <a:pt x="191" y="801"/>
                  </a:lnTo>
                  <a:lnTo>
                    <a:pt x="191" y="795"/>
                  </a:lnTo>
                  <a:lnTo>
                    <a:pt x="191" y="795"/>
                  </a:lnTo>
                  <a:lnTo>
                    <a:pt x="191" y="788"/>
                  </a:lnTo>
                  <a:lnTo>
                    <a:pt x="193" y="782"/>
                  </a:lnTo>
                  <a:lnTo>
                    <a:pt x="196" y="777"/>
                  </a:lnTo>
                  <a:lnTo>
                    <a:pt x="200" y="772"/>
                  </a:lnTo>
                  <a:lnTo>
                    <a:pt x="205" y="768"/>
                  </a:lnTo>
                  <a:lnTo>
                    <a:pt x="210" y="766"/>
                  </a:lnTo>
                  <a:lnTo>
                    <a:pt x="216" y="764"/>
                  </a:lnTo>
                  <a:lnTo>
                    <a:pt x="222" y="763"/>
                  </a:lnTo>
                  <a:lnTo>
                    <a:pt x="350" y="763"/>
                  </a:lnTo>
                  <a:lnTo>
                    <a:pt x="350" y="763"/>
                  </a:lnTo>
                  <a:lnTo>
                    <a:pt x="356" y="764"/>
                  </a:lnTo>
                  <a:lnTo>
                    <a:pt x="362" y="766"/>
                  </a:lnTo>
                  <a:lnTo>
                    <a:pt x="367" y="768"/>
                  </a:lnTo>
                  <a:lnTo>
                    <a:pt x="372" y="772"/>
                  </a:lnTo>
                  <a:lnTo>
                    <a:pt x="375" y="777"/>
                  </a:lnTo>
                  <a:lnTo>
                    <a:pt x="379" y="782"/>
                  </a:lnTo>
                  <a:lnTo>
                    <a:pt x="381" y="788"/>
                  </a:lnTo>
                  <a:lnTo>
                    <a:pt x="382" y="795"/>
                  </a:lnTo>
                  <a:lnTo>
                    <a:pt x="382" y="795"/>
                  </a:lnTo>
                  <a:lnTo>
                    <a:pt x="381" y="801"/>
                  </a:lnTo>
                  <a:lnTo>
                    <a:pt x="379" y="807"/>
                  </a:lnTo>
                  <a:lnTo>
                    <a:pt x="375" y="812"/>
                  </a:lnTo>
                  <a:lnTo>
                    <a:pt x="372" y="817"/>
                  </a:lnTo>
                  <a:lnTo>
                    <a:pt x="367" y="821"/>
                  </a:lnTo>
                  <a:lnTo>
                    <a:pt x="362" y="824"/>
                  </a:lnTo>
                  <a:lnTo>
                    <a:pt x="356" y="826"/>
                  </a:lnTo>
                  <a:lnTo>
                    <a:pt x="350" y="827"/>
                  </a:lnTo>
                  <a:lnTo>
                    <a:pt x="350" y="827"/>
                  </a:lnTo>
                  <a:close/>
                  <a:moveTo>
                    <a:pt x="195" y="342"/>
                  </a:moveTo>
                  <a:lnTo>
                    <a:pt x="195" y="342"/>
                  </a:lnTo>
                  <a:lnTo>
                    <a:pt x="206" y="350"/>
                  </a:lnTo>
                  <a:lnTo>
                    <a:pt x="216" y="357"/>
                  </a:lnTo>
                  <a:lnTo>
                    <a:pt x="226" y="364"/>
                  </a:lnTo>
                  <a:lnTo>
                    <a:pt x="238" y="370"/>
                  </a:lnTo>
                  <a:lnTo>
                    <a:pt x="250" y="374"/>
                  </a:lnTo>
                  <a:lnTo>
                    <a:pt x="262" y="379"/>
                  </a:lnTo>
                  <a:lnTo>
                    <a:pt x="274" y="381"/>
                  </a:lnTo>
                  <a:lnTo>
                    <a:pt x="286" y="382"/>
                  </a:lnTo>
                  <a:lnTo>
                    <a:pt x="286" y="382"/>
                  </a:lnTo>
                  <a:lnTo>
                    <a:pt x="298" y="381"/>
                  </a:lnTo>
                  <a:lnTo>
                    <a:pt x="311" y="379"/>
                  </a:lnTo>
                  <a:lnTo>
                    <a:pt x="323" y="374"/>
                  </a:lnTo>
                  <a:lnTo>
                    <a:pt x="335" y="370"/>
                  </a:lnTo>
                  <a:lnTo>
                    <a:pt x="345" y="364"/>
                  </a:lnTo>
                  <a:lnTo>
                    <a:pt x="356" y="357"/>
                  </a:lnTo>
                  <a:lnTo>
                    <a:pt x="367" y="350"/>
                  </a:lnTo>
                  <a:lnTo>
                    <a:pt x="377" y="342"/>
                  </a:lnTo>
                  <a:lnTo>
                    <a:pt x="377" y="342"/>
                  </a:lnTo>
                  <a:lnTo>
                    <a:pt x="373" y="367"/>
                  </a:lnTo>
                  <a:lnTo>
                    <a:pt x="369" y="389"/>
                  </a:lnTo>
                  <a:lnTo>
                    <a:pt x="365" y="410"/>
                  </a:lnTo>
                  <a:lnTo>
                    <a:pt x="359" y="429"/>
                  </a:lnTo>
                  <a:lnTo>
                    <a:pt x="353" y="447"/>
                  </a:lnTo>
                  <a:lnTo>
                    <a:pt x="347" y="466"/>
                  </a:lnTo>
                  <a:lnTo>
                    <a:pt x="334" y="499"/>
                  </a:lnTo>
                  <a:lnTo>
                    <a:pt x="334" y="499"/>
                  </a:lnTo>
                  <a:lnTo>
                    <a:pt x="318" y="540"/>
                  </a:lnTo>
                  <a:lnTo>
                    <a:pt x="311" y="561"/>
                  </a:lnTo>
                  <a:lnTo>
                    <a:pt x="304" y="584"/>
                  </a:lnTo>
                  <a:lnTo>
                    <a:pt x="298" y="608"/>
                  </a:lnTo>
                  <a:lnTo>
                    <a:pt x="293" y="636"/>
                  </a:lnTo>
                  <a:lnTo>
                    <a:pt x="290" y="666"/>
                  </a:lnTo>
                  <a:lnTo>
                    <a:pt x="286" y="699"/>
                  </a:lnTo>
                  <a:lnTo>
                    <a:pt x="285" y="699"/>
                  </a:lnTo>
                  <a:lnTo>
                    <a:pt x="285" y="699"/>
                  </a:lnTo>
                  <a:lnTo>
                    <a:pt x="283" y="660"/>
                  </a:lnTo>
                  <a:lnTo>
                    <a:pt x="279" y="625"/>
                  </a:lnTo>
                  <a:lnTo>
                    <a:pt x="274" y="595"/>
                  </a:lnTo>
                  <a:lnTo>
                    <a:pt x="267" y="567"/>
                  </a:lnTo>
                  <a:lnTo>
                    <a:pt x="261" y="544"/>
                  </a:lnTo>
                  <a:lnTo>
                    <a:pt x="252" y="521"/>
                  </a:lnTo>
                  <a:lnTo>
                    <a:pt x="245" y="500"/>
                  </a:lnTo>
                  <a:lnTo>
                    <a:pt x="236" y="481"/>
                  </a:lnTo>
                  <a:lnTo>
                    <a:pt x="236" y="481"/>
                  </a:lnTo>
                  <a:lnTo>
                    <a:pt x="223" y="451"/>
                  </a:lnTo>
                  <a:lnTo>
                    <a:pt x="212" y="419"/>
                  </a:lnTo>
                  <a:lnTo>
                    <a:pt x="207" y="403"/>
                  </a:lnTo>
                  <a:lnTo>
                    <a:pt x="203" y="384"/>
                  </a:lnTo>
                  <a:lnTo>
                    <a:pt x="200" y="365"/>
                  </a:lnTo>
                  <a:lnTo>
                    <a:pt x="195" y="342"/>
                  </a:lnTo>
                  <a:lnTo>
                    <a:pt x="195" y="342"/>
                  </a:lnTo>
                  <a:close/>
                  <a:moveTo>
                    <a:pt x="463" y="466"/>
                  </a:moveTo>
                  <a:lnTo>
                    <a:pt x="463" y="466"/>
                  </a:lnTo>
                  <a:lnTo>
                    <a:pt x="445" y="512"/>
                  </a:lnTo>
                  <a:lnTo>
                    <a:pt x="437" y="536"/>
                  </a:lnTo>
                  <a:lnTo>
                    <a:pt x="429" y="561"/>
                  </a:lnTo>
                  <a:lnTo>
                    <a:pt x="423" y="587"/>
                  </a:lnTo>
                  <a:lnTo>
                    <a:pt x="417" y="613"/>
                  </a:lnTo>
                  <a:lnTo>
                    <a:pt x="414" y="639"/>
                  </a:lnTo>
                  <a:lnTo>
                    <a:pt x="413" y="667"/>
                  </a:lnTo>
                  <a:lnTo>
                    <a:pt x="413" y="667"/>
                  </a:lnTo>
                  <a:lnTo>
                    <a:pt x="413" y="674"/>
                  </a:lnTo>
                  <a:lnTo>
                    <a:pt x="411" y="680"/>
                  </a:lnTo>
                  <a:lnTo>
                    <a:pt x="408" y="685"/>
                  </a:lnTo>
                  <a:lnTo>
                    <a:pt x="404" y="690"/>
                  </a:lnTo>
                  <a:lnTo>
                    <a:pt x="399" y="694"/>
                  </a:lnTo>
                  <a:lnTo>
                    <a:pt x="394" y="697"/>
                  </a:lnTo>
                  <a:lnTo>
                    <a:pt x="388" y="698"/>
                  </a:lnTo>
                  <a:lnTo>
                    <a:pt x="382" y="699"/>
                  </a:lnTo>
                  <a:lnTo>
                    <a:pt x="351" y="699"/>
                  </a:lnTo>
                  <a:lnTo>
                    <a:pt x="351" y="699"/>
                  </a:lnTo>
                  <a:lnTo>
                    <a:pt x="353" y="670"/>
                  </a:lnTo>
                  <a:lnTo>
                    <a:pt x="356" y="645"/>
                  </a:lnTo>
                  <a:lnTo>
                    <a:pt x="360" y="621"/>
                  </a:lnTo>
                  <a:lnTo>
                    <a:pt x="366" y="599"/>
                  </a:lnTo>
                  <a:lnTo>
                    <a:pt x="371" y="578"/>
                  </a:lnTo>
                  <a:lnTo>
                    <a:pt x="379" y="559"/>
                  </a:lnTo>
                  <a:lnTo>
                    <a:pt x="393" y="522"/>
                  </a:lnTo>
                  <a:lnTo>
                    <a:pt x="393" y="522"/>
                  </a:lnTo>
                  <a:lnTo>
                    <a:pt x="402" y="499"/>
                  </a:lnTo>
                  <a:lnTo>
                    <a:pt x="411" y="474"/>
                  </a:lnTo>
                  <a:lnTo>
                    <a:pt x="421" y="447"/>
                  </a:lnTo>
                  <a:lnTo>
                    <a:pt x="428" y="417"/>
                  </a:lnTo>
                  <a:lnTo>
                    <a:pt x="435" y="383"/>
                  </a:lnTo>
                  <a:lnTo>
                    <a:pt x="440" y="345"/>
                  </a:lnTo>
                  <a:lnTo>
                    <a:pt x="444" y="302"/>
                  </a:lnTo>
                  <a:lnTo>
                    <a:pt x="445" y="279"/>
                  </a:lnTo>
                  <a:lnTo>
                    <a:pt x="445" y="254"/>
                  </a:lnTo>
                  <a:lnTo>
                    <a:pt x="445" y="254"/>
                  </a:lnTo>
                  <a:lnTo>
                    <a:pt x="444" y="251"/>
                  </a:lnTo>
                  <a:lnTo>
                    <a:pt x="444" y="251"/>
                  </a:lnTo>
                  <a:lnTo>
                    <a:pt x="443" y="245"/>
                  </a:lnTo>
                  <a:lnTo>
                    <a:pt x="443" y="245"/>
                  </a:lnTo>
                  <a:lnTo>
                    <a:pt x="441" y="239"/>
                  </a:lnTo>
                  <a:lnTo>
                    <a:pt x="441" y="239"/>
                  </a:lnTo>
                  <a:lnTo>
                    <a:pt x="438" y="235"/>
                  </a:lnTo>
                  <a:lnTo>
                    <a:pt x="438" y="235"/>
                  </a:lnTo>
                  <a:lnTo>
                    <a:pt x="433" y="229"/>
                  </a:lnTo>
                  <a:lnTo>
                    <a:pt x="433" y="229"/>
                  </a:lnTo>
                  <a:lnTo>
                    <a:pt x="431" y="227"/>
                  </a:lnTo>
                  <a:lnTo>
                    <a:pt x="431" y="227"/>
                  </a:lnTo>
                  <a:lnTo>
                    <a:pt x="428" y="226"/>
                  </a:lnTo>
                  <a:lnTo>
                    <a:pt x="428" y="226"/>
                  </a:lnTo>
                  <a:lnTo>
                    <a:pt x="423" y="224"/>
                  </a:lnTo>
                  <a:lnTo>
                    <a:pt x="423" y="224"/>
                  </a:lnTo>
                  <a:lnTo>
                    <a:pt x="416" y="223"/>
                  </a:lnTo>
                  <a:lnTo>
                    <a:pt x="416" y="223"/>
                  </a:lnTo>
                  <a:lnTo>
                    <a:pt x="413" y="222"/>
                  </a:lnTo>
                  <a:lnTo>
                    <a:pt x="413" y="222"/>
                  </a:lnTo>
                  <a:lnTo>
                    <a:pt x="410" y="223"/>
                  </a:lnTo>
                  <a:lnTo>
                    <a:pt x="410" y="223"/>
                  </a:lnTo>
                  <a:lnTo>
                    <a:pt x="403" y="224"/>
                  </a:lnTo>
                  <a:lnTo>
                    <a:pt x="403" y="224"/>
                  </a:lnTo>
                  <a:lnTo>
                    <a:pt x="398" y="226"/>
                  </a:lnTo>
                  <a:lnTo>
                    <a:pt x="398" y="226"/>
                  </a:lnTo>
                  <a:lnTo>
                    <a:pt x="394" y="229"/>
                  </a:lnTo>
                  <a:lnTo>
                    <a:pt x="394" y="229"/>
                  </a:lnTo>
                  <a:lnTo>
                    <a:pt x="389" y="235"/>
                  </a:lnTo>
                  <a:lnTo>
                    <a:pt x="389" y="235"/>
                  </a:lnTo>
                  <a:lnTo>
                    <a:pt x="387" y="237"/>
                  </a:lnTo>
                  <a:lnTo>
                    <a:pt x="387" y="237"/>
                  </a:lnTo>
                  <a:lnTo>
                    <a:pt x="379" y="248"/>
                  </a:lnTo>
                  <a:lnTo>
                    <a:pt x="369" y="261"/>
                  </a:lnTo>
                  <a:lnTo>
                    <a:pt x="356" y="273"/>
                  </a:lnTo>
                  <a:lnTo>
                    <a:pt x="343" y="287"/>
                  </a:lnTo>
                  <a:lnTo>
                    <a:pt x="328" y="299"/>
                  </a:lnTo>
                  <a:lnTo>
                    <a:pt x="314" y="309"/>
                  </a:lnTo>
                  <a:lnTo>
                    <a:pt x="307" y="312"/>
                  </a:lnTo>
                  <a:lnTo>
                    <a:pt x="299" y="315"/>
                  </a:lnTo>
                  <a:lnTo>
                    <a:pt x="293" y="317"/>
                  </a:lnTo>
                  <a:lnTo>
                    <a:pt x="286" y="317"/>
                  </a:lnTo>
                  <a:lnTo>
                    <a:pt x="286" y="317"/>
                  </a:lnTo>
                  <a:lnTo>
                    <a:pt x="279" y="317"/>
                  </a:lnTo>
                  <a:lnTo>
                    <a:pt x="272" y="315"/>
                  </a:lnTo>
                  <a:lnTo>
                    <a:pt x="265" y="312"/>
                  </a:lnTo>
                  <a:lnTo>
                    <a:pt x="259" y="309"/>
                  </a:lnTo>
                  <a:lnTo>
                    <a:pt x="244" y="299"/>
                  </a:lnTo>
                  <a:lnTo>
                    <a:pt x="230" y="287"/>
                  </a:lnTo>
                  <a:lnTo>
                    <a:pt x="216" y="273"/>
                  </a:lnTo>
                  <a:lnTo>
                    <a:pt x="204" y="261"/>
                  </a:lnTo>
                  <a:lnTo>
                    <a:pt x="193" y="248"/>
                  </a:lnTo>
                  <a:lnTo>
                    <a:pt x="186" y="237"/>
                  </a:lnTo>
                  <a:lnTo>
                    <a:pt x="186" y="237"/>
                  </a:lnTo>
                  <a:lnTo>
                    <a:pt x="183" y="235"/>
                  </a:lnTo>
                  <a:lnTo>
                    <a:pt x="183" y="235"/>
                  </a:lnTo>
                  <a:lnTo>
                    <a:pt x="178" y="229"/>
                  </a:lnTo>
                  <a:lnTo>
                    <a:pt x="178" y="229"/>
                  </a:lnTo>
                  <a:lnTo>
                    <a:pt x="174" y="226"/>
                  </a:lnTo>
                  <a:lnTo>
                    <a:pt x="174" y="226"/>
                  </a:lnTo>
                  <a:lnTo>
                    <a:pt x="168" y="224"/>
                  </a:lnTo>
                  <a:lnTo>
                    <a:pt x="168" y="224"/>
                  </a:lnTo>
                  <a:lnTo>
                    <a:pt x="162" y="223"/>
                  </a:lnTo>
                  <a:lnTo>
                    <a:pt x="162" y="223"/>
                  </a:lnTo>
                  <a:lnTo>
                    <a:pt x="159" y="222"/>
                  </a:lnTo>
                  <a:lnTo>
                    <a:pt x="159" y="222"/>
                  </a:lnTo>
                  <a:lnTo>
                    <a:pt x="156" y="223"/>
                  </a:lnTo>
                  <a:lnTo>
                    <a:pt x="156" y="223"/>
                  </a:lnTo>
                  <a:lnTo>
                    <a:pt x="150" y="224"/>
                  </a:lnTo>
                  <a:lnTo>
                    <a:pt x="150" y="224"/>
                  </a:lnTo>
                  <a:lnTo>
                    <a:pt x="144" y="226"/>
                  </a:lnTo>
                  <a:lnTo>
                    <a:pt x="144" y="226"/>
                  </a:lnTo>
                  <a:lnTo>
                    <a:pt x="142" y="227"/>
                  </a:lnTo>
                  <a:lnTo>
                    <a:pt x="142" y="227"/>
                  </a:lnTo>
                  <a:lnTo>
                    <a:pt x="139" y="229"/>
                  </a:lnTo>
                  <a:lnTo>
                    <a:pt x="139" y="229"/>
                  </a:lnTo>
                  <a:lnTo>
                    <a:pt x="134" y="235"/>
                  </a:lnTo>
                  <a:lnTo>
                    <a:pt x="134" y="235"/>
                  </a:lnTo>
                  <a:lnTo>
                    <a:pt x="131" y="239"/>
                  </a:lnTo>
                  <a:lnTo>
                    <a:pt x="131" y="239"/>
                  </a:lnTo>
                  <a:lnTo>
                    <a:pt x="129" y="245"/>
                  </a:lnTo>
                  <a:lnTo>
                    <a:pt x="129" y="245"/>
                  </a:lnTo>
                  <a:lnTo>
                    <a:pt x="128" y="251"/>
                  </a:lnTo>
                  <a:lnTo>
                    <a:pt x="128" y="251"/>
                  </a:lnTo>
                  <a:lnTo>
                    <a:pt x="127" y="254"/>
                  </a:lnTo>
                  <a:lnTo>
                    <a:pt x="127" y="254"/>
                  </a:lnTo>
                  <a:lnTo>
                    <a:pt x="128" y="301"/>
                  </a:lnTo>
                  <a:lnTo>
                    <a:pt x="132" y="342"/>
                  </a:lnTo>
                  <a:lnTo>
                    <a:pt x="136" y="378"/>
                  </a:lnTo>
                  <a:lnTo>
                    <a:pt x="143" y="409"/>
                  </a:lnTo>
                  <a:lnTo>
                    <a:pt x="150" y="435"/>
                  </a:lnTo>
                  <a:lnTo>
                    <a:pt x="159" y="460"/>
                  </a:lnTo>
                  <a:lnTo>
                    <a:pt x="168" y="484"/>
                  </a:lnTo>
                  <a:lnTo>
                    <a:pt x="177" y="505"/>
                  </a:lnTo>
                  <a:lnTo>
                    <a:pt x="177" y="505"/>
                  </a:lnTo>
                  <a:lnTo>
                    <a:pt x="193" y="543"/>
                  </a:lnTo>
                  <a:lnTo>
                    <a:pt x="200" y="562"/>
                  </a:lnTo>
                  <a:lnTo>
                    <a:pt x="206" y="584"/>
                  </a:lnTo>
                  <a:lnTo>
                    <a:pt x="211" y="608"/>
                  </a:lnTo>
                  <a:lnTo>
                    <a:pt x="217" y="635"/>
                  </a:lnTo>
                  <a:lnTo>
                    <a:pt x="220" y="665"/>
                  </a:lnTo>
                  <a:lnTo>
                    <a:pt x="222" y="699"/>
                  </a:lnTo>
                  <a:lnTo>
                    <a:pt x="191" y="699"/>
                  </a:lnTo>
                  <a:lnTo>
                    <a:pt x="191" y="699"/>
                  </a:lnTo>
                  <a:lnTo>
                    <a:pt x="185" y="698"/>
                  </a:lnTo>
                  <a:lnTo>
                    <a:pt x="178" y="697"/>
                  </a:lnTo>
                  <a:lnTo>
                    <a:pt x="173" y="694"/>
                  </a:lnTo>
                  <a:lnTo>
                    <a:pt x="168" y="690"/>
                  </a:lnTo>
                  <a:lnTo>
                    <a:pt x="164" y="685"/>
                  </a:lnTo>
                  <a:lnTo>
                    <a:pt x="161" y="680"/>
                  </a:lnTo>
                  <a:lnTo>
                    <a:pt x="160" y="674"/>
                  </a:lnTo>
                  <a:lnTo>
                    <a:pt x="159" y="667"/>
                  </a:lnTo>
                  <a:lnTo>
                    <a:pt x="159" y="667"/>
                  </a:lnTo>
                  <a:lnTo>
                    <a:pt x="158" y="639"/>
                  </a:lnTo>
                  <a:lnTo>
                    <a:pt x="154" y="613"/>
                  </a:lnTo>
                  <a:lnTo>
                    <a:pt x="149" y="587"/>
                  </a:lnTo>
                  <a:lnTo>
                    <a:pt x="143" y="561"/>
                  </a:lnTo>
                  <a:lnTo>
                    <a:pt x="135" y="536"/>
                  </a:lnTo>
                  <a:lnTo>
                    <a:pt x="127" y="512"/>
                  </a:lnTo>
                  <a:lnTo>
                    <a:pt x="109" y="466"/>
                  </a:lnTo>
                  <a:lnTo>
                    <a:pt x="109" y="466"/>
                  </a:lnTo>
                  <a:lnTo>
                    <a:pt x="92" y="422"/>
                  </a:lnTo>
                  <a:lnTo>
                    <a:pt x="85" y="399"/>
                  </a:lnTo>
                  <a:lnTo>
                    <a:pt x="77" y="378"/>
                  </a:lnTo>
                  <a:lnTo>
                    <a:pt x="72" y="355"/>
                  </a:lnTo>
                  <a:lnTo>
                    <a:pt x="68" y="332"/>
                  </a:lnTo>
                  <a:lnTo>
                    <a:pt x="64" y="310"/>
                  </a:lnTo>
                  <a:lnTo>
                    <a:pt x="63" y="286"/>
                  </a:lnTo>
                  <a:lnTo>
                    <a:pt x="63" y="286"/>
                  </a:lnTo>
                  <a:lnTo>
                    <a:pt x="64" y="263"/>
                  </a:lnTo>
                  <a:lnTo>
                    <a:pt x="68" y="241"/>
                  </a:lnTo>
                  <a:lnTo>
                    <a:pt x="73" y="220"/>
                  </a:lnTo>
                  <a:lnTo>
                    <a:pt x="80" y="199"/>
                  </a:lnTo>
                  <a:lnTo>
                    <a:pt x="90" y="180"/>
                  </a:lnTo>
                  <a:lnTo>
                    <a:pt x="102" y="162"/>
                  </a:lnTo>
                  <a:lnTo>
                    <a:pt x="115" y="145"/>
                  </a:lnTo>
                  <a:lnTo>
                    <a:pt x="129" y="129"/>
                  </a:lnTo>
                  <a:lnTo>
                    <a:pt x="145" y="115"/>
                  </a:lnTo>
                  <a:lnTo>
                    <a:pt x="162" y="102"/>
                  </a:lnTo>
                  <a:lnTo>
                    <a:pt x="180" y="90"/>
                  </a:lnTo>
                  <a:lnTo>
                    <a:pt x="200" y="80"/>
                  </a:lnTo>
                  <a:lnTo>
                    <a:pt x="220" y="73"/>
                  </a:lnTo>
                  <a:lnTo>
                    <a:pt x="241" y="67"/>
                  </a:lnTo>
                  <a:lnTo>
                    <a:pt x="263" y="64"/>
                  </a:lnTo>
                  <a:lnTo>
                    <a:pt x="286" y="63"/>
                  </a:lnTo>
                  <a:lnTo>
                    <a:pt x="286" y="63"/>
                  </a:lnTo>
                  <a:lnTo>
                    <a:pt x="309" y="64"/>
                  </a:lnTo>
                  <a:lnTo>
                    <a:pt x="330" y="67"/>
                  </a:lnTo>
                  <a:lnTo>
                    <a:pt x="352" y="73"/>
                  </a:lnTo>
                  <a:lnTo>
                    <a:pt x="372" y="80"/>
                  </a:lnTo>
                  <a:lnTo>
                    <a:pt x="392" y="90"/>
                  </a:lnTo>
                  <a:lnTo>
                    <a:pt x="411" y="102"/>
                  </a:lnTo>
                  <a:lnTo>
                    <a:pt x="428" y="115"/>
                  </a:lnTo>
                  <a:lnTo>
                    <a:pt x="443" y="129"/>
                  </a:lnTo>
                  <a:lnTo>
                    <a:pt x="458" y="145"/>
                  </a:lnTo>
                  <a:lnTo>
                    <a:pt x="471" y="162"/>
                  </a:lnTo>
                  <a:lnTo>
                    <a:pt x="482" y="180"/>
                  </a:lnTo>
                  <a:lnTo>
                    <a:pt x="491" y="199"/>
                  </a:lnTo>
                  <a:lnTo>
                    <a:pt x="499" y="220"/>
                  </a:lnTo>
                  <a:lnTo>
                    <a:pt x="504" y="241"/>
                  </a:lnTo>
                  <a:lnTo>
                    <a:pt x="507" y="263"/>
                  </a:lnTo>
                  <a:lnTo>
                    <a:pt x="509" y="286"/>
                  </a:lnTo>
                  <a:lnTo>
                    <a:pt x="509" y="286"/>
                  </a:lnTo>
                  <a:lnTo>
                    <a:pt x="507" y="310"/>
                  </a:lnTo>
                  <a:lnTo>
                    <a:pt x="505" y="332"/>
                  </a:lnTo>
                  <a:lnTo>
                    <a:pt x="500" y="355"/>
                  </a:lnTo>
                  <a:lnTo>
                    <a:pt x="495" y="378"/>
                  </a:lnTo>
                  <a:lnTo>
                    <a:pt x="488" y="399"/>
                  </a:lnTo>
                  <a:lnTo>
                    <a:pt x="481" y="422"/>
                  </a:lnTo>
                  <a:lnTo>
                    <a:pt x="463" y="466"/>
                  </a:lnTo>
                  <a:lnTo>
                    <a:pt x="463" y="46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6" name="Freeform 84"/>
            <p:cNvSpPr>
              <a:spLocks noEditPoints="1"/>
            </p:cNvSpPr>
            <p:nvPr/>
          </p:nvSpPr>
          <p:spPr bwMode="auto">
            <a:xfrm>
              <a:off x="3631473" y="4440968"/>
              <a:ext cx="291022" cy="291022"/>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7" name="Freeform 85"/>
            <p:cNvSpPr>
              <a:spLocks/>
            </p:cNvSpPr>
            <p:nvPr/>
          </p:nvSpPr>
          <p:spPr bwMode="auto">
            <a:xfrm>
              <a:off x="4207209" y="2105626"/>
              <a:ext cx="144794" cy="292455"/>
            </a:xfrm>
            <a:custGeom>
              <a:avLst/>
              <a:gdLst>
                <a:gd name="T0" fmla="*/ 229 w 509"/>
                <a:gd name="T1" fmla="*/ 2 h 1018"/>
                <a:gd name="T2" fmla="*/ 156 w 509"/>
                <a:gd name="T3" fmla="*/ 20 h 1018"/>
                <a:gd name="T4" fmla="*/ 75 w 509"/>
                <a:gd name="T5" fmla="*/ 75 h 1018"/>
                <a:gd name="T6" fmla="*/ 20 w 509"/>
                <a:gd name="T7" fmla="*/ 155 h 1018"/>
                <a:gd name="T8" fmla="*/ 1 w 509"/>
                <a:gd name="T9" fmla="*/ 228 h 1018"/>
                <a:gd name="T10" fmla="*/ 0 w 509"/>
                <a:gd name="T11" fmla="*/ 827 h 1018"/>
                <a:gd name="T12" fmla="*/ 15 w 509"/>
                <a:gd name="T13" fmla="*/ 901 h 1018"/>
                <a:gd name="T14" fmla="*/ 56 w 509"/>
                <a:gd name="T15" fmla="*/ 962 h 1018"/>
                <a:gd name="T16" fmla="*/ 117 w 509"/>
                <a:gd name="T17" fmla="*/ 1003 h 1018"/>
                <a:gd name="T18" fmla="*/ 191 w 509"/>
                <a:gd name="T19" fmla="*/ 1018 h 1018"/>
                <a:gd name="T20" fmla="*/ 248 w 509"/>
                <a:gd name="T21" fmla="*/ 1009 h 1018"/>
                <a:gd name="T22" fmla="*/ 312 w 509"/>
                <a:gd name="T23" fmla="*/ 974 h 1018"/>
                <a:gd name="T24" fmla="*/ 358 w 509"/>
                <a:gd name="T25" fmla="*/ 918 h 1018"/>
                <a:gd name="T26" fmla="*/ 381 w 509"/>
                <a:gd name="T27" fmla="*/ 846 h 1018"/>
                <a:gd name="T28" fmla="*/ 381 w 509"/>
                <a:gd name="T29" fmla="*/ 241 h 1018"/>
                <a:gd name="T30" fmla="*/ 366 w 509"/>
                <a:gd name="T31" fmla="*/ 194 h 1018"/>
                <a:gd name="T32" fmla="*/ 336 w 509"/>
                <a:gd name="T33" fmla="*/ 156 h 1018"/>
                <a:gd name="T34" fmla="*/ 292 w 509"/>
                <a:gd name="T35" fmla="*/ 133 h 1018"/>
                <a:gd name="T36" fmla="*/ 254 w 509"/>
                <a:gd name="T37" fmla="*/ 127 h 1018"/>
                <a:gd name="T38" fmla="*/ 205 w 509"/>
                <a:gd name="T39" fmla="*/ 137 h 1018"/>
                <a:gd name="T40" fmla="*/ 164 w 509"/>
                <a:gd name="T41" fmla="*/ 165 h 1018"/>
                <a:gd name="T42" fmla="*/ 137 w 509"/>
                <a:gd name="T43" fmla="*/ 205 h 1018"/>
                <a:gd name="T44" fmla="*/ 128 w 509"/>
                <a:gd name="T45" fmla="*/ 255 h 1018"/>
                <a:gd name="T46" fmla="*/ 130 w 509"/>
                <a:gd name="T47" fmla="*/ 744 h 1018"/>
                <a:gd name="T48" fmla="*/ 147 w 509"/>
                <a:gd name="T49" fmla="*/ 760 h 1018"/>
                <a:gd name="T50" fmla="*/ 165 w 509"/>
                <a:gd name="T51" fmla="*/ 762 h 1018"/>
                <a:gd name="T52" fmla="*/ 186 w 509"/>
                <a:gd name="T53" fmla="*/ 750 h 1018"/>
                <a:gd name="T54" fmla="*/ 191 w 509"/>
                <a:gd name="T55" fmla="*/ 255 h 1018"/>
                <a:gd name="T56" fmla="*/ 196 w 509"/>
                <a:gd name="T57" fmla="*/ 229 h 1018"/>
                <a:gd name="T58" fmla="*/ 230 w 509"/>
                <a:gd name="T59" fmla="*/ 196 h 1018"/>
                <a:gd name="T60" fmla="*/ 254 w 509"/>
                <a:gd name="T61" fmla="*/ 191 h 1018"/>
                <a:gd name="T62" fmla="*/ 290 w 509"/>
                <a:gd name="T63" fmla="*/ 201 h 1018"/>
                <a:gd name="T64" fmla="*/ 317 w 509"/>
                <a:gd name="T65" fmla="*/ 242 h 1018"/>
                <a:gd name="T66" fmla="*/ 319 w 509"/>
                <a:gd name="T67" fmla="*/ 827 h 1018"/>
                <a:gd name="T68" fmla="*/ 308 w 509"/>
                <a:gd name="T69" fmla="*/ 876 h 1018"/>
                <a:gd name="T70" fmla="*/ 281 w 509"/>
                <a:gd name="T71" fmla="*/ 917 h 1018"/>
                <a:gd name="T72" fmla="*/ 240 w 509"/>
                <a:gd name="T73" fmla="*/ 944 h 1018"/>
                <a:gd name="T74" fmla="*/ 191 w 509"/>
                <a:gd name="T75" fmla="*/ 954 h 1018"/>
                <a:gd name="T76" fmla="*/ 154 w 509"/>
                <a:gd name="T77" fmla="*/ 948 h 1018"/>
                <a:gd name="T78" fmla="*/ 111 w 509"/>
                <a:gd name="T79" fmla="*/ 926 h 1018"/>
                <a:gd name="T80" fmla="*/ 79 w 509"/>
                <a:gd name="T81" fmla="*/ 888 h 1018"/>
                <a:gd name="T82" fmla="*/ 64 w 509"/>
                <a:gd name="T83" fmla="*/ 840 h 1018"/>
                <a:gd name="T84" fmla="*/ 64 w 509"/>
                <a:gd name="T85" fmla="*/ 235 h 1018"/>
                <a:gd name="T86" fmla="*/ 87 w 509"/>
                <a:gd name="T87" fmla="*/ 164 h 1018"/>
                <a:gd name="T88" fmla="*/ 133 w 509"/>
                <a:gd name="T89" fmla="*/ 107 h 1018"/>
                <a:gd name="T90" fmla="*/ 198 w 509"/>
                <a:gd name="T91" fmla="*/ 73 h 1018"/>
                <a:gd name="T92" fmla="*/ 254 w 509"/>
                <a:gd name="T93" fmla="*/ 64 h 1018"/>
                <a:gd name="T94" fmla="*/ 328 w 509"/>
                <a:gd name="T95" fmla="*/ 79 h 1018"/>
                <a:gd name="T96" fmla="*/ 390 w 509"/>
                <a:gd name="T97" fmla="*/ 120 h 1018"/>
                <a:gd name="T98" fmla="*/ 430 w 509"/>
                <a:gd name="T99" fmla="*/ 180 h 1018"/>
                <a:gd name="T100" fmla="*/ 445 w 509"/>
                <a:gd name="T101" fmla="*/ 255 h 1018"/>
                <a:gd name="T102" fmla="*/ 448 w 509"/>
                <a:gd name="T103" fmla="*/ 744 h 1018"/>
                <a:gd name="T104" fmla="*/ 465 w 509"/>
                <a:gd name="T105" fmla="*/ 760 h 1018"/>
                <a:gd name="T106" fmla="*/ 484 w 509"/>
                <a:gd name="T107" fmla="*/ 762 h 1018"/>
                <a:gd name="T108" fmla="*/ 503 w 509"/>
                <a:gd name="T109" fmla="*/ 750 h 1018"/>
                <a:gd name="T110" fmla="*/ 509 w 509"/>
                <a:gd name="T111" fmla="*/ 255 h 1018"/>
                <a:gd name="T112" fmla="*/ 507 w 509"/>
                <a:gd name="T113" fmla="*/ 215 h 1018"/>
                <a:gd name="T114" fmla="*/ 479 w 509"/>
                <a:gd name="T115" fmla="*/ 134 h 1018"/>
                <a:gd name="T116" fmla="*/ 416 w 509"/>
                <a:gd name="T117" fmla="*/ 59 h 1018"/>
                <a:gd name="T118" fmla="*/ 331 w 509"/>
                <a:gd name="T119" fmla="*/ 11 h 1018"/>
                <a:gd name="T120" fmla="*/ 267 w 509"/>
                <a:gd name="T121" fmla="*/ 1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09" h="1018">
                  <a:moveTo>
                    <a:pt x="254" y="0"/>
                  </a:moveTo>
                  <a:lnTo>
                    <a:pt x="254" y="0"/>
                  </a:lnTo>
                  <a:lnTo>
                    <a:pt x="242" y="1"/>
                  </a:lnTo>
                  <a:lnTo>
                    <a:pt x="229" y="2"/>
                  </a:lnTo>
                  <a:lnTo>
                    <a:pt x="216" y="3"/>
                  </a:lnTo>
                  <a:lnTo>
                    <a:pt x="203" y="5"/>
                  </a:lnTo>
                  <a:lnTo>
                    <a:pt x="179" y="11"/>
                  </a:lnTo>
                  <a:lnTo>
                    <a:pt x="156" y="20"/>
                  </a:lnTo>
                  <a:lnTo>
                    <a:pt x="133" y="31"/>
                  </a:lnTo>
                  <a:lnTo>
                    <a:pt x="113" y="44"/>
                  </a:lnTo>
                  <a:lnTo>
                    <a:pt x="92" y="59"/>
                  </a:lnTo>
                  <a:lnTo>
                    <a:pt x="75" y="75"/>
                  </a:lnTo>
                  <a:lnTo>
                    <a:pt x="58" y="93"/>
                  </a:lnTo>
                  <a:lnTo>
                    <a:pt x="44" y="112"/>
                  </a:lnTo>
                  <a:lnTo>
                    <a:pt x="31" y="134"/>
                  </a:lnTo>
                  <a:lnTo>
                    <a:pt x="20" y="155"/>
                  </a:lnTo>
                  <a:lnTo>
                    <a:pt x="12" y="179"/>
                  </a:lnTo>
                  <a:lnTo>
                    <a:pt x="5" y="203"/>
                  </a:lnTo>
                  <a:lnTo>
                    <a:pt x="3" y="215"/>
                  </a:lnTo>
                  <a:lnTo>
                    <a:pt x="1" y="228"/>
                  </a:lnTo>
                  <a:lnTo>
                    <a:pt x="0" y="241"/>
                  </a:lnTo>
                  <a:lnTo>
                    <a:pt x="0" y="255"/>
                  </a:lnTo>
                  <a:lnTo>
                    <a:pt x="0" y="827"/>
                  </a:lnTo>
                  <a:lnTo>
                    <a:pt x="0" y="827"/>
                  </a:lnTo>
                  <a:lnTo>
                    <a:pt x="1" y="846"/>
                  </a:lnTo>
                  <a:lnTo>
                    <a:pt x="4" y="865"/>
                  </a:lnTo>
                  <a:lnTo>
                    <a:pt x="9" y="884"/>
                  </a:lnTo>
                  <a:lnTo>
                    <a:pt x="15" y="901"/>
                  </a:lnTo>
                  <a:lnTo>
                    <a:pt x="24" y="918"/>
                  </a:lnTo>
                  <a:lnTo>
                    <a:pt x="32" y="933"/>
                  </a:lnTo>
                  <a:lnTo>
                    <a:pt x="44" y="948"/>
                  </a:lnTo>
                  <a:lnTo>
                    <a:pt x="56" y="962"/>
                  </a:lnTo>
                  <a:lnTo>
                    <a:pt x="70" y="974"/>
                  </a:lnTo>
                  <a:lnTo>
                    <a:pt x="85" y="986"/>
                  </a:lnTo>
                  <a:lnTo>
                    <a:pt x="100" y="994"/>
                  </a:lnTo>
                  <a:lnTo>
                    <a:pt x="117" y="1003"/>
                  </a:lnTo>
                  <a:lnTo>
                    <a:pt x="134" y="1009"/>
                  </a:lnTo>
                  <a:lnTo>
                    <a:pt x="152" y="1014"/>
                  </a:lnTo>
                  <a:lnTo>
                    <a:pt x="172" y="1017"/>
                  </a:lnTo>
                  <a:lnTo>
                    <a:pt x="191" y="1018"/>
                  </a:lnTo>
                  <a:lnTo>
                    <a:pt x="191" y="1018"/>
                  </a:lnTo>
                  <a:lnTo>
                    <a:pt x="210" y="1017"/>
                  </a:lnTo>
                  <a:lnTo>
                    <a:pt x="230" y="1014"/>
                  </a:lnTo>
                  <a:lnTo>
                    <a:pt x="248" y="1009"/>
                  </a:lnTo>
                  <a:lnTo>
                    <a:pt x="265" y="1003"/>
                  </a:lnTo>
                  <a:lnTo>
                    <a:pt x="282" y="994"/>
                  </a:lnTo>
                  <a:lnTo>
                    <a:pt x="297" y="986"/>
                  </a:lnTo>
                  <a:lnTo>
                    <a:pt x="312" y="974"/>
                  </a:lnTo>
                  <a:lnTo>
                    <a:pt x="326" y="962"/>
                  </a:lnTo>
                  <a:lnTo>
                    <a:pt x="338" y="948"/>
                  </a:lnTo>
                  <a:lnTo>
                    <a:pt x="349" y="933"/>
                  </a:lnTo>
                  <a:lnTo>
                    <a:pt x="358" y="918"/>
                  </a:lnTo>
                  <a:lnTo>
                    <a:pt x="367" y="901"/>
                  </a:lnTo>
                  <a:lnTo>
                    <a:pt x="373" y="884"/>
                  </a:lnTo>
                  <a:lnTo>
                    <a:pt x="378" y="865"/>
                  </a:lnTo>
                  <a:lnTo>
                    <a:pt x="381" y="846"/>
                  </a:lnTo>
                  <a:lnTo>
                    <a:pt x="382" y="827"/>
                  </a:lnTo>
                  <a:lnTo>
                    <a:pt x="382" y="255"/>
                  </a:lnTo>
                  <a:lnTo>
                    <a:pt x="382" y="255"/>
                  </a:lnTo>
                  <a:lnTo>
                    <a:pt x="381" y="241"/>
                  </a:lnTo>
                  <a:lnTo>
                    <a:pt x="379" y="229"/>
                  </a:lnTo>
                  <a:lnTo>
                    <a:pt x="376" y="216"/>
                  </a:lnTo>
                  <a:lnTo>
                    <a:pt x="371" y="205"/>
                  </a:lnTo>
                  <a:lnTo>
                    <a:pt x="366" y="194"/>
                  </a:lnTo>
                  <a:lnTo>
                    <a:pt x="361" y="183"/>
                  </a:lnTo>
                  <a:lnTo>
                    <a:pt x="353" y="173"/>
                  </a:lnTo>
                  <a:lnTo>
                    <a:pt x="345" y="165"/>
                  </a:lnTo>
                  <a:lnTo>
                    <a:pt x="336" y="156"/>
                  </a:lnTo>
                  <a:lnTo>
                    <a:pt x="325" y="149"/>
                  </a:lnTo>
                  <a:lnTo>
                    <a:pt x="316" y="142"/>
                  </a:lnTo>
                  <a:lnTo>
                    <a:pt x="304" y="137"/>
                  </a:lnTo>
                  <a:lnTo>
                    <a:pt x="292" y="133"/>
                  </a:lnTo>
                  <a:lnTo>
                    <a:pt x="280" y="129"/>
                  </a:lnTo>
                  <a:lnTo>
                    <a:pt x="267" y="128"/>
                  </a:lnTo>
                  <a:lnTo>
                    <a:pt x="254" y="127"/>
                  </a:lnTo>
                  <a:lnTo>
                    <a:pt x="254" y="127"/>
                  </a:lnTo>
                  <a:lnTo>
                    <a:pt x="242" y="128"/>
                  </a:lnTo>
                  <a:lnTo>
                    <a:pt x="229" y="129"/>
                  </a:lnTo>
                  <a:lnTo>
                    <a:pt x="217" y="133"/>
                  </a:lnTo>
                  <a:lnTo>
                    <a:pt x="205" y="137"/>
                  </a:lnTo>
                  <a:lnTo>
                    <a:pt x="194" y="142"/>
                  </a:lnTo>
                  <a:lnTo>
                    <a:pt x="184" y="149"/>
                  </a:lnTo>
                  <a:lnTo>
                    <a:pt x="174" y="156"/>
                  </a:lnTo>
                  <a:lnTo>
                    <a:pt x="164" y="165"/>
                  </a:lnTo>
                  <a:lnTo>
                    <a:pt x="157" y="173"/>
                  </a:lnTo>
                  <a:lnTo>
                    <a:pt x="149" y="183"/>
                  </a:lnTo>
                  <a:lnTo>
                    <a:pt x="143" y="194"/>
                  </a:lnTo>
                  <a:lnTo>
                    <a:pt x="137" y="205"/>
                  </a:lnTo>
                  <a:lnTo>
                    <a:pt x="133" y="216"/>
                  </a:lnTo>
                  <a:lnTo>
                    <a:pt x="130" y="229"/>
                  </a:lnTo>
                  <a:lnTo>
                    <a:pt x="128" y="241"/>
                  </a:lnTo>
                  <a:lnTo>
                    <a:pt x="128" y="255"/>
                  </a:lnTo>
                  <a:lnTo>
                    <a:pt x="128" y="731"/>
                  </a:lnTo>
                  <a:lnTo>
                    <a:pt x="128" y="731"/>
                  </a:lnTo>
                  <a:lnTo>
                    <a:pt x="128" y="738"/>
                  </a:lnTo>
                  <a:lnTo>
                    <a:pt x="130" y="744"/>
                  </a:lnTo>
                  <a:lnTo>
                    <a:pt x="133" y="750"/>
                  </a:lnTo>
                  <a:lnTo>
                    <a:pt x="136" y="754"/>
                  </a:lnTo>
                  <a:lnTo>
                    <a:pt x="142" y="758"/>
                  </a:lnTo>
                  <a:lnTo>
                    <a:pt x="147" y="760"/>
                  </a:lnTo>
                  <a:lnTo>
                    <a:pt x="152" y="762"/>
                  </a:lnTo>
                  <a:lnTo>
                    <a:pt x="159" y="764"/>
                  </a:lnTo>
                  <a:lnTo>
                    <a:pt x="159" y="764"/>
                  </a:lnTo>
                  <a:lnTo>
                    <a:pt x="165" y="762"/>
                  </a:lnTo>
                  <a:lnTo>
                    <a:pt x="172" y="760"/>
                  </a:lnTo>
                  <a:lnTo>
                    <a:pt x="177" y="758"/>
                  </a:lnTo>
                  <a:lnTo>
                    <a:pt x="181" y="754"/>
                  </a:lnTo>
                  <a:lnTo>
                    <a:pt x="186" y="750"/>
                  </a:lnTo>
                  <a:lnTo>
                    <a:pt x="189" y="744"/>
                  </a:lnTo>
                  <a:lnTo>
                    <a:pt x="190" y="738"/>
                  </a:lnTo>
                  <a:lnTo>
                    <a:pt x="191" y="731"/>
                  </a:lnTo>
                  <a:lnTo>
                    <a:pt x="191" y="255"/>
                  </a:lnTo>
                  <a:lnTo>
                    <a:pt x="191" y="255"/>
                  </a:lnTo>
                  <a:lnTo>
                    <a:pt x="191" y="247"/>
                  </a:lnTo>
                  <a:lnTo>
                    <a:pt x="192" y="242"/>
                  </a:lnTo>
                  <a:lnTo>
                    <a:pt x="196" y="229"/>
                  </a:lnTo>
                  <a:lnTo>
                    <a:pt x="202" y="218"/>
                  </a:lnTo>
                  <a:lnTo>
                    <a:pt x="209" y="210"/>
                  </a:lnTo>
                  <a:lnTo>
                    <a:pt x="219" y="201"/>
                  </a:lnTo>
                  <a:lnTo>
                    <a:pt x="230" y="196"/>
                  </a:lnTo>
                  <a:lnTo>
                    <a:pt x="242" y="192"/>
                  </a:lnTo>
                  <a:lnTo>
                    <a:pt x="248" y="192"/>
                  </a:lnTo>
                  <a:lnTo>
                    <a:pt x="254" y="191"/>
                  </a:lnTo>
                  <a:lnTo>
                    <a:pt x="254" y="191"/>
                  </a:lnTo>
                  <a:lnTo>
                    <a:pt x="261" y="192"/>
                  </a:lnTo>
                  <a:lnTo>
                    <a:pt x="267" y="192"/>
                  </a:lnTo>
                  <a:lnTo>
                    <a:pt x="279" y="196"/>
                  </a:lnTo>
                  <a:lnTo>
                    <a:pt x="290" y="201"/>
                  </a:lnTo>
                  <a:lnTo>
                    <a:pt x="299" y="210"/>
                  </a:lnTo>
                  <a:lnTo>
                    <a:pt x="307" y="218"/>
                  </a:lnTo>
                  <a:lnTo>
                    <a:pt x="313" y="229"/>
                  </a:lnTo>
                  <a:lnTo>
                    <a:pt x="317" y="242"/>
                  </a:lnTo>
                  <a:lnTo>
                    <a:pt x="318" y="247"/>
                  </a:lnTo>
                  <a:lnTo>
                    <a:pt x="319" y="255"/>
                  </a:lnTo>
                  <a:lnTo>
                    <a:pt x="319" y="827"/>
                  </a:lnTo>
                  <a:lnTo>
                    <a:pt x="319" y="827"/>
                  </a:lnTo>
                  <a:lnTo>
                    <a:pt x="318" y="840"/>
                  </a:lnTo>
                  <a:lnTo>
                    <a:pt x="316" y="853"/>
                  </a:lnTo>
                  <a:lnTo>
                    <a:pt x="312" y="864"/>
                  </a:lnTo>
                  <a:lnTo>
                    <a:pt x="308" y="876"/>
                  </a:lnTo>
                  <a:lnTo>
                    <a:pt x="303" y="888"/>
                  </a:lnTo>
                  <a:lnTo>
                    <a:pt x="296" y="898"/>
                  </a:lnTo>
                  <a:lnTo>
                    <a:pt x="289" y="907"/>
                  </a:lnTo>
                  <a:lnTo>
                    <a:pt x="281" y="917"/>
                  </a:lnTo>
                  <a:lnTo>
                    <a:pt x="272" y="926"/>
                  </a:lnTo>
                  <a:lnTo>
                    <a:pt x="262" y="932"/>
                  </a:lnTo>
                  <a:lnTo>
                    <a:pt x="251" y="938"/>
                  </a:lnTo>
                  <a:lnTo>
                    <a:pt x="240" y="944"/>
                  </a:lnTo>
                  <a:lnTo>
                    <a:pt x="229" y="948"/>
                  </a:lnTo>
                  <a:lnTo>
                    <a:pt x="217" y="951"/>
                  </a:lnTo>
                  <a:lnTo>
                    <a:pt x="204" y="953"/>
                  </a:lnTo>
                  <a:lnTo>
                    <a:pt x="191" y="954"/>
                  </a:lnTo>
                  <a:lnTo>
                    <a:pt x="191" y="954"/>
                  </a:lnTo>
                  <a:lnTo>
                    <a:pt x="178" y="953"/>
                  </a:lnTo>
                  <a:lnTo>
                    <a:pt x="165" y="951"/>
                  </a:lnTo>
                  <a:lnTo>
                    <a:pt x="154" y="948"/>
                  </a:lnTo>
                  <a:lnTo>
                    <a:pt x="142" y="944"/>
                  </a:lnTo>
                  <a:lnTo>
                    <a:pt x="130" y="938"/>
                  </a:lnTo>
                  <a:lnTo>
                    <a:pt x="120" y="932"/>
                  </a:lnTo>
                  <a:lnTo>
                    <a:pt x="111" y="926"/>
                  </a:lnTo>
                  <a:lnTo>
                    <a:pt x="101" y="917"/>
                  </a:lnTo>
                  <a:lnTo>
                    <a:pt x="92" y="907"/>
                  </a:lnTo>
                  <a:lnTo>
                    <a:pt x="86" y="898"/>
                  </a:lnTo>
                  <a:lnTo>
                    <a:pt x="79" y="888"/>
                  </a:lnTo>
                  <a:lnTo>
                    <a:pt x="74" y="876"/>
                  </a:lnTo>
                  <a:lnTo>
                    <a:pt x="70" y="864"/>
                  </a:lnTo>
                  <a:lnTo>
                    <a:pt x="67" y="853"/>
                  </a:lnTo>
                  <a:lnTo>
                    <a:pt x="64" y="840"/>
                  </a:lnTo>
                  <a:lnTo>
                    <a:pt x="63" y="827"/>
                  </a:lnTo>
                  <a:lnTo>
                    <a:pt x="63" y="255"/>
                  </a:lnTo>
                  <a:lnTo>
                    <a:pt x="63" y="255"/>
                  </a:lnTo>
                  <a:lnTo>
                    <a:pt x="64" y="235"/>
                  </a:lnTo>
                  <a:lnTo>
                    <a:pt x="68" y="216"/>
                  </a:lnTo>
                  <a:lnTo>
                    <a:pt x="72" y="198"/>
                  </a:lnTo>
                  <a:lnTo>
                    <a:pt x="78" y="180"/>
                  </a:lnTo>
                  <a:lnTo>
                    <a:pt x="87" y="164"/>
                  </a:lnTo>
                  <a:lnTo>
                    <a:pt x="97" y="148"/>
                  </a:lnTo>
                  <a:lnTo>
                    <a:pt x="107" y="133"/>
                  </a:lnTo>
                  <a:lnTo>
                    <a:pt x="120" y="120"/>
                  </a:lnTo>
                  <a:lnTo>
                    <a:pt x="133" y="107"/>
                  </a:lnTo>
                  <a:lnTo>
                    <a:pt x="148" y="96"/>
                  </a:lnTo>
                  <a:lnTo>
                    <a:pt x="164" y="87"/>
                  </a:lnTo>
                  <a:lnTo>
                    <a:pt x="180" y="79"/>
                  </a:lnTo>
                  <a:lnTo>
                    <a:pt x="198" y="73"/>
                  </a:lnTo>
                  <a:lnTo>
                    <a:pt x="216" y="67"/>
                  </a:lnTo>
                  <a:lnTo>
                    <a:pt x="235" y="65"/>
                  </a:lnTo>
                  <a:lnTo>
                    <a:pt x="254" y="64"/>
                  </a:lnTo>
                  <a:lnTo>
                    <a:pt x="254" y="64"/>
                  </a:lnTo>
                  <a:lnTo>
                    <a:pt x="274" y="65"/>
                  </a:lnTo>
                  <a:lnTo>
                    <a:pt x="293" y="67"/>
                  </a:lnTo>
                  <a:lnTo>
                    <a:pt x="311" y="73"/>
                  </a:lnTo>
                  <a:lnTo>
                    <a:pt x="328" y="79"/>
                  </a:lnTo>
                  <a:lnTo>
                    <a:pt x="346" y="87"/>
                  </a:lnTo>
                  <a:lnTo>
                    <a:pt x="362" y="96"/>
                  </a:lnTo>
                  <a:lnTo>
                    <a:pt x="376" y="107"/>
                  </a:lnTo>
                  <a:lnTo>
                    <a:pt x="390" y="120"/>
                  </a:lnTo>
                  <a:lnTo>
                    <a:pt x="401" y="133"/>
                  </a:lnTo>
                  <a:lnTo>
                    <a:pt x="413" y="148"/>
                  </a:lnTo>
                  <a:lnTo>
                    <a:pt x="423" y="164"/>
                  </a:lnTo>
                  <a:lnTo>
                    <a:pt x="430" y="180"/>
                  </a:lnTo>
                  <a:lnTo>
                    <a:pt x="437" y="198"/>
                  </a:lnTo>
                  <a:lnTo>
                    <a:pt x="441" y="216"/>
                  </a:lnTo>
                  <a:lnTo>
                    <a:pt x="444" y="235"/>
                  </a:lnTo>
                  <a:lnTo>
                    <a:pt x="445" y="255"/>
                  </a:lnTo>
                  <a:lnTo>
                    <a:pt x="445" y="731"/>
                  </a:lnTo>
                  <a:lnTo>
                    <a:pt x="445" y="731"/>
                  </a:lnTo>
                  <a:lnTo>
                    <a:pt x="446" y="738"/>
                  </a:lnTo>
                  <a:lnTo>
                    <a:pt x="448" y="744"/>
                  </a:lnTo>
                  <a:lnTo>
                    <a:pt x="451" y="750"/>
                  </a:lnTo>
                  <a:lnTo>
                    <a:pt x="455" y="754"/>
                  </a:lnTo>
                  <a:lnTo>
                    <a:pt x="459" y="758"/>
                  </a:lnTo>
                  <a:lnTo>
                    <a:pt x="465" y="760"/>
                  </a:lnTo>
                  <a:lnTo>
                    <a:pt x="471" y="762"/>
                  </a:lnTo>
                  <a:lnTo>
                    <a:pt x="478" y="764"/>
                  </a:lnTo>
                  <a:lnTo>
                    <a:pt x="478" y="764"/>
                  </a:lnTo>
                  <a:lnTo>
                    <a:pt x="484" y="762"/>
                  </a:lnTo>
                  <a:lnTo>
                    <a:pt x="489" y="760"/>
                  </a:lnTo>
                  <a:lnTo>
                    <a:pt x="495" y="758"/>
                  </a:lnTo>
                  <a:lnTo>
                    <a:pt x="500" y="754"/>
                  </a:lnTo>
                  <a:lnTo>
                    <a:pt x="503" y="750"/>
                  </a:lnTo>
                  <a:lnTo>
                    <a:pt x="507" y="744"/>
                  </a:lnTo>
                  <a:lnTo>
                    <a:pt x="509" y="738"/>
                  </a:lnTo>
                  <a:lnTo>
                    <a:pt x="509" y="731"/>
                  </a:lnTo>
                  <a:lnTo>
                    <a:pt x="509" y="255"/>
                  </a:lnTo>
                  <a:lnTo>
                    <a:pt x="509" y="255"/>
                  </a:lnTo>
                  <a:lnTo>
                    <a:pt x="509" y="241"/>
                  </a:lnTo>
                  <a:lnTo>
                    <a:pt x="508" y="228"/>
                  </a:lnTo>
                  <a:lnTo>
                    <a:pt x="507" y="215"/>
                  </a:lnTo>
                  <a:lnTo>
                    <a:pt x="504" y="203"/>
                  </a:lnTo>
                  <a:lnTo>
                    <a:pt x="498" y="179"/>
                  </a:lnTo>
                  <a:lnTo>
                    <a:pt x="489" y="155"/>
                  </a:lnTo>
                  <a:lnTo>
                    <a:pt x="479" y="134"/>
                  </a:lnTo>
                  <a:lnTo>
                    <a:pt x="466" y="112"/>
                  </a:lnTo>
                  <a:lnTo>
                    <a:pt x="451" y="93"/>
                  </a:lnTo>
                  <a:lnTo>
                    <a:pt x="435" y="75"/>
                  </a:lnTo>
                  <a:lnTo>
                    <a:pt x="416" y="59"/>
                  </a:lnTo>
                  <a:lnTo>
                    <a:pt x="397" y="44"/>
                  </a:lnTo>
                  <a:lnTo>
                    <a:pt x="376" y="31"/>
                  </a:lnTo>
                  <a:lnTo>
                    <a:pt x="353" y="20"/>
                  </a:lnTo>
                  <a:lnTo>
                    <a:pt x="331" y="11"/>
                  </a:lnTo>
                  <a:lnTo>
                    <a:pt x="306" y="5"/>
                  </a:lnTo>
                  <a:lnTo>
                    <a:pt x="293" y="3"/>
                  </a:lnTo>
                  <a:lnTo>
                    <a:pt x="280" y="2"/>
                  </a:lnTo>
                  <a:lnTo>
                    <a:pt x="267" y="1"/>
                  </a:lnTo>
                  <a:lnTo>
                    <a:pt x="254" y="0"/>
                  </a:lnTo>
                  <a:lnTo>
                    <a:pt x="254"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8" name="Freeform 86"/>
            <p:cNvSpPr>
              <a:spLocks noEditPoints="1"/>
            </p:cNvSpPr>
            <p:nvPr/>
          </p:nvSpPr>
          <p:spPr bwMode="auto">
            <a:xfrm>
              <a:off x="4134095" y="3345694"/>
              <a:ext cx="291022" cy="146228"/>
            </a:xfrm>
            <a:custGeom>
              <a:avLst/>
              <a:gdLst>
                <a:gd name="T0" fmla="*/ 380 w 1018"/>
                <a:gd name="T1" fmla="*/ 7 h 508"/>
                <a:gd name="T2" fmla="*/ 222 w 1018"/>
                <a:gd name="T3" fmla="*/ 42 h 508"/>
                <a:gd name="T4" fmla="*/ 100 w 1018"/>
                <a:gd name="T5" fmla="*/ 100 h 508"/>
                <a:gd name="T6" fmla="*/ 22 w 1018"/>
                <a:gd name="T7" fmla="*/ 178 h 508"/>
                <a:gd name="T8" fmla="*/ 0 w 1018"/>
                <a:gd name="T9" fmla="*/ 254 h 508"/>
                <a:gd name="T10" fmla="*/ 30 w 1018"/>
                <a:gd name="T11" fmla="*/ 342 h 508"/>
                <a:gd name="T12" fmla="*/ 115 w 1018"/>
                <a:gd name="T13" fmla="*/ 417 h 508"/>
                <a:gd name="T14" fmla="*/ 243 w 1018"/>
                <a:gd name="T15" fmla="*/ 472 h 508"/>
                <a:gd name="T16" fmla="*/ 430 w 1018"/>
                <a:gd name="T17" fmla="*/ 505 h 508"/>
                <a:gd name="T18" fmla="*/ 587 w 1018"/>
                <a:gd name="T19" fmla="*/ 505 h 508"/>
                <a:gd name="T20" fmla="*/ 774 w 1018"/>
                <a:gd name="T21" fmla="*/ 472 h 508"/>
                <a:gd name="T22" fmla="*/ 902 w 1018"/>
                <a:gd name="T23" fmla="*/ 417 h 508"/>
                <a:gd name="T24" fmla="*/ 987 w 1018"/>
                <a:gd name="T25" fmla="*/ 342 h 508"/>
                <a:gd name="T26" fmla="*/ 1018 w 1018"/>
                <a:gd name="T27" fmla="*/ 254 h 508"/>
                <a:gd name="T28" fmla="*/ 996 w 1018"/>
                <a:gd name="T29" fmla="*/ 178 h 508"/>
                <a:gd name="T30" fmla="*/ 917 w 1018"/>
                <a:gd name="T31" fmla="*/ 100 h 508"/>
                <a:gd name="T32" fmla="*/ 795 w 1018"/>
                <a:gd name="T33" fmla="*/ 42 h 508"/>
                <a:gd name="T34" fmla="*/ 637 w 1018"/>
                <a:gd name="T35" fmla="*/ 7 h 508"/>
                <a:gd name="T36" fmla="*/ 63 w 1018"/>
                <a:gd name="T37" fmla="*/ 254 h 508"/>
                <a:gd name="T38" fmla="*/ 104 w 1018"/>
                <a:gd name="T39" fmla="*/ 179 h 508"/>
                <a:gd name="T40" fmla="*/ 239 w 1018"/>
                <a:gd name="T41" fmla="*/ 104 h 508"/>
                <a:gd name="T42" fmla="*/ 282 w 1018"/>
                <a:gd name="T43" fmla="*/ 138 h 508"/>
                <a:gd name="T44" fmla="*/ 255 w 1018"/>
                <a:gd name="T45" fmla="*/ 279 h 508"/>
                <a:gd name="T46" fmla="*/ 322 w 1018"/>
                <a:gd name="T47" fmla="*/ 426 h 508"/>
                <a:gd name="T48" fmla="*/ 170 w 1018"/>
                <a:gd name="T49" fmla="*/ 374 h 508"/>
                <a:gd name="T50" fmla="*/ 74 w 1018"/>
                <a:gd name="T51" fmla="*/ 291 h 508"/>
                <a:gd name="T52" fmla="*/ 489 w 1018"/>
                <a:gd name="T53" fmla="*/ 444 h 508"/>
                <a:gd name="T54" fmla="*/ 374 w 1018"/>
                <a:gd name="T55" fmla="*/ 389 h 508"/>
                <a:gd name="T56" fmla="*/ 318 w 1018"/>
                <a:gd name="T57" fmla="*/ 273 h 508"/>
                <a:gd name="T58" fmla="*/ 341 w 1018"/>
                <a:gd name="T59" fmla="*/ 163 h 508"/>
                <a:gd name="T60" fmla="*/ 434 w 1018"/>
                <a:gd name="T61" fmla="*/ 78 h 508"/>
                <a:gd name="T62" fmla="*/ 547 w 1018"/>
                <a:gd name="T63" fmla="*/ 67 h 508"/>
                <a:gd name="T64" fmla="*/ 655 w 1018"/>
                <a:gd name="T65" fmla="*/ 133 h 508"/>
                <a:gd name="T66" fmla="*/ 699 w 1018"/>
                <a:gd name="T67" fmla="*/ 254 h 508"/>
                <a:gd name="T68" fmla="*/ 667 w 1018"/>
                <a:gd name="T69" fmla="*/ 360 h 508"/>
                <a:gd name="T70" fmla="*/ 565 w 1018"/>
                <a:gd name="T71" fmla="*/ 436 h 508"/>
                <a:gd name="T72" fmla="*/ 710 w 1018"/>
                <a:gd name="T73" fmla="*/ 408 h 508"/>
                <a:gd name="T74" fmla="*/ 763 w 1018"/>
                <a:gd name="T75" fmla="*/ 254 h 508"/>
                <a:gd name="T76" fmla="*/ 724 w 1018"/>
                <a:gd name="T77" fmla="*/ 119 h 508"/>
                <a:gd name="T78" fmla="*/ 802 w 1018"/>
                <a:gd name="T79" fmla="*/ 113 h 508"/>
                <a:gd name="T80" fmla="*/ 926 w 1018"/>
                <a:gd name="T81" fmla="*/ 191 h 508"/>
                <a:gd name="T82" fmla="*/ 953 w 1018"/>
                <a:gd name="T83" fmla="*/ 267 h 508"/>
                <a:gd name="T84" fmla="*/ 884 w 1018"/>
                <a:gd name="T85" fmla="*/ 353 h 508"/>
                <a:gd name="T86" fmla="*/ 724 w 1018"/>
                <a:gd name="T87" fmla="*/ 419 h 508"/>
                <a:gd name="T88" fmla="*/ 480 w 1018"/>
                <a:gd name="T89" fmla="*/ 163 h 508"/>
                <a:gd name="T90" fmla="*/ 430 w 1018"/>
                <a:gd name="T91" fmla="*/ 200 h 508"/>
                <a:gd name="T92" fmla="*/ 413 w 1018"/>
                <a:gd name="T93" fmla="*/ 254 h 508"/>
                <a:gd name="T94" fmla="*/ 435 w 1018"/>
                <a:gd name="T95" fmla="*/ 314 h 508"/>
                <a:gd name="T96" fmla="*/ 489 w 1018"/>
                <a:gd name="T97" fmla="*/ 347 h 508"/>
                <a:gd name="T98" fmla="*/ 546 w 1018"/>
                <a:gd name="T99" fmla="*/ 342 h 508"/>
                <a:gd name="T100" fmla="*/ 592 w 1018"/>
                <a:gd name="T101" fmla="*/ 299 h 508"/>
                <a:gd name="T102" fmla="*/ 604 w 1018"/>
                <a:gd name="T103" fmla="*/ 244 h 508"/>
                <a:gd name="T104" fmla="*/ 576 w 1018"/>
                <a:gd name="T105" fmla="*/ 186 h 508"/>
                <a:gd name="T106" fmla="*/ 518 w 1018"/>
                <a:gd name="T107" fmla="*/ 158 h 508"/>
                <a:gd name="T108" fmla="*/ 491 w 1018"/>
                <a:gd name="T109" fmla="*/ 280 h 508"/>
                <a:gd name="T110" fmla="*/ 477 w 1018"/>
                <a:gd name="T111" fmla="*/ 247 h 508"/>
                <a:gd name="T112" fmla="*/ 508 w 1018"/>
                <a:gd name="T113" fmla="*/ 222 h 508"/>
                <a:gd name="T114" fmla="*/ 538 w 1018"/>
                <a:gd name="T115" fmla="*/ 241 h 508"/>
                <a:gd name="T116" fmla="*/ 531 w 1018"/>
                <a:gd name="T117" fmla="*/ 276 h 5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8" h="508">
                  <a:moveTo>
                    <a:pt x="508" y="0"/>
                  </a:moveTo>
                  <a:lnTo>
                    <a:pt x="508" y="0"/>
                  </a:lnTo>
                  <a:lnTo>
                    <a:pt x="482" y="0"/>
                  </a:lnTo>
                  <a:lnTo>
                    <a:pt x="456" y="1"/>
                  </a:lnTo>
                  <a:lnTo>
                    <a:pt x="430" y="2"/>
                  </a:lnTo>
                  <a:lnTo>
                    <a:pt x="404" y="4"/>
                  </a:lnTo>
                  <a:lnTo>
                    <a:pt x="380" y="7"/>
                  </a:lnTo>
                  <a:lnTo>
                    <a:pt x="356" y="10"/>
                  </a:lnTo>
                  <a:lnTo>
                    <a:pt x="332" y="15"/>
                  </a:lnTo>
                  <a:lnTo>
                    <a:pt x="309" y="19"/>
                  </a:lnTo>
                  <a:lnTo>
                    <a:pt x="286" y="24"/>
                  </a:lnTo>
                  <a:lnTo>
                    <a:pt x="264" y="30"/>
                  </a:lnTo>
                  <a:lnTo>
                    <a:pt x="243" y="36"/>
                  </a:lnTo>
                  <a:lnTo>
                    <a:pt x="222" y="42"/>
                  </a:lnTo>
                  <a:lnTo>
                    <a:pt x="203" y="49"/>
                  </a:lnTo>
                  <a:lnTo>
                    <a:pt x="183" y="56"/>
                  </a:lnTo>
                  <a:lnTo>
                    <a:pt x="165" y="65"/>
                  </a:lnTo>
                  <a:lnTo>
                    <a:pt x="147" y="73"/>
                  </a:lnTo>
                  <a:lnTo>
                    <a:pt x="131" y="82"/>
                  </a:lnTo>
                  <a:lnTo>
                    <a:pt x="115" y="91"/>
                  </a:lnTo>
                  <a:lnTo>
                    <a:pt x="100" y="100"/>
                  </a:lnTo>
                  <a:lnTo>
                    <a:pt x="86" y="110"/>
                  </a:lnTo>
                  <a:lnTo>
                    <a:pt x="73" y="121"/>
                  </a:lnTo>
                  <a:lnTo>
                    <a:pt x="60" y="132"/>
                  </a:lnTo>
                  <a:lnTo>
                    <a:pt x="49" y="142"/>
                  </a:lnTo>
                  <a:lnTo>
                    <a:pt x="40" y="154"/>
                  </a:lnTo>
                  <a:lnTo>
                    <a:pt x="30" y="166"/>
                  </a:lnTo>
                  <a:lnTo>
                    <a:pt x="22" y="178"/>
                  </a:lnTo>
                  <a:lnTo>
                    <a:pt x="16" y="189"/>
                  </a:lnTo>
                  <a:lnTo>
                    <a:pt x="9" y="202"/>
                  </a:lnTo>
                  <a:lnTo>
                    <a:pt x="5" y="214"/>
                  </a:lnTo>
                  <a:lnTo>
                    <a:pt x="2" y="227"/>
                  </a:lnTo>
                  <a:lnTo>
                    <a:pt x="1" y="241"/>
                  </a:lnTo>
                  <a:lnTo>
                    <a:pt x="0" y="254"/>
                  </a:lnTo>
                  <a:lnTo>
                    <a:pt x="0" y="254"/>
                  </a:lnTo>
                  <a:lnTo>
                    <a:pt x="1" y="267"/>
                  </a:lnTo>
                  <a:lnTo>
                    <a:pt x="2" y="280"/>
                  </a:lnTo>
                  <a:lnTo>
                    <a:pt x="5" y="292"/>
                  </a:lnTo>
                  <a:lnTo>
                    <a:pt x="9" y="305"/>
                  </a:lnTo>
                  <a:lnTo>
                    <a:pt x="16" y="318"/>
                  </a:lnTo>
                  <a:lnTo>
                    <a:pt x="22" y="330"/>
                  </a:lnTo>
                  <a:lnTo>
                    <a:pt x="30" y="342"/>
                  </a:lnTo>
                  <a:lnTo>
                    <a:pt x="40" y="354"/>
                  </a:lnTo>
                  <a:lnTo>
                    <a:pt x="49" y="365"/>
                  </a:lnTo>
                  <a:lnTo>
                    <a:pt x="60" y="376"/>
                  </a:lnTo>
                  <a:lnTo>
                    <a:pt x="73" y="387"/>
                  </a:lnTo>
                  <a:lnTo>
                    <a:pt x="86" y="397"/>
                  </a:lnTo>
                  <a:lnTo>
                    <a:pt x="100" y="407"/>
                  </a:lnTo>
                  <a:lnTo>
                    <a:pt x="115" y="417"/>
                  </a:lnTo>
                  <a:lnTo>
                    <a:pt x="131" y="426"/>
                  </a:lnTo>
                  <a:lnTo>
                    <a:pt x="147" y="434"/>
                  </a:lnTo>
                  <a:lnTo>
                    <a:pt x="165" y="443"/>
                  </a:lnTo>
                  <a:lnTo>
                    <a:pt x="183" y="451"/>
                  </a:lnTo>
                  <a:lnTo>
                    <a:pt x="203" y="459"/>
                  </a:lnTo>
                  <a:lnTo>
                    <a:pt x="222" y="465"/>
                  </a:lnTo>
                  <a:lnTo>
                    <a:pt x="243" y="472"/>
                  </a:lnTo>
                  <a:lnTo>
                    <a:pt x="264" y="478"/>
                  </a:lnTo>
                  <a:lnTo>
                    <a:pt x="286" y="483"/>
                  </a:lnTo>
                  <a:lnTo>
                    <a:pt x="309" y="489"/>
                  </a:lnTo>
                  <a:lnTo>
                    <a:pt x="332" y="493"/>
                  </a:lnTo>
                  <a:lnTo>
                    <a:pt x="356" y="497"/>
                  </a:lnTo>
                  <a:lnTo>
                    <a:pt x="404" y="503"/>
                  </a:lnTo>
                  <a:lnTo>
                    <a:pt x="430" y="505"/>
                  </a:lnTo>
                  <a:lnTo>
                    <a:pt x="456" y="507"/>
                  </a:lnTo>
                  <a:lnTo>
                    <a:pt x="482" y="508"/>
                  </a:lnTo>
                  <a:lnTo>
                    <a:pt x="508" y="508"/>
                  </a:lnTo>
                  <a:lnTo>
                    <a:pt x="508" y="508"/>
                  </a:lnTo>
                  <a:lnTo>
                    <a:pt x="535" y="508"/>
                  </a:lnTo>
                  <a:lnTo>
                    <a:pt x="561" y="507"/>
                  </a:lnTo>
                  <a:lnTo>
                    <a:pt x="587" y="505"/>
                  </a:lnTo>
                  <a:lnTo>
                    <a:pt x="612" y="503"/>
                  </a:lnTo>
                  <a:lnTo>
                    <a:pt x="662" y="497"/>
                  </a:lnTo>
                  <a:lnTo>
                    <a:pt x="685" y="493"/>
                  </a:lnTo>
                  <a:lnTo>
                    <a:pt x="709" y="489"/>
                  </a:lnTo>
                  <a:lnTo>
                    <a:pt x="732" y="483"/>
                  </a:lnTo>
                  <a:lnTo>
                    <a:pt x="753" y="478"/>
                  </a:lnTo>
                  <a:lnTo>
                    <a:pt x="774" y="472"/>
                  </a:lnTo>
                  <a:lnTo>
                    <a:pt x="795" y="465"/>
                  </a:lnTo>
                  <a:lnTo>
                    <a:pt x="815" y="459"/>
                  </a:lnTo>
                  <a:lnTo>
                    <a:pt x="835" y="451"/>
                  </a:lnTo>
                  <a:lnTo>
                    <a:pt x="853" y="443"/>
                  </a:lnTo>
                  <a:lnTo>
                    <a:pt x="870" y="434"/>
                  </a:lnTo>
                  <a:lnTo>
                    <a:pt x="887" y="426"/>
                  </a:lnTo>
                  <a:lnTo>
                    <a:pt x="902" y="417"/>
                  </a:lnTo>
                  <a:lnTo>
                    <a:pt x="917" y="407"/>
                  </a:lnTo>
                  <a:lnTo>
                    <a:pt x="932" y="397"/>
                  </a:lnTo>
                  <a:lnTo>
                    <a:pt x="945" y="387"/>
                  </a:lnTo>
                  <a:lnTo>
                    <a:pt x="957" y="376"/>
                  </a:lnTo>
                  <a:lnTo>
                    <a:pt x="968" y="365"/>
                  </a:lnTo>
                  <a:lnTo>
                    <a:pt x="978" y="354"/>
                  </a:lnTo>
                  <a:lnTo>
                    <a:pt x="987" y="342"/>
                  </a:lnTo>
                  <a:lnTo>
                    <a:pt x="996" y="330"/>
                  </a:lnTo>
                  <a:lnTo>
                    <a:pt x="1002" y="318"/>
                  </a:lnTo>
                  <a:lnTo>
                    <a:pt x="1007" y="305"/>
                  </a:lnTo>
                  <a:lnTo>
                    <a:pt x="1012" y="292"/>
                  </a:lnTo>
                  <a:lnTo>
                    <a:pt x="1015" y="280"/>
                  </a:lnTo>
                  <a:lnTo>
                    <a:pt x="1017" y="267"/>
                  </a:lnTo>
                  <a:lnTo>
                    <a:pt x="1018" y="254"/>
                  </a:lnTo>
                  <a:lnTo>
                    <a:pt x="1018" y="254"/>
                  </a:lnTo>
                  <a:lnTo>
                    <a:pt x="1017" y="241"/>
                  </a:lnTo>
                  <a:lnTo>
                    <a:pt x="1015" y="227"/>
                  </a:lnTo>
                  <a:lnTo>
                    <a:pt x="1012" y="214"/>
                  </a:lnTo>
                  <a:lnTo>
                    <a:pt x="1007" y="202"/>
                  </a:lnTo>
                  <a:lnTo>
                    <a:pt x="1002" y="189"/>
                  </a:lnTo>
                  <a:lnTo>
                    <a:pt x="996" y="178"/>
                  </a:lnTo>
                  <a:lnTo>
                    <a:pt x="987" y="166"/>
                  </a:lnTo>
                  <a:lnTo>
                    <a:pt x="978" y="154"/>
                  </a:lnTo>
                  <a:lnTo>
                    <a:pt x="968" y="142"/>
                  </a:lnTo>
                  <a:lnTo>
                    <a:pt x="957" y="132"/>
                  </a:lnTo>
                  <a:lnTo>
                    <a:pt x="945" y="121"/>
                  </a:lnTo>
                  <a:lnTo>
                    <a:pt x="932" y="110"/>
                  </a:lnTo>
                  <a:lnTo>
                    <a:pt x="917" y="100"/>
                  </a:lnTo>
                  <a:lnTo>
                    <a:pt x="902" y="91"/>
                  </a:lnTo>
                  <a:lnTo>
                    <a:pt x="887" y="82"/>
                  </a:lnTo>
                  <a:lnTo>
                    <a:pt x="870" y="73"/>
                  </a:lnTo>
                  <a:lnTo>
                    <a:pt x="853" y="65"/>
                  </a:lnTo>
                  <a:lnTo>
                    <a:pt x="835" y="56"/>
                  </a:lnTo>
                  <a:lnTo>
                    <a:pt x="815" y="49"/>
                  </a:lnTo>
                  <a:lnTo>
                    <a:pt x="795" y="42"/>
                  </a:lnTo>
                  <a:lnTo>
                    <a:pt x="774" y="36"/>
                  </a:lnTo>
                  <a:lnTo>
                    <a:pt x="753" y="30"/>
                  </a:lnTo>
                  <a:lnTo>
                    <a:pt x="732" y="24"/>
                  </a:lnTo>
                  <a:lnTo>
                    <a:pt x="709" y="19"/>
                  </a:lnTo>
                  <a:lnTo>
                    <a:pt x="685" y="15"/>
                  </a:lnTo>
                  <a:lnTo>
                    <a:pt x="662" y="10"/>
                  </a:lnTo>
                  <a:lnTo>
                    <a:pt x="637" y="7"/>
                  </a:lnTo>
                  <a:lnTo>
                    <a:pt x="612" y="4"/>
                  </a:lnTo>
                  <a:lnTo>
                    <a:pt x="587" y="2"/>
                  </a:lnTo>
                  <a:lnTo>
                    <a:pt x="561" y="1"/>
                  </a:lnTo>
                  <a:lnTo>
                    <a:pt x="535" y="0"/>
                  </a:lnTo>
                  <a:lnTo>
                    <a:pt x="508" y="0"/>
                  </a:lnTo>
                  <a:lnTo>
                    <a:pt x="508" y="0"/>
                  </a:lnTo>
                  <a:close/>
                  <a:moveTo>
                    <a:pt x="63" y="254"/>
                  </a:moveTo>
                  <a:lnTo>
                    <a:pt x="63" y="254"/>
                  </a:lnTo>
                  <a:lnTo>
                    <a:pt x="64" y="241"/>
                  </a:lnTo>
                  <a:lnTo>
                    <a:pt x="68" y="228"/>
                  </a:lnTo>
                  <a:lnTo>
                    <a:pt x="74" y="216"/>
                  </a:lnTo>
                  <a:lnTo>
                    <a:pt x="81" y="203"/>
                  </a:lnTo>
                  <a:lnTo>
                    <a:pt x="91" y="191"/>
                  </a:lnTo>
                  <a:lnTo>
                    <a:pt x="104" y="179"/>
                  </a:lnTo>
                  <a:lnTo>
                    <a:pt x="118" y="167"/>
                  </a:lnTo>
                  <a:lnTo>
                    <a:pt x="133" y="155"/>
                  </a:lnTo>
                  <a:lnTo>
                    <a:pt x="151" y="143"/>
                  </a:lnTo>
                  <a:lnTo>
                    <a:pt x="170" y="133"/>
                  </a:lnTo>
                  <a:lnTo>
                    <a:pt x="192" y="123"/>
                  </a:lnTo>
                  <a:lnTo>
                    <a:pt x="214" y="113"/>
                  </a:lnTo>
                  <a:lnTo>
                    <a:pt x="239" y="104"/>
                  </a:lnTo>
                  <a:lnTo>
                    <a:pt x="265" y="96"/>
                  </a:lnTo>
                  <a:lnTo>
                    <a:pt x="293" y="89"/>
                  </a:lnTo>
                  <a:lnTo>
                    <a:pt x="322" y="81"/>
                  </a:lnTo>
                  <a:lnTo>
                    <a:pt x="322" y="81"/>
                  </a:lnTo>
                  <a:lnTo>
                    <a:pt x="307" y="99"/>
                  </a:lnTo>
                  <a:lnTo>
                    <a:pt x="294" y="119"/>
                  </a:lnTo>
                  <a:lnTo>
                    <a:pt x="282" y="138"/>
                  </a:lnTo>
                  <a:lnTo>
                    <a:pt x="272" y="159"/>
                  </a:lnTo>
                  <a:lnTo>
                    <a:pt x="265" y="182"/>
                  </a:lnTo>
                  <a:lnTo>
                    <a:pt x="258" y="206"/>
                  </a:lnTo>
                  <a:lnTo>
                    <a:pt x="255" y="229"/>
                  </a:lnTo>
                  <a:lnTo>
                    <a:pt x="254" y="254"/>
                  </a:lnTo>
                  <a:lnTo>
                    <a:pt x="254" y="254"/>
                  </a:lnTo>
                  <a:lnTo>
                    <a:pt x="255" y="279"/>
                  </a:lnTo>
                  <a:lnTo>
                    <a:pt x="258" y="302"/>
                  </a:lnTo>
                  <a:lnTo>
                    <a:pt x="265" y="326"/>
                  </a:lnTo>
                  <a:lnTo>
                    <a:pt x="272" y="348"/>
                  </a:lnTo>
                  <a:lnTo>
                    <a:pt x="282" y="369"/>
                  </a:lnTo>
                  <a:lnTo>
                    <a:pt x="294" y="389"/>
                  </a:lnTo>
                  <a:lnTo>
                    <a:pt x="307" y="408"/>
                  </a:lnTo>
                  <a:lnTo>
                    <a:pt x="322" y="426"/>
                  </a:lnTo>
                  <a:lnTo>
                    <a:pt x="322" y="426"/>
                  </a:lnTo>
                  <a:lnTo>
                    <a:pt x="293" y="419"/>
                  </a:lnTo>
                  <a:lnTo>
                    <a:pt x="265" y="412"/>
                  </a:lnTo>
                  <a:lnTo>
                    <a:pt x="239" y="403"/>
                  </a:lnTo>
                  <a:lnTo>
                    <a:pt x="214" y="394"/>
                  </a:lnTo>
                  <a:lnTo>
                    <a:pt x="192" y="385"/>
                  </a:lnTo>
                  <a:lnTo>
                    <a:pt x="170" y="374"/>
                  </a:lnTo>
                  <a:lnTo>
                    <a:pt x="151" y="363"/>
                  </a:lnTo>
                  <a:lnTo>
                    <a:pt x="133" y="353"/>
                  </a:lnTo>
                  <a:lnTo>
                    <a:pt x="118" y="341"/>
                  </a:lnTo>
                  <a:lnTo>
                    <a:pt x="104" y="329"/>
                  </a:lnTo>
                  <a:lnTo>
                    <a:pt x="91" y="316"/>
                  </a:lnTo>
                  <a:lnTo>
                    <a:pt x="81" y="304"/>
                  </a:lnTo>
                  <a:lnTo>
                    <a:pt x="74" y="291"/>
                  </a:lnTo>
                  <a:lnTo>
                    <a:pt x="68" y="279"/>
                  </a:lnTo>
                  <a:lnTo>
                    <a:pt x="64" y="267"/>
                  </a:lnTo>
                  <a:lnTo>
                    <a:pt x="63" y="254"/>
                  </a:lnTo>
                  <a:lnTo>
                    <a:pt x="63" y="254"/>
                  </a:lnTo>
                  <a:close/>
                  <a:moveTo>
                    <a:pt x="508" y="445"/>
                  </a:moveTo>
                  <a:lnTo>
                    <a:pt x="508" y="445"/>
                  </a:lnTo>
                  <a:lnTo>
                    <a:pt x="489" y="444"/>
                  </a:lnTo>
                  <a:lnTo>
                    <a:pt x="470" y="441"/>
                  </a:lnTo>
                  <a:lnTo>
                    <a:pt x="452" y="436"/>
                  </a:lnTo>
                  <a:lnTo>
                    <a:pt x="434" y="430"/>
                  </a:lnTo>
                  <a:lnTo>
                    <a:pt x="418" y="421"/>
                  </a:lnTo>
                  <a:lnTo>
                    <a:pt x="402" y="412"/>
                  </a:lnTo>
                  <a:lnTo>
                    <a:pt x="387" y="401"/>
                  </a:lnTo>
                  <a:lnTo>
                    <a:pt x="374" y="389"/>
                  </a:lnTo>
                  <a:lnTo>
                    <a:pt x="361" y="375"/>
                  </a:lnTo>
                  <a:lnTo>
                    <a:pt x="351" y="360"/>
                  </a:lnTo>
                  <a:lnTo>
                    <a:pt x="341" y="345"/>
                  </a:lnTo>
                  <a:lnTo>
                    <a:pt x="332" y="328"/>
                  </a:lnTo>
                  <a:lnTo>
                    <a:pt x="326" y="311"/>
                  </a:lnTo>
                  <a:lnTo>
                    <a:pt x="322" y="292"/>
                  </a:lnTo>
                  <a:lnTo>
                    <a:pt x="318" y="273"/>
                  </a:lnTo>
                  <a:lnTo>
                    <a:pt x="317" y="254"/>
                  </a:lnTo>
                  <a:lnTo>
                    <a:pt x="317" y="254"/>
                  </a:lnTo>
                  <a:lnTo>
                    <a:pt x="318" y="235"/>
                  </a:lnTo>
                  <a:lnTo>
                    <a:pt x="322" y="215"/>
                  </a:lnTo>
                  <a:lnTo>
                    <a:pt x="326" y="197"/>
                  </a:lnTo>
                  <a:lnTo>
                    <a:pt x="332" y="180"/>
                  </a:lnTo>
                  <a:lnTo>
                    <a:pt x="341" y="163"/>
                  </a:lnTo>
                  <a:lnTo>
                    <a:pt x="351" y="148"/>
                  </a:lnTo>
                  <a:lnTo>
                    <a:pt x="361" y="133"/>
                  </a:lnTo>
                  <a:lnTo>
                    <a:pt x="374" y="119"/>
                  </a:lnTo>
                  <a:lnTo>
                    <a:pt x="387" y="107"/>
                  </a:lnTo>
                  <a:lnTo>
                    <a:pt x="402" y="95"/>
                  </a:lnTo>
                  <a:lnTo>
                    <a:pt x="418" y="86"/>
                  </a:lnTo>
                  <a:lnTo>
                    <a:pt x="434" y="78"/>
                  </a:lnTo>
                  <a:lnTo>
                    <a:pt x="452" y="71"/>
                  </a:lnTo>
                  <a:lnTo>
                    <a:pt x="470" y="67"/>
                  </a:lnTo>
                  <a:lnTo>
                    <a:pt x="489" y="64"/>
                  </a:lnTo>
                  <a:lnTo>
                    <a:pt x="508" y="63"/>
                  </a:lnTo>
                  <a:lnTo>
                    <a:pt x="508" y="63"/>
                  </a:lnTo>
                  <a:lnTo>
                    <a:pt x="528" y="64"/>
                  </a:lnTo>
                  <a:lnTo>
                    <a:pt x="547" y="67"/>
                  </a:lnTo>
                  <a:lnTo>
                    <a:pt x="565" y="71"/>
                  </a:lnTo>
                  <a:lnTo>
                    <a:pt x="582" y="78"/>
                  </a:lnTo>
                  <a:lnTo>
                    <a:pt x="600" y="86"/>
                  </a:lnTo>
                  <a:lnTo>
                    <a:pt x="616" y="95"/>
                  </a:lnTo>
                  <a:lnTo>
                    <a:pt x="630" y="107"/>
                  </a:lnTo>
                  <a:lnTo>
                    <a:pt x="644" y="119"/>
                  </a:lnTo>
                  <a:lnTo>
                    <a:pt x="655" y="133"/>
                  </a:lnTo>
                  <a:lnTo>
                    <a:pt x="667" y="148"/>
                  </a:lnTo>
                  <a:lnTo>
                    <a:pt x="677" y="163"/>
                  </a:lnTo>
                  <a:lnTo>
                    <a:pt x="684" y="180"/>
                  </a:lnTo>
                  <a:lnTo>
                    <a:pt x="691" y="197"/>
                  </a:lnTo>
                  <a:lnTo>
                    <a:pt x="695" y="215"/>
                  </a:lnTo>
                  <a:lnTo>
                    <a:pt x="698" y="235"/>
                  </a:lnTo>
                  <a:lnTo>
                    <a:pt x="699" y="254"/>
                  </a:lnTo>
                  <a:lnTo>
                    <a:pt x="699" y="254"/>
                  </a:lnTo>
                  <a:lnTo>
                    <a:pt x="698" y="273"/>
                  </a:lnTo>
                  <a:lnTo>
                    <a:pt x="695" y="292"/>
                  </a:lnTo>
                  <a:lnTo>
                    <a:pt x="691" y="311"/>
                  </a:lnTo>
                  <a:lnTo>
                    <a:pt x="684" y="328"/>
                  </a:lnTo>
                  <a:lnTo>
                    <a:pt x="677" y="345"/>
                  </a:lnTo>
                  <a:lnTo>
                    <a:pt x="667" y="360"/>
                  </a:lnTo>
                  <a:lnTo>
                    <a:pt x="655" y="375"/>
                  </a:lnTo>
                  <a:lnTo>
                    <a:pt x="644" y="389"/>
                  </a:lnTo>
                  <a:lnTo>
                    <a:pt x="630" y="401"/>
                  </a:lnTo>
                  <a:lnTo>
                    <a:pt x="616" y="412"/>
                  </a:lnTo>
                  <a:lnTo>
                    <a:pt x="600" y="421"/>
                  </a:lnTo>
                  <a:lnTo>
                    <a:pt x="582" y="430"/>
                  </a:lnTo>
                  <a:lnTo>
                    <a:pt x="565" y="436"/>
                  </a:lnTo>
                  <a:lnTo>
                    <a:pt x="547" y="441"/>
                  </a:lnTo>
                  <a:lnTo>
                    <a:pt x="528" y="444"/>
                  </a:lnTo>
                  <a:lnTo>
                    <a:pt x="508" y="445"/>
                  </a:lnTo>
                  <a:lnTo>
                    <a:pt x="508" y="445"/>
                  </a:lnTo>
                  <a:close/>
                  <a:moveTo>
                    <a:pt x="695" y="426"/>
                  </a:moveTo>
                  <a:lnTo>
                    <a:pt x="695" y="426"/>
                  </a:lnTo>
                  <a:lnTo>
                    <a:pt x="710" y="408"/>
                  </a:lnTo>
                  <a:lnTo>
                    <a:pt x="724" y="389"/>
                  </a:lnTo>
                  <a:lnTo>
                    <a:pt x="735" y="369"/>
                  </a:lnTo>
                  <a:lnTo>
                    <a:pt x="744" y="348"/>
                  </a:lnTo>
                  <a:lnTo>
                    <a:pt x="753" y="326"/>
                  </a:lnTo>
                  <a:lnTo>
                    <a:pt x="758" y="302"/>
                  </a:lnTo>
                  <a:lnTo>
                    <a:pt x="762" y="279"/>
                  </a:lnTo>
                  <a:lnTo>
                    <a:pt x="763" y="254"/>
                  </a:lnTo>
                  <a:lnTo>
                    <a:pt x="763" y="254"/>
                  </a:lnTo>
                  <a:lnTo>
                    <a:pt x="762" y="229"/>
                  </a:lnTo>
                  <a:lnTo>
                    <a:pt x="758" y="206"/>
                  </a:lnTo>
                  <a:lnTo>
                    <a:pt x="753" y="182"/>
                  </a:lnTo>
                  <a:lnTo>
                    <a:pt x="744" y="159"/>
                  </a:lnTo>
                  <a:lnTo>
                    <a:pt x="735" y="138"/>
                  </a:lnTo>
                  <a:lnTo>
                    <a:pt x="724" y="119"/>
                  </a:lnTo>
                  <a:lnTo>
                    <a:pt x="710" y="99"/>
                  </a:lnTo>
                  <a:lnTo>
                    <a:pt x="695" y="81"/>
                  </a:lnTo>
                  <a:lnTo>
                    <a:pt x="695" y="81"/>
                  </a:lnTo>
                  <a:lnTo>
                    <a:pt x="724" y="89"/>
                  </a:lnTo>
                  <a:lnTo>
                    <a:pt x="752" y="96"/>
                  </a:lnTo>
                  <a:lnTo>
                    <a:pt x="778" y="104"/>
                  </a:lnTo>
                  <a:lnTo>
                    <a:pt x="802" y="113"/>
                  </a:lnTo>
                  <a:lnTo>
                    <a:pt x="826" y="123"/>
                  </a:lnTo>
                  <a:lnTo>
                    <a:pt x="846" y="133"/>
                  </a:lnTo>
                  <a:lnTo>
                    <a:pt x="867" y="143"/>
                  </a:lnTo>
                  <a:lnTo>
                    <a:pt x="884" y="155"/>
                  </a:lnTo>
                  <a:lnTo>
                    <a:pt x="900" y="167"/>
                  </a:lnTo>
                  <a:lnTo>
                    <a:pt x="914" y="179"/>
                  </a:lnTo>
                  <a:lnTo>
                    <a:pt x="926" y="191"/>
                  </a:lnTo>
                  <a:lnTo>
                    <a:pt x="935" y="203"/>
                  </a:lnTo>
                  <a:lnTo>
                    <a:pt x="944" y="216"/>
                  </a:lnTo>
                  <a:lnTo>
                    <a:pt x="949" y="228"/>
                  </a:lnTo>
                  <a:lnTo>
                    <a:pt x="953" y="241"/>
                  </a:lnTo>
                  <a:lnTo>
                    <a:pt x="954" y="254"/>
                  </a:lnTo>
                  <a:lnTo>
                    <a:pt x="954" y="254"/>
                  </a:lnTo>
                  <a:lnTo>
                    <a:pt x="953" y="267"/>
                  </a:lnTo>
                  <a:lnTo>
                    <a:pt x="949" y="279"/>
                  </a:lnTo>
                  <a:lnTo>
                    <a:pt x="944" y="291"/>
                  </a:lnTo>
                  <a:lnTo>
                    <a:pt x="935" y="304"/>
                  </a:lnTo>
                  <a:lnTo>
                    <a:pt x="926" y="316"/>
                  </a:lnTo>
                  <a:lnTo>
                    <a:pt x="914" y="329"/>
                  </a:lnTo>
                  <a:lnTo>
                    <a:pt x="900" y="341"/>
                  </a:lnTo>
                  <a:lnTo>
                    <a:pt x="884" y="353"/>
                  </a:lnTo>
                  <a:lnTo>
                    <a:pt x="867" y="363"/>
                  </a:lnTo>
                  <a:lnTo>
                    <a:pt x="846" y="374"/>
                  </a:lnTo>
                  <a:lnTo>
                    <a:pt x="826" y="385"/>
                  </a:lnTo>
                  <a:lnTo>
                    <a:pt x="802" y="394"/>
                  </a:lnTo>
                  <a:lnTo>
                    <a:pt x="778" y="403"/>
                  </a:lnTo>
                  <a:lnTo>
                    <a:pt x="752" y="412"/>
                  </a:lnTo>
                  <a:lnTo>
                    <a:pt x="724" y="419"/>
                  </a:lnTo>
                  <a:lnTo>
                    <a:pt x="695" y="426"/>
                  </a:lnTo>
                  <a:lnTo>
                    <a:pt x="695" y="426"/>
                  </a:lnTo>
                  <a:close/>
                  <a:moveTo>
                    <a:pt x="508" y="158"/>
                  </a:moveTo>
                  <a:lnTo>
                    <a:pt x="508" y="158"/>
                  </a:lnTo>
                  <a:lnTo>
                    <a:pt x="499" y="158"/>
                  </a:lnTo>
                  <a:lnTo>
                    <a:pt x="489" y="160"/>
                  </a:lnTo>
                  <a:lnTo>
                    <a:pt x="480" y="163"/>
                  </a:lnTo>
                  <a:lnTo>
                    <a:pt x="472" y="166"/>
                  </a:lnTo>
                  <a:lnTo>
                    <a:pt x="463" y="170"/>
                  </a:lnTo>
                  <a:lnTo>
                    <a:pt x="456" y="174"/>
                  </a:lnTo>
                  <a:lnTo>
                    <a:pt x="448" y="180"/>
                  </a:lnTo>
                  <a:lnTo>
                    <a:pt x="441" y="186"/>
                  </a:lnTo>
                  <a:lnTo>
                    <a:pt x="435" y="193"/>
                  </a:lnTo>
                  <a:lnTo>
                    <a:pt x="430" y="200"/>
                  </a:lnTo>
                  <a:lnTo>
                    <a:pt x="425" y="209"/>
                  </a:lnTo>
                  <a:lnTo>
                    <a:pt x="420" y="216"/>
                  </a:lnTo>
                  <a:lnTo>
                    <a:pt x="417" y="225"/>
                  </a:lnTo>
                  <a:lnTo>
                    <a:pt x="415" y="235"/>
                  </a:lnTo>
                  <a:lnTo>
                    <a:pt x="414" y="244"/>
                  </a:lnTo>
                  <a:lnTo>
                    <a:pt x="413" y="254"/>
                  </a:lnTo>
                  <a:lnTo>
                    <a:pt x="413" y="254"/>
                  </a:lnTo>
                  <a:lnTo>
                    <a:pt x="414" y="263"/>
                  </a:lnTo>
                  <a:lnTo>
                    <a:pt x="415" y="273"/>
                  </a:lnTo>
                  <a:lnTo>
                    <a:pt x="417" y="282"/>
                  </a:lnTo>
                  <a:lnTo>
                    <a:pt x="420" y="290"/>
                  </a:lnTo>
                  <a:lnTo>
                    <a:pt x="425" y="299"/>
                  </a:lnTo>
                  <a:lnTo>
                    <a:pt x="430" y="307"/>
                  </a:lnTo>
                  <a:lnTo>
                    <a:pt x="435" y="314"/>
                  </a:lnTo>
                  <a:lnTo>
                    <a:pt x="441" y="321"/>
                  </a:lnTo>
                  <a:lnTo>
                    <a:pt x="448" y="327"/>
                  </a:lnTo>
                  <a:lnTo>
                    <a:pt x="456" y="333"/>
                  </a:lnTo>
                  <a:lnTo>
                    <a:pt x="463" y="338"/>
                  </a:lnTo>
                  <a:lnTo>
                    <a:pt x="472" y="342"/>
                  </a:lnTo>
                  <a:lnTo>
                    <a:pt x="480" y="345"/>
                  </a:lnTo>
                  <a:lnTo>
                    <a:pt x="489" y="347"/>
                  </a:lnTo>
                  <a:lnTo>
                    <a:pt x="499" y="348"/>
                  </a:lnTo>
                  <a:lnTo>
                    <a:pt x="508" y="349"/>
                  </a:lnTo>
                  <a:lnTo>
                    <a:pt x="508" y="349"/>
                  </a:lnTo>
                  <a:lnTo>
                    <a:pt x="518" y="348"/>
                  </a:lnTo>
                  <a:lnTo>
                    <a:pt x="528" y="347"/>
                  </a:lnTo>
                  <a:lnTo>
                    <a:pt x="537" y="345"/>
                  </a:lnTo>
                  <a:lnTo>
                    <a:pt x="546" y="342"/>
                  </a:lnTo>
                  <a:lnTo>
                    <a:pt x="555" y="338"/>
                  </a:lnTo>
                  <a:lnTo>
                    <a:pt x="562" y="333"/>
                  </a:lnTo>
                  <a:lnTo>
                    <a:pt x="570" y="327"/>
                  </a:lnTo>
                  <a:lnTo>
                    <a:pt x="576" y="321"/>
                  </a:lnTo>
                  <a:lnTo>
                    <a:pt x="582" y="314"/>
                  </a:lnTo>
                  <a:lnTo>
                    <a:pt x="588" y="307"/>
                  </a:lnTo>
                  <a:lnTo>
                    <a:pt x="592" y="299"/>
                  </a:lnTo>
                  <a:lnTo>
                    <a:pt x="596" y="290"/>
                  </a:lnTo>
                  <a:lnTo>
                    <a:pt x="600" y="282"/>
                  </a:lnTo>
                  <a:lnTo>
                    <a:pt x="602" y="273"/>
                  </a:lnTo>
                  <a:lnTo>
                    <a:pt x="604" y="263"/>
                  </a:lnTo>
                  <a:lnTo>
                    <a:pt x="604" y="254"/>
                  </a:lnTo>
                  <a:lnTo>
                    <a:pt x="604" y="254"/>
                  </a:lnTo>
                  <a:lnTo>
                    <a:pt x="604" y="244"/>
                  </a:lnTo>
                  <a:lnTo>
                    <a:pt x="602" y="235"/>
                  </a:lnTo>
                  <a:lnTo>
                    <a:pt x="600" y="225"/>
                  </a:lnTo>
                  <a:lnTo>
                    <a:pt x="596" y="216"/>
                  </a:lnTo>
                  <a:lnTo>
                    <a:pt x="592" y="209"/>
                  </a:lnTo>
                  <a:lnTo>
                    <a:pt x="588" y="200"/>
                  </a:lnTo>
                  <a:lnTo>
                    <a:pt x="582" y="193"/>
                  </a:lnTo>
                  <a:lnTo>
                    <a:pt x="576" y="186"/>
                  </a:lnTo>
                  <a:lnTo>
                    <a:pt x="570" y="180"/>
                  </a:lnTo>
                  <a:lnTo>
                    <a:pt x="562" y="174"/>
                  </a:lnTo>
                  <a:lnTo>
                    <a:pt x="555" y="170"/>
                  </a:lnTo>
                  <a:lnTo>
                    <a:pt x="546" y="166"/>
                  </a:lnTo>
                  <a:lnTo>
                    <a:pt x="537" y="163"/>
                  </a:lnTo>
                  <a:lnTo>
                    <a:pt x="528" y="160"/>
                  </a:lnTo>
                  <a:lnTo>
                    <a:pt x="518" y="158"/>
                  </a:lnTo>
                  <a:lnTo>
                    <a:pt x="508" y="158"/>
                  </a:lnTo>
                  <a:lnTo>
                    <a:pt x="508" y="158"/>
                  </a:lnTo>
                  <a:close/>
                  <a:moveTo>
                    <a:pt x="508" y="286"/>
                  </a:moveTo>
                  <a:lnTo>
                    <a:pt x="508" y="286"/>
                  </a:lnTo>
                  <a:lnTo>
                    <a:pt x="502" y="285"/>
                  </a:lnTo>
                  <a:lnTo>
                    <a:pt x="497" y="283"/>
                  </a:lnTo>
                  <a:lnTo>
                    <a:pt x="491" y="280"/>
                  </a:lnTo>
                  <a:lnTo>
                    <a:pt x="486" y="276"/>
                  </a:lnTo>
                  <a:lnTo>
                    <a:pt x="483" y="271"/>
                  </a:lnTo>
                  <a:lnTo>
                    <a:pt x="479" y="266"/>
                  </a:lnTo>
                  <a:lnTo>
                    <a:pt x="477" y="260"/>
                  </a:lnTo>
                  <a:lnTo>
                    <a:pt x="477" y="254"/>
                  </a:lnTo>
                  <a:lnTo>
                    <a:pt x="477" y="254"/>
                  </a:lnTo>
                  <a:lnTo>
                    <a:pt x="477" y="247"/>
                  </a:lnTo>
                  <a:lnTo>
                    <a:pt x="479" y="241"/>
                  </a:lnTo>
                  <a:lnTo>
                    <a:pt x="483" y="236"/>
                  </a:lnTo>
                  <a:lnTo>
                    <a:pt x="486" y="231"/>
                  </a:lnTo>
                  <a:lnTo>
                    <a:pt x="491" y="227"/>
                  </a:lnTo>
                  <a:lnTo>
                    <a:pt x="497" y="225"/>
                  </a:lnTo>
                  <a:lnTo>
                    <a:pt x="502" y="223"/>
                  </a:lnTo>
                  <a:lnTo>
                    <a:pt x="508" y="222"/>
                  </a:lnTo>
                  <a:lnTo>
                    <a:pt x="508" y="222"/>
                  </a:lnTo>
                  <a:lnTo>
                    <a:pt x="515" y="223"/>
                  </a:lnTo>
                  <a:lnTo>
                    <a:pt x="521" y="225"/>
                  </a:lnTo>
                  <a:lnTo>
                    <a:pt x="527" y="227"/>
                  </a:lnTo>
                  <a:lnTo>
                    <a:pt x="531" y="231"/>
                  </a:lnTo>
                  <a:lnTo>
                    <a:pt x="535" y="236"/>
                  </a:lnTo>
                  <a:lnTo>
                    <a:pt x="538" y="241"/>
                  </a:lnTo>
                  <a:lnTo>
                    <a:pt x="540" y="247"/>
                  </a:lnTo>
                  <a:lnTo>
                    <a:pt x="541" y="254"/>
                  </a:lnTo>
                  <a:lnTo>
                    <a:pt x="541" y="254"/>
                  </a:lnTo>
                  <a:lnTo>
                    <a:pt x="540" y="260"/>
                  </a:lnTo>
                  <a:lnTo>
                    <a:pt x="538" y="266"/>
                  </a:lnTo>
                  <a:lnTo>
                    <a:pt x="535" y="271"/>
                  </a:lnTo>
                  <a:lnTo>
                    <a:pt x="531" y="276"/>
                  </a:lnTo>
                  <a:lnTo>
                    <a:pt x="527" y="280"/>
                  </a:lnTo>
                  <a:lnTo>
                    <a:pt x="521" y="283"/>
                  </a:lnTo>
                  <a:lnTo>
                    <a:pt x="515" y="285"/>
                  </a:lnTo>
                  <a:lnTo>
                    <a:pt x="508" y="286"/>
                  </a:lnTo>
                  <a:lnTo>
                    <a:pt x="508" y="28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29" name="Freeform 87"/>
            <p:cNvSpPr>
              <a:spLocks noEditPoints="1"/>
            </p:cNvSpPr>
            <p:nvPr/>
          </p:nvSpPr>
          <p:spPr bwMode="auto">
            <a:xfrm>
              <a:off x="2621927" y="3272580"/>
              <a:ext cx="291022" cy="292455"/>
            </a:xfrm>
            <a:custGeom>
              <a:avLst/>
              <a:gdLst>
                <a:gd name="T0" fmla="*/ 629 w 1017"/>
                <a:gd name="T1" fmla="*/ 14 h 1017"/>
                <a:gd name="T2" fmla="*/ 413 w 1017"/>
                <a:gd name="T3" fmla="*/ 0 h 1017"/>
                <a:gd name="T4" fmla="*/ 386 w 1017"/>
                <a:gd name="T5" fmla="*/ 14 h 1017"/>
                <a:gd name="T6" fmla="*/ 84 w 1017"/>
                <a:gd name="T7" fmla="*/ 32 h 1017"/>
                <a:gd name="T8" fmla="*/ 34 w 1017"/>
                <a:gd name="T9" fmla="*/ 54 h 1017"/>
                <a:gd name="T10" fmla="*/ 4 w 1017"/>
                <a:gd name="T11" fmla="*/ 99 h 1017"/>
                <a:gd name="T12" fmla="*/ 0 w 1017"/>
                <a:gd name="T13" fmla="*/ 197 h 1017"/>
                <a:gd name="T14" fmla="*/ 24 w 1017"/>
                <a:gd name="T15" fmla="*/ 222 h 1017"/>
                <a:gd name="T16" fmla="*/ 128 w 1017"/>
                <a:gd name="T17" fmla="*/ 941 h 1017"/>
                <a:gd name="T18" fmla="*/ 154 w 1017"/>
                <a:gd name="T19" fmla="*/ 990 h 1017"/>
                <a:gd name="T20" fmla="*/ 202 w 1017"/>
                <a:gd name="T21" fmla="*/ 1015 h 1017"/>
                <a:gd name="T22" fmla="*/ 814 w 1017"/>
                <a:gd name="T23" fmla="*/ 1015 h 1017"/>
                <a:gd name="T24" fmla="*/ 862 w 1017"/>
                <a:gd name="T25" fmla="*/ 990 h 1017"/>
                <a:gd name="T26" fmla="*/ 888 w 1017"/>
                <a:gd name="T27" fmla="*/ 941 h 1017"/>
                <a:gd name="T28" fmla="*/ 991 w 1017"/>
                <a:gd name="T29" fmla="*/ 222 h 1017"/>
                <a:gd name="T30" fmla="*/ 1017 w 1017"/>
                <a:gd name="T31" fmla="*/ 197 h 1017"/>
                <a:gd name="T32" fmla="*/ 1013 w 1017"/>
                <a:gd name="T33" fmla="*/ 99 h 1017"/>
                <a:gd name="T34" fmla="*/ 982 w 1017"/>
                <a:gd name="T35" fmla="*/ 54 h 1017"/>
                <a:gd name="T36" fmla="*/ 931 w 1017"/>
                <a:gd name="T37" fmla="*/ 32 h 1017"/>
                <a:gd name="T38" fmla="*/ 824 w 1017"/>
                <a:gd name="T39" fmla="*/ 935 h 1017"/>
                <a:gd name="T40" fmla="*/ 795 w 1017"/>
                <a:gd name="T41" fmla="*/ 954 h 1017"/>
                <a:gd name="T42" fmla="*/ 199 w 1017"/>
                <a:gd name="T43" fmla="*/ 944 h 1017"/>
                <a:gd name="T44" fmla="*/ 826 w 1017"/>
                <a:gd name="T45" fmla="*/ 222 h 1017"/>
                <a:gd name="T46" fmla="*/ 63 w 1017"/>
                <a:gd name="T47" fmla="*/ 120 h 1017"/>
                <a:gd name="T48" fmla="*/ 89 w 1017"/>
                <a:gd name="T49" fmla="*/ 96 h 1017"/>
                <a:gd name="T50" fmla="*/ 940 w 1017"/>
                <a:gd name="T51" fmla="*/ 101 h 1017"/>
                <a:gd name="T52" fmla="*/ 953 w 1017"/>
                <a:gd name="T53" fmla="*/ 159 h 1017"/>
                <a:gd name="T54" fmla="*/ 340 w 1017"/>
                <a:gd name="T55" fmla="*/ 881 h 1017"/>
                <a:gd name="T56" fmla="*/ 349 w 1017"/>
                <a:gd name="T57" fmla="*/ 381 h 1017"/>
                <a:gd name="T58" fmla="*/ 330 w 1017"/>
                <a:gd name="T59" fmla="*/ 352 h 1017"/>
                <a:gd name="T60" fmla="*/ 299 w 1017"/>
                <a:gd name="T61" fmla="*/ 355 h 1017"/>
                <a:gd name="T62" fmla="*/ 285 w 1017"/>
                <a:gd name="T63" fmla="*/ 859 h 1017"/>
                <a:gd name="T64" fmla="*/ 299 w 1017"/>
                <a:gd name="T65" fmla="*/ 885 h 1017"/>
                <a:gd name="T66" fmla="*/ 445 w 1017"/>
                <a:gd name="T67" fmla="*/ 891 h 1017"/>
                <a:gd name="T68" fmla="*/ 474 w 1017"/>
                <a:gd name="T69" fmla="*/ 870 h 1017"/>
                <a:gd name="T70" fmla="*/ 474 w 1017"/>
                <a:gd name="T71" fmla="*/ 369 h 1017"/>
                <a:gd name="T72" fmla="*/ 445 w 1017"/>
                <a:gd name="T73" fmla="*/ 350 h 1017"/>
                <a:gd name="T74" fmla="*/ 418 w 1017"/>
                <a:gd name="T75" fmla="*/ 364 h 1017"/>
                <a:gd name="T76" fmla="*/ 414 w 1017"/>
                <a:gd name="T77" fmla="*/ 865 h 1017"/>
                <a:gd name="T78" fmla="*/ 438 w 1017"/>
                <a:gd name="T79" fmla="*/ 890 h 1017"/>
                <a:gd name="T80" fmla="*/ 584 w 1017"/>
                <a:gd name="T81" fmla="*/ 888 h 1017"/>
                <a:gd name="T82" fmla="*/ 604 w 1017"/>
                <a:gd name="T83" fmla="*/ 859 h 1017"/>
                <a:gd name="T84" fmla="*/ 594 w 1017"/>
                <a:gd name="T85" fmla="*/ 359 h 1017"/>
                <a:gd name="T86" fmla="*/ 565 w 1017"/>
                <a:gd name="T87" fmla="*/ 350 h 1017"/>
                <a:gd name="T88" fmla="*/ 540 w 1017"/>
                <a:gd name="T89" fmla="*/ 375 h 1017"/>
                <a:gd name="T90" fmla="*/ 546 w 1017"/>
                <a:gd name="T91" fmla="*/ 877 h 1017"/>
                <a:gd name="T92" fmla="*/ 572 w 1017"/>
                <a:gd name="T93" fmla="*/ 891 h 1017"/>
                <a:gd name="T94" fmla="*/ 722 w 1017"/>
                <a:gd name="T95" fmla="*/ 881 h 1017"/>
                <a:gd name="T96" fmla="*/ 730 w 1017"/>
                <a:gd name="T97" fmla="*/ 381 h 1017"/>
                <a:gd name="T98" fmla="*/ 711 w 1017"/>
                <a:gd name="T99" fmla="*/ 352 h 1017"/>
                <a:gd name="T100" fmla="*/ 681 w 1017"/>
                <a:gd name="T101" fmla="*/ 355 h 1017"/>
                <a:gd name="T102" fmla="*/ 667 w 1017"/>
                <a:gd name="T103" fmla="*/ 859 h 1017"/>
                <a:gd name="T104" fmla="*/ 681 w 1017"/>
                <a:gd name="T105" fmla="*/ 88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017" h="1017">
                  <a:moveTo>
                    <a:pt x="921" y="31"/>
                  </a:moveTo>
                  <a:lnTo>
                    <a:pt x="635" y="31"/>
                  </a:lnTo>
                  <a:lnTo>
                    <a:pt x="635" y="31"/>
                  </a:lnTo>
                  <a:lnTo>
                    <a:pt x="635" y="25"/>
                  </a:lnTo>
                  <a:lnTo>
                    <a:pt x="633" y="20"/>
                  </a:lnTo>
                  <a:lnTo>
                    <a:pt x="629" y="14"/>
                  </a:lnTo>
                  <a:lnTo>
                    <a:pt x="626" y="9"/>
                  </a:lnTo>
                  <a:lnTo>
                    <a:pt x="621" y="6"/>
                  </a:lnTo>
                  <a:lnTo>
                    <a:pt x="616" y="2"/>
                  </a:lnTo>
                  <a:lnTo>
                    <a:pt x="610" y="0"/>
                  </a:lnTo>
                  <a:lnTo>
                    <a:pt x="604" y="0"/>
                  </a:lnTo>
                  <a:lnTo>
                    <a:pt x="413" y="0"/>
                  </a:lnTo>
                  <a:lnTo>
                    <a:pt x="413" y="0"/>
                  </a:lnTo>
                  <a:lnTo>
                    <a:pt x="406" y="0"/>
                  </a:lnTo>
                  <a:lnTo>
                    <a:pt x="400" y="2"/>
                  </a:lnTo>
                  <a:lnTo>
                    <a:pt x="394" y="6"/>
                  </a:lnTo>
                  <a:lnTo>
                    <a:pt x="390" y="9"/>
                  </a:lnTo>
                  <a:lnTo>
                    <a:pt x="386" y="14"/>
                  </a:lnTo>
                  <a:lnTo>
                    <a:pt x="384" y="20"/>
                  </a:lnTo>
                  <a:lnTo>
                    <a:pt x="382" y="25"/>
                  </a:lnTo>
                  <a:lnTo>
                    <a:pt x="381" y="31"/>
                  </a:lnTo>
                  <a:lnTo>
                    <a:pt x="95" y="31"/>
                  </a:lnTo>
                  <a:lnTo>
                    <a:pt x="95" y="31"/>
                  </a:lnTo>
                  <a:lnTo>
                    <a:pt x="84" y="32"/>
                  </a:lnTo>
                  <a:lnTo>
                    <a:pt x="76" y="34"/>
                  </a:lnTo>
                  <a:lnTo>
                    <a:pt x="66" y="36"/>
                  </a:lnTo>
                  <a:lnTo>
                    <a:pt x="58" y="39"/>
                  </a:lnTo>
                  <a:lnTo>
                    <a:pt x="49" y="43"/>
                  </a:lnTo>
                  <a:lnTo>
                    <a:pt x="41" y="47"/>
                  </a:lnTo>
                  <a:lnTo>
                    <a:pt x="34" y="54"/>
                  </a:lnTo>
                  <a:lnTo>
                    <a:pt x="28" y="59"/>
                  </a:lnTo>
                  <a:lnTo>
                    <a:pt x="21" y="67"/>
                  </a:lnTo>
                  <a:lnTo>
                    <a:pt x="16" y="73"/>
                  </a:lnTo>
                  <a:lnTo>
                    <a:pt x="10" y="82"/>
                  </a:lnTo>
                  <a:lnTo>
                    <a:pt x="7" y="90"/>
                  </a:lnTo>
                  <a:lnTo>
                    <a:pt x="4" y="99"/>
                  </a:lnTo>
                  <a:lnTo>
                    <a:pt x="1" y="108"/>
                  </a:lnTo>
                  <a:lnTo>
                    <a:pt x="0" y="117"/>
                  </a:lnTo>
                  <a:lnTo>
                    <a:pt x="0" y="127"/>
                  </a:lnTo>
                  <a:lnTo>
                    <a:pt x="0" y="190"/>
                  </a:lnTo>
                  <a:lnTo>
                    <a:pt x="0" y="190"/>
                  </a:lnTo>
                  <a:lnTo>
                    <a:pt x="0" y="197"/>
                  </a:lnTo>
                  <a:lnTo>
                    <a:pt x="2" y="203"/>
                  </a:lnTo>
                  <a:lnTo>
                    <a:pt x="5" y="208"/>
                  </a:lnTo>
                  <a:lnTo>
                    <a:pt x="8" y="213"/>
                  </a:lnTo>
                  <a:lnTo>
                    <a:pt x="14" y="217"/>
                  </a:lnTo>
                  <a:lnTo>
                    <a:pt x="19" y="220"/>
                  </a:lnTo>
                  <a:lnTo>
                    <a:pt x="24" y="222"/>
                  </a:lnTo>
                  <a:lnTo>
                    <a:pt x="31" y="222"/>
                  </a:lnTo>
                  <a:lnTo>
                    <a:pt x="126" y="222"/>
                  </a:lnTo>
                  <a:lnTo>
                    <a:pt x="126" y="922"/>
                  </a:lnTo>
                  <a:lnTo>
                    <a:pt x="126" y="922"/>
                  </a:lnTo>
                  <a:lnTo>
                    <a:pt x="127" y="932"/>
                  </a:lnTo>
                  <a:lnTo>
                    <a:pt x="128" y="941"/>
                  </a:lnTo>
                  <a:lnTo>
                    <a:pt x="131" y="951"/>
                  </a:lnTo>
                  <a:lnTo>
                    <a:pt x="134" y="959"/>
                  </a:lnTo>
                  <a:lnTo>
                    <a:pt x="138" y="968"/>
                  </a:lnTo>
                  <a:lnTo>
                    <a:pt x="142" y="976"/>
                  </a:lnTo>
                  <a:lnTo>
                    <a:pt x="148" y="983"/>
                  </a:lnTo>
                  <a:lnTo>
                    <a:pt x="154" y="990"/>
                  </a:lnTo>
                  <a:lnTo>
                    <a:pt x="162" y="996"/>
                  </a:lnTo>
                  <a:lnTo>
                    <a:pt x="168" y="1001"/>
                  </a:lnTo>
                  <a:lnTo>
                    <a:pt x="177" y="1006"/>
                  </a:lnTo>
                  <a:lnTo>
                    <a:pt x="185" y="1010"/>
                  </a:lnTo>
                  <a:lnTo>
                    <a:pt x="194" y="1013"/>
                  </a:lnTo>
                  <a:lnTo>
                    <a:pt x="202" y="1015"/>
                  </a:lnTo>
                  <a:lnTo>
                    <a:pt x="212" y="1017"/>
                  </a:lnTo>
                  <a:lnTo>
                    <a:pt x="222" y="1017"/>
                  </a:lnTo>
                  <a:lnTo>
                    <a:pt x="795" y="1017"/>
                  </a:lnTo>
                  <a:lnTo>
                    <a:pt x="795" y="1017"/>
                  </a:lnTo>
                  <a:lnTo>
                    <a:pt x="804" y="1017"/>
                  </a:lnTo>
                  <a:lnTo>
                    <a:pt x="814" y="1015"/>
                  </a:lnTo>
                  <a:lnTo>
                    <a:pt x="823" y="1013"/>
                  </a:lnTo>
                  <a:lnTo>
                    <a:pt x="831" y="1010"/>
                  </a:lnTo>
                  <a:lnTo>
                    <a:pt x="840" y="1006"/>
                  </a:lnTo>
                  <a:lnTo>
                    <a:pt x="847" y="1001"/>
                  </a:lnTo>
                  <a:lnTo>
                    <a:pt x="855" y="996"/>
                  </a:lnTo>
                  <a:lnTo>
                    <a:pt x="862" y="990"/>
                  </a:lnTo>
                  <a:lnTo>
                    <a:pt x="868" y="983"/>
                  </a:lnTo>
                  <a:lnTo>
                    <a:pt x="873" y="976"/>
                  </a:lnTo>
                  <a:lnTo>
                    <a:pt x="878" y="968"/>
                  </a:lnTo>
                  <a:lnTo>
                    <a:pt x="883" y="959"/>
                  </a:lnTo>
                  <a:lnTo>
                    <a:pt x="886" y="951"/>
                  </a:lnTo>
                  <a:lnTo>
                    <a:pt x="888" y="941"/>
                  </a:lnTo>
                  <a:lnTo>
                    <a:pt x="889" y="932"/>
                  </a:lnTo>
                  <a:lnTo>
                    <a:pt x="890" y="922"/>
                  </a:lnTo>
                  <a:lnTo>
                    <a:pt x="890" y="222"/>
                  </a:lnTo>
                  <a:lnTo>
                    <a:pt x="986" y="222"/>
                  </a:lnTo>
                  <a:lnTo>
                    <a:pt x="986" y="222"/>
                  </a:lnTo>
                  <a:lnTo>
                    <a:pt x="991" y="222"/>
                  </a:lnTo>
                  <a:lnTo>
                    <a:pt x="997" y="220"/>
                  </a:lnTo>
                  <a:lnTo>
                    <a:pt x="1003" y="217"/>
                  </a:lnTo>
                  <a:lnTo>
                    <a:pt x="1007" y="213"/>
                  </a:lnTo>
                  <a:lnTo>
                    <a:pt x="1011" y="208"/>
                  </a:lnTo>
                  <a:lnTo>
                    <a:pt x="1015" y="203"/>
                  </a:lnTo>
                  <a:lnTo>
                    <a:pt x="1017" y="197"/>
                  </a:lnTo>
                  <a:lnTo>
                    <a:pt x="1017" y="190"/>
                  </a:lnTo>
                  <a:lnTo>
                    <a:pt x="1017" y="127"/>
                  </a:lnTo>
                  <a:lnTo>
                    <a:pt x="1017" y="127"/>
                  </a:lnTo>
                  <a:lnTo>
                    <a:pt x="1017" y="117"/>
                  </a:lnTo>
                  <a:lnTo>
                    <a:pt x="1015" y="108"/>
                  </a:lnTo>
                  <a:lnTo>
                    <a:pt x="1013" y="99"/>
                  </a:lnTo>
                  <a:lnTo>
                    <a:pt x="1009" y="90"/>
                  </a:lnTo>
                  <a:lnTo>
                    <a:pt x="1005" y="82"/>
                  </a:lnTo>
                  <a:lnTo>
                    <a:pt x="1001" y="73"/>
                  </a:lnTo>
                  <a:lnTo>
                    <a:pt x="995" y="67"/>
                  </a:lnTo>
                  <a:lnTo>
                    <a:pt x="989" y="59"/>
                  </a:lnTo>
                  <a:lnTo>
                    <a:pt x="982" y="54"/>
                  </a:lnTo>
                  <a:lnTo>
                    <a:pt x="975" y="47"/>
                  </a:lnTo>
                  <a:lnTo>
                    <a:pt x="967" y="43"/>
                  </a:lnTo>
                  <a:lnTo>
                    <a:pt x="959" y="39"/>
                  </a:lnTo>
                  <a:lnTo>
                    <a:pt x="950" y="36"/>
                  </a:lnTo>
                  <a:lnTo>
                    <a:pt x="941" y="34"/>
                  </a:lnTo>
                  <a:lnTo>
                    <a:pt x="931" y="32"/>
                  </a:lnTo>
                  <a:lnTo>
                    <a:pt x="921" y="31"/>
                  </a:lnTo>
                  <a:lnTo>
                    <a:pt x="921" y="31"/>
                  </a:lnTo>
                  <a:close/>
                  <a:moveTo>
                    <a:pt x="826" y="922"/>
                  </a:moveTo>
                  <a:lnTo>
                    <a:pt x="826" y="922"/>
                  </a:lnTo>
                  <a:lnTo>
                    <a:pt x="826" y="928"/>
                  </a:lnTo>
                  <a:lnTo>
                    <a:pt x="824" y="935"/>
                  </a:lnTo>
                  <a:lnTo>
                    <a:pt x="820" y="940"/>
                  </a:lnTo>
                  <a:lnTo>
                    <a:pt x="817" y="944"/>
                  </a:lnTo>
                  <a:lnTo>
                    <a:pt x="812" y="949"/>
                  </a:lnTo>
                  <a:lnTo>
                    <a:pt x="806" y="952"/>
                  </a:lnTo>
                  <a:lnTo>
                    <a:pt x="801" y="953"/>
                  </a:lnTo>
                  <a:lnTo>
                    <a:pt x="795" y="954"/>
                  </a:lnTo>
                  <a:lnTo>
                    <a:pt x="222" y="954"/>
                  </a:lnTo>
                  <a:lnTo>
                    <a:pt x="222" y="954"/>
                  </a:lnTo>
                  <a:lnTo>
                    <a:pt x="215" y="953"/>
                  </a:lnTo>
                  <a:lnTo>
                    <a:pt x="210" y="952"/>
                  </a:lnTo>
                  <a:lnTo>
                    <a:pt x="205" y="949"/>
                  </a:lnTo>
                  <a:lnTo>
                    <a:pt x="199" y="944"/>
                  </a:lnTo>
                  <a:lnTo>
                    <a:pt x="196" y="940"/>
                  </a:lnTo>
                  <a:lnTo>
                    <a:pt x="193" y="935"/>
                  </a:lnTo>
                  <a:lnTo>
                    <a:pt x="191" y="928"/>
                  </a:lnTo>
                  <a:lnTo>
                    <a:pt x="190" y="922"/>
                  </a:lnTo>
                  <a:lnTo>
                    <a:pt x="190" y="222"/>
                  </a:lnTo>
                  <a:lnTo>
                    <a:pt x="826" y="222"/>
                  </a:lnTo>
                  <a:lnTo>
                    <a:pt x="826" y="922"/>
                  </a:lnTo>
                  <a:close/>
                  <a:moveTo>
                    <a:pt x="953" y="159"/>
                  </a:moveTo>
                  <a:lnTo>
                    <a:pt x="63" y="159"/>
                  </a:lnTo>
                  <a:lnTo>
                    <a:pt x="63" y="127"/>
                  </a:lnTo>
                  <a:lnTo>
                    <a:pt x="63" y="127"/>
                  </a:lnTo>
                  <a:lnTo>
                    <a:pt x="63" y="120"/>
                  </a:lnTo>
                  <a:lnTo>
                    <a:pt x="65" y="115"/>
                  </a:lnTo>
                  <a:lnTo>
                    <a:pt x="68" y="110"/>
                  </a:lnTo>
                  <a:lnTo>
                    <a:pt x="73" y="104"/>
                  </a:lnTo>
                  <a:lnTo>
                    <a:pt x="77" y="101"/>
                  </a:lnTo>
                  <a:lnTo>
                    <a:pt x="82" y="98"/>
                  </a:lnTo>
                  <a:lnTo>
                    <a:pt x="89" y="96"/>
                  </a:lnTo>
                  <a:lnTo>
                    <a:pt x="95" y="96"/>
                  </a:lnTo>
                  <a:lnTo>
                    <a:pt x="921" y="96"/>
                  </a:lnTo>
                  <a:lnTo>
                    <a:pt x="921" y="96"/>
                  </a:lnTo>
                  <a:lnTo>
                    <a:pt x="928" y="96"/>
                  </a:lnTo>
                  <a:lnTo>
                    <a:pt x="934" y="98"/>
                  </a:lnTo>
                  <a:lnTo>
                    <a:pt x="940" y="101"/>
                  </a:lnTo>
                  <a:lnTo>
                    <a:pt x="944" y="104"/>
                  </a:lnTo>
                  <a:lnTo>
                    <a:pt x="948" y="110"/>
                  </a:lnTo>
                  <a:lnTo>
                    <a:pt x="951" y="115"/>
                  </a:lnTo>
                  <a:lnTo>
                    <a:pt x="952" y="120"/>
                  </a:lnTo>
                  <a:lnTo>
                    <a:pt x="953" y="127"/>
                  </a:lnTo>
                  <a:lnTo>
                    <a:pt x="953" y="159"/>
                  </a:lnTo>
                  <a:close/>
                  <a:moveTo>
                    <a:pt x="317" y="891"/>
                  </a:moveTo>
                  <a:lnTo>
                    <a:pt x="317" y="891"/>
                  </a:lnTo>
                  <a:lnTo>
                    <a:pt x="324" y="890"/>
                  </a:lnTo>
                  <a:lnTo>
                    <a:pt x="330" y="888"/>
                  </a:lnTo>
                  <a:lnTo>
                    <a:pt x="335" y="885"/>
                  </a:lnTo>
                  <a:lnTo>
                    <a:pt x="340" y="881"/>
                  </a:lnTo>
                  <a:lnTo>
                    <a:pt x="344" y="877"/>
                  </a:lnTo>
                  <a:lnTo>
                    <a:pt x="346" y="870"/>
                  </a:lnTo>
                  <a:lnTo>
                    <a:pt x="348" y="865"/>
                  </a:lnTo>
                  <a:lnTo>
                    <a:pt x="349" y="859"/>
                  </a:lnTo>
                  <a:lnTo>
                    <a:pt x="349" y="381"/>
                  </a:lnTo>
                  <a:lnTo>
                    <a:pt x="349" y="381"/>
                  </a:lnTo>
                  <a:lnTo>
                    <a:pt x="348" y="375"/>
                  </a:lnTo>
                  <a:lnTo>
                    <a:pt x="346" y="369"/>
                  </a:lnTo>
                  <a:lnTo>
                    <a:pt x="344" y="364"/>
                  </a:lnTo>
                  <a:lnTo>
                    <a:pt x="340" y="359"/>
                  </a:lnTo>
                  <a:lnTo>
                    <a:pt x="335" y="355"/>
                  </a:lnTo>
                  <a:lnTo>
                    <a:pt x="330" y="352"/>
                  </a:lnTo>
                  <a:lnTo>
                    <a:pt x="324" y="350"/>
                  </a:lnTo>
                  <a:lnTo>
                    <a:pt x="317" y="350"/>
                  </a:lnTo>
                  <a:lnTo>
                    <a:pt x="317" y="350"/>
                  </a:lnTo>
                  <a:lnTo>
                    <a:pt x="311" y="350"/>
                  </a:lnTo>
                  <a:lnTo>
                    <a:pt x="304" y="352"/>
                  </a:lnTo>
                  <a:lnTo>
                    <a:pt x="299" y="355"/>
                  </a:lnTo>
                  <a:lnTo>
                    <a:pt x="295" y="359"/>
                  </a:lnTo>
                  <a:lnTo>
                    <a:pt x="290" y="364"/>
                  </a:lnTo>
                  <a:lnTo>
                    <a:pt x="288" y="369"/>
                  </a:lnTo>
                  <a:lnTo>
                    <a:pt x="286" y="375"/>
                  </a:lnTo>
                  <a:lnTo>
                    <a:pt x="285" y="381"/>
                  </a:lnTo>
                  <a:lnTo>
                    <a:pt x="285" y="859"/>
                  </a:lnTo>
                  <a:lnTo>
                    <a:pt x="285" y="859"/>
                  </a:lnTo>
                  <a:lnTo>
                    <a:pt x="286" y="865"/>
                  </a:lnTo>
                  <a:lnTo>
                    <a:pt x="288" y="870"/>
                  </a:lnTo>
                  <a:lnTo>
                    <a:pt x="290" y="877"/>
                  </a:lnTo>
                  <a:lnTo>
                    <a:pt x="295" y="881"/>
                  </a:lnTo>
                  <a:lnTo>
                    <a:pt x="299" y="885"/>
                  </a:lnTo>
                  <a:lnTo>
                    <a:pt x="304" y="888"/>
                  </a:lnTo>
                  <a:lnTo>
                    <a:pt x="311" y="890"/>
                  </a:lnTo>
                  <a:lnTo>
                    <a:pt x="317" y="891"/>
                  </a:lnTo>
                  <a:lnTo>
                    <a:pt x="317" y="891"/>
                  </a:lnTo>
                  <a:close/>
                  <a:moveTo>
                    <a:pt x="445" y="891"/>
                  </a:moveTo>
                  <a:lnTo>
                    <a:pt x="445" y="891"/>
                  </a:lnTo>
                  <a:lnTo>
                    <a:pt x="451" y="890"/>
                  </a:lnTo>
                  <a:lnTo>
                    <a:pt x="457" y="888"/>
                  </a:lnTo>
                  <a:lnTo>
                    <a:pt x="462" y="885"/>
                  </a:lnTo>
                  <a:lnTo>
                    <a:pt x="467" y="881"/>
                  </a:lnTo>
                  <a:lnTo>
                    <a:pt x="471" y="877"/>
                  </a:lnTo>
                  <a:lnTo>
                    <a:pt x="474" y="870"/>
                  </a:lnTo>
                  <a:lnTo>
                    <a:pt x="476" y="865"/>
                  </a:lnTo>
                  <a:lnTo>
                    <a:pt x="476" y="859"/>
                  </a:lnTo>
                  <a:lnTo>
                    <a:pt x="476" y="381"/>
                  </a:lnTo>
                  <a:lnTo>
                    <a:pt x="476" y="381"/>
                  </a:lnTo>
                  <a:lnTo>
                    <a:pt x="476" y="375"/>
                  </a:lnTo>
                  <a:lnTo>
                    <a:pt x="474" y="369"/>
                  </a:lnTo>
                  <a:lnTo>
                    <a:pt x="471" y="364"/>
                  </a:lnTo>
                  <a:lnTo>
                    <a:pt x="467" y="359"/>
                  </a:lnTo>
                  <a:lnTo>
                    <a:pt x="462" y="355"/>
                  </a:lnTo>
                  <a:lnTo>
                    <a:pt x="457" y="352"/>
                  </a:lnTo>
                  <a:lnTo>
                    <a:pt x="451" y="350"/>
                  </a:lnTo>
                  <a:lnTo>
                    <a:pt x="445" y="350"/>
                  </a:lnTo>
                  <a:lnTo>
                    <a:pt x="445" y="350"/>
                  </a:lnTo>
                  <a:lnTo>
                    <a:pt x="438" y="350"/>
                  </a:lnTo>
                  <a:lnTo>
                    <a:pt x="432" y="352"/>
                  </a:lnTo>
                  <a:lnTo>
                    <a:pt x="427" y="355"/>
                  </a:lnTo>
                  <a:lnTo>
                    <a:pt x="422" y="359"/>
                  </a:lnTo>
                  <a:lnTo>
                    <a:pt x="418" y="364"/>
                  </a:lnTo>
                  <a:lnTo>
                    <a:pt x="415" y="369"/>
                  </a:lnTo>
                  <a:lnTo>
                    <a:pt x="414" y="375"/>
                  </a:lnTo>
                  <a:lnTo>
                    <a:pt x="413" y="381"/>
                  </a:lnTo>
                  <a:lnTo>
                    <a:pt x="413" y="859"/>
                  </a:lnTo>
                  <a:lnTo>
                    <a:pt x="413" y="859"/>
                  </a:lnTo>
                  <a:lnTo>
                    <a:pt x="414" y="865"/>
                  </a:lnTo>
                  <a:lnTo>
                    <a:pt x="415" y="870"/>
                  </a:lnTo>
                  <a:lnTo>
                    <a:pt x="418" y="877"/>
                  </a:lnTo>
                  <a:lnTo>
                    <a:pt x="422" y="881"/>
                  </a:lnTo>
                  <a:lnTo>
                    <a:pt x="427" y="885"/>
                  </a:lnTo>
                  <a:lnTo>
                    <a:pt x="432" y="888"/>
                  </a:lnTo>
                  <a:lnTo>
                    <a:pt x="438" y="890"/>
                  </a:lnTo>
                  <a:lnTo>
                    <a:pt x="445" y="891"/>
                  </a:lnTo>
                  <a:lnTo>
                    <a:pt x="445" y="891"/>
                  </a:lnTo>
                  <a:close/>
                  <a:moveTo>
                    <a:pt x="572" y="891"/>
                  </a:moveTo>
                  <a:lnTo>
                    <a:pt x="572" y="891"/>
                  </a:lnTo>
                  <a:lnTo>
                    <a:pt x="578" y="890"/>
                  </a:lnTo>
                  <a:lnTo>
                    <a:pt x="584" y="888"/>
                  </a:lnTo>
                  <a:lnTo>
                    <a:pt x="590" y="885"/>
                  </a:lnTo>
                  <a:lnTo>
                    <a:pt x="594" y="881"/>
                  </a:lnTo>
                  <a:lnTo>
                    <a:pt x="598" y="877"/>
                  </a:lnTo>
                  <a:lnTo>
                    <a:pt x="600" y="870"/>
                  </a:lnTo>
                  <a:lnTo>
                    <a:pt x="603" y="865"/>
                  </a:lnTo>
                  <a:lnTo>
                    <a:pt x="604" y="859"/>
                  </a:lnTo>
                  <a:lnTo>
                    <a:pt x="604" y="381"/>
                  </a:lnTo>
                  <a:lnTo>
                    <a:pt x="604" y="381"/>
                  </a:lnTo>
                  <a:lnTo>
                    <a:pt x="603" y="375"/>
                  </a:lnTo>
                  <a:lnTo>
                    <a:pt x="600" y="369"/>
                  </a:lnTo>
                  <a:lnTo>
                    <a:pt x="598" y="364"/>
                  </a:lnTo>
                  <a:lnTo>
                    <a:pt x="594" y="359"/>
                  </a:lnTo>
                  <a:lnTo>
                    <a:pt x="590" y="355"/>
                  </a:lnTo>
                  <a:lnTo>
                    <a:pt x="584" y="352"/>
                  </a:lnTo>
                  <a:lnTo>
                    <a:pt x="578" y="350"/>
                  </a:lnTo>
                  <a:lnTo>
                    <a:pt x="572" y="350"/>
                  </a:lnTo>
                  <a:lnTo>
                    <a:pt x="572" y="350"/>
                  </a:lnTo>
                  <a:lnTo>
                    <a:pt x="565" y="350"/>
                  </a:lnTo>
                  <a:lnTo>
                    <a:pt x="560" y="352"/>
                  </a:lnTo>
                  <a:lnTo>
                    <a:pt x="554" y="355"/>
                  </a:lnTo>
                  <a:lnTo>
                    <a:pt x="549" y="359"/>
                  </a:lnTo>
                  <a:lnTo>
                    <a:pt x="546" y="364"/>
                  </a:lnTo>
                  <a:lnTo>
                    <a:pt x="543" y="369"/>
                  </a:lnTo>
                  <a:lnTo>
                    <a:pt x="540" y="375"/>
                  </a:lnTo>
                  <a:lnTo>
                    <a:pt x="540" y="381"/>
                  </a:lnTo>
                  <a:lnTo>
                    <a:pt x="540" y="859"/>
                  </a:lnTo>
                  <a:lnTo>
                    <a:pt x="540" y="859"/>
                  </a:lnTo>
                  <a:lnTo>
                    <a:pt x="540" y="865"/>
                  </a:lnTo>
                  <a:lnTo>
                    <a:pt x="543" y="870"/>
                  </a:lnTo>
                  <a:lnTo>
                    <a:pt x="546" y="877"/>
                  </a:lnTo>
                  <a:lnTo>
                    <a:pt x="549" y="881"/>
                  </a:lnTo>
                  <a:lnTo>
                    <a:pt x="554" y="885"/>
                  </a:lnTo>
                  <a:lnTo>
                    <a:pt x="560" y="888"/>
                  </a:lnTo>
                  <a:lnTo>
                    <a:pt x="565" y="890"/>
                  </a:lnTo>
                  <a:lnTo>
                    <a:pt x="572" y="891"/>
                  </a:lnTo>
                  <a:lnTo>
                    <a:pt x="572" y="891"/>
                  </a:lnTo>
                  <a:close/>
                  <a:moveTo>
                    <a:pt x="699" y="891"/>
                  </a:moveTo>
                  <a:lnTo>
                    <a:pt x="699" y="891"/>
                  </a:lnTo>
                  <a:lnTo>
                    <a:pt x="706" y="890"/>
                  </a:lnTo>
                  <a:lnTo>
                    <a:pt x="711" y="888"/>
                  </a:lnTo>
                  <a:lnTo>
                    <a:pt x="716" y="885"/>
                  </a:lnTo>
                  <a:lnTo>
                    <a:pt x="722" y="881"/>
                  </a:lnTo>
                  <a:lnTo>
                    <a:pt x="725" y="877"/>
                  </a:lnTo>
                  <a:lnTo>
                    <a:pt x="728" y="870"/>
                  </a:lnTo>
                  <a:lnTo>
                    <a:pt x="730" y="865"/>
                  </a:lnTo>
                  <a:lnTo>
                    <a:pt x="730" y="859"/>
                  </a:lnTo>
                  <a:lnTo>
                    <a:pt x="730" y="381"/>
                  </a:lnTo>
                  <a:lnTo>
                    <a:pt x="730" y="381"/>
                  </a:lnTo>
                  <a:lnTo>
                    <a:pt x="730" y="375"/>
                  </a:lnTo>
                  <a:lnTo>
                    <a:pt x="728" y="369"/>
                  </a:lnTo>
                  <a:lnTo>
                    <a:pt x="725" y="364"/>
                  </a:lnTo>
                  <a:lnTo>
                    <a:pt x="722" y="359"/>
                  </a:lnTo>
                  <a:lnTo>
                    <a:pt x="716" y="355"/>
                  </a:lnTo>
                  <a:lnTo>
                    <a:pt x="711" y="352"/>
                  </a:lnTo>
                  <a:lnTo>
                    <a:pt x="706" y="350"/>
                  </a:lnTo>
                  <a:lnTo>
                    <a:pt x="699" y="350"/>
                  </a:lnTo>
                  <a:lnTo>
                    <a:pt x="699" y="350"/>
                  </a:lnTo>
                  <a:lnTo>
                    <a:pt x="693" y="350"/>
                  </a:lnTo>
                  <a:lnTo>
                    <a:pt x="686" y="352"/>
                  </a:lnTo>
                  <a:lnTo>
                    <a:pt x="681" y="355"/>
                  </a:lnTo>
                  <a:lnTo>
                    <a:pt x="677" y="359"/>
                  </a:lnTo>
                  <a:lnTo>
                    <a:pt x="672" y="364"/>
                  </a:lnTo>
                  <a:lnTo>
                    <a:pt x="669" y="369"/>
                  </a:lnTo>
                  <a:lnTo>
                    <a:pt x="668" y="375"/>
                  </a:lnTo>
                  <a:lnTo>
                    <a:pt x="667" y="381"/>
                  </a:lnTo>
                  <a:lnTo>
                    <a:pt x="667" y="859"/>
                  </a:lnTo>
                  <a:lnTo>
                    <a:pt x="667" y="859"/>
                  </a:lnTo>
                  <a:lnTo>
                    <a:pt x="668" y="865"/>
                  </a:lnTo>
                  <a:lnTo>
                    <a:pt x="669" y="870"/>
                  </a:lnTo>
                  <a:lnTo>
                    <a:pt x="672" y="877"/>
                  </a:lnTo>
                  <a:lnTo>
                    <a:pt x="677" y="881"/>
                  </a:lnTo>
                  <a:lnTo>
                    <a:pt x="681" y="885"/>
                  </a:lnTo>
                  <a:lnTo>
                    <a:pt x="686" y="888"/>
                  </a:lnTo>
                  <a:lnTo>
                    <a:pt x="693" y="890"/>
                  </a:lnTo>
                  <a:lnTo>
                    <a:pt x="699" y="891"/>
                  </a:lnTo>
                  <a:lnTo>
                    <a:pt x="699" y="89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0" name="Freeform 88"/>
            <p:cNvSpPr>
              <a:spLocks noEditPoints="1"/>
            </p:cNvSpPr>
            <p:nvPr/>
          </p:nvSpPr>
          <p:spPr bwMode="auto">
            <a:xfrm>
              <a:off x="4161334" y="3857490"/>
              <a:ext cx="236545" cy="291022"/>
            </a:xfrm>
            <a:custGeom>
              <a:avLst/>
              <a:gdLst>
                <a:gd name="T0" fmla="*/ 58 w 828"/>
                <a:gd name="T1" fmla="*/ 7 h 1017"/>
                <a:gd name="T2" fmla="*/ 12 w 828"/>
                <a:gd name="T3" fmla="*/ 49 h 1017"/>
                <a:gd name="T4" fmla="*/ 0 w 828"/>
                <a:gd name="T5" fmla="*/ 921 h 1017"/>
                <a:gd name="T6" fmla="*/ 22 w 828"/>
                <a:gd name="T7" fmla="*/ 982 h 1017"/>
                <a:gd name="T8" fmla="*/ 76 w 828"/>
                <a:gd name="T9" fmla="*/ 1015 h 1017"/>
                <a:gd name="T10" fmla="*/ 760 w 828"/>
                <a:gd name="T11" fmla="*/ 1012 h 1017"/>
                <a:gd name="T12" fmla="*/ 810 w 828"/>
                <a:gd name="T13" fmla="*/ 975 h 1017"/>
                <a:gd name="T14" fmla="*/ 828 w 828"/>
                <a:gd name="T15" fmla="*/ 95 h 1017"/>
                <a:gd name="T16" fmla="*/ 810 w 828"/>
                <a:gd name="T17" fmla="*/ 41 h 1017"/>
                <a:gd name="T18" fmla="*/ 760 w 828"/>
                <a:gd name="T19" fmla="*/ 4 h 1017"/>
                <a:gd name="T20" fmla="*/ 763 w 828"/>
                <a:gd name="T21" fmla="*/ 928 h 1017"/>
                <a:gd name="T22" fmla="*/ 732 w 828"/>
                <a:gd name="T23" fmla="*/ 953 h 1017"/>
                <a:gd name="T24" fmla="*/ 69 w 828"/>
                <a:gd name="T25" fmla="*/ 939 h 1017"/>
                <a:gd name="T26" fmla="*/ 87 w 828"/>
                <a:gd name="T27" fmla="*/ 285 h 1017"/>
                <a:gd name="T28" fmla="*/ 763 w 828"/>
                <a:gd name="T29" fmla="*/ 921 h 1017"/>
                <a:gd name="T30" fmla="*/ 749 w 828"/>
                <a:gd name="T31" fmla="*/ 216 h 1017"/>
                <a:gd name="T32" fmla="*/ 83 w 828"/>
                <a:gd name="T33" fmla="*/ 220 h 1017"/>
                <a:gd name="T34" fmla="*/ 64 w 828"/>
                <a:gd name="T35" fmla="*/ 95 h 1017"/>
                <a:gd name="T36" fmla="*/ 83 w 828"/>
                <a:gd name="T37" fmla="*/ 65 h 1017"/>
                <a:gd name="T38" fmla="*/ 749 w 828"/>
                <a:gd name="T39" fmla="*/ 68 h 1017"/>
                <a:gd name="T40" fmla="*/ 191 w 828"/>
                <a:gd name="T41" fmla="*/ 508 h 1017"/>
                <a:gd name="T42" fmla="*/ 232 w 828"/>
                <a:gd name="T43" fmla="*/ 563 h 1017"/>
                <a:gd name="T44" fmla="*/ 267 w 828"/>
                <a:gd name="T45" fmla="*/ 569 h 1017"/>
                <a:gd name="T46" fmla="*/ 287 w 828"/>
                <a:gd name="T47" fmla="*/ 508 h 1017"/>
                <a:gd name="T48" fmla="*/ 345 w 828"/>
                <a:gd name="T49" fmla="*/ 494 h 1017"/>
                <a:gd name="T50" fmla="*/ 345 w 828"/>
                <a:gd name="T51" fmla="*/ 459 h 1017"/>
                <a:gd name="T52" fmla="*/ 287 w 828"/>
                <a:gd name="T53" fmla="*/ 413 h 1017"/>
                <a:gd name="T54" fmla="*/ 267 w 828"/>
                <a:gd name="T55" fmla="*/ 384 h 1017"/>
                <a:gd name="T56" fmla="*/ 232 w 828"/>
                <a:gd name="T57" fmla="*/ 390 h 1017"/>
                <a:gd name="T58" fmla="*/ 191 w 828"/>
                <a:gd name="T59" fmla="*/ 445 h 1017"/>
                <a:gd name="T60" fmla="*/ 160 w 828"/>
                <a:gd name="T61" fmla="*/ 470 h 1017"/>
                <a:gd name="T62" fmla="*/ 173 w 828"/>
                <a:gd name="T63" fmla="*/ 503 h 1017"/>
                <a:gd name="T64" fmla="*/ 509 w 828"/>
                <a:gd name="T65" fmla="*/ 445 h 1017"/>
                <a:gd name="T66" fmla="*/ 478 w 828"/>
                <a:gd name="T67" fmla="*/ 470 h 1017"/>
                <a:gd name="T68" fmla="*/ 492 w 828"/>
                <a:gd name="T69" fmla="*/ 503 h 1017"/>
                <a:gd name="T70" fmla="*/ 648 w 828"/>
                <a:gd name="T71" fmla="*/ 506 h 1017"/>
                <a:gd name="T72" fmla="*/ 668 w 828"/>
                <a:gd name="T73" fmla="*/ 476 h 1017"/>
                <a:gd name="T74" fmla="*/ 643 w 828"/>
                <a:gd name="T75" fmla="*/ 445 h 1017"/>
                <a:gd name="T76" fmla="*/ 497 w 828"/>
                <a:gd name="T77" fmla="*/ 670 h 1017"/>
                <a:gd name="T78" fmla="*/ 478 w 828"/>
                <a:gd name="T79" fmla="*/ 699 h 1017"/>
                <a:gd name="T80" fmla="*/ 502 w 828"/>
                <a:gd name="T81" fmla="*/ 730 h 1017"/>
                <a:gd name="T82" fmla="*/ 659 w 828"/>
                <a:gd name="T83" fmla="*/ 722 h 1017"/>
                <a:gd name="T84" fmla="*/ 666 w 828"/>
                <a:gd name="T85" fmla="*/ 686 h 1017"/>
                <a:gd name="T86" fmla="*/ 637 w 828"/>
                <a:gd name="T87" fmla="*/ 667 h 1017"/>
                <a:gd name="T88" fmla="*/ 486 w 828"/>
                <a:gd name="T89" fmla="*/ 803 h 1017"/>
                <a:gd name="T90" fmla="*/ 480 w 828"/>
                <a:gd name="T91" fmla="*/ 839 h 1017"/>
                <a:gd name="T92" fmla="*/ 637 w 828"/>
                <a:gd name="T93" fmla="*/ 858 h 1017"/>
                <a:gd name="T94" fmla="*/ 666 w 828"/>
                <a:gd name="T95" fmla="*/ 839 h 1017"/>
                <a:gd name="T96" fmla="*/ 659 w 828"/>
                <a:gd name="T97" fmla="*/ 803 h 1017"/>
                <a:gd name="T98" fmla="*/ 340 w 828"/>
                <a:gd name="T99" fmla="*/ 677 h 1017"/>
                <a:gd name="T100" fmla="*/ 301 w 828"/>
                <a:gd name="T101" fmla="*/ 672 h 1017"/>
                <a:gd name="T102" fmla="*/ 197 w 828"/>
                <a:gd name="T103" fmla="*/ 668 h 1017"/>
                <a:gd name="T104" fmla="*/ 164 w 828"/>
                <a:gd name="T105" fmla="*/ 682 h 1017"/>
                <a:gd name="T106" fmla="*/ 169 w 828"/>
                <a:gd name="T107" fmla="*/ 722 h 1017"/>
                <a:gd name="T108" fmla="*/ 159 w 828"/>
                <a:gd name="T109" fmla="*/ 826 h 1017"/>
                <a:gd name="T110" fmla="*/ 179 w 828"/>
                <a:gd name="T111" fmla="*/ 856 h 1017"/>
                <a:gd name="T112" fmla="*/ 214 w 828"/>
                <a:gd name="T113" fmla="*/ 848 h 1017"/>
                <a:gd name="T114" fmla="*/ 318 w 828"/>
                <a:gd name="T115" fmla="*/ 858 h 1017"/>
                <a:gd name="T116" fmla="*/ 345 w 828"/>
                <a:gd name="T117" fmla="*/ 844 h 1017"/>
                <a:gd name="T118" fmla="*/ 340 w 828"/>
                <a:gd name="T119" fmla="*/ 803 h 1017"/>
                <a:gd name="T120" fmla="*/ 350 w 828"/>
                <a:gd name="T121" fmla="*/ 699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828" h="1017">
                  <a:moveTo>
                    <a:pt x="732" y="0"/>
                  </a:moveTo>
                  <a:lnTo>
                    <a:pt x="96" y="0"/>
                  </a:lnTo>
                  <a:lnTo>
                    <a:pt x="96" y="0"/>
                  </a:lnTo>
                  <a:lnTo>
                    <a:pt x="86" y="0"/>
                  </a:lnTo>
                  <a:lnTo>
                    <a:pt x="76" y="2"/>
                  </a:lnTo>
                  <a:lnTo>
                    <a:pt x="67" y="4"/>
                  </a:lnTo>
                  <a:lnTo>
                    <a:pt x="58" y="7"/>
                  </a:lnTo>
                  <a:lnTo>
                    <a:pt x="50" y="10"/>
                  </a:lnTo>
                  <a:lnTo>
                    <a:pt x="42" y="16"/>
                  </a:lnTo>
                  <a:lnTo>
                    <a:pt x="35" y="21"/>
                  </a:lnTo>
                  <a:lnTo>
                    <a:pt x="28" y="27"/>
                  </a:lnTo>
                  <a:lnTo>
                    <a:pt x="22" y="34"/>
                  </a:lnTo>
                  <a:lnTo>
                    <a:pt x="16" y="41"/>
                  </a:lnTo>
                  <a:lnTo>
                    <a:pt x="12" y="49"/>
                  </a:lnTo>
                  <a:lnTo>
                    <a:pt x="8" y="58"/>
                  </a:lnTo>
                  <a:lnTo>
                    <a:pt x="5" y="66"/>
                  </a:lnTo>
                  <a:lnTo>
                    <a:pt x="2" y="76"/>
                  </a:lnTo>
                  <a:lnTo>
                    <a:pt x="0" y="85"/>
                  </a:lnTo>
                  <a:lnTo>
                    <a:pt x="0" y="95"/>
                  </a:lnTo>
                  <a:lnTo>
                    <a:pt x="0" y="921"/>
                  </a:lnTo>
                  <a:lnTo>
                    <a:pt x="0" y="921"/>
                  </a:lnTo>
                  <a:lnTo>
                    <a:pt x="0" y="931"/>
                  </a:lnTo>
                  <a:lnTo>
                    <a:pt x="2" y="941"/>
                  </a:lnTo>
                  <a:lnTo>
                    <a:pt x="5" y="950"/>
                  </a:lnTo>
                  <a:lnTo>
                    <a:pt x="8" y="959"/>
                  </a:lnTo>
                  <a:lnTo>
                    <a:pt x="12" y="967"/>
                  </a:lnTo>
                  <a:lnTo>
                    <a:pt x="16" y="975"/>
                  </a:lnTo>
                  <a:lnTo>
                    <a:pt x="22" y="982"/>
                  </a:lnTo>
                  <a:lnTo>
                    <a:pt x="28" y="989"/>
                  </a:lnTo>
                  <a:lnTo>
                    <a:pt x="35" y="995"/>
                  </a:lnTo>
                  <a:lnTo>
                    <a:pt x="42" y="1001"/>
                  </a:lnTo>
                  <a:lnTo>
                    <a:pt x="50" y="1006"/>
                  </a:lnTo>
                  <a:lnTo>
                    <a:pt x="58" y="1009"/>
                  </a:lnTo>
                  <a:lnTo>
                    <a:pt x="67" y="1012"/>
                  </a:lnTo>
                  <a:lnTo>
                    <a:pt x="76" y="1015"/>
                  </a:lnTo>
                  <a:lnTo>
                    <a:pt x="86" y="1017"/>
                  </a:lnTo>
                  <a:lnTo>
                    <a:pt x="96" y="1017"/>
                  </a:lnTo>
                  <a:lnTo>
                    <a:pt x="732" y="1017"/>
                  </a:lnTo>
                  <a:lnTo>
                    <a:pt x="732" y="1017"/>
                  </a:lnTo>
                  <a:lnTo>
                    <a:pt x="742" y="1017"/>
                  </a:lnTo>
                  <a:lnTo>
                    <a:pt x="751" y="1015"/>
                  </a:lnTo>
                  <a:lnTo>
                    <a:pt x="760" y="1012"/>
                  </a:lnTo>
                  <a:lnTo>
                    <a:pt x="769" y="1009"/>
                  </a:lnTo>
                  <a:lnTo>
                    <a:pt x="777" y="1006"/>
                  </a:lnTo>
                  <a:lnTo>
                    <a:pt x="785" y="1001"/>
                  </a:lnTo>
                  <a:lnTo>
                    <a:pt x="792" y="995"/>
                  </a:lnTo>
                  <a:lnTo>
                    <a:pt x="800" y="989"/>
                  </a:lnTo>
                  <a:lnTo>
                    <a:pt x="805" y="982"/>
                  </a:lnTo>
                  <a:lnTo>
                    <a:pt x="810" y="975"/>
                  </a:lnTo>
                  <a:lnTo>
                    <a:pt x="816" y="967"/>
                  </a:lnTo>
                  <a:lnTo>
                    <a:pt x="820" y="959"/>
                  </a:lnTo>
                  <a:lnTo>
                    <a:pt x="823" y="950"/>
                  </a:lnTo>
                  <a:lnTo>
                    <a:pt x="825" y="941"/>
                  </a:lnTo>
                  <a:lnTo>
                    <a:pt x="826" y="931"/>
                  </a:lnTo>
                  <a:lnTo>
                    <a:pt x="828" y="921"/>
                  </a:lnTo>
                  <a:lnTo>
                    <a:pt x="828" y="95"/>
                  </a:lnTo>
                  <a:lnTo>
                    <a:pt x="828" y="95"/>
                  </a:lnTo>
                  <a:lnTo>
                    <a:pt x="826" y="85"/>
                  </a:lnTo>
                  <a:lnTo>
                    <a:pt x="825" y="76"/>
                  </a:lnTo>
                  <a:lnTo>
                    <a:pt x="823" y="66"/>
                  </a:lnTo>
                  <a:lnTo>
                    <a:pt x="820" y="58"/>
                  </a:lnTo>
                  <a:lnTo>
                    <a:pt x="816" y="49"/>
                  </a:lnTo>
                  <a:lnTo>
                    <a:pt x="810" y="41"/>
                  </a:lnTo>
                  <a:lnTo>
                    <a:pt x="805" y="34"/>
                  </a:lnTo>
                  <a:lnTo>
                    <a:pt x="800" y="27"/>
                  </a:lnTo>
                  <a:lnTo>
                    <a:pt x="792" y="21"/>
                  </a:lnTo>
                  <a:lnTo>
                    <a:pt x="785" y="16"/>
                  </a:lnTo>
                  <a:lnTo>
                    <a:pt x="777" y="10"/>
                  </a:lnTo>
                  <a:lnTo>
                    <a:pt x="769" y="7"/>
                  </a:lnTo>
                  <a:lnTo>
                    <a:pt x="760" y="4"/>
                  </a:lnTo>
                  <a:lnTo>
                    <a:pt x="751" y="2"/>
                  </a:lnTo>
                  <a:lnTo>
                    <a:pt x="742" y="0"/>
                  </a:lnTo>
                  <a:lnTo>
                    <a:pt x="732" y="0"/>
                  </a:lnTo>
                  <a:lnTo>
                    <a:pt x="732" y="0"/>
                  </a:lnTo>
                  <a:close/>
                  <a:moveTo>
                    <a:pt x="763" y="921"/>
                  </a:moveTo>
                  <a:lnTo>
                    <a:pt x="763" y="921"/>
                  </a:lnTo>
                  <a:lnTo>
                    <a:pt x="763" y="928"/>
                  </a:lnTo>
                  <a:lnTo>
                    <a:pt x="761" y="934"/>
                  </a:lnTo>
                  <a:lnTo>
                    <a:pt x="758" y="939"/>
                  </a:lnTo>
                  <a:lnTo>
                    <a:pt x="755" y="944"/>
                  </a:lnTo>
                  <a:lnTo>
                    <a:pt x="749" y="948"/>
                  </a:lnTo>
                  <a:lnTo>
                    <a:pt x="744" y="951"/>
                  </a:lnTo>
                  <a:lnTo>
                    <a:pt x="738" y="952"/>
                  </a:lnTo>
                  <a:lnTo>
                    <a:pt x="732" y="953"/>
                  </a:lnTo>
                  <a:lnTo>
                    <a:pt x="96" y="953"/>
                  </a:lnTo>
                  <a:lnTo>
                    <a:pt x="96" y="953"/>
                  </a:lnTo>
                  <a:lnTo>
                    <a:pt x="89" y="952"/>
                  </a:lnTo>
                  <a:lnTo>
                    <a:pt x="83" y="951"/>
                  </a:lnTo>
                  <a:lnTo>
                    <a:pt x="78" y="948"/>
                  </a:lnTo>
                  <a:lnTo>
                    <a:pt x="73" y="944"/>
                  </a:lnTo>
                  <a:lnTo>
                    <a:pt x="69" y="939"/>
                  </a:lnTo>
                  <a:lnTo>
                    <a:pt x="66" y="934"/>
                  </a:lnTo>
                  <a:lnTo>
                    <a:pt x="65" y="928"/>
                  </a:lnTo>
                  <a:lnTo>
                    <a:pt x="64" y="921"/>
                  </a:lnTo>
                  <a:lnTo>
                    <a:pt x="64" y="280"/>
                  </a:lnTo>
                  <a:lnTo>
                    <a:pt x="64" y="280"/>
                  </a:lnTo>
                  <a:lnTo>
                    <a:pt x="80" y="284"/>
                  </a:lnTo>
                  <a:lnTo>
                    <a:pt x="87" y="285"/>
                  </a:lnTo>
                  <a:lnTo>
                    <a:pt x="96" y="286"/>
                  </a:lnTo>
                  <a:lnTo>
                    <a:pt x="732" y="286"/>
                  </a:lnTo>
                  <a:lnTo>
                    <a:pt x="732" y="286"/>
                  </a:lnTo>
                  <a:lnTo>
                    <a:pt x="740" y="285"/>
                  </a:lnTo>
                  <a:lnTo>
                    <a:pt x="748" y="284"/>
                  </a:lnTo>
                  <a:lnTo>
                    <a:pt x="763" y="280"/>
                  </a:lnTo>
                  <a:lnTo>
                    <a:pt x="763" y="921"/>
                  </a:lnTo>
                  <a:close/>
                  <a:moveTo>
                    <a:pt x="763" y="191"/>
                  </a:moveTo>
                  <a:lnTo>
                    <a:pt x="763" y="191"/>
                  </a:lnTo>
                  <a:lnTo>
                    <a:pt x="763" y="197"/>
                  </a:lnTo>
                  <a:lnTo>
                    <a:pt x="761" y="202"/>
                  </a:lnTo>
                  <a:lnTo>
                    <a:pt x="758" y="208"/>
                  </a:lnTo>
                  <a:lnTo>
                    <a:pt x="755" y="213"/>
                  </a:lnTo>
                  <a:lnTo>
                    <a:pt x="749" y="216"/>
                  </a:lnTo>
                  <a:lnTo>
                    <a:pt x="744" y="220"/>
                  </a:lnTo>
                  <a:lnTo>
                    <a:pt x="738" y="222"/>
                  </a:lnTo>
                  <a:lnTo>
                    <a:pt x="732" y="222"/>
                  </a:lnTo>
                  <a:lnTo>
                    <a:pt x="96" y="222"/>
                  </a:lnTo>
                  <a:lnTo>
                    <a:pt x="96" y="222"/>
                  </a:lnTo>
                  <a:lnTo>
                    <a:pt x="89" y="222"/>
                  </a:lnTo>
                  <a:lnTo>
                    <a:pt x="83" y="220"/>
                  </a:lnTo>
                  <a:lnTo>
                    <a:pt x="78" y="216"/>
                  </a:lnTo>
                  <a:lnTo>
                    <a:pt x="73" y="213"/>
                  </a:lnTo>
                  <a:lnTo>
                    <a:pt x="69" y="208"/>
                  </a:lnTo>
                  <a:lnTo>
                    <a:pt x="66" y="202"/>
                  </a:lnTo>
                  <a:lnTo>
                    <a:pt x="65" y="197"/>
                  </a:lnTo>
                  <a:lnTo>
                    <a:pt x="64" y="191"/>
                  </a:lnTo>
                  <a:lnTo>
                    <a:pt x="64" y="95"/>
                  </a:lnTo>
                  <a:lnTo>
                    <a:pt x="64" y="95"/>
                  </a:lnTo>
                  <a:lnTo>
                    <a:pt x="65" y="89"/>
                  </a:lnTo>
                  <a:lnTo>
                    <a:pt x="66" y="82"/>
                  </a:lnTo>
                  <a:lnTo>
                    <a:pt x="69" y="77"/>
                  </a:lnTo>
                  <a:lnTo>
                    <a:pt x="73" y="73"/>
                  </a:lnTo>
                  <a:lnTo>
                    <a:pt x="78" y="68"/>
                  </a:lnTo>
                  <a:lnTo>
                    <a:pt x="83" y="65"/>
                  </a:lnTo>
                  <a:lnTo>
                    <a:pt x="89" y="64"/>
                  </a:lnTo>
                  <a:lnTo>
                    <a:pt x="96" y="63"/>
                  </a:lnTo>
                  <a:lnTo>
                    <a:pt x="732" y="63"/>
                  </a:lnTo>
                  <a:lnTo>
                    <a:pt x="732" y="63"/>
                  </a:lnTo>
                  <a:lnTo>
                    <a:pt x="738" y="64"/>
                  </a:lnTo>
                  <a:lnTo>
                    <a:pt x="744" y="65"/>
                  </a:lnTo>
                  <a:lnTo>
                    <a:pt x="749" y="68"/>
                  </a:lnTo>
                  <a:lnTo>
                    <a:pt x="755" y="73"/>
                  </a:lnTo>
                  <a:lnTo>
                    <a:pt x="758" y="77"/>
                  </a:lnTo>
                  <a:lnTo>
                    <a:pt x="761" y="82"/>
                  </a:lnTo>
                  <a:lnTo>
                    <a:pt x="763" y="89"/>
                  </a:lnTo>
                  <a:lnTo>
                    <a:pt x="763" y="95"/>
                  </a:lnTo>
                  <a:lnTo>
                    <a:pt x="763" y="191"/>
                  </a:lnTo>
                  <a:close/>
                  <a:moveTo>
                    <a:pt x="191" y="508"/>
                  </a:moveTo>
                  <a:lnTo>
                    <a:pt x="222" y="508"/>
                  </a:lnTo>
                  <a:lnTo>
                    <a:pt x="222" y="540"/>
                  </a:lnTo>
                  <a:lnTo>
                    <a:pt x="222" y="540"/>
                  </a:lnTo>
                  <a:lnTo>
                    <a:pt x="223" y="547"/>
                  </a:lnTo>
                  <a:lnTo>
                    <a:pt x="226" y="552"/>
                  </a:lnTo>
                  <a:lnTo>
                    <a:pt x="228" y="557"/>
                  </a:lnTo>
                  <a:lnTo>
                    <a:pt x="232" y="563"/>
                  </a:lnTo>
                  <a:lnTo>
                    <a:pt x="236" y="566"/>
                  </a:lnTo>
                  <a:lnTo>
                    <a:pt x="242" y="569"/>
                  </a:lnTo>
                  <a:lnTo>
                    <a:pt x="248" y="571"/>
                  </a:lnTo>
                  <a:lnTo>
                    <a:pt x="255" y="571"/>
                  </a:lnTo>
                  <a:lnTo>
                    <a:pt x="255" y="571"/>
                  </a:lnTo>
                  <a:lnTo>
                    <a:pt x="261" y="571"/>
                  </a:lnTo>
                  <a:lnTo>
                    <a:pt x="267" y="569"/>
                  </a:lnTo>
                  <a:lnTo>
                    <a:pt x="273" y="566"/>
                  </a:lnTo>
                  <a:lnTo>
                    <a:pt x="277" y="563"/>
                  </a:lnTo>
                  <a:lnTo>
                    <a:pt x="281" y="557"/>
                  </a:lnTo>
                  <a:lnTo>
                    <a:pt x="284" y="552"/>
                  </a:lnTo>
                  <a:lnTo>
                    <a:pt x="286" y="547"/>
                  </a:lnTo>
                  <a:lnTo>
                    <a:pt x="287" y="540"/>
                  </a:lnTo>
                  <a:lnTo>
                    <a:pt x="287" y="508"/>
                  </a:lnTo>
                  <a:lnTo>
                    <a:pt x="318" y="508"/>
                  </a:lnTo>
                  <a:lnTo>
                    <a:pt x="318" y="508"/>
                  </a:lnTo>
                  <a:lnTo>
                    <a:pt x="324" y="507"/>
                  </a:lnTo>
                  <a:lnTo>
                    <a:pt x="331" y="506"/>
                  </a:lnTo>
                  <a:lnTo>
                    <a:pt x="336" y="503"/>
                  </a:lnTo>
                  <a:lnTo>
                    <a:pt x="340" y="498"/>
                  </a:lnTo>
                  <a:lnTo>
                    <a:pt x="345" y="494"/>
                  </a:lnTo>
                  <a:lnTo>
                    <a:pt x="348" y="489"/>
                  </a:lnTo>
                  <a:lnTo>
                    <a:pt x="349" y="482"/>
                  </a:lnTo>
                  <a:lnTo>
                    <a:pt x="350" y="476"/>
                  </a:lnTo>
                  <a:lnTo>
                    <a:pt x="350" y="476"/>
                  </a:lnTo>
                  <a:lnTo>
                    <a:pt x="349" y="470"/>
                  </a:lnTo>
                  <a:lnTo>
                    <a:pt x="348" y="464"/>
                  </a:lnTo>
                  <a:lnTo>
                    <a:pt x="345" y="459"/>
                  </a:lnTo>
                  <a:lnTo>
                    <a:pt x="340" y="453"/>
                  </a:lnTo>
                  <a:lnTo>
                    <a:pt x="336" y="450"/>
                  </a:lnTo>
                  <a:lnTo>
                    <a:pt x="331" y="447"/>
                  </a:lnTo>
                  <a:lnTo>
                    <a:pt x="324" y="445"/>
                  </a:lnTo>
                  <a:lnTo>
                    <a:pt x="318" y="445"/>
                  </a:lnTo>
                  <a:lnTo>
                    <a:pt x="287" y="445"/>
                  </a:lnTo>
                  <a:lnTo>
                    <a:pt x="287" y="413"/>
                  </a:lnTo>
                  <a:lnTo>
                    <a:pt x="287" y="413"/>
                  </a:lnTo>
                  <a:lnTo>
                    <a:pt x="286" y="406"/>
                  </a:lnTo>
                  <a:lnTo>
                    <a:pt x="284" y="401"/>
                  </a:lnTo>
                  <a:lnTo>
                    <a:pt x="281" y="395"/>
                  </a:lnTo>
                  <a:lnTo>
                    <a:pt x="277" y="390"/>
                  </a:lnTo>
                  <a:lnTo>
                    <a:pt x="273" y="387"/>
                  </a:lnTo>
                  <a:lnTo>
                    <a:pt x="267" y="384"/>
                  </a:lnTo>
                  <a:lnTo>
                    <a:pt x="261" y="382"/>
                  </a:lnTo>
                  <a:lnTo>
                    <a:pt x="255" y="380"/>
                  </a:lnTo>
                  <a:lnTo>
                    <a:pt x="255" y="380"/>
                  </a:lnTo>
                  <a:lnTo>
                    <a:pt x="248" y="382"/>
                  </a:lnTo>
                  <a:lnTo>
                    <a:pt x="242" y="384"/>
                  </a:lnTo>
                  <a:lnTo>
                    <a:pt x="236" y="387"/>
                  </a:lnTo>
                  <a:lnTo>
                    <a:pt x="232" y="390"/>
                  </a:lnTo>
                  <a:lnTo>
                    <a:pt x="228" y="395"/>
                  </a:lnTo>
                  <a:lnTo>
                    <a:pt x="226" y="401"/>
                  </a:lnTo>
                  <a:lnTo>
                    <a:pt x="223" y="406"/>
                  </a:lnTo>
                  <a:lnTo>
                    <a:pt x="222" y="413"/>
                  </a:lnTo>
                  <a:lnTo>
                    <a:pt x="222" y="445"/>
                  </a:lnTo>
                  <a:lnTo>
                    <a:pt x="191" y="445"/>
                  </a:lnTo>
                  <a:lnTo>
                    <a:pt x="191" y="445"/>
                  </a:lnTo>
                  <a:lnTo>
                    <a:pt x="185" y="445"/>
                  </a:lnTo>
                  <a:lnTo>
                    <a:pt x="178" y="447"/>
                  </a:lnTo>
                  <a:lnTo>
                    <a:pt x="173" y="450"/>
                  </a:lnTo>
                  <a:lnTo>
                    <a:pt x="169" y="453"/>
                  </a:lnTo>
                  <a:lnTo>
                    <a:pt x="164" y="459"/>
                  </a:lnTo>
                  <a:lnTo>
                    <a:pt x="161" y="464"/>
                  </a:lnTo>
                  <a:lnTo>
                    <a:pt x="160" y="470"/>
                  </a:lnTo>
                  <a:lnTo>
                    <a:pt x="159" y="476"/>
                  </a:lnTo>
                  <a:lnTo>
                    <a:pt x="159" y="476"/>
                  </a:lnTo>
                  <a:lnTo>
                    <a:pt x="160" y="482"/>
                  </a:lnTo>
                  <a:lnTo>
                    <a:pt x="161" y="489"/>
                  </a:lnTo>
                  <a:lnTo>
                    <a:pt x="164" y="494"/>
                  </a:lnTo>
                  <a:lnTo>
                    <a:pt x="169" y="498"/>
                  </a:lnTo>
                  <a:lnTo>
                    <a:pt x="173" y="503"/>
                  </a:lnTo>
                  <a:lnTo>
                    <a:pt x="178" y="506"/>
                  </a:lnTo>
                  <a:lnTo>
                    <a:pt x="185" y="507"/>
                  </a:lnTo>
                  <a:lnTo>
                    <a:pt x="191" y="508"/>
                  </a:lnTo>
                  <a:lnTo>
                    <a:pt x="191" y="508"/>
                  </a:lnTo>
                  <a:close/>
                  <a:moveTo>
                    <a:pt x="637" y="445"/>
                  </a:moveTo>
                  <a:lnTo>
                    <a:pt x="509" y="445"/>
                  </a:lnTo>
                  <a:lnTo>
                    <a:pt x="509" y="445"/>
                  </a:lnTo>
                  <a:lnTo>
                    <a:pt x="502" y="445"/>
                  </a:lnTo>
                  <a:lnTo>
                    <a:pt x="497" y="447"/>
                  </a:lnTo>
                  <a:lnTo>
                    <a:pt x="492" y="450"/>
                  </a:lnTo>
                  <a:lnTo>
                    <a:pt x="486" y="453"/>
                  </a:lnTo>
                  <a:lnTo>
                    <a:pt x="483" y="459"/>
                  </a:lnTo>
                  <a:lnTo>
                    <a:pt x="480" y="464"/>
                  </a:lnTo>
                  <a:lnTo>
                    <a:pt x="478" y="470"/>
                  </a:lnTo>
                  <a:lnTo>
                    <a:pt x="478" y="476"/>
                  </a:lnTo>
                  <a:lnTo>
                    <a:pt x="478" y="476"/>
                  </a:lnTo>
                  <a:lnTo>
                    <a:pt x="478" y="482"/>
                  </a:lnTo>
                  <a:lnTo>
                    <a:pt x="480" y="489"/>
                  </a:lnTo>
                  <a:lnTo>
                    <a:pt x="483" y="494"/>
                  </a:lnTo>
                  <a:lnTo>
                    <a:pt x="486" y="498"/>
                  </a:lnTo>
                  <a:lnTo>
                    <a:pt x="492" y="503"/>
                  </a:lnTo>
                  <a:lnTo>
                    <a:pt x="497" y="506"/>
                  </a:lnTo>
                  <a:lnTo>
                    <a:pt x="502" y="507"/>
                  </a:lnTo>
                  <a:lnTo>
                    <a:pt x="509" y="508"/>
                  </a:lnTo>
                  <a:lnTo>
                    <a:pt x="637" y="508"/>
                  </a:lnTo>
                  <a:lnTo>
                    <a:pt x="637" y="508"/>
                  </a:lnTo>
                  <a:lnTo>
                    <a:pt x="643" y="507"/>
                  </a:lnTo>
                  <a:lnTo>
                    <a:pt x="648" y="506"/>
                  </a:lnTo>
                  <a:lnTo>
                    <a:pt x="654" y="503"/>
                  </a:lnTo>
                  <a:lnTo>
                    <a:pt x="659" y="498"/>
                  </a:lnTo>
                  <a:lnTo>
                    <a:pt x="662" y="494"/>
                  </a:lnTo>
                  <a:lnTo>
                    <a:pt x="666" y="489"/>
                  </a:lnTo>
                  <a:lnTo>
                    <a:pt x="668" y="482"/>
                  </a:lnTo>
                  <a:lnTo>
                    <a:pt x="668" y="476"/>
                  </a:lnTo>
                  <a:lnTo>
                    <a:pt x="668" y="476"/>
                  </a:lnTo>
                  <a:lnTo>
                    <a:pt x="668" y="470"/>
                  </a:lnTo>
                  <a:lnTo>
                    <a:pt x="666" y="464"/>
                  </a:lnTo>
                  <a:lnTo>
                    <a:pt x="662" y="459"/>
                  </a:lnTo>
                  <a:lnTo>
                    <a:pt x="659" y="453"/>
                  </a:lnTo>
                  <a:lnTo>
                    <a:pt x="654" y="450"/>
                  </a:lnTo>
                  <a:lnTo>
                    <a:pt x="648" y="447"/>
                  </a:lnTo>
                  <a:lnTo>
                    <a:pt x="643" y="445"/>
                  </a:lnTo>
                  <a:lnTo>
                    <a:pt x="637" y="445"/>
                  </a:lnTo>
                  <a:lnTo>
                    <a:pt x="637" y="445"/>
                  </a:lnTo>
                  <a:close/>
                  <a:moveTo>
                    <a:pt x="637" y="667"/>
                  </a:moveTo>
                  <a:lnTo>
                    <a:pt x="509" y="667"/>
                  </a:lnTo>
                  <a:lnTo>
                    <a:pt x="509" y="667"/>
                  </a:lnTo>
                  <a:lnTo>
                    <a:pt x="502" y="668"/>
                  </a:lnTo>
                  <a:lnTo>
                    <a:pt x="497" y="670"/>
                  </a:lnTo>
                  <a:lnTo>
                    <a:pt x="492" y="672"/>
                  </a:lnTo>
                  <a:lnTo>
                    <a:pt x="486" y="677"/>
                  </a:lnTo>
                  <a:lnTo>
                    <a:pt x="483" y="681"/>
                  </a:lnTo>
                  <a:lnTo>
                    <a:pt x="480" y="686"/>
                  </a:lnTo>
                  <a:lnTo>
                    <a:pt x="478" y="693"/>
                  </a:lnTo>
                  <a:lnTo>
                    <a:pt x="478" y="699"/>
                  </a:lnTo>
                  <a:lnTo>
                    <a:pt x="478" y="699"/>
                  </a:lnTo>
                  <a:lnTo>
                    <a:pt x="478" y="706"/>
                  </a:lnTo>
                  <a:lnTo>
                    <a:pt x="480" y="711"/>
                  </a:lnTo>
                  <a:lnTo>
                    <a:pt x="483" y="716"/>
                  </a:lnTo>
                  <a:lnTo>
                    <a:pt x="486" y="722"/>
                  </a:lnTo>
                  <a:lnTo>
                    <a:pt x="492" y="725"/>
                  </a:lnTo>
                  <a:lnTo>
                    <a:pt x="497" y="728"/>
                  </a:lnTo>
                  <a:lnTo>
                    <a:pt x="502" y="730"/>
                  </a:lnTo>
                  <a:lnTo>
                    <a:pt x="509" y="731"/>
                  </a:lnTo>
                  <a:lnTo>
                    <a:pt x="637" y="731"/>
                  </a:lnTo>
                  <a:lnTo>
                    <a:pt x="637" y="731"/>
                  </a:lnTo>
                  <a:lnTo>
                    <a:pt x="643" y="730"/>
                  </a:lnTo>
                  <a:lnTo>
                    <a:pt x="648" y="728"/>
                  </a:lnTo>
                  <a:lnTo>
                    <a:pt x="654" y="725"/>
                  </a:lnTo>
                  <a:lnTo>
                    <a:pt x="659" y="722"/>
                  </a:lnTo>
                  <a:lnTo>
                    <a:pt x="662" y="716"/>
                  </a:lnTo>
                  <a:lnTo>
                    <a:pt x="666" y="711"/>
                  </a:lnTo>
                  <a:lnTo>
                    <a:pt x="668" y="706"/>
                  </a:lnTo>
                  <a:lnTo>
                    <a:pt x="668" y="699"/>
                  </a:lnTo>
                  <a:lnTo>
                    <a:pt x="668" y="699"/>
                  </a:lnTo>
                  <a:lnTo>
                    <a:pt x="668" y="693"/>
                  </a:lnTo>
                  <a:lnTo>
                    <a:pt x="666" y="686"/>
                  </a:lnTo>
                  <a:lnTo>
                    <a:pt x="662" y="681"/>
                  </a:lnTo>
                  <a:lnTo>
                    <a:pt x="659" y="677"/>
                  </a:lnTo>
                  <a:lnTo>
                    <a:pt x="654" y="672"/>
                  </a:lnTo>
                  <a:lnTo>
                    <a:pt x="648" y="670"/>
                  </a:lnTo>
                  <a:lnTo>
                    <a:pt x="643" y="668"/>
                  </a:lnTo>
                  <a:lnTo>
                    <a:pt x="637" y="667"/>
                  </a:lnTo>
                  <a:lnTo>
                    <a:pt x="637" y="667"/>
                  </a:lnTo>
                  <a:close/>
                  <a:moveTo>
                    <a:pt x="637" y="795"/>
                  </a:moveTo>
                  <a:lnTo>
                    <a:pt x="509" y="795"/>
                  </a:lnTo>
                  <a:lnTo>
                    <a:pt x="509" y="795"/>
                  </a:lnTo>
                  <a:lnTo>
                    <a:pt x="502" y="795"/>
                  </a:lnTo>
                  <a:lnTo>
                    <a:pt x="497" y="797"/>
                  </a:lnTo>
                  <a:lnTo>
                    <a:pt x="492" y="800"/>
                  </a:lnTo>
                  <a:lnTo>
                    <a:pt x="486" y="803"/>
                  </a:lnTo>
                  <a:lnTo>
                    <a:pt x="483" y="809"/>
                  </a:lnTo>
                  <a:lnTo>
                    <a:pt x="480" y="814"/>
                  </a:lnTo>
                  <a:lnTo>
                    <a:pt x="478" y="819"/>
                  </a:lnTo>
                  <a:lnTo>
                    <a:pt x="478" y="826"/>
                  </a:lnTo>
                  <a:lnTo>
                    <a:pt x="478" y="826"/>
                  </a:lnTo>
                  <a:lnTo>
                    <a:pt x="478" y="832"/>
                  </a:lnTo>
                  <a:lnTo>
                    <a:pt x="480" y="839"/>
                  </a:lnTo>
                  <a:lnTo>
                    <a:pt x="483" y="844"/>
                  </a:lnTo>
                  <a:lnTo>
                    <a:pt x="486" y="848"/>
                  </a:lnTo>
                  <a:lnTo>
                    <a:pt x="492" y="853"/>
                  </a:lnTo>
                  <a:lnTo>
                    <a:pt x="497" y="856"/>
                  </a:lnTo>
                  <a:lnTo>
                    <a:pt x="502" y="857"/>
                  </a:lnTo>
                  <a:lnTo>
                    <a:pt x="509" y="858"/>
                  </a:lnTo>
                  <a:lnTo>
                    <a:pt x="637" y="858"/>
                  </a:lnTo>
                  <a:lnTo>
                    <a:pt x="637" y="858"/>
                  </a:lnTo>
                  <a:lnTo>
                    <a:pt x="643" y="857"/>
                  </a:lnTo>
                  <a:lnTo>
                    <a:pt x="648" y="856"/>
                  </a:lnTo>
                  <a:lnTo>
                    <a:pt x="654" y="853"/>
                  </a:lnTo>
                  <a:lnTo>
                    <a:pt x="659" y="848"/>
                  </a:lnTo>
                  <a:lnTo>
                    <a:pt x="662" y="844"/>
                  </a:lnTo>
                  <a:lnTo>
                    <a:pt x="666" y="839"/>
                  </a:lnTo>
                  <a:lnTo>
                    <a:pt x="668" y="832"/>
                  </a:lnTo>
                  <a:lnTo>
                    <a:pt x="668" y="826"/>
                  </a:lnTo>
                  <a:lnTo>
                    <a:pt x="668" y="826"/>
                  </a:lnTo>
                  <a:lnTo>
                    <a:pt x="668" y="819"/>
                  </a:lnTo>
                  <a:lnTo>
                    <a:pt x="666" y="814"/>
                  </a:lnTo>
                  <a:lnTo>
                    <a:pt x="662" y="809"/>
                  </a:lnTo>
                  <a:lnTo>
                    <a:pt x="659" y="803"/>
                  </a:lnTo>
                  <a:lnTo>
                    <a:pt x="654" y="800"/>
                  </a:lnTo>
                  <a:lnTo>
                    <a:pt x="648" y="797"/>
                  </a:lnTo>
                  <a:lnTo>
                    <a:pt x="643" y="795"/>
                  </a:lnTo>
                  <a:lnTo>
                    <a:pt x="637" y="795"/>
                  </a:lnTo>
                  <a:lnTo>
                    <a:pt x="637" y="795"/>
                  </a:lnTo>
                  <a:close/>
                  <a:moveTo>
                    <a:pt x="340" y="677"/>
                  </a:moveTo>
                  <a:lnTo>
                    <a:pt x="340" y="677"/>
                  </a:lnTo>
                  <a:lnTo>
                    <a:pt x="336" y="672"/>
                  </a:lnTo>
                  <a:lnTo>
                    <a:pt x="330" y="669"/>
                  </a:lnTo>
                  <a:lnTo>
                    <a:pt x="324" y="668"/>
                  </a:lnTo>
                  <a:lnTo>
                    <a:pt x="318" y="667"/>
                  </a:lnTo>
                  <a:lnTo>
                    <a:pt x="313" y="668"/>
                  </a:lnTo>
                  <a:lnTo>
                    <a:pt x="306" y="669"/>
                  </a:lnTo>
                  <a:lnTo>
                    <a:pt x="301" y="672"/>
                  </a:lnTo>
                  <a:lnTo>
                    <a:pt x="295" y="677"/>
                  </a:lnTo>
                  <a:lnTo>
                    <a:pt x="255" y="717"/>
                  </a:lnTo>
                  <a:lnTo>
                    <a:pt x="214" y="677"/>
                  </a:lnTo>
                  <a:lnTo>
                    <a:pt x="214" y="677"/>
                  </a:lnTo>
                  <a:lnTo>
                    <a:pt x="208" y="672"/>
                  </a:lnTo>
                  <a:lnTo>
                    <a:pt x="203" y="669"/>
                  </a:lnTo>
                  <a:lnTo>
                    <a:pt x="197" y="668"/>
                  </a:lnTo>
                  <a:lnTo>
                    <a:pt x="191" y="667"/>
                  </a:lnTo>
                  <a:lnTo>
                    <a:pt x="185" y="668"/>
                  </a:lnTo>
                  <a:lnTo>
                    <a:pt x="179" y="669"/>
                  </a:lnTo>
                  <a:lnTo>
                    <a:pt x="173" y="672"/>
                  </a:lnTo>
                  <a:lnTo>
                    <a:pt x="169" y="677"/>
                  </a:lnTo>
                  <a:lnTo>
                    <a:pt x="169" y="677"/>
                  </a:lnTo>
                  <a:lnTo>
                    <a:pt x="164" y="682"/>
                  </a:lnTo>
                  <a:lnTo>
                    <a:pt x="161" y="687"/>
                  </a:lnTo>
                  <a:lnTo>
                    <a:pt x="160" y="693"/>
                  </a:lnTo>
                  <a:lnTo>
                    <a:pt x="159" y="699"/>
                  </a:lnTo>
                  <a:lnTo>
                    <a:pt x="160" y="706"/>
                  </a:lnTo>
                  <a:lnTo>
                    <a:pt x="161" y="711"/>
                  </a:lnTo>
                  <a:lnTo>
                    <a:pt x="164" y="716"/>
                  </a:lnTo>
                  <a:lnTo>
                    <a:pt x="169" y="722"/>
                  </a:lnTo>
                  <a:lnTo>
                    <a:pt x="210" y="762"/>
                  </a:lnTo>
                  <a:lnTo>
                    <a:pt x="169" y="803"/>
                  </a:lnTo>
                  <a:lnTo>
                    <a:pt x="169" y="803"/>
                  </a:lnTo>
                  <a:lnTo>
                    <a:pt x="164" y="809"/>
                  </a:lnTo>
                  <a:lnTo>
                    <a:pt x="161" y="814"/>
                  </a:lnTo>
                  <a:lnTo>
                    <a:pt x="160" y="820"/>
                  </a:lnTo>
                  <a:lnTo>
                    <a:pt x="159" y="826"/>
                  </a:lnTo>
                  <a:lnTo>
                    <a:pt x="160" y="832"/>
                  </a:lnTo>
                  <a:lnTo>
                    <a:pt x="161" y="839"/>
                  </a:lnTo>
                  <a:lnTo>
                    <a:pt x="164" y="844"/>
                  </a:lnTo>
                  <a:lnTo>
                    <a:pt x="169" y="848"/>
                  </a:lnTo>
                  <a:lnTo>
                    <a:pt x="169" y="848"/>
                  </a:lnTo>
                  <a:lnTo>
                    <a:pt x="173" y="853"/>
                  </a:lnTo>
                  <a:lnTo>
                    <a:pt x="179" y="856"/>
                  </a:lnTo>
                  <a:lnTo>
                    <a:pt x="185" y="858"/>
                  </a:lnTo>
                  <a:lnTo>
                    <a:pt x="191" y="858"/>
                  </a:lnTo>
                  <a:lnTo>
                    <a:pt x="191" y="858"/>
                  </a:lnTo>
                  <a:lnTo>
                    <a:pt x="197" y="858"/>
                  </a:lnTo>
                  <a:lnTo>
                    <a:pt x="203" y="856"/>
                  </a:lnTo>
                  <a:lnTo>
                    <a:pt x="208" y="853"/>
                  </a:lnTo>
                  <a:lnTo>
                    <a:pt x="214" y="848"/>
                  </a:lnTo>
                  <a:lnTo>
                    <a:pt x="255" y="807"/>
                  </a:lnTo>
                  <a:lnTo>
                    <a:pt x="295" y="848"/>
                  </a:lnTo>
                  <a:lnTo>
                    <a:pt x="295" y="848"/>
                  </a:lnTo>
                  <a:lnTo>
                    <a:pt x="301" y="853"/>
                  </a:lnTo>
                  <a:lnTo>
                    <a:pt x="306" y="856"/>
                  </a:lnTo>
                  <a:lnTo>
                    <a:pt x="313" y="858"/>
                  </a:lnTo>
                  <a:lnTo>
                    <a:pt x="318" y="858"/>
                  </a:lnTo>
                  <a:lnTo>
                    <a:pt x="318" y="858"/>
                  </a:lnTo>
                  <a:lnTo>
                    <a:pt x="324" y="858"/>
                  </a:lnTo>
                  <a:lnTo>
                    <a:pt x="330" y="856"/>
                  </a:lnTo>
                  <a:lnTo>
                    <a:pt x="336" y="853"/>
                  </a:lnTo>
                  <a:lnTo>
                    <a:pt x="340" y="848"/>
                  </a:lnTo>
                  <a:lnTo>
                    <a:pt x="340" y="848"/>
                  </a:lnTo>
                  <a:lnTo>
                    <a:pt x="345" y="844"/>
                  </a:lnTo>
                  <a:lnTo>
                    <a:pt x="348" y="839"/>
                  </a:lnTo>
                  <a:lnTo>
                    <a:pt x="349" y="832"/>
                  </a:lnTo>
                  <a:lnTo>
                    <a:pt x="350" y="826"/>
                  </a:lnTo>
                  <a:lnTo>
                    <a:pt x="349" y="820"/>
                  </a:lnTo>
                  <a:lnTo>
                    <a:pt x="348" y="814"/>
                  </a:lnTo>
                  <a:lnTo>
                    <a:pt x="345" y="809"/>
                  </a:lnTo>
                  <a:lnTo>
                    <a:pt x="340" y="803"/>
                  </a:lnTo>
                  <a:lnTo>
                    <a:pt x="300" y="762"/>
                  </a:lnTo>
                  <a:lnTo>
                    <a:pt x="340" y="722"/>
                  </a:lnTo>
                  <a:lnTo>
                    <a:pt x="340" y="722"/>
                  </a:lnTo>
                  <a:lnTo>
                    <a:pt x="345" y="716"/>
                  </a:lnTo>
                  <a:lnTo>
                    <a:pt x="348" y="711"/>
                  </a:lnTo>
                  <a:lnTo>
                    <a:pt x="349" y="706"/>
                  </a:lnTo>
                  <a:lnTo>
                    <a:pt x="350" y="699"/>
                  </a:lnTo>
                  <a:lnTo>
                    <a:pt x="349" y="693"/>
                  </a:lnTo>
                  <a:lnTo>
                    <a:pt x="348" y="687"/>
                  </a:lnTo>
                  <a:lnTo>
                    <a:pt x="345" y="682"/>
                  </a:lnTo>
                  <a:lnTo>
                    <a:pt x="340" y="677"/>
                  </a:lnTo>
                  <a:lnTo>
                    <a:pt x="340" y="677"/>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1" name="Freeform 89"/>
            <p:cNvSpPr>
              <a:spLocks noEditPoints="1"/>
            </p:cNvSpPr>
            <p:nvPr/>
          </p:nvSpPr>
          <p:spPr bwMode="auto">
            <a:xfrm>
              <a:off x="4134095" y="938672"/>
              <a:ext cx="291022" cy="292455"/>
            </a:xfrm>
            <a:custGeom>
              <a:avLst/>
              <a:gdLst>
                <a:gd name="T0" fmla="*/ 820 w 1018"/>
                <a:gd name="T1" fmla="*/ 562 h 1018"/>
                <a:gd name="T2" fmla="*/ 766 w 1018"/>
                <a:gd name="T3" fmla="*/ 643 h 1018"/>
                <a:gd name="T4" fmla="*/ 754 w 1018"/>
                <a:gd name="T5" fmla="*/ 754 h 1018"/>
                <a:gd name="T6" fmla="*/ 273 w 1018"/>
                <a:gd name="T7" fmla="*/ 761 h 1018"/>
                <a:gd name="T8" fmla="*/ 254 w 1018"/>
                <a:gd name="T9" fmla="*/ 668 h 1018"/>
                <a:gd name="T10" fmla="*/ 217 w 1018"/>
                <a:gd name="T11" fmla="*/ 578 h 1018"/>
                <a:gd name="T12" fmla="*/ 127 w 1018"/>
                <a:gd name="T13" fmla="*/ 541 h 1018"/>
                <a:gd name="T14" fmla="*/ 46 w 1018"/>
                <a:gd name="T15" fmla="*/ 570 h 1018"/>
                <a:gd name="T16" fmla="*/ 1 w 1018"/>
                <a:gd name="T17" fmla="*/ 656 h 1018"/>
                <a:gd name="T18" fmla="*/ 12 w 1018"/>
                <a:gd name="T19" fmla="*/ 968 h 1018"/>
                <a:gd name="T20" fmla="*/ 66 w 1018"/>
                <a:gd name="T21" fmla="*/ 1014 h 1018"/>
                <a:gd name="T22" fmla="*/ 950 w 1018"/>
                <a:gd name="T23" fmla="*/ 1014 h 1018"/>
                <a:gd name="T24" fmla="*/ 1006 w 1018"/>
                <a:gd name="T25" fmla="*/ 968 h 1018"/>
                <a:gd name="T26" fmla="*/ 1017 w 1018"/>
                <a:gd name="T27" fmla="*/ 656 h 1018"/>
                <a:gd name="T28" fmla="*/ 971 w 1018"/>
                <a:gd name="T29" fmla="*/ 570 h 1018"/>
                <a:gd name="T30" fmla="*/ 890 w 1018"/>
                <a:gd name="T31" fmla="*/ 541 h 1018"/>
                <a:gd name="T32" fmla="*/ 934 w 1018"/>
                <a:gd name="T33" fmla="*/ 952 h 1018"/>
                <a:gd name="T34" fmla="*/ 73 w 1018"/>
                <a:gd name="T35" fmla="*/ 945 h 1018"/>
                <a:gd name="T36" fmla="*/ 64 w 1018"/>
                <a:gd name="T37" fmla="*/ 656 h 1018"/>
                <a:gd name="T38" fmla="*/ 127 w 1018"/>
                <a:gd name="T39" fmla="*/ 604 h 1018"/>
                <a:gd name="T40" fmla="*/ 185 w 1018"/>
                <a:gd name="T41" fmla="*/ 644 h 1018"/>
                <a:gd name="T42" fmla="*/ 195 w 1018"/>
                <a:gd name="T43" fmla="*/ 760 h 1018"/>
                <a:gd name="T44" fmla="*/ 240 w 1018"/>
                <a:gd name="T45" fmla="*/ 815 h 1018"/>
                <a:gd name="T46" fmla="*/ 741 w 1018"/>
                <a:gd name="T47" fmla="*/ 826 h 1018"/>
                <a:gd name="T48" fmla="*/ 805 w 1018"/>
                <a:gd name="T49" fmla="*/ 792 h 1018"/>
                <a:gd name="T50" fmla="*/ 827 w 1018"/>
                <a:gd name="T51" fmla="*/ 668 h 1018"/>
                <a:gd name="T52" fmla="*/ 866 w 1018"/>
                <a:gd name="T53" fmla="*/ 609 h 1018"/>
                <a:gd name="T54" fmla="*/ 926 w 1018"/>
                <a:gd name="T55" fmla="*/ 615 h 1018"/>
                <a:gd name="T56" fmla="*/ 428 w 1018"/>
                <a:gd name="T57" fmla="*/ 665 h 1018"/>
                <a:gd name="T58" fmla="*/ 499 w 1018"/>
                <a:gd name="T59" fmla="*/ 700 h 1018"/>
                <a:gd name="T60" fmla="*/ 575 w 1018"/>
                <a:gd name="T61" fmla="*/ 680 h 1018"/>
                <a:gd name="T62" fmla="*/ 843 w 1018"/>
                <a:gd name="T63" fmla="*/ 402 h 1018"/>
                <a:gd name="T64" fmla="*/ 857 w 1018"/>
                <a:gd name="T65" fmla="*/ 332 h 1018"/>
                <a:gd name="T66" fmla="*/ 825 w 1018"/>
                <a:gd name="T67" fmla="*/ 276 h 1018"/>
                <a:gd name="T68" fmla="*/ 764 w 1018"/>
                <a:gd name="T69" fmla="*/ 254 h 1018"/>
                <a:gd name="T70" fmla="*/ 697 w 1018"/>
                <a:gd name="T71" fmla="*/ 282 h 1018"/>
                <a:gd name="T72" fmla="*/ 597 w 1018"/>
                <a:gd name="T73" fmla="*/ 58 h 1018"/>
                <a:gd name="T74" fmla="*/ 547 w 1018"/>
                <a:gd name="T75" fmla="*/ 8 h 1018"/>
                <a:gd name="T76" fmla="*/ 482 w 1018"/>
                <a:gd name="T77" fmla="*/ 4 h 1018"/>
                <a:gd name="T78" fmla="*/ 426 w 1018"/>
                <a:gd name="T79" fmla="*/ 50 h 1018"/>
                <a:gd name="T80" fmla="*/ 323 w 1018"/>
                <a:gd name="T81" fmla="*/ 282 h 1018"/>
                <a:gd name="T82" fmla="*/ 265 w 1018"/>
                <a:gd name="T83" fmla="*/ 255 h 1018"/>
                <a:gd name="T84" fmla="*/ 203 w 1018"/>
                <a:gd name="T85" fmla="*/ 270 h 1018"/>
                <a:gd name="T86" fmla="*/ 164 w 1018"/>
                <a:gd name="T87" fmla="*/ 322 h 1018"/>
                <a:gd name="T88" fmla="*/ 167 w 1018"/>
                <a:gd name="T89" fmla="*/ 386 h 1018"/>
                <a:gd name="T90" fmla="*/ 238 w 1018"/>
                <a:gd name="T91" fmla="*/ 324 h 1018"/>
                <a:gd name="T92" fmla="*/ 278 w 1018"/>
                <a:gd name="T93" fmla="*/ 328 h 1018"/>
                <a:gd name="T94" fmla="*/ 427 w 1018"/>
                <a:gd name="T95" fmla="*/ 433 h 1018"/>
                <a:gd name="T96" fmla="*/ 478 w 1018"/>
                <a:gd name="T97" fmla="*/ 371 h 1018"/>
                <a:gd name="T98" fmla="*/ 492 w 1018"/>
                <a:gd name="T99" fmla="*/ 70 h 1018"/>
                <a:gd name="T100" fmla="*/ 512 w 1018"/>
                <a:gd name="T101" fmla="*/ 64 h 1018"/>
                <a:gd name="T102" fmla="*/ 541 w 1018"/>
                <a:gd name="T103" fmla="*/ 95 h 1018"/>
                <a:gd name="T104" fmla="*/ 570 w 1018"/>
                <a:gd name="T105" fmla="*/ 424 h 1018"/>
                <a:gd name="T106" fmla="*/ 649 w 1018"/>
                <a:gd name="T107" fmla="*/ 416 h 1018"/>
                <a:gd name="T108" fmla="*/ 770 w 1018"/>
                <a:gd name="T109" fmla="*/ 319 h 1018"/>
                <a:gd name="T110" fmla="*/ 796 w 1018"/>
                <a:gd name="T111" fmla="*/ 350 h 1018"/>
                <a:gd name="T112" fmla="*/ 544 w 1018"/>
                <a:gd name="T113" fmla="*/ 623 h 1018"/>
                <a:gd name="T114" fmla="*/ 480 w 1018"/>
                <a:gd name="T115" fmla="*/ 628 h 1018"/>
                <a:gd name="T116" fmla="*/ 224 w 1018"/>
                <a:gd name="T117" fmla="*/ 3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8" h="1018">
                  <a:moveTo>
                    <a:pt x="890" y="541"/>
                  </a:moveTo>
                  <a:lnTo>
                    <a:pt x="890" y="541"/>
                  </a:lnTo>
                  <a:lnTo>
                    <a:pt x="877" y="542"/>
                  </a:lnTo>
                  <a:lnTo>
                    <a:pt x="865" y="543"/>
                  </a:lnTo>
                  <a:lnTo>
                    <a:pt x="853" y="546"/>
                  </a:lnTo>
                  <a:lnTo>
                    <a:pt x="841" y="550"/>
                  </a:lnTo>
                  <a:lnTo>
                    <a:pt x="829" y="556"/>
                  </a:lnTo>
                  <a:lnTo>
                    <a:pt x="820" y="562"/>
                  </a:lnTo>
                  <a:lnTo>
                    <a:pt x="810" y="570"/>
                  </a:lnTo>
                  <a:lnTo>
                    <a:pt x="800" y="578"/>
                  </a:lnTo>
                  <a:lnTo>
                    <a:pt x="792" y="587"/>
                  </a:lnTo>
                  <a:lnTo>
                    <a:pt x="785" y="597"/>
                  </a:lnTo>
                  <a:lnTo>
                    <a:pt x="779" y="607"/>
                  </a:lnTo>
                  <a:lnTo>
                    <a:pt x="773" y="619"/>
                  </a:lnTo>
                  <a:lnTo>
                    <a:pt x="769" y="630"/>
                  </a:lnTo>
                  <a:lnTo>
                    <a:pt x="766" y="643"/>
                  </a:lnTo>
                  <a:lnTo>
                    <a:pt x="764" y="656"/>
                  </a:lnTo>
                  <a:lnTo>
                    <a:pt x="763" y="668"/>
                  </a:lnTo>
                  <a:lnTo>
                    <a:pt x="763" y="732"/>
                  </a:lnTo>
                  <a:lnTo>
                    <a:pt x="763" y="732"/>
                  </a:lnTo>
                  <a:lnTo>
                    <a:pt x="763" y="738"/>
                  </a:lnTo>
                  <a:lnTo>
                    <a:pt x="761" y="744"/>
                  </a:lnTo>
                  <a:lnTo>
                    <a:pt x="757" y="749"/>
                  </a:lnTo>
                  <a:lnTo>
                    <a:pt x="754" y="754"/>
                  </a:lnTo>
                  <a:lnTo>
                    <a:pt x="749" y="757"/>
                  </a:lnTo>
                  <a:lnTo>
                    <a:pt x="743" y="761"/>
                  </a:lnTo>
                  <a:lnTo>
                    <a:pt x="738" y="763"/>
                  </a:lnTo>
                  <a:lnTo>
                    <a:pt x="732" y="764"/>
                  </a:lnTo>
                  <a:lnTo>
                    <a:pt x="286" y="764"/>
                  </a:lnTo>
                  <a:lnTo>
                    <a:pt x="286" y="764"/>
                  </a:lnTo>
                  <a:lnTo>
                    <a:pt x="280" y="763"/>
                  </a:lnTo>
                  <a:lnTo>
                    <a:pt x="273" y="761"/>
                  </a:lnTo>
                  <a:lnTo>
                    <a:pt x="268" y="757"/>
                  </a:lnTo>
                  <a:lnTo>
                    <a:pt x="264" y="754"/>
                  </a:lnTo>
                  <a:lnTo>
                    <a:pt x="259" y="749"/>
                  </a:lnTo>
                  <a:lnTo>
                    <a:pt x="256" y="744"/>
                  </a:lnTo>
                  <a:lnTo>
                    <a:pt x="255" y="738"/>
                  </a:lnTo>
                  <a:lnTo>
                    <a:pt x="254" y="732"/>
                  </a:lnTo>
                  <a:lnTo>
                    <a:pt x="254" y="668"/>
                  </a:lnTo>
                  <a:lnTo>
                    <a:pt x="254" y="668"/>
                  </a:lnTo>
                  <a:lnTo>
                    <a:pt x="253" y="656"/>
                  </a:lnTo>
                  <a:lnTo>
                    <a:pt x="252" y="643"/>
                  </a:lnTo>
                  <a:lnTo>
                    <a:pt x="249" y="630"/>
                  </a:lnTo>
                  <a:lnTo>
                    <a:pt x="244" y="619"/>
                  </a:lnTo>
                  <a:lnTo>
                    <a:pt x="239" y="607"/>
                  </a:lnTo>
                  <a:lnTo>
                    <a:pt x="233" y="597"/>
                  </a:lnTo>
                  <a:lnTo>
                    <a:pt x="225" y="587"/>
                  </a:lnTo>
                  <a:lnTo>
                    <a:pt x="217" y="578"/>
                  </a:lnTo>
                  <a:lnTo>
                    <a:pt x="208" y="570"/>
                  </a:lnTo>
                  <a:lnTo>
                    <a:pt x="198" y="562"/>
                  </a:lnTo>
                  <a:lnTo>
                    <a:pt x="188" y="556"/>
                  </a:lnTo>
                  <a:lnTo>
                    <a:pt x="177" y="550"/>
                  </a:lnTo>
                  <a:lnTo>
                    <a:pt x="165" y="546"/>
                  </a:lnTo>
                  <a:lnTo>
                    <a:pt x="152" y="543"/>
                  </a:lnTo>
                  <a:lnTo>
                    <a:pt x="140" y="542"/>
                  </a:lnTo>
                  <a:lnTo>
                    <a:pt x="127" y="541"/>
                  </a:lnTo>
                  <a:lnTo>
                    <a:pt x="127" y="541"/>
                  </a:lnTo>
                  <a:lnTo>
                    <a:pt x="114" y="542"/>
                  </a:lnTo>
                  <a:lnTo>
                    <a:pt x="102" y="543"/>
                  </a:lnTo>
                  <a:lnTo>
                    <a:pt x="89" y="546"/>
                  </a:lnTo>
                  <a:lnTo>
                    <a:pt x="77" y="550"/>
                  </a:lnTo>
                  <a:lnTo>
                    <a:pt x="66" y="556"/>
                  </a:lnTo>
                  <a:lnTo>
                    <a:pt x="56" y="562"/>
                  </a:lnTo>
                  <a:lnTo>
                    <a:pt x="46" y="570"/>
                  </a:lnTo>
                  <a:lnTo>
                    <a:pt x="37" y="578"/>
                  </a:lnTo>
                  <a:lnTo>
                    <a:pt x="29" y="587"/>
                  </a:lnTo>
                  <a:lnTo>
                    <a:pt x="21" y="597"/>
                  </a:lnTo>
                  <a:lnTo>
                    <a:pt x="15" y="607"/>
                  </a:lnTo>
                  <a:lnTo>
                    <a:pt x="9" y="619"/>
                  </a:lnTo>
                  <a:lnTo>
                    <a:pt x="5" y="630"/>
                  </a:lnTo>
                  <a:lnTo>
                    <a:pt x="2" y="643"/>
                  </a:lnTo>
                  <a:lnTo>
                    <a:pt x="1" y="656"/>
                  </a:lnTo>
                  <a:lnTo>
                    <a:pt x="0" y="668"/>
                  </a:lnTo>
                  <a:lnTo>
                    <a:pt x="0" y="923"/>
                  </a:lnTo>
                  <a:lnTo>
                    <a:pt x="0" y="923"/>
                  </a:lnTo>
                  <a:lnTo>
                    <a:pt x="0" y="932"/>
                  </a:lnTo>
                  <a:lnTo>
                    <a:pt x="2" y="942"/>
                  </a:lnTo>
                  <a:lnTo>
                    <a:pt x="4" y="951"/>
                  </a:lnTo>
                  <a:lnTo>
                    <a:pt x="7" y="959"/>
                  </a:lnTo>
                  <a:lnTo>
                    <a:pt x="12" y="968"/>
                  </a:lnTo>
                  <a:lnTo>
                    <a:pt x="16" y="975"/>
                  </a:lnTo>
                  <a:lnTo>
                    <a:pt x="21" y="983"/>
                  </a:lnTo>
                  <a:lnTo>
                    <a:pt x="28" y="990"/>
                  </a:lnTo>
                  <a:lnTo>
                    <a:pt x="34" y="996"/>
                  </a:lnTo>
                  <a:lnTo>
                    <a:pt x="42" y="1001"/>
                  </a:lnTo>
                  <a:lnTo>
                    <a:pt x="50" y="1006"/>
                  </a:lnTo>
                  <a:lnTo>
                    <a:pt x="58" y="1011"/>
                  </a:lnTo>
                  <a:lnTo>
                    <a:pt x="66" y="1014"/>
                  </a:lnTo>
                  <a:lnTo>
                    <a:pt x="76" y="1016"/>
                  </a:lnTo>
                  <a:lnTo>
                    <a:pt x="86" y="1017"/>
                  </a:lnTo>
                  <a:lnTo>
                    <a:pt x="95" y="1018"/>
                  </a:lnTo>
                  <a:lnTo>
                    <a:pt x="923" y="1018"/>
                  </a:lnTo>
                  <a:lnTo>
                    <a:pt x="923" y="1018"/>
                  </a:lnTo>
                  <a:lnTo>
                    <a:pt x="932" y="1017"/>
                  </a:lnTo>
                  <a:lnTo>
                    <a:pt x="941" y="1016"/>
                  </a:lnTo>
                  <a:lnTo>
                    <a:pt x="950" y="1014"/>
                  </a:lnTo>
                  <a:lnTo>
                    <a:pt x="959" y="1011"/>
                  </a:lnTo>
                  <a:lnTo>
                    <a:pt x="968" y="1006"/>
                  </a:lnTo>
                  <a:lnTo>
                    <a:pt x="975" y="1001"/>
                  </a:lnTo>
                  <a:lnTo>
                    <a:pt x="983" y="996"/>
                  </a:lnTo>
                  <a:lnTo>
                    <a:pt x="989" y="990"/>
                  </a:lnTo>
                  <a:lnTo>
                    <a:pt x="996" y="983"/>
                  </a:lnTo>
                  <a:lnTo>
                    <a:pt x="1001" y="975"/>
                  </a:lnTo>
                  <a:lnTo>
                    <a:pt x="1006" y="968"/>
                  </a:lnTo>
                  <a:lnTo>
                    <a:pt x="1011" y="959"/>
                  </a:lnTo>
                  <a:lnTo>
                    <a:pt x="1013" y="951"/>
                  </a:lnTo>
                  <a:lnTo>
                    <a:pt x="1016" y="942"/>
                  </a:lnTo>
                  <a:lnTo>
                    <a:pt x="1017" y="932"/>
                  </a:lnTo>
                  <a:lnTo>
                    <a:pt x="1018" y="923"/>
                  </a:lnTo>
                  <a:lnTo>
                    <a:pt x="1018" y="668"/>
                  </a:lnTo>
                  <a:lnTo>
                    <a:pt x="1018" y="668"/>
                  </a:lnTo>
                  <a:lnTo>
                    <a:pt x="1017" y="656"/>
                  </a:lnTo>
                  <a:lnTo>
                    <a:pt x="1015" y="643"/>
                  </a:lnTo>
                  <a:lnTo>
                    <a:pt x="1012" y="630"/>
                  </a:lnTo>
                  <a:lnTo>
                    <a:pt x="1007" y="619"/>
                  </a:lnTo>
                  <a:lnTo>
                    <a:pt x="1002" y="607"/>
                  </a:lnTo>
                  <a:lnTo>
                    <a:pt x="996" y="597"/>
                  </a:lnTo>
                  <a:lnTo>
                    <a:pt x="988" y="587"/>
                  </a:lnTo>
                  <a:lnTo>
                    <a:pt x="980" y="578"/>
                  </a:lnTo>
                  <a:lnTo>
                    <a:pt x="971" y="570"/>
                  </a:lnTo>
                  <a:lnTo>
                    <a:pt x="961" y="562"/>
                  </a:lnTo>
                  <a:lnTo>
                    <a:pt x="950" y="556"/>
                  </a:lnTo>
                  <a:lnTo>
                    <a:pt x="940" y="550"/>
                  </a:lnTo>
                  <a:lnTo>
                    <a:pt x="928" y="546"/>
                  </a:lnTo>
                  <a:lnTo>
                    <a:pt x="916" y="543"/>
                  </a:lnTo>
                  <a:lnTo>
                    <a:pt x="903" y="542"/>
                  </a:lnTo>
                  <a:lnTo>
                    <a:pt x="890" y="541"/>
                  </a:lnTo>
                  <a:lnTo>
                    <a:pt x="890" y="541"/>
                  </a:lnTo>
                  <a:close/>
                  <a:moveTo>
                    <a:pt x="954" y="923"/>
                  </a:moveTo>
                  <a:lnTo>
                    <a:pt x="954" y="923"/>
                  </a:lnTo>
                  <a:lnTo>
                    <a:pt x="954" y="929"/>
                  </a:lnTo>
                  <a:lnTo>
                    <a:pt x="952" y="935"/>
                  </a:lnTo>
                  <a:lnTo>
                    <a:pt x="948" y="940"/>
                  </a:lnTo>
                  <a:lnTo>
                    <a:pt x="945" y="945"/>
                  </a:lnTo>
                  <a:lnTo>
                    <a:pt x="940" y="948"/>
                  </a:lnTo>
                  <a:lnTo>
                    <a:pt x="934" y="952"/>
                  </a:lnTo>
                  <a:lnTo>
                    <a:pt x="929" y="954"/>
                  </a:lnTo>
                  <a:lnTo>
                    <a:pt x="923" y="954"/>
                  </a:lnTo>
                  <a:lnTo>
                    <a:pt x="95" y="954"/>
                  </a:lnTo>
                  <a:lnTo>
                    <a:pt x="95" y="954"/>
                  </a:lnTo>
                  <a:lnTo>
                    <a:pt x="89" y="954"/>
                  </a:lnTo>
                  <a:lnTo>
                    <a:pt x="82" y="952"/>
                  </a:lnTo>
                  <a:lnTo>
                    <a:pt x="77" y="948"/>
                  </a:lnTo>
                  <a:lnTo>
                    <a:pt x="73" y="945"/>
                  </a:lnTo>
                  <a:lnTo>
                    <a:pt x="68" y="940"/>
                  </a:lnTo>
                  <a:lnTo>
                    <a:pt x="66" y="935"/>
                  </a:lnTo>
                  <a:lnTo>
                    <a:pt x="64" y="929"/>
                  </a:lnTo>
                  <a:lnTo>
                    <a:pt x="63" y="923"/>
                  </a:lnTo>
                  <a:lnTo>
                    <a:pt x="63" y="668"/>
                  </a:lnTo>
                  <a:lnTo>
                    <a:pt x="63" y="668"/>
                  </a:lnTo>
                  <a:lnTo>
                    <a:pt x="64" y="662"/>
                  </a:lnTo>
                  <a:lnTo>
                    <a:pt x="64" y="656"/>
                  </a:lnTo>
                  <a:lnTo>
                    <a:pt x="68" y="644"/>
                  </a:lnTo>
                  <a:lnTo>
                    <a:pt x="74" y="632"/>
                  </a:lnTo>
                  <a:lnTo>
                    <a:pt x="82" y="623"/>
                  </a:lnTo>
                  <a:lnTo>
                    <a:pt x="91" y="615"/>
                  </a:lnTo>
                  <a:lnTo>
                    <a:pt x="102" y="609"/>
                  </a:lnTo>
                  <a:lnTo>
                    <a:pt x="115" y="606"/>
                  </a:lnTo>
                  <a:lnTo>
                    <a:pt x="120" y="605"/>
                  </a:lnTo>
                  <a:lnTo>
                    <a:pt x="127" y="604"/>
                  </a:lnTo>
                  <a:lnTo>
                    <a:pt x="127" y="604"/>
                  </a:lnTo>
                  <a:lnTo>
                    <a:pt x="134" y="605"/>
                  </a:lnTo>
                  <a:lnTo>
                    <a:pt x="139" y="606"/>
                  </a:lnTo>
                  <a:lnTo>
                    <a:pt x="152" y="609"/>
                  </a:lnTo>
                  <a:lnTo>
                    <a:pt x="163" y="615"/>
                  </a:lnTo>
                  <a:lnTo>
                    <a:pt x="171" y="623"/>
                  </a:lnTo>
                  <a:lnTo>
                    <a:pt x="180" y="632"/>
                  </a:lnTo>
                  <a:lnTo>
                    <a:pt x="185" y="644"/>
                  </a:lnTo>
                  <a:lnTo>
                    <a:pt x="190" y="656"/>
                  </a:lnTo>
                  <a:lnTo>
                    <a:pt x="190" y="662"/>
                  </a:lnTo>
                  <a:lnTo>
                    <a:pt x="191" y="668"/>
                  </a:lnTo>
                  <a:lnTo>
                    <a:pt x="191" y="732"/>
                  </a:lnTo>
                  <a:lnTo>
                    <a:pt x="191" y="732"/>
                  </a:lnTo>
                  <a:lnTo>
                    <a:pt x="191" y="741"/>
                  </a:lnTo>
                  <a:lnTo>
                    <a:pt x="193" y="751"/>
                  </a:lnTo>
                  <a:lnTo>
                    <a:pt x="195" y="760"/>
                  </a:lnTo>
                  <a:lnTo>
                    <a:pt x="198" y="768"/>
                  </a:lnTo>
                  <a:lnTo>
                    <a:pt x="203" y="777"/>
                  </a:lnTo>
                  <a:lnTo>
                    <a:pt x="207" y="785"/>
                  </a:lnTo>
                  <a:lnTo>
                    <a:pt x="212" y="792"/>
                  </a:lnTo>
                  <a:lnTo>
                    <a:pt x="219" y="799"/>
                  </a:lnTo>
                  <a:lnTo>
                    <a:pt x="225" y="806"/>
                  </a:lnTo>
                  <a:lnTo>
                    <a:pt x="233" y="811"/>
                  </a:lnTo>
                  <a:lnTo>
                    <a:pt x="240" y="815"/>
                  </a:lnTo>
                  <a:lnTo>
                    <a:pt x="249" y="820"/>
                  </a:lnTo>
                  <a:lnTo>
                    <a:pt x="257" y="823"/>
                  </a:lnTo>
                  <a:lnTo>
                    <a:pt x="267" y="825"/>
                  </a:lnTo>
                  <a:lnTo>
                    <a:pt x="277" y="826"/>
                  </a:lnTo>
                  <a:lnTo>
                    <a:pt x="286" y="827"/>
                  </a:lnTo>
                  <a:lnTo>
                    <a:pt x="732" y="827"/>
                  </a:lnTo>
                  <a:lnTo>
                    <a:pt x="732" y="827"/>
                  </a:lnTo>
                  <a:lnTo>
                    <a:pt x="741" y="826"/>
                  </a:lnTo>
                  <a:lnTo>
                    <a:pt x="751" y="825"/>
                  </a:lnTo>
                  <a:lnTo>
                    <a:pt x="759" y="823"/>
                  </a:lnTo>
                  <a:lnTo>
                    <a:pt x="768" y="820"/>
                  </a:lnTo>
                  <a:lnTo>
                    <a:pt x="777" y="815"/>
                  </a:lnTo>
                  <a:lnTo>
                    <a:pt x="784" y="811"/>
                  </a:lnTo>
                  <a:lnTo>
                    <a:pt x="792" y="806"/>
                  </a:lnTo>
                  <a:lnTo>
                    <a:pt x="799" y="799"/>
                  </a:lnTo>
                  <a:lnTo>
                    <a:pt x="805" y="792"/>
                  </a:lnTo>
                  <a:lnTo>
                    <a:pt x="810" y="785"/>
                  </a:lnTo>
                  <a:lnTo>
                    <a:pt x="815" y="777"/>
                  </a:lnTo>
                  <a:lnTo>
                    <a:pt x="820" y="768"/>
                  </a:lnTo>
                  <a:lnTo>
                    <a:pt x="823" y="760"/>
                  </a:lnTo>
                  <a:lnTo>
                    <a:pt x="825" y="751"/>
                  </a:lnTo>
                  <a:lnTo>
                    <a:pt x="826" y="741"/>
                  </a:lnTo>
                  <a:lnTo>
                    <a:pt x="827" y="732"/>
                  </a:lnTo>
                  <a:lnTo>
                    <a:pt x="827" y="668"/>
                  </a:lnTo>
                  <a:lnTo>
                    <a:pt x="827" y="668"/>
                  </a:lnTo>
                  <a:lnTo>
                    <a:pt x="827" y="662"/>
                  </a:lnTo>
                  <a:lnTo>
                    <a:pt x="828" y="656"/>
                  </a:lnTo>
                  <a:lnTo>
                    <a:pt x="831" y="644"/>
                  </a:lnTo>
                  <a:lnTo>
                    <a:pt x="838" y="632"/>
                  </a:lnTo>
                  <a:lnTo>
                    <a:pt x="845" y="623"/>
                  </a:lnTo>
                  <a:lnTo>
                    <a:pt x="855" y="615"/>
                  </a:lnTo>
                  <a:lnTo>
                    <a:pt x="866" y="609"/>
                  </a:lnTo>
                  <a:lnTo>
                    <a:pt x="877" y="606"/>
                  </a:lnTo>
                  <a:lnTo>
                    <a:pt x="884" y="605"/>
                  </a:lnTo>
                  <a:lnTo>
                    <a:pt x="890" y="604"/>
                  </a:lnTo>
                  <a:lnTo>
                    <a:pt x="890" y="604"/>
                  </a:lnTo>
                  <a:lnTo>
                    <a:pt x="897" y="605"/>
                  </a:lnTo>
                  <a:lnTo>
                    <a:pt x="903" y="606"/>
                  </a:lnTo>
                  <a:lnTo>
                    <a:pt x="915" y="609"/>
                  </a:lnTo>
                  <a:lnTo>
                    <a:pt x="926" y="615"/>
                  </a:lnTo>
                  <a:lnTo>
                    <a:pt x="935" y="623"/>
                  </a:lnTo>
                  <a:lnTo>
                    <a:pt x="943" y="632"/>
                  </a:lnTo>
                  <a:lnTo>
                    <a:pt x="949" y="644"/>
                  </a:lnTo>
                  <a:lnTo>
                    <a:pt x="953" y="656"/>
                  </a:lnTo>
                  <a:lnTo>
                    <a:pt x="954" y="662"/>
                  </a:lnTo>
                  <a:lnTo>
                    <a:pt x="954" y="668"/>
                  </a:lnTo>
                  <a:lnTo>
                    <a:pt x="954" y="923"/>
                  </a:lnTo>
                  <a:close/>
                  <a:moveTo>
                    <a:pt x="428" y="665"/>
                  </a:moveTo>
                  <a:lnTo>
                    <a:pt x="428" y="665"/>
                  </a:lnTo>
                  <a:lnTo>
                    <a:pt x="437" y="674"/>
                  </a:lnTo>
                  <a:lnTo>
                    <a:pt x="445" y="680"/>
                  </a:lnTo>
                  <a:lnTo>
                    <a:pt x="455" y="687"/>
                  </a:lnTo>
                  <a:lnTo>
                    <a:pt x="465" y="691"/>
                  </a:lnTo>
                  <a:lnTo>
                    <a:pt x="476" y="695"/>
                  </a:lnTo>
                  <a:lnTo>
                    <a:pt x="487" y="697"/>
                  </a:lnTo>
                  <a:lnTo>
                    <a:pt x="499" y="700"/>
                  </a:lnTo>
                  <a:lnTo>
                    <a:pt x="509" y="700"/>
                  </a:lnTo>
                  <a:lnTo>
                    <a:pt x="509" y="700"/>
                  </a:lnTo>
                  <a:lnTo>
                    <a:pt x="521" y="700"/>
                  </a:lnTo>
                  <a:lnTo>
                    <a:pt x="533" y="697"/>
                  </a:lnTo>
                  <a:lnTo>
                    <a:pt x="544" y="695"/>
                  </a:lnTo>
                  <a:lnTo>
                    <a:pt x="555" y="691"/>
                  </a:lnTo>
                  <a:lnTo>
                    <a:pt x="565" y="687"/>
                  </a:lnTo>
                  <a:lnTo>
                    <a:pt x="575" y="680"/>
                  </a:lnTo>
                  <a:lnTo>
                    <a:pt x="583" y="674"/>
                  </a:lnTo>
                  <a:lnTo>
                    <a:pt x="592" y="665"/>
                  </a:lnTo>
                  <a:lnTo>
                    <a:pt x="592" y="665"/>
                  </a:lnTo>
                  <a:lnTo>
                    <a:pt x="596" y="661"/>
                  </a:lnTo>
                  <a:lnTo>
                    <a:pt x="831" y="417"/>
                  </a:lnTo>
                  <a:lnTo>
                    <a:pt x="831" y="417"/>
                  </a:lnTo>
                  <a:lnTo>
                    <a:pt x="838" y="411"/>
                  </a:lnTo>
                  <a:lnTo>
                    <a:pt x="843" y="402"/>
                  </a:lnTo>
                  <a:lnTo>
                    <a:pt x="847" y="395"/>
                  </a:lnTo>
                  <a:lnTo>
                    <a:pt x="852" y="386"/>
                  </a:lnTo>
                  <a:lnTo>
                    <a:pt x="855" y="378"/>
                  </a:lnTo>
                  <a:lnTo>
                    <a:pt x="857" y="368"/>
                  </a:lnTo>
                  <a:lnTo>
                    <a:pt x="858" y="359"/>
                  </a:lnTo>
                  <a:lnTo>
                    <a:pt x="858" y="350"/>
                  </a:lnTo>
                  <a:lnTo>
                    <a:pt x="858" y="341"/>
                  </a:lnTo>
                  <a:lnTo>
                    <a:pt x="857" y="332"/>
                  </a:lnTo>
                  <a:lnTo>
                    <a:pt x="855" y="323"/>
                  </a:lnTo>
                  <a:lnTo>
                    <a:pt x="852" y="313"/>
                  </a:lnTo>
                  <a:lnTo>
                    <a:pt x="847" y="306"/>
                  </a:lnTo>
                  <a:lnTo>
                    <a:pt x="843" y="297"/>
                  </a:lnTo>
                  <a:lnTo>
                    <a:pt x="838" y="290"/>
                  </a:lnTo>
                  <a:lnTo>
                    <a:pt x="831" y="282"/>
                  </a:lnTo>
                  <a:lnTo>
                    <a:pt x="831" y="282"/>
                  </a:lnTo>
                  <a:lnTo>
                    <a:pt x="825" y="276"/>
                  </a:lnTo>
                  <a:lnTo>
                    <a:pt x="817" y="270"/>
                  </a:lnTo>
                  <a:lnTo>
                    <a:pt x="809" y="266"/>
                  </a:lnTo>
                  <a:lnTo>
                    <a:pt x="800" y="262"/>
                  </a:lnTo>
                  <a:lnTo>
                    <a:pt x="792" y="259"/>
                  </a:lnTo>
                  <a:lnTo>
                    <a:pt x="783" y="256"/>
                  </a:lnTo>
                  <a:lnTo>
                    <a:pt x="773" y="255"/>
                  </a:lnTo>
                  <a:lnTo>
                    <a:pt x="764" y="254"/>
                  </a:lnTo>
                  <a:lnTo>
                    <a:pt x="764" y="254"/>
                  </a:lnTo>
                  <a:lnTo>
                    <a:pt x="754" y="255"/>
                  </a:lnTo>
                  <a:lnTo>
                    <a:pt x="746" y="256"/>
                  </a:lnTo>
                  <a:lnTo>
                    <a:pt x="736" y="259"/>
                  </a:lnTo>
                  <a:lnTo>
                    <a:pt x="727" y="262"/>
                  </a:lnTo>
                  <a:lnTo>
                    <a:pt x="720" y="266"/>
                  </a:lnTo>
                  <a:lnTo>
                    <a:pt x="711" y="270"/>
                  </a:lnTo>
                  <a:lnTo>
                    <a:pt x="704" y="276"/>
                  </a:lnTo>
                  <a:lnTo>
                    <a:pt x="697" y="282"/>
                  </a:lnTo>
                  <a:lnTo>
                    <a:pt x="605" y="371"/>
                  </a:lnTo>
                  <a:lnTo>
                    <a:pt x="605" y="95"/>
                  </a:lnTo>
                  <a:lnTo>
                    <a:pt x="605" y="95"/>
                  </a:lnTo>
                  <a:lnTo>
                    <a:pt x="605" y="95"/>
                  </a:lnTo>
                  <a:lnTo>
                    <a:pt x="605" y="86"/>
                  </a:lnTo>
                  <a:lnTo>
                    <a:pt x="603" y="76"/>
                  </a:lnTo>
                  <a:lnTo>
                    <a:pt x="601" y="68"/>
                  </a:lnTo>
                  <a:lnTo>
                    <a:pt x="597" y="58"/>
                  </a:lnTo>
                  <a:lnTo>
                    <a:pt x="593" y="50"/>
                  </a:lnTo>
                  <a:lnTo>
                    <a:pt x="589" y="42"/>
                  </a:lnTo>
                  <a:lnTo>
                    <a:pt x="583" y="35"/>
                  </a:lnTo>
                  <a:lnTo>
                    <a:pt x="577" y="28"/>
                  </a:lnTo>
                  <a:lnTo>
                    <a:pt x="571" y="21"/>
                  </a:lnTo>
                  <a:lnTo>
                    <a:pt x="563" y="16"/>
                  </a:lnTo>
                  <a:lnTo>
                    <a:pt x="555" y="12"/>
                  </a:lnTo>
                  <a:lnTo>
                    <a:pt x="547" y="8"/>
                  </a:lnTo>
                  <a:lnTo>
                    <a:pt x="538" y="4"/>
                  </a:lnTo>
                  <a:lnTo>
                    <a:pt x="529" y="2"/>
                  </a:lnTo>
                  <a:lnTo>
                    <a:pt x="519" y="1"/>
                  </a:lnTo>
                  <a:lnTo>
                    <a:pt x="509" y="0"/>
                  </a:lnTo>
                  <a:lnTo>
                    <a:pt x="509" y="0"/>
                  </a:lnTo>
                  <a:lnTo>
                    <a:pt x="500" y="1"/>
                  </a:lnTo>
                  <a:lnTo>
                    <a:pt x="490" y="2"/>
                  </a:lnTo>
                  <a:lnTo>
                    <a:pt x="482" y="4"/>
                  </a:lnTo>
                  <a:lnTo>
                    <a:pt x="473" y="8"/>
                  </a:lnTo>
                  <a:lnTo>
                    <a:pt x="464" y="12"/>
                  </a:lnTo>
                  <a:lnTo>
                    <a:pt x="456" y="16"/>
                  </a:lnTo>
                  <a:lnTo>
                    <a:pt x="449" y="21"/>
                  </a:lnTo>
                  <a:lnTo>
                    <a:pt x="442" y="28"/>
                  </a:lnTo>
                  <a:lnTo>
                    <a:pt x="435" y="35"/>
                  </a:lnTo>
                  <a:lnTo>
                    <a:pt x="430" y="42"/>
                  </a:lnTo>
                  <a:lnTo>
                    <a:pt x="426" y="50"/>
                  </a:lnTo>
                  <a:lnTo>
                    <a:pt x="421" y="58"/>
                  </a:lnTo>
                  <a:lnTo>
                    <a:pt x="418" y="68"/>
                  </a:lnTo>
                  <a:lnTo>
                    <a:pt x="416" y="76"/>
                  </a:lnTo>
                  <a:lnTo>
                    <a:pt x="415" y="86"/>
                  </a:lnTo>
                  <a:lnTo>
                    <a:pt x="414" y="95"/>
                  </a:lnTo>
                  <a:lnTo>
                    <a:pt x="415" y="95"/>
                  </a:lnTo>
                  <a:lnTo>
                    <a:pt x="414" y="371"/>
                  </a:lnTo>
                  <a:lnTo>
                    <a:pt x="323" y="282"/>
                  </a:lnTo>
                  <a:lnTo>
                    <a:pt x="323" y="282"/>
                  </a:lnTo>
                  <a:lnTo>
                    <a:pt x="315" y="276"/>
                  </a:lnTo>
                  <a:lnTo>
                    <a:pt x="308" y="270"/>
                  </a:lnTo>
                  <a:lnTo>
                    <a:pt x="300" y="266"/>
                  </a:lnTo>
                  <a:lnTo>
                    <a:pt x="292" y="262"/>
                  </a:lnTo>
                  <a:lnTo>
                    <a:pt x="283" y="259"/>
                  </a:lnTo>
                  <a:lnTo>
                    <a:pt x="273" y="256"/>
                  </a:lnTo>
                  <a:lnTo>
                    <a:pt x="265" y="255"/>
                  </a:lnTo>
                  <a:lnTo>
                    <a:pt x="255" y="254"/>
                  </a:lnTo>
                  <a:lnTo>
                    <a:pt x="255" y="254"/>
                  </a:lnTo>
                  <a:lnTo>
                    <a:pt x="246" y="255"/>
                  </a:lnTo>
                  <a:lnTo>
                    <a:pt x="236" y="256"/>
                  </a:lnTo>
                  <a:lnTo>
                    <a:pt x="227" y="259"/>
                  </a:lnTo>
                  <a:lnTo>
                    <a:pt x="219" y="262"/>
                  </a:lnTo>
                  <a:lnTo>
                    <a:pt x="210" y="266"/>
                  </a:lnTo>
                  <a:lnTo>
                    <a:pt x="203" y="270"/>
                  </a:lnTo>
                  <a:lnTo>
                    <a:pt x="195" y="276"/>
                  </a:lnTo>
                  <a:lnTo>
                    <a:pt x="188" y="282"/>
                  </a:lnTo>
                  <a:lnTo>
                    <a:pt x="188" y="282"/>
                  </a:lnTo>
                  <a:lnTo>
                    <a:pt x="181" y="290"/>
                  </a:lnTo>
                  <a:lnTo>
                    <a:pt x="176" y="297"/>
                  </a:lnTo>
                  <a:lnTo>
                    <a:pt x="170" y="305"/>
                  </a:lnTo>
                  <a:lnTo>
                    <a:pt x="167" y="313"/>
                  </a:lnTo>
                  <a:lnTo>
                    <a:pt x="164" y="322"/>
                  </a:lnTo>
                  <a:lnTo>
                    <a:pt x="162" y="332"/>
                  </a:lnTo>
                  <a:lnTo>
                    <a:pt x="160" y="340"/>
                  </a:lnTo>
                  <a:lnTo>
                    <a:pt x="160" y="350"/>
                  </a:lnTo>
                  <a:lnTo>
                    <a:pt x="160" y="350"/>
                  </a:lnTo>
                  <a:lnTo>
                    <a:pt x="160" y="359"/>
                  </a:lnTo>
                  <a:lnTo>
                    <a:pt x="162" y="369"/>
                  </a:lnTo>
                  <a:lnTo>
                    <a:pt x="164" y="378"/>
                  </a:lnTo>
                  <a:lnTo>
                    <a:pt x="167" y="386"/>
                  </a:lnTo>
                  <a:lnTo>
                    <a:pt x="170" y="395"/>
                  </a:lnTo>
                  <a:lnTo>
                    <a:pt x="176" y="402"/>
                  </a:lnTo>
                  <a:lnTo>
                    <a:pt x="181" y="410"/>
                  </a:lnTo>
                  <a:lnTo>
                    <a:pt x="188" y="417"/>
                  </a:lnTo>
                  <a:lnTo>
                    <a:pt x="428" y="665"/>
                  </a:lnTo>
                  <a:close/>
                  <a:moveTo>
                    <a:pt x="233" y="327"/>
                  </a:moveTo>
                  <a:lnTo>
                    <a:pt x="233" y="327"/>
                  </a:lnTo>
                  <a:lnTo>
                    <a:pt x="238" y="324"/>
                  </a:lnTo>
                  <a:lnTo>
                    <a:pt x="243" y="321"/>
                  </a:lnTo>
                  <a:lnTo>
                    <a:pt x="249" y="319"/>
                  </a:lnTo>
                  <a:lnTo>
                    <a:pt x="255" y="319"/>
                  </a:lnTo>
                  <a:lnTo>
                    <a:pt x="255" y="319"/>
                  </a:lnTo>
                  <a:lnTo>
                    <a:pt x="262" y="319"/>
                  </a:lnTo>
                  <a:lnTo>
                    <a:pt x="267" y="321"/>
                  </a:lnTo>
                  <a:lnTo>
                    <a:pt x="272" y="324"/>
                  </a:lnTo>
                  <a:lnTo>
                    <a:pt x="278" y="328"/>
                  </a:lnTo>
                  <a:lnTo>
                    <a:pt x="370" y="416"/>
                  </a:lnTo>
                  <a:lnTo>
                    <a:pt x="370" y="416"/>
                  </a:lnTo>
                  <a:lnTo>
                    <a:pt x="380" y="424"/>
                  </a:lnTo>
                  <a:lnTo>
                    <a:pt x="390" y="430"/>
                  </a:lnTo>
                  <a:lnTo>
                    <a:pt x="402" y="433"/>
                  </a:lnTo>
                  <a:lnTo>
                    <a:pt x="415" y="435"/>
                  </a:lnTo>
                  <a:lnTo>
                    <a:pt x="415" y="435"/>
                  </a:lnTo>
                  <a:lnTo>
                    <a:pt x="427" y="433"/>
                  </a:lnTo>
                  <a:lnTo>
                    <a:pt x="439" y="430"/>
                  </a:lnTo>
                  <a:lnTo>
                    <a:pt x="449" y="424"/>
                  </a:lnTo>
                  <a:lnTo>
                    <a:pt x="459" y="416"/>
                  </a:lnTo>
                  <a:lnTo>
                    <a:pt x="459" y="416"/>
                  </a:lnTo>
                  <a:lnTo>
                    <a:pt x="468" y="407"/>
                  </a:lnTo>
                  <a:lnTo>
                    <a:pt x="473" y="396"/>
                  </a:lnTo>
                  <a:lnTo>
                    <a:pt x="477" y="384"/>
                  </a:lnTo>
                  <a:lnTo>
                    <a:pt x="478" y="371"/>
                  </a:lnTo>
                  <a:lnTo>
                    <a:pt x="478" y="95"/>
                  </a:lnTo>
                  <a:lnTo>
                    <a:pt x="478" y="95"/>
                  </a:lnTo>
                  <a:lnTo>
                    <a:pt x="478" y="90"/>
                  </a:lnTo>
                  <a:lnTo>
                    <a:pt x="480" y="85"/>
                  </a:lnTo>
                  <a:lnTo>
                    <a:pt x="483" y="80"/>
                  </a:lnTo>
                  <a:lnTo>
                    <a:pt x="485" y="76"/>
                  </a:lnTo>
                  <a:lnTo>
                    <a:pt x="488" y="73"/>
                  </a:lnTo>
                  <a:lnTo>
                    <a:pt x="492" y="70"/>
                  </a:lnTo>
                  <a:lnTo>
                    <a:pt x="498" y="67"/>
                  </a:lnTo>
                  <a:lnTo>
                    <a:pt x="502" y="65"/>
                  </a:lnTo>
                  <a:lnTo>
                    <a:pt x="502" y="65"/>
                  </a:lnTo>
                  <a:lnTo>
                    <a:pt x="506" y="64"/>
                  </a:lnTo>
                  <a:lnTo>
                    <a:pt x="509" y="63"/>
                  </a:lnTo>
                  <a:lnTo>
                    <a:pt x="509" y="63"/>
                  </a:lnTo>
                  <a:lnTo>
                    <a:pt x="512" y="64"/>
                  </a:lnTo>
                  <a:lnTo>
                    <a:pt x="512" y="64"/>
                  </a:lnTo>
                  <a:lnTo>
                    <a:pt x="518" y="65"/>
                  </a:lnTo>
                  <a:lnTo>
                    <a:pt x="523" y="68"/>
                  </a:lnTo>
                  <a:lnTo>
                    <a:pt x="529" y="71"/>
                  </a:lnTo>
                  <a:lnTo>
                    <a:pt x="533" y="74"/>
                  </a:lnTo>
                  <a:lnTo>
                    <a:pt x="536" y="78"/>
                  </a:lnTo>
                  <a:lnTo>
                    <a:pt x="538" y="84"/>
                  </a:lnTo>
                  <a:lnTo>
                    <a:pt x="541" y="89"/>
                  </a:lnTo>
                  <a:lnTo>
                    <a:pt x="541" y="95"/>
                  </a:lnTo>
                  <a:lnTo>
                    <a:pt x="541" y="371"/>
                  </a:lnTo>
                  <a:lnTo>
                    <a:pt x="541" y="371"/>
                  </a:lnTo>
                  <a:lnTo>
                    <a:pt x="543" y="384"/>
                  </a:lnTo>
                  <a:lnTo>
                    <a:pt x="546" y="396"/>
                  </a:lnTo>
                  <a:lnTo>
                    <a:pt x="551" y="407"/>
                  </a:lnTo>
                  <a:lnTo>
                    <a:pt x="560" y="416"/>
                  </a:lnTo>
                  <a:lnTo>
                    <a:pt x="560" y="416"/>
                  </a:lnTo>
                  <a:lnTo>
                    <a:pt x="570" y="424"/>
                  </a:lnTo>
                  <a:lnTo>
                    <a:pt x="580" y="430"/>
                  </a:lnTo>
                  <a:lnTo>
                    <a:pt x="592" y="433"/>
                  </a:lnTo>
                  <a:lnTo>
                    <a:pt x="605" y="435"/>
                  </a:lnTo>
                  <a:lnTo>
                    <a:pt x="605" y="435"/>
                  </a:lnTo>
                  <a:lnTo>
                    <a:pt x="617" y="433"/>
                  </a:lnTo>
                  <a:lnTo>
                    <a:pt x="629" y="430"/>
                  </a:lnTo>
                  <a:lnTo>
                    <a:pt x="639" y="425"/>
                  </a:lnTo>
                  <a:lnTo>
                    <a:pt x="649" y="416"/>
                  </a:lnTo>
                  <a:lnTo>
                    <a:pt x="741" y="327"/>
                  </a:lnTo>
                  <a:lnTo>
                    <a:pt x="741" y="327"/>
                  </a:lnTo>
                  <a:lnTo>
                    <a:pt x="747" y="324"/>
                  </a:lnTo>
                  <a:lnTo>
                    <a:pt x="752" y="321"/>
                  </a:lnTo>
                  <a:lnTo>
                    <a:pt x="757" y="319"/>
                  </a:lnTo>
                  <a:lnTo>
                    <a:pt x="764" y="319"/>
                  </a:lnTo>
                  <a:lnTo>
                    <a:pt x="764" y="319"/>
                  </a:lnTo>
                  <a:lnTo>
                    <a:pt x="770" y="319"/>
                  </a:lnTo>
                  <a:lnTo>
                    <a:pt x="777" y="321"/>
                  </a:lnTo>
                  <a:lnTo>
                    <a:pt x="782" y="324"/>
                  </a:lnTo>
                  <a:lnTo>
                    <a:pt x="786" y="327"/>
                  </a:lnTo>
                  <a:lnTo>
                    <a:pt x="786" y="327"/>
                  </a:lnTo>
                  <a:lnTo>
                    <a:pt x="791" y="333"/>
                  </a:lnTo>
                  <a:lnTo>
                    <a:pt x="794" y="338"/>
                  </a:lnTo>
                  <a:lnTo>
                    <a:pt x="795" y="343"/>
                  </a:lnTo>
                  <a:lnTo>
                    <a:pt x="796" y="350"/>
                  </a:lnTo>
                  <a:lnTo>
                    <a:pt x="795" y="356"/>
                  </a:lnTo>
                  <a:lnTo>
                    <a:pt x="793" y="363"/>
                  </a:lnTo>
                  <a:lnTo>
                    <a:pt x="791" y="368"/>
                  </a:lnTo>
                  <a:lnTo>
                    <a:pt x="786" y="373"/>
                  </a:lnTo>
                  <a:lnTo>
                    <a:pt x="546" y="621"/>
                  </a:lnTo>
                  <a:lnTo>
                    <a:pt x="546" y="621"/>
                  </a:lnTo>
                  <a:lnTo>
                    <a:pt x="544" y="623"/>
                  </a:lnTo>
                  <a:lnTo>
                    <a:pt x="544" y="623"/>
                  </a:lnTo>
                  <a:lnTo>
                    <a:pt x="536" y="629"/>
                  </a:lnTo>
                  <a:lnTo>
                    <a:pt x="528" y="633"/>
                  </a:lnTo>
                  <a:lnTo>
                    <a:pt x="519" y="635"/>
                  </a:lnTo>
                  <a:lnTo>
                    <a:pt x="509" y="636"/>
                  </a:lnTo>
                  <a:lnTo>
                    <a:pt x="509" y="636"/>
                  </a:lnTo>
                  <a:lnTo>
                    <a:pt x="500" y="635"/>
                  </a:lnTo>
                  <a:lnTo>
                    <a:pt x="490" y="632"/>
                  </a:lnTo>
                  <a:lnTo>
                    <a:pt x="480" y="628"/>
                  </a:lnTo>
                  <a:lnTo>
                    <a:pt x="473" y="621"/>
                  </a:lnTo>
                  <a:lnTo>
                    <a:pt x="233" y="372"/>
                  </a:lnTo>
                  <a:lnTo>
                    <a:pt x="233" y="372"/>
                  </a:lnTo>
                  <a:lnTo>
                    <a:pt x="228" y="368"/>
                  </a:lnTo>
                  <a:lnTo>
                    <a:pt x="226" y="363"/>
                  </a:lnTo>
                  <a:lnTo>
                    <a:pt x="224" y="356"/>
                  </a:lnTo>
                  <a:lnTo>
                    <a:pt x="224" y="350"/>
                  </a:lnTo>
                  <a:lnTo>
                    <a:pt x="224" y="344"/>
                  </a:lnTo>
                  <a:lnTo>
                    <a:pt x="226" y="338"/>
                  </a:lnTo>
                  <a:lnTo>
                    <a:pt x="228" y="333"/>
                  </a:lnTo>
                  <a:lnTo>
                    <a:pt x="233" y="327"/>
                  </a:lnTo>
                  <a:lnTo>
                    <a:pt x="233" y="327"/>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2" name="Freeform 90"/>
            <p:cNvSpPr>
              <a:spLocks noEditPoints="1"/>
            </p:cNvSpPr>
            <p:nvPr/>
          </p:nvSpPr>
          <p:spPr bwMode="auto">
            <a:xfrm>
              <a:off x="4134095" y="2689103"/>
              <a:ext cx="291022" cy="292455"/>
            </a:xfrm>
            <a:custGeom>
              <a:avLst/>
              <a:gdLst>
                <a:gd name="T0" fmla="*/ 1015 w 1018"/>
                <a:gd name="T1" fmla="*/ 776 h 1018"/>
                <a:gd name="T2" fmla="*/ 794 w 1018"/>
                <a:gd name="T3" fmla="*/ 24 h 1018"/>
                <a:gd name="T4" fmla="*/ 782 w 1018"/>
                <a:gd name="T5" fmla="*/ 6 h 1018"/>
                <a:gd name="T6" fmla="*/ 763 w 1018"/>
                <a:gd name="T7" fmla="*/ 0 h 1018"/>
                <a:gd name="T8" fmla="*/ 244 w 1018"/>
                <a:gd name="T9" fmla="*/ 2 h 1018"/>
                <a:gd name="T10" fmla="*/ 228 w 1018"/>
                <a:gd name="T11" fmla="*/ 14 h 1018"/>
                <a:gd name="T12" fmla="*/ 9 w 1018"/>
                <a:gd name="T13" fmla="*/ 756 h 1018"/>
                <a:gd name="T14" fmla="*/ 0 w 1018"/>
                <a:gd name="T15" fmla="*/ 796 h 1018"/>
                <a:gd name="T16" fmla="*/ 2 w 1018"/>
                <a:gd name="T17" fmla="*/ 948 h 1018"/>
                <a:gd name="T18" fmla="*/ 16 w 1018"/>
                <a:gd name="T19" fmla="*/ 979 h 1018"/>
                <a:gd name="T20" fmla="*/ 41 w 1018"/>
                <a:gd name="T21" fmla="*/ 1003 h 1018"/>
                <a:gd name="T22" fmla="*/ 73 w 1018"/>
                <a:gd name="T23" fmla="*/ 1016 h 1018"/>
                <a:gd name="T24" fmla="*/ 926 w 1018"/>
                <a:gd name="T25" fmla="*/ 1018 h 1018"/>
                <a:gd name="T26" fmla="*/ 961 w 1018"/>
                <a:gd name="T27" fmla="*/ 1012 h 1018"/>
                <a:gd name="T28" fmla="*/ 991 w 1018"/>
                <a:gd name="T29" fmla="*/ 992 h 1018"/>
                <a:gd name="T30" fmla="*/ 1011 w 1018"/>
                <a:gd name="T31" fmla="*/ 964 h 1018"/>
                <a:gd name="T32" fmla="*/ 1018 w 1018"/>
                <a:gd name="T33" fmla="*/ 931 h 1018"/>
                <a:gd name="T34" fmla="*/ 925 w 1018"/>
                <a:gd name="T35" fmla="*/ 701 h 1018"/>
                <a:gd name="T36" fmla="*/ 698 w 1018"/>
                <a:gd name="T37" fmla="*/ 152 h 1018"/>
                <a:gd name="T38" fmla="*/ 692 w 1018"/>
                <a:gd name="T39" fmla="*/ 138 h 1018"/>
                <a:gd name="T40" fmla="*/ 673 w 1018"/>
                <a:gd name="T41" fmla="*/ 129 h 1018"/>
                <a:gd name="T42" fmla="*/ 344 w 1018"/>
                <a:gd name="T43" fmla="*/ 129 h 1018"/>
                <a:gd name="T44" fmla="*/ 326 w 1018"/>
                <a:gd name="T45" fmla="*/ 138 h 1018"/>
                <a:gd name="T46" fmla="*/ 197 w 1018"/>
                <a:gd name="T47" fmla="*/ 701 h 1018"/>
                <a:gd name="T48" fmla="*/ 278 w 1018"/>
                <a:gd name="T49" fmla="*/ 64 h 1018"/>
                <a:gd name="T50" fmla="*/ 643 w 1018"/>
                <a:gd name="T51" fmla="*/ 191 h 1018"/>
                <a:gd name="T52" fmla="*/ 693 w 1018"/>
                <a:gd name="T53" fmla="*/ 701 h 1018"/>
                <a:gd name="T54" fmla="*/ 673 w 1018"/>
                <a:gd name="T55" fmla="*/ 714 h 1018"/>
                <a:gd name="T56" fmla="*/ 667 w 1018"/>
                <a:gd name="T57" fmla="*/ 804 h 1018"/>
                <a:gd name="T58" fmla="*/ 663 w 1018"/>
                <a:gd name="T59" fmla="*/ 816 h 1018"/>
                <a:gd name="T60" fmla="*/ 646 w 1018"/>
                <a:gd name="T61" fmla="*/ 827 h 1018"/>
                <a:gd name="T62" fmla="*/ 372 w 1018"/>
                <a:gd name="T63" fmla="*/ 826 h 1018"/>
                <a:gd name="T64" fmla="*/ 355 w 1018"/>
                <a:gd name="T65" fmla="*/ 812 h 1018"/>
                <a:gd name="T66" fmla="*/ 350 w 1018"/>
                <a:gd name="T67" fmla="*/ 732 h 1018"/>
                <a:gd name="T68" fmla="*/ 344 w 1018"/>
                <a:gd name="T69" fmla="*/ 714 h 1018"/>
                <a:gd name="T70" fmla="*/ 324 w 1018"/>
                <a:gd name="T71" fmla="*/ 701 h 1018"/>
                <a:gd name="T72" fmla="*/ 91 w 1018"/>
                <a:gd name="T73" fmla="*/ 955 h 1018"/>
                <a:gd name="T74" fmla="*/ 76 w 1018"/>
                <a:gd name="T75" fmla="*/ 951 h 1018"/>
                <a:gd name="T76" fmla="*/ 64 w 1018"/>
                <a:gd name="T77" fmla="*/ 935 h 1018"/>
                <a:gd name="T78" fmla="*/ 68 w 1018"/>
                <a:gd name="T79" fmla="*/ 781 h 1018"/>
                <a:gd name="T80" fmla="*/ 91 w 1018"/>
                <a:gd name="T81" fmla="*/ 764 h 1018"/>
                <a:gd name="T82" fmla="*/ 286 w 1018"/>
                <a:gd name="T83" fmla="*/ 796 h 1018"/>
                <a:gd name="T84" fmla="*/ 294 w 1018"/>
                <a:gd name="T85" fmla="*/ 831 h 1018"/>
                <a:gd name="T86" fmla="*/ 313 w 1018"/>
                <a:gd name="T87" fmla="*/ 863 h 1018"/>
                <a:gd name="T88" fmla="*/ 342 w 1018"/>
                <a:gd name="T89" fmla="*/ 883 h 1018"/>
                <a:gd name="T90" fmla="*/ 377 w 1018"/>
                <a:gd name="T91" fmla="*/ 890 h 1018"/>
                <a:gd name="T92" fmla="*/ 659 w 1018"/>
                <a:gd name="T93" fmla="*/ 889 h 1018"/>
                <a:gd name="T94" fmla="*/ 691 w 1018"/>
                <a:gd name="T95" fmla="*/ 876 h 1018"/>
                <a:gd name="T96" fmla="*/ 715 w 1018"/>
                <a:gd name="T97" fmla="*/ 853 h 1018"/>
                <a:gd name="T98" fmla="*/ 729 w 1018"/>
                <a:gd name="T99" fmla="*/ 821 h 1018"/>
                <a:gd name="T100" fmla="*/ 923 w 1018"/>
                <a:gd name="T101" fmla="*/ 764 h 1018"/>
                <a:gd name="T102" fmla="*/ 936 w 1018"/>
                <a:gd name="T103" fmla="*/ 769 h 1018"/>
                <a:gd name="T104" fmla="*/ 954 w 1018"/>
                <a:gd name="T105" fmla="*/ 931 h 1018"/>
                <a:gd name="T106" fmla="*/ 949 w 1018"/>
                <a:gd name="T107" fmla="*/ 944 h 1018"/>
                <a:gd name="T108" fmla="*/ 932 w 1018"/>
                <a:gd name="T109" fmla="*/ 95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8" h="1018">
                  <a:moveTo>
                    <a:pt x="1017" y="796"/>
                  </a:moveTo>
                  <a:lnTo>
                    <a:pt x="1017" y="796"/>
                  </a:lnTo>
                  <a:lnTo>
                    <a:pt x="1017" y="785"/>
                  </a:lnTo>
                  <a:lnTo>
                    <a:pt x="1015" y="776"/>
                  </a:lnTo>
                  <a:lnTo>
                    <a:pt x="1012" y="766"/>
                  </a:lnTo>
                  <a:lnTo>
                    <a:pt x="1007" y="756"/>
                  </a:lnTo>
                  <a:lnTo>
                    <a:pt x="794" y="24"/>
                  </a:lnTo>
                  <a:lnTo>
                    <a:pt x="794" y="24"/>
                  </a:lnTo>
                  <a:lnTo>
                    <a:pt x="792" y="18"/>
                  </a:lnTo>
                  <a:lnTo>
                    <a:pt x="790" y="14"/>
                  </a:lnTo>
                  <a:lnTo>
                    <a:pt x="786" y="11"/>
                  </a:lnTo>
                  <a:lnTo>
                    <a:pt x="782" y="6"/>
                  </a:lnTo>
                  <a:lnTo>
                    <a:pt x="778" y="4"/>
                  </a:lnTo>
                  <a:lnTo>
                    <a:pt x="773" y="2"/>
                  </a:lnTo>
                  <a:lnTo>
                    <a:pt x="768" y="1"/>
                  </a:lnTo>
                  <a:lnTo>
                    <a:pt x="763" y="0"/>
                  </a:lnTo>
                  <a:lnTo>
                    <a:pt x="254" y="0"/>
                  </a:lnTo>
                  <a:lnTo>
                    <a:pt x="254" y="0"/>
                  </a:lnTo>
                  <a:lnTo>
                    <a:pt x="249" y="1"/>
                  </a:lnTo>
                  <a:lnTo>
                    <a:pt x="244" y="2"/>
                  </a:lnTo>
                  <a:lnTo>
                    <a:pt x="239" y="4"/>
                  </a:lnTo>
                  <a:lnTo>
                    <a:pt x="235" y="6"/>
                  </a:lnTo>
                  <a:lnTo>
                    <a:pt x="232" y="11"/>
                  </a:lnTo>
                  <a:lnTo>
                    <a:pt x="228" y="14"/>
                  </a:lnTo>
                  <a:lnTo>
                    <a:pt x="225" y="18"/>
                  </a:lnTo>
                  <a:lnTo>
                    <a:pt x="224" y="24"/>
                  </a:lnTo>
                  <a:lnTo>
                    <a:pt x="9" y="756"/>
                  </a:lnTo>
                  <a:lnTo>
                    <a:pt x="9" y="756"/>
                  </a:lnTo>
                  <a:lnTo>
                    <a:pt x="5" y="766"/>
                  </a:lnTo>
                  <a:lnTo>
                    <a:pt x="2" y="776"/>
                  </a:lnTo>
                  <a:lnTo>
                    <a:pt x="1" y="785"/>
                  </a:lnTo>
                  <a:lnTo>
                    <a:pt x="0" y="796"/>
                  </a:lnTo>
                  <a:lnTo>
                    <a:pt x="0" y="931"/>
                  </a:lnTo>
                  <a:lnTo>
                    <a:pt x="0" y="931"/>
                  </a:lnTo>
                  <a:lnTo>
                    <a:pt x="0" y="940"/>
                  </a:lnTo>
                  <a:lnTo>
                    <a:pt x="2" y="948"/>
                  </a:lnTo>
                  <a:lnTo>
                    <a:pt x="4" y="957"/>
                  </a:lnTo>
                  <a:lnTo>
                    <a:pt x="7" y="964"/>
                  </a:lnTo>
                  <a:lnTo>
                    <a:pt x="11" y="972"/>
                  </a:lnTo>
                  <a:lnTo>
                    <a:pt x="16" y="979"/>
                  </a:lnTo>
                  <a:lnTo>
                    <a:pt x="20" y="986"/>
                  </a:lnTo>
                  <a:lnTo>
                    <a:pt x="27" y="992"/>
                  </a:lnTo>
                  <a:lnTo>
                    <a:pt x="33" y="998"/>
                  </a:lnTo>
                  <a:lnTo>
                    <a:pt x="41" y="1003"/>
                  </a:lnTo>
                  <a:lnTo>
                    <a:pt x="48" y="1007"/>
                  </a:lnTo>
                  <a:lnTo>
                    <a:pt x="56" y="1012"/>
                  </a:lnTo>
                  <a:lnTo>
                    <a:pt x="64" y="1014"/>
                  </a:lnTo>
                  <a:lnTo>
                    <a:pt x="73" y="1016"/>
                  </a:lnTo>
                  <a:lnTo>
                    <a:pt x="82" y="1018"/>
                  </a:lnTo>
                  <a:lnTo>
                    <a:pt x="91" y="1018"/>
                  </a:lnTo>
                  <a:lnTo>
                    <a:pt x="926" y="1018"/>
                  </a:lnTo>
                  <a:lnTo>
                    <a:pt x="926" y="1018"/>
                  </a:lnTo>
                  <a:lnTo>
                    <a:pt x="935" y="1018"/>
                  </a:lnTo>
                  <a:lnTo>
                    <a:pt x="944" y="1016"/>
                  </a:lnTo>
                  <a:lnTo>
                    <a:pt x="954" y="1014"/>
                  </a:lnTo>
                  <a:lnTo>
                    <a:pt x="961" y="1012"/>
                  </a:lnTo>
                  <a:lnTo>
                    <a:pt x="970" y="1007"/>
                  </a:lnTo>
                  <a:lnTo>
                    <a:pt x="977" y="1003"/>
                  </a:lnTo>
                  <a:lnTo>
                    <a:pt x="985" y="998"/>
                  </a:lnTo>
                  <a:lnTo>
                    <a:pt x="991" y="992"/>
                  </a:lnTo>
                  <a:lnTo>
                    <a:pt x="997" y="986"/>
                  </a:lnTo>
                  <a:lnTo>
                    <a:pt x="1002" y="979"/>
                  </a:lnTo>
                  <a:lnTo>
                    <a:pt x="1006" y="972"/>
                  </a:lnTo>
                  <a:lnTo>
                    <a:pt x="1011" y="964"/>
                  </a:lnTo>
                  <a:lnTo>
                    <a:pt x="1014" y="957"/>
                  </a:lnTo>
                  <a:lnTo>
                    <a:pt x="1016" y="948"/>
                  </a:lnTo>
                  <a:lnTo>
                    <a:pt x="1017" y="940"/>
                  </a:lnTo>
                  <a:lnTo>
                    <a:pt x="1018" y="931"/>
                  </a:lnTo>
                  <a:lnTo>
                    <a:pt x="1017" y="796"/>
                  </a:lnTo>
                  <a:close/>
                  <a:moveTo>
                    <a:pt x="278" y="64"/>
                  </a:moveTo>
                  <a:lnTo>
                    <a:pt x="739" y="64"/>
                  </a:lnTo>
                  <a:lnTo>
                    <a:pt x="925" y="701"/>
                  </a:lnTo>
                  <a:lnTo>
                    <a:pt x="925" y="701"/>
                  </a:lnTo>
                  <a:lnTo>
                    <a:pt x="923" y="701"/>
                  </a:lnTo>
                  <a:lnTo>
                    <a:pt x="821" y="701"/>
                  </a:lnTo>
                  <a:lnTo>
                    <a:pt x="698" y="152"/>
                  </a:lnTo>
                  <a:lnTo>
                    <a:pt x="698" y="152"/>
                  </a:lnTo>
                  <a:lnTo>
                    <a:pt x="697" y="147"/>
                  </a:lnTo>
                  <a:lnTo>
                    <a:pt x="695" y="143"/>
                  </a:lnTo>
                  <a:lnTo>
                    <a:pt x="692" y="138"/>
                  </a:lnTo>
                  <a:lnTo>
                    <a:pt x="688" y="135"/>
                  </a:lnTo>
                  <a:lnTo>
                    <a:pt x="683" y="132"/>
                  </a:lnTo>
                  <a:lnTo>
                    <a:pt x="678" y="130"/>
                  </a:lnTo>
                  <a:lnTo>
                    <a:pt x="673" y="129"/>
                  </a:lnTo>
                  <a:lnTo>
                    <a:pt x="667" y="128"/>
                  </a:lnTo>
                  <a:lnTo>
                    <a:pt x="350" y="128"/>
                  </a:lnTo>
                  <a:lnTo>
                    <a:pt x="350" y="128"/>
                  </a:lnTo>
                  <a:lnTo>
                    <a:pt x="344" y="129"/>
                  </a:lnTo>
                  <a:lnTo>
                    <a:pt x="339" y="130"/>
                  </a:lnTo>
                  <a:lnTo>
                    <a:pt x="335" y="132"/>
                  </a:lnTo>
                  <a:lnTo>
                    <a:pt x="329" y="135"/>
                  </a:lnTo>
                  <a:lnTo>
                    <a:pt x="326" y="138"/>
                  </a:lnTo>
                  <a:lnTo>
                    <a:pt x="323" y="143"/>
                  </a:lnTo>
                  <a:lnTo>
                    <a:pt x="321" y="147"/>
                  </a:lnTo>
                  <a:lnTo>
                    <a:pt x="318" y="152"/>
                  </a:lnTo>
                  <a:lnTo>
                    <a:pt x="197" y="701"/>
                  </a:lnTo>
                  <a:lnTo>
                    <a:pt x="95" y="701"/>
                  </a:lnTo>
                  <a:lnTo>
                    <a:pt x="95" y="701"/>
                  </a:lnTo>
                  <a:lnTo>
                    <a:pt x="92" y="701"/>
                  </a:lnTo>
                  <a:lnTo>
                    <a:pt x="278" y="64"/>
                  </a:lnTo>
                  <a:close/>
                  <a:moveTo>
                    <a:pt x="317" y="701"/>
                  </a:moveTo>
                  <a:lnTo>
                    <a:pt x="262" y="701"/>
                  </a:lnTo>
                  <a:lnTo>
                    <a:pt x="375" y="191"/>
                  </a:lnTo>
                  <a:lnTo>
                    <a:pt x="643" y="191"/>
                  </a:lnTo>
                  <a:lnTo>
                    <a:pt x="755" y="701"/>
                  </a:lnTo>
                  <a:lnTo>
                    <a:pt x="699" y="701"/>
                  </a:lnTo>
                  <a:lnTo>
                    <a:pt x="699" y="701"/>
                  </a:lnTo>
                  <a:lnTo>
                    <a:pt x="693" y="701"/>
                  </a:lnTo>
                  <a:lnTo>
                    <a:pt x="687" y="703"/>
                  </a:lnTo>
                  <a:lnTo>
                    <a:pt x="681" y="706"/>
                  </a:lnTo>
                  <a:lnTo>
                    <a:pt x="677" y="709"/>
                  </a:lnTo>
                  <a:lnTo>
                    <a:pt x="673" y="714"/>
                  </a:lnTo>
                  <a:lnTo>
                    <a:pt x="670" y="720"/>
                  </a:lnTo>
                  <a:lnTo>
                    <a:pt x="668" y="725"/>
                  </a:lnTo>
                  <a:lnTo>
                    <a:pt x="667" y="732"/>
                  </a:lnTo>
                  <a:lnTo>
                    <a:pt x="667" y="804"/>
                  </a:lnTo>
                  <a:lnTo>
                    <a:pt x="667" y="804"/>
                  </a:lnTo>
                  <a:lnTo>
                    <a:pt x="667" y="808"/>
                  </a:lnTo>
                  <a:lnTo>
                    <a:pt x="665" y="813"/>
                  </a:lnTo>
                  <a:lnTo>
                    <a:pt x="663" y="816"/>
                  </a:lnTo>
                  <a:lnTo>
                    <a:pt x="660" y="821"/>
                  </a:lnTo>
                  <a:lnTo>
                    <a:pt x="655" y="823"/>
                  </a:lnTo>
                  <a:lnTo>
                    <a:pt x="651" y="825"/>
                  </a:lnTo>
                  <a:lnTo>
                    <a:pt x="646" y="827"/>
                  </a:lnTo>
                  <a:lnTo>
                    <a:pt x="639" y="827"/>
                  </a:lnTo>
                  <a:lnTo>
                    <a:pt x="377" y="827"/>
                  </a:lnTo>
                  <a:lnTo>
                    <a:pt x="377" y="827"/>
                  </a:lnTo>
                  <a:lnTo>
                    <a:pt x="372" y="826"/>
                  </a:lnTo>
                  <a:lnTo>
                    <a:pt x="367" y="824"/>
                  </a:lnTo>
                  <a:lnTo>
                    <a:pt x="362" y="821"/>
                  </a:lnTo>
                  <a:lnTo>
                    <a:pt x="358" y="816"/>
                  </a:lnTo>
                  <a:lnTo>
                    <a:pt x="355" y="812"/>
                  </a:lnTo>
                  <a:lnTo>
                    <a:pt x="352" y="807"/>
                  </a:lnTo>
                  <a:lnTo>
                    <a:pt x="351" y="801"/>
                  </a:lnTo>
                  <a:lnTo>
                    <a:pt x="350" y="796"/>
                  </a:lnTo>
                  <a:lnTo>
                    <a:pt x="350" y="732"/>
                  </a:lnTo>
                  <a:lnTo>
                    <a:pt x="350" y="732"/>
                  </a:lnTo>
                  <a:lnTo>
                    <a:pt x="349" y="725"/>
                  </a:lnTo>
                  <a:lnTo>
                    <a:pt x="347" y="720"/>
                  </a:lnTo>
                  <a:lnTo>
                    <a:pt x="344" y="714"/>
                  </a:lnTo>
                  <a:lnTo>
                    <a:pt x="340" y="709"/>
                  </a:lnTo>
                  <a:lnTo>
                    <a:pt x="336" y="706"/>
                  </a:lnTo>
                  <a:lnTo>
                    <a:pt x="330" y="703"/>
                  </a:lnTo>
                  <a:lnTo>
                    <a:pt x="324" y="701"/>
                  </a:lnTo>
                  <a:lnTo>
                    <a:pt x="317" y="701"/>
                  </a:lnTo>
                  <a:lnTo>
                    <a:pt x="317" y="701"/>
                  </a:lnTo>
                  <a:close/>
                  <a:moveTo>
                    <a:pt x="926" y="955"/>
                  </a:moveTo>
                  <a:lnTo>
                    <a:pt x="91" y="955"/>
                  </a:lnTo>
                  <a:lnTo>
                    <a:pt x="91" y="955"/>
                  </a:lnTo>
                  <a:lnTo>
                    <a:pt x="86" y="954"/>
                  </a:lnTo>
                  <a:lnTo>
                    <a:pt x="80" y="953"/>
                  </a:lnTo>
                  <a:lnTo>
                    <a:pt x="76" y="951"/>
                  </a:lnTo>
                  <a:lnTo>
                    <a:pt x="72" y="947"/>
                  </a:lnTo>
                  <a:lnTo>
                    <a:pt x="68" y="944"/>
                  </a:lnTo>
                  <a:lnTo>
                    <a:pt x="65" y="940"/>
                  </a:lnTo>
                  <a:lnTo>
                    <a:pt x="64" y="935"/>
                  </a:lnTo>
                  <a:lnTo>
                    <a:pt x="63" y="931"/>
                  </a:lnTo>
                  <a:lnTo>
                    <a:pt x="63" y="800"/>
                  </a:lnTo>
                  <a:lnTo>
                    <a:pt x="68" y="781"/>
                  </a:lnTo>
                  <a:lnTo>
                    <a:pt x="68" y="781"/>
                  </a:lnTo>
                  <a:lnTo>
                    <a:pt x="74" y="775"/>
                  </a:lnTo>
                  <a:lnTo>
                    <a:pt x="80" y="769"/>
                  </a:lnTo>
                  <a:lnTo>
                    <a:pt x="88" y="765"/>
                  </a:lnTo>
                  <a:lnTo>
                    <a:pt x="91" y="764"/>
                  </a:lnTo>
                  <a:lnTo>
                    <a:pt x="95" y="764"/>
                  </a:lnTo>
                  <a:lnTo>
                    <a:pt x="286" y="764"/>
                  </a:lnTo>
                  <a:lnTo>
                    <a:pt x="286" y="796"/>
                  </a:lnTo>
                  <a:lnTo>
                    <a:pt x="286" y="796"/>
                  </a:lnTo>
                  <a:lnTo>
                    <a:pt x="286" y="805"/>
                  </a:lnTo>
                  <a:lnTo>
                    <a:pt x="287" y="814"/>
                  </a:lnTo>
                  <a:lnTo>
                    <a:pt x="291" y="823"/>
                  </a:lnTo>
                  <a:lnTo>
                    <a:pt x="294" y="831"/>
                  </a:lnTo>
                  <a:lnTo>
                    <a:pt x="297" y="840"/>
                  </a:lnTo>
                  <a:lnTo>
                    <a:pt x="302" y="849"/>
                  </a:lnTo>
                  <a:lnTo>
                    <a:pt x="308" y="855"/>
                  </a:lnTo>
                  <a:lnTo>
                    <a:pt x="313" y="863"/>
                  </a:lnTo>
                  <a:lnTo>
                    <a:pt x="320" y="869"/>
                  </a:lnTo>
                  <a:lnTo>
                    <a:pt x="327" y="874"/>
                  </a:lnTo>
                  <a:lnTo>
                    <a:pt x="335" y="879"/>
                  </a:lnTo>
                  <a:lnTo>
                    <a:pt x="342" y="883"/>
                  </a:lnTo>
                  <a:lnTo>
                    <a:pt x="351" y="886"/>
                  </a:lnTo>
                  <a:lnTo>
                    <a:pt x="359" y="889"/>
                  </a:lnTo>
                  <a:lnTo>
                    <a:pt x="368" y="890"/>
                  </a:lnTo>
                  <a:lnTo>
                    <a:pt x="377" y="890"/>
                  </a:lnTo>
                  <a:lnTo>
                    <a:pt x="639" y="890"/>
                  </a:lnTo>
                  <a:lnTo>
                    <a:pt x="639" y="890"/>
                  </a:lnTo>
                  <a:lnTo>
                    <a:pt x="649" y="890"/>
                  </a:lnTo>
                  <a:lnTo>
                    <a:pt x="659" y="889"/>
                  </a:lnTo>
                  <a:lnTo>
                    <a:pt x="667" y="887"/>
                  </a:lnTo>
                  <a:lnTo>
                    <a:pt x="676" y="884"/>
                  </a:lnTo>
                  <a:lnTo>
                    <a:pt x="683" y="881"/>
                  </a:lnTo>
                  <a:lnTo>
                    <a:pt x="691" y="876"/>
                  </a:lnTo>
                  <a:lnTo>
                    <a:pt x="698" y="871"/>
                  </a:lnTo>
                  <a:lnTo>
                    <a:pt x="705" y="866"/>
                  </a:lnTo>
                  <a:lnTo>
                    <a:pt x="710" y="859"/>
                  </a:lnTo>
                  <a:lnTo>
                    <a:pt x="715" y="853"/>
                  </a:lnTo>
                  <a:lnTo>
                    <a:pt x="720" y="845"/>
                  </a:lnTo>
                  <a:lnTo>
                    <a:pt x="724" y="838"/>
                  </a:lnTo>
                  <a:lnTo>
                    <a:pt x="727" y="829"/>
                  </a:lnTo>
                  <a:lnTo>
                    <a:pt x="729" y="821"/>
                  </a:lnTo>
                  <a:lnTo>
                    <a:pt x="730" y="812"/>
                  </a:lnTo>
                  <a:lnTo>
                    <a:pt x="732" y="804"/>
                  </a:lnTo>
                  <a:lnTo>
                    <a:pt x="732" y="764"/>
                  </a:lnTo>
                  <a:lnTo>
                    <a:pt x="923" y="764"/>
                  </a:lnTo>
                  <a:lnTo>
                    <a:pt x="923" y="764"/>
                  </a:lnTo>
                  <a:lnTo>
                    <a:pt x="926" y="764"/>
                  </a:lnTo>
                  <a:lnTo>
                    <a:pt x="930" y="765"/>
                  </a:lnTo>
                  <a:lnTo>
                    <a:pt x="936" y="769"/>
                  </a:lnTo>
                  <a:lnTo>
                    <a:pt x="943" y="775"/>
                  </a:lnTo>
                  <a:lnTo>
                    <a:pt x="948" y="781"/>
                  </a:lnTo>
                  <a:lnTo>
                    <a:pt x="954" y="800"/>
                  </a:lnTo>
                  <a:lnTo>
                    <a:pt x="954" y="931"/>
                  </a:lnTo>
                  <a:lnTo>
                    <a:pt x="954" y="931"/>
                  </a:lnTo>
                  <a:lnTo>
                    <a:pt x="954" y="935"/>
                  </a:lnTo>
                  <a:lnTo>
                    <a:pt x="952" y="940"/>
                  </a:lnTo>
                  <a:lnTo>
                    <a:pt x="949" y="944"/>
                  </a:lnTo>
                  <a:lnTo>
                    <a:pt x="946" y="947"/>
                  </a:lnTo>
                  <a:lnTo>
                    <a:pt x="942" y="951"/>
                  </a:lnTo>
                  <a:lnTo>
                    <a:pt x="936" y="953"/>
                  </a:lnTo>
                  <a:lnTo>
                    <a:pt x="932" y="954"/>
                  </a:lnTo>
                  <a:lnTo>
                    <a:pt x="926" y="955"/>
                  </a:lnTo>
                  <a:lnTo>
                    <a:pt x="926" y="95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3" name="Freeform 91"/>
            <p:cNvSpPr>
              <a:spLocks noEditPoints="1"/>
            </p:cNvSpPr>
            <p:nvPr/>
          </p:nvSpPr>
          <p:spPr bwMode="auto">
            <a:xfrm>
              <a:off x="2117871" y="3272580"/>
              <a:ext cx="292455" cy="292455"/>
            </a:xfrm>
            <a:custGeom>
              <a:avLst/>
              <a:gdLst>
                <a:gd name="T0" fmla="*/ 61 w 1018"/>
                <a:gd name="T1" fmla="*/ 781 h 1017"/>
                <a:gd name="T2" fmla="*/ 36 w 1018"/>
                <a:gd name="T3" fmla="*/ 841 h 1017"/>
                <a:gd name="T4" fmla="*/ 0 w 1018"/>
                <a:gd name="T5" fmla="*/ 980 h 1017"/>
                <a:gd name="T6" fmla="*/ 4 w 1018"/>
                <a:gd name="T7" fmla="*/ 1002 h 1017"/>
                <a:gd name="T8" fmla="*/ 19 w 1018"/>
                <a:gd name="T9" fmla="*/ 1015 h 1017"/>
                <a:gd name="T10" fmla="*/ 38 w 1018"/>
                <a:gd name="T11" fmla="*/ 1017 h 1017"/>
                <a:gd name="T12" fmla="*/ 142 w 1018"/>
                <a:gd name="T13" fmla="*/ 993 h 1017"/>
                <a:gd name="T14" fmla="*/ 223 w 1018"/>
                <a:gd name="T15" fmla="*/ 963 h 1017"/>
                <a:gd name="T16" fmla="*/ 257 w 1018"/>
                <a:gd name="T17" fmla="*/ 941 h 1017"/>
                <a:gd name="T18" fmla="*/ 285 w 1018"/>
                <a:gd name="T19" fmla="*/ 899 h 1017"/>
                <a:gd name="T20" fmla="*/ 294 w 1018"/>
                <a:gd name="T21" fmla="*/ 851 h 1017"/>
                <a:gd name="T22" fmla="*/ 289 w 1018"/>
                <a:gd name="T23" fmla="*/ 814 h 1017"/>
                <a:gd name="T24" fmla="*/ 265 w 1018"/>
                <a:gd name="T25" fmla="*/ 771 h 1017"/>
                <a:gd name="T26" fmla="*/ 237 w 1018"/>
                <a:gd name="T27" fmla="*/ 745 h 1017"/>
                <a:gd name="T28" fmla="*/ 191 w 1018"/>
                <a:gd name="T29" fmla="*/ 727 h 1017"/>
                <a:gd name="T30" fmla="*/ 142 w 1018"/>
                <a:gd name="T31" fmla="*/ 727 h 1017"/>
                <a:gd name="T32" fmla="*/ 96 w 1018"/>
                <a:gd name="T33" fmla="*/ 745 h 1017"/>
                <a:gd name="T34" fmla="*/ 212 w 1018"/>
                <a:gd name="T35" fmla="*/ 896 h 1017"/>
                <a:gd name="T36" fmla="*/ 177 w 1018"/>
                <a:gd name="T37" fmla="*/ 914 h 1017"/>
                <a:gd name="T38" fmla="*/ 72 w 1018"/>
                <a:gd name="T39" fmla="*/ 944 h 1017"/>
                <a:gd name="T40" fmla="*/ 97 w 1018"/>
                <a:gd name="T41" fmla="*/ 858 h 1017"/>
                <a:gd name="T42" fmla="*/ 121 w 1018"/>
                <a:gd name="T43" fmla="*/ 806 h 1017"/>
                <a:gd name="T44" fmla="*/ 154 w 1018"/>
                <a:gd name="T45" fmla="*/ 789 h 1017"/>
                <a:gd name="T46" fmla="*/ 191 w 1018"/>
                <a:gd name="T47" fmla="*/ 792 h 1017"/>
                <a:gd name="T48" fmla="*/ 220 w 1018"/>
                <a:gd name="T49" fmla="*/ 816 h 1017"/>
                <a:gd name="T50" fmla="*/ 230 w 1018"/>
                <a:gd name="T51" fmla="*/ 851 h 1017"/>
                <a:gd name="T52" fmla="*/ 212 w 1018"/>
                <a:gd name="T53" fmla="*/ 896 h 1017"/>
                <a:gd name="T54" fmla="*/ 991 w 1018"/>
                <a:gd name="T55" fmla="*/ 11 h 1017"/>
                <a:gd name="T56" fmla="*/ 955 w 1018"/>
                <a:gd name="T57" fmla="*/ 0 h 1017"/>
                <a:gd name="T58" fmla="*/ 920 w 1018"/>
                <a:gd name="T59" fmla="*/ 10 h 1017"/>
                <a:gd name="T60" fmla="*/ 235 w 1018"/>
                <a:gd name="T61" fmla="*/ 648 h 1017"/>
                <a:gd name="T62" fmla="*/ 231 w 1018"/>
                <a:gd name="T63" fmla="*/ 654 h 1017"/>
                <a:gd name="T64" fmla="*/ 227 w 1018"/>
                <a:gd name="T65" fmla="*/ 664 h 1017"/>
                <a:gd name="T66" fmla="*/ 225 w 1018"/>
                <a:gd name="T67" fmla="*/ 676 h 1017"/>
                <a:gd name="T68" fmla="*/ 231 w 1018"/>
                <a:gd name="T69" fmla="*/ 688 h 1017"/>
                <a:gd name="T70" fmla="*/ 234 w 1018"/>
                <a:gd name="T71" fmla="*/ 693 h 1017"/>
                <a:gd name="T72" fmla="*/ 239 w 1018"/>
                <a:gd name="T73" fmla="*/ 697 h 1017"/>
                <a:gd name="T74" fmla="*/ 250 w 1018"/>
                <a:gd name="T75" fmla="*/ 701 h 1017"/>
                <a:gd name="T76" fmla="*/ 262 w 1018"/>
                <a:gd name="T77" fmla="*/ 702 h 1017"/>
                <a:gd name="T78" fmla="*/ 274 w 1018"/>
                <a:gd name="T79" fmla="*/ 698 h 1017"/>
                <a:gd name="T80" fmla="*/ 279 w 1018"/>
                <a:gd name="T81" fmla="*/ 693 h 1017"/>
                <a:gd name="T82" fmla="*/ 302 w 1018"/>
                <a:gd name="T83" fmla="*/ 684 h 1017"/>
                <a:gd name="T84" fmla="*/ 324 w 1018"/>
                <a:gd name="T85" fmla="*/ 693 h 1017"/>
                <a:gd name="T86" fmla="*/ 333 w 1018"/>
                <a:gd name="T87" fmla="*/ 709 h 1017"/>
                <a:gd name="T88" fmla="*/ 328 w 1018"/>
                <a:gd name="T89" fmla="*/ 733 h 1017"/>
                <a:gd name="T90" fmla="*/ 321 w 1018"/>
                <a:gd name="T91" fmla="*/ 744 h 1017"/>
                <a:gd name="T92" fmla="*/ 316 w 1018"/>
                <a:gd name="T93" fmla="*/ 756 h 1017"/>
                <a:gd name="T94" fmla="*/ 316 w 1018"/>
                <a:gd name="T95" fmla="*/ 767 h 1017"/>
                <a:gd name="T96" fmla="*/ 321 w 1018"/>
                <a:gd name="T97" fmla="*/ 778 h 1017"/>
                <a:gd name="T98" fmla="*/ 324 w 1018"/>
                <a:gd name="T99" fmla="*/ 784 h 1017"/>
                <a:gd name="T100" fmla="*/ 328 w 1018"/>
                <a:gd name="T101" fmla="*/ 787 h 1017"/>
                <a:gd name="T102" fmla="*/ 335 w 1018"/>
                <a:gd name="T103" fmla="*/ 790 h 1017"/>
                <a:gd name="T104" fmla="*/ 353 w 1018"/>
                <a:gd name="T105" fmla="*/ 792 h 1017"/>
                <a:gd name="T106" fmla="*/ 363 w 1018"/>
                <a:gd name="T107" fmla="*/ 788 h 1017"/>
                <a:gd name="T108" fmla="*/ 369 w 1018"/>
                <a:gd name="T109" fmla="*/ 782 h 1017"/>
                <a:gd name="T110" fmla="*/ 1000 w 1018"/>
                <a:gd name="T111" fmla="*/ 109 h 1017"/>
                <a:gd name="T112" fmla="*/ 1017 w 1018"/>
                <a:gd name="T113" fmla="*/ 75 h 1017"/>
                <a:gd name="T114" fmla="*/ 1008 w 1018"/>
                <a:gd name="T115" fmla="*/ 28 h 1017"/>
                <a:gd name="T116" fmla="*/ 386 w 1018"/>
                <a:gd name="T117" fmla="*/ 672 h 1017"/>
                <a:gd name="T118" fmla="*/ 369 w 1018"/>
                <a:gd name="T119" fmla="*/ 648 h 1017"/>
                <a:gd name="T120" fmla="*/ 346 w 1018"/>
                <a:gd name="T121" fmla="*/ 63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018" h="1017">
                  <a:moveTo>
                    <a:pt x="76" y="761"/>
                  </a:moveTo>
                  <a:lnTo>
                    <a:pt x="76" y="761"/>
                  </a:lnTo>
                  <a:lnTo>
                    <a:pt x="69" y="770"/>
                  </a:lnTo>
                  <a:lnTo>
                    <a:pt x="61" y="781"/>
                  </a:lnTo>
                  <a:lnTo>
                    <a:pt x="54" y="794"/>
                  </a:lnTo>
                  <a:lnTo>
                    <a:pt x="47" y="809"/>
                  </a:lnTo>
                  <a:lnTo>
                    <a:pt x="41" y="824"/>
                  </a:lnTo>
                  <a:lnTo>
                    <a:pt x="36" y="841"/>
                  </a:lnTo>
                  <a:lnTo>
                    <a:pt x="25" y="876"/>
                  </a:lnTo>
                  <a:lnTo>
                    <a:pt x="15" y="909"/>
                  </a:lnTo>
                  <a:lnTo>
                    <a:pt x="9" y="939"/>
                  </a:lnTo>
                  <a:lnTo>
                    <a:pt x="0" y="980"/>
                  </a:lnTo>
                  <a:lnTo>
                    <a:pt x="0" y="980"/>
                  </a:lnTo>
                  <a:lnTo>
                    <a:pt x="0" y="987"/>
                  </a:lnTo>
                  <a:lnTo>
                    <a:pt x="1" y="995"/>
                  </a:lnTo>
                  <a:lnTo>
                    <a:pt x="4" y="1002"/>
                  </a:lnTo>
                  <a:lnTo>
                    <a:pt x="9" y="1008"/>
                  </a:lnTo>
                  <a:lnTo>
                    <a:pt x="9" y="1008"/>
                  </a:lnTo>
                  <a:lnTo>
                    <a:pt x="14" y="1012"/>
                  </a:lnTo>
                  <a:lnTo>
                    <a:pt x="19" y="1015"/>
                  </a:lnTo>
                  <a:lnTo>
                    <a:pt x="25" y="1017"/>
                  </a:lnTo>
                  <a:lnTo>
                    <a:pt x="31" y="1017"/>
                  </a:lnTo>
                  <a:lnTo>
                    <a:pt x="31" y="1017"/>
                  </a:lnTo>
                  <a:lnTo>
                    <a:pt x="38" y="1017"/>
                  </a:lnTo>
                  <a:lnTo>
                    <a:pt x="38" y="1017"/>
                  </a:lnTo>
                  <a:lnTo>
                    <a:pt x="77" y="1009"/>
                  </a:lnTo>
                  <a:lnTo>
                    <a:pt x="109" y="1001"/>
                  </a:lnTo>
                  <a:lnTo>
                    <a:pt x="142" y="993"/>
                  </a:lnTo>
                  <a:lnTo>
                    <a:pt x="176" y="982"/>
                  </a:lnTo>
                  <a:lnTo>
                    <a:pt x="193" y="977"/>
                  </a:lnTo>
                  <a:lnTo>
                    <a:pt x="208" y="970"/>
                  </a:lnTo>
                  <a:lnTo>
                    <a:pt x="223" y="963"/>
                  </a:lnTo>
                  <a:lnTo>
                    <a:pt x="236" y="956"/>
                  </a:lnTo>
                  <a:lnTo>
                    <a:pt x="248" y="949"/>
                  </a:lnTo>
                  <a:lnTo>
                    <a:pt x="257" y="941"/>
                  </a:lnTo>
                  <a:lnTo>
                    <a:pt x="257" y="941"/>
                  </a:lnTo>
                  <a:lnTo>
                    <a:pt x="265" y="932"/>
                  </a:lnTo>
                  <a:lnTo>
                    <a:pt x="273" y="922"/>
                  </a:lnTo>
                  <a:lnTo>
                    <a:pt x="279" y="911"/>
                  </a:lnTo>
                  <a:lnTo>
                    <a:pt x="285" y="899"/>
                  </a:lnTo>
                  <a:lnTo>
                    <a:pt x="289" y="888"/>
                  </a:lnTo>
                  <a:lnTo>
                    <a:pt x="292" y="876"/>
                  </a:lnTo>
                  <a:lnTo>
                    <a:pt x="293" y="864"/>
                  </a:lnTo>
                  <a:lnTo>
                    <a:pt x="294" y="851"/>
                  </a:lnTo>
                  <a:lnTo>
                    <a:pt x="294" y="851"/>
                  </a:lnTo>
                  <a:lnTo>
                    <a:pt x="293" y="838"/>
                  </a:lnTo>
                  <a:lnTo>
                    <a:pt x="292" y="825"/>
                  </a:lnTo>
                  <a:lnTo>
                    <a:pt x="289" y="814"/>
                  </a:lnTo>
                  <a:lnTo>
                    <a:pt x="285" y="802"/>
                  </a:lnTo>
                  <a:lnTo>
                    <a:pt x="279" y="791"/>
                  </a:lnTo>
                  <a:lnTo>
                    <a:pt x="273" y="780"/>
                  </a:lnTo>
                  <a:lnTo>
                    <a:pt x="265" y="771"/>
                  </a:lnTo>
                  <a:lnTo>
                    <a:pt x="257" y="761"/>
                  </a:lnTo>
                  <a:lnTo>
                    <a:pt x="257" y="761"/>
                  </a:lnTo>
                  <a:lnTo>
                    <a:pt x="247" y="752"/>
                  </a:lnTo>
                  <a:lnTo>
                    <a:pt x="237" y="745"/>
                  </a:lnTo>
                  <a:lnTo>
                    <a:pt x="227" y="738"/>
                  </a:lnTo>
                  <a:lnTo>
                    <a:pt x="215" y="734"/>
                  </a:lnTo>
                  <a:lnTo>
                    <a:pt x="203" y="730"/>
                  </a:lnTo>
                  <a:lnTo>
                    <a:pt x="191" y="727"/>
                  </a:lnTo>
                  <a:lnTo>
                    <a:pt x="179" y="726"/>
                  </a:lnTo>
                  <a:lnTo>
                    <a:pt x="166" y="724"/>
                  </a:lnTo>
                  <a:lnTo>
                    <a:pt x="155" y="726"/>
                  </a:lnTo>
                  <a:lnTo>
                    <a:pt x="142" y="727"/>
                  </a:lnTo>
                  <a:lnTo>
                    <a:pt x="130" y="730"/>
                  </a:lnTo>
                  <a:lnTo>
                    <a:pt x="118" y="734"/>
                  </a:lnTo>
                  <a:lnTo>
                    <a:pt x="106" y="738"/>
                  </a:lnTo>
                  <a:lnTo>
                    <a:pt x="96" y="745"/>
                  </a:lnTo>
                  <a:lnTo>
                    <a:pt x="86" y="752"/>
                  </a:lnTo>
                  <a:lnTo>
                    <a:pt x="76" y="761"/>
                  </a:lnTo>
                  <a:lnTo>
                    <a:pt x="76" y="761"/>
                  </a:lnTo>
                  <a:close/>
                  <a:moveTo>
                    <a:pt x="212" y="896"/>
                  </a:moveTo>
                  <a:lnTo>
                    <a:pt x="212" y="896"/>
                  </a:lnTo>
                  <a:lnTo>
                    <a:pt x="204" y="902"/>
                  </a:lnTo>
                  <a:lnTo>
                    <a:pt x="192" y="908"/>
                  </a:lnTo>
                  <a:lnTo>
                    <a:pt x="177" y="914"/>
                  </a:lnTo>
                  <a:lnTo>
                    <a:pt x="160" y="921"/>
                  </a:lnTo>
                  <a:lnTo>
                    <a:pt x="140" y="927"/>
                  </a:lnTo>
                  <a:lnTo>
                    <a:pt x="118" y="934"/>
                  </a:lnTo>
                  <a:lnTo>
                    <a:pt x="72" y="944"/>
                  </a:lnTo>
                  <a:lnTo>
                    <a:pt x="72" y="944"/>
                  </a:lnTo>
                  <a:lnTo>
                    <a:pt x="84" y="899"/>
                  </a:lnTo>
                  <a:lnTo>
                    <a:pt x="90" y="878"/>
                  </a:lnTo>
                  <a:lnTo>
                    <a:pt x="97" y="858"/>
                  </a:lnTo>
                  <a:lnTo>
                    <a:pt x="103" y="840"/>
                  </a:lnTo>
                  <a:lnTo>
                    <a:pt x="110" y="825"/>
                  </a:lnTo>
                  <a:lnTo>
                    <a:pt x="116" y="814"/>
                  </a:lnTo>
                  <a:lnTo>
                    <a:pt x="121" y="806"/>
                  </a:lnTo>
                  <a:lnTo>
                    <a:pt x="121" y="806"/>
                  </a:lnTo>
                  <a:lnTo>
                    <a:pt x="131" y="797"/>
                  </a:lnTo>
                  <a:lnTo>
                    <a:pt x="142" y="792"/>
                  </a:lnTo>
                  <a:lnTo>
                    <a:pt x="154" y="789"/>
                  </a:lnTo>
                  <a:lnTo>
                    <a:pt x="166" y="787"/>
                  </a:lnTo>
                  <a:lnTo>
                    <a:pt x="166" y="787"/>
                  </a:lnTo>
                  <a:lnTo>
                    <a:pt x="179" y="789"/>
                  </a:lnTo>
                  <a:lnTo>
                    <a:pt x="191" y="792"/>
                  </a:lnTo>
                  <a:lnTo>
                    <a:pt x="202" y="797"/>
                  </a:lnTo>
                  <a:lnTo>
                    <a:pt x="212" y="806"/>
                  </a:lnTo>
                  <a:lnTo>
                    <a:pt x="212" y="806"/>
                  </a:lnTo>
                  <a:lnTo>
                    <a:pt x="220" y="816"/>
                  </a:lnTo>
                  <a:lnTo>
                    <a:pt x="225" y="826"/>
                  </a:lnTo>
                  <a:lnTo>
                    <a:pt x="229" y="838"/>
                  </a:lnTo>
                  <a:lnTo>
                    <a:pt x="230" y="851"/>
                  </a:lnTo>
                  <a:lnTo>
                    <a:pt x="230" y="851"/>
                  </a:lnTo>
                  <a:lnTo>
                    <a:pt x="229" y="863"/>
                  </a:lnTo>
                  <a:lnTo>
                    <a:pt x="225" y="875"/>
                  </a:lnTo>
                  <a:lnTo>
                    <a:pt x="220" y="887"/>
                  </a:lnTo>
                  <a:lnTo>
                    <a:pt x="212" y="896"/>
                  </a:lnTo>
                  <a:lnTo>
                    <a:pt x="212" y="896"/>
                  </a:lnTo>
                  <a:close/>
                  <a:moveTo>
                    <a:pt x="1000" y="19"/>
                  </a:moveTo>
                  <a:lnTo>
                    <a:pt x="1000" y="19"/>
                  </a:lnTo>
                  <a:lnTo>
                    <a:pt x="991" y="11"/>
                  </a:lnTo>
                  <a:lnTo>
                    <a:pt x="979" y="5"/>
                  </a:lnTo>
                  <a:lnTo>
                    <a:pt x="967" y="1"/>
                  </a:lnTo>
                  <a:lnTo>
                    <a:pt x="955" y="0"/>
                  </a:lnTo>
                  <a:lnTo>
                    <a:pt x="955" y="0"/>
                  </a:lnTo>
                  <a:lnTo>
                    <a:pt x="955" y="0"/>
                  </a:lnTo>
                  <a:lnTo>
                    <a:pt x="942" y="1"/>
                  </a:lnTo>
                  <a:lnTo>
                    <a:pt x="930" y="5"/>
                  </a:lnTo>
                  <a:lnTo>
                    <a:pt x="920" y="10"/>
                  </a:lnTo>
                  <a:lnTo>
                    <a:pt x="910" y="17"/>
                  </a:lnTo>
                  <a:lnTo>
                    <a:pt x="235" y="647"/>
                  </a:lnTo>
                  <a:lnTo>
                    <a:pt x="235" y="647"/>
                  </a:lnTo>
                  <a:lnTo>
                    <a:pt x="235" y="648"/>
                  </a:lnTo>
                  <a:lnTo>
                    <a:pt x="235" y="648"/>
                  </a:lnTo>
                  <a:lnTo>
                    <a:pt x="234" y="648"/>
                  </a:lnTo>
                  <a:lnTo>
                    <a:pt x="234" y="648"/>
                  </a:lnTo>
                  <a:lnTo>
                    <a:pt x="231" y="654"/>
                  </a:lnTo>
                  <a:lnTo>
                    <a:pt x="231" y="654"/>
                  </a:lnTo>
                  <a:lnTo>
                    <a:pt x="228" y="658"/>
                  </a:lnTo>
                  <a:lnTo>
                    <a:pt x="228" y="658"/>
                  </a:lnTo>
                  <a:lnTo>
                    <a:pt x="227" y="664"/>
                  </a:lnTo>
                  <a:lnTo>
                    <a:pt x="227" y="664"/>
                  </a:lnTo>
                  <a:lnTo>
                    <a:pt x="224" y="671"/>
                  </a:lnTo>
                  <a:lnTo>
                    <a:pt x="224" y="671"/>
                  </a:lnTo>
                  <a:lnTo>
                    <a:pt x="225" y="676"/>
                  </a:lnTo>
                  <a:lnTo>
                    <a:pt x="225" y="676"/>
                  </a:lnTo>
                  <a:lnTo>
                    <a:pt x="227" y="683"/>
                  </a:lnTo>
                  <a:lnTo>
                    <a:pt x="227" y="683"/>
                  </a:lnTo>
                  <a:lnTo>
                    <a:pt x="231" y="688"/>
                  </a:lnTo>
                  <a:lnTo>
                    <a:pt x="231" y="688"/>
                  </a:lnTo>
                  <a:lnTo>
                    <a:pt x="233" y="692"/>
                  </a:lnTo>
                  <a:lnTo>
                    <a:pt x="233" y="692"/>
                  </a:lnTo>
                  <a:lnTo>
                    <a:pt x="234" y="693"/>
                  </a:lnTo>
                  <a:lnTo>
                    <a:pt x="234" y="693"/>
                  </a:lnTo>
                  <a:lnTo>
                    <a:pt x="234" y="693"/>
                  </a:lnTo>
                  <a:lnTo>
                    <a:pt x="234" y="693"/>
                  </a:lnTo>
                  <a:lnTo>
                    <a:pt x="239" y="697"/>
                  </a:lnTo>
                  <a:lnTo>
                    <a:pt x="239" y="697"/>
                  </a:lnTo>
                  <a:lnTo>
                    <a:pt x="244" y="700"/>
                  </a:lnTo>
                  <a:lnTo>
                    <a:pt x="244" y="700"/>
                  </a:lnTo>
                  <a:lnTo>
                    <a:pt x="250" y="701"/>
                  </a:lnTo>
                  <a:lnTo>
                    <a:pt x="250" y="701"/>
                  </a:lnTo>
                  <a:lnTo>
                    <a:pt x="257" y="703"/>
                  </a:lnTo>
                  <a:lnTo>
                    <a:pt x="257" y="703"/>
                  </a:lnTo>
                  <a:lnTo>
                    <a:pt x="262" y="702"/>
                  </a:lnTo>
                  <a:lnTo>
                    <a:pt x="262" y="702"/>
                  </a:lnTo>
                  <a:lnTo>
                    <a:pt x="268" y="701"/>
                  </a:lnTo>
                  <a:lnTo>
                    <a:pt x="268" y="701"/>
                  </a:lnTo>
                  <a:lnTo>
                    <a:pt x="274" y="698"/>
                  </a:lnTo>
                  <a:lnTo>
                    <a:pt x="274" y="698"/>
                  </a:lnTo>
                  <a:lnTo>
                    <a:pt x="278" y="694"/>
                  </a:lnTo>
                  <a:lnTo>
                    <a:pt x="279" y="693"/>
                  </a:lnTo>
                  <a:lnTo>
                    <a:pt x="279" y="693"/>
                  </a:lnTo>
                  <a:lnTo>
                    <a:pt x="285" y="689"/>
                  </a:lnTo>
                  <a:lnTo>
                    <a:pt x="290" y="687"/>
                  </a:lnTo>
                  <a:lnTo>
                    <a:pt x="295" y="685"/>
                  </a:lnTo>
                  <a:lnTo>
                    <a:pt x="302" y="684"/>
                  </a:lnTo>
                  <a:lnTo>
                    <a:pt x="308" y="685"/>
                  </a:lnTo>
                  <a:lnTo>
                    <a:pt x="313" y="687"/>
                  </a:lnTo>
                  <a:lnTo>
                    <a:pt x="319" y="689"/>
                  </a:lnTo>
                  <a:lnTo>
                    <a:pt x="324" y="693"/>
                  </a:lnTo>
                  <a:lnTo>
                    <a:pt x="324" y="693"/>
                  </a:lnTo>
                  <a:lnTo>
                    <a:pt x="328" y="699"/>
                  </a:lnTo>
                  <a:lnTo>
                    <a:pt x="332" y="704"/>
                  </a:lnTo>
                  <a:lnTo>
                    <a:pt x="333" y="709"/>
                  </a:lnTo>
                  <a:lnTo>
                    <a:pt x="334" y="716"/>
                  </a:lnTo>
                  <a:lnTo>
                    <a:pt x="333" y="722"/>
                  </a:lnTo>
                  <a:lnTo>
                    <a:pt x="332" y="728"/>
                  </a:lnTo>
                  <a:lnTo>
                    <a:pt x="328" y="733"/>
                  </a:lnTo>
                  <a:lnTo>
                    <a:pt x="324" y="738"/>
                  </a:lnTo>
                  <a:lnTo>
                    <a:pt x="323" y="740"/>
                  </a:lnTo>
                  <a:lnTo>
                    <a:pt x="323" y="740"/>
                  </a:lnTo>
                  <a:lnTo>
                    <a:pt x="321" y="744"/>
                  </a:lnTo>
                  <a:lnTo>
                    <a:pt x="321" y="744"/>
                  </a:lnTo>
                  <a:lnTo>
                    <a:pt x="317" y="749"/>
                  </a:lnTo>
                  <a:lnTo>
                    <a:pt x="317" y="749"/>
                  </a:lnTo>
                  <a:lnTo>
                    <a:pt x="316" y="756"/>
                  </a:lnTo>
                  <a:lnTo>
                    <a:pt x="316" y="756"/>
                  </a:lnTo>
                  <a:lnTo>
                    <a:pt x="315" y="761"/>
                  </a:lnTo>
                  <a:lnTo>
                    <a:pt x="315" y="761"/>
                  </a:lnTo>
                  <a:lnTo>
                    <a:pt x="316" y="767"/>
                  </a:lnTo>
                  <a:lnTo>
                    <a:pt x="316" y="767"/>
                  </a:lnTo>
                  <a:lnTo>
                    <a:pt x="318" y="774"/>
                  </a:lnTo>
                  <a:lnTo>
                    <a:pt x="318" y="774"/>
                  </a:lnTo>
                  <a:lnTo>
                    <a:pt x="321" y="778"/>
                  </a:lnTo>
                  <a:lnTo>
                    <a:pt x="321" y="778"/>
                  </a:lnTo>
                  <a:lnTo>
                    <a:pt x="324" y="784"/>
                  </a:lnTo>
                  <a:lnTo>
                    <a:pt x="324" y="784"/>
                  </a:lnTo>
                  <a:lnTo>
                    <a:pt x="324" y="784"/>
                  </a:lnTo>
                  <a:lnTo>
                    <a:pt x="324" y="784"/>
                  </a:lnTo>
                  <a:lnTo>
                    <a:pt x="325" y="785"/>
                  </a:lnTo>
                  <a:lnTo>
                    <a:pt x="325" y="785"/>
                  </a:lnTo>
                  <a:lnTo>
                    <a:pt x="328" y="787"/>
                  </a:lnTo>
                  <a:lnTo>
                    <a:pt x="332" y="788"/>
                  </a:lnTo>
                  <a:lnTo>
                    <a:pt x="332" y="788"/>
                  </a:lnTo>
                  <a:lnTo>
                    <a:pt x="335" y="790"/>
                  </a:lnTo>
                  <a:lnTo>
                    <a:pt x="335" y="790"/>
                  </a:lnTo>
                  <a:lnTo>
                    <a:pt x="340" y="792"/>
                  </a:lnTo>
                  <a:lnTo>
                    <a:pt x="347" y="793"/>
                  </a:lnTo>
                  <a:lnTo>
                    <a:pt x="347" y="793"/>
                  </a:lnTo>
                  <a:lnTo>
                    <a:pt x="353" y="792"/>
                  </a:lnTo>
                  <a:lnTo>
                    <a:pt x="359" y="790"/>
                  </a:lnTo>
                  <a:lnTo>
                    <a:pt x="359" y="790"/>
                  </a:lnTo>
                  <a:lnTo>
                    <a:pt x="363" y="788"/>
                  </a:lnTo>
                  <a:lnTo>
                    <a:pt x="363" y="788"/>
                  </a:lnTo>
                  <a:lnTo>
                    <a:pt x="366" y="786"/>
                  </a:lnTo>
                  <a:lnTo>
                    <a:pt x="369" y="784"/>
                  </a:lnTo>
                  <a:lnTo>
                    <a:pt x="369" y="784"/>
                  </a:lnTo>
                  <a:lnTo>
                    <a:pt x="369" y="782"/>
                  </a:lnTo>
                  <a:lnTo>
                    <a:pt x="369" y="782"/>
                  </a:lnTo>
                  <a:lnTo>
                    <a:pt x="370" y="782"/>
                  </a:lnTo>
                  <a:lnTo>
                    <a:pt x="1000" y="109"/>
                  </a:lnTo>
                  <a:lnTo>
                    <a:pt x="1000" y="109"/>
                  </a:lnTo>
                  <a:lnTo>
                    <a:pt x="1004" y="103"/>
                  </a:lnTo>
                  <a:lnTo>
                    <a:pt x="1008" y="99"/>
                  </a:lnTo>
                  <a:lnTo>
                    <a:pt x="1014" y="87"/>
                  </a:lnTo>
                  <a:lnTo>
                    <a:pt x="1017" y="75"/>
                  </a:lnTo>
                  <a:lnTo>
                    <a:pt x="1018" y="64"/>
                  </a:lnTo>
                  <a:lnTo>
                    <a:pt x="1017" y="52"/>
                  </a:lnTo>
                  <a:lnTo>
                    <a:pt x="1014" y="40"/>
                  </a:lnTo>
                  <a:lnTo>
                    <a:pt x="1008" y="28"/>
                  </a:lnTo>
                  <a:lnTo>
                    <a:pt x="1004" y="23"/>
                  </a:lnTo>
                  <a:lnTo>
                    <a:pt x="1000" y="19"/>
                  </a:lnTo>
                  <a:lnTo>
                    <a:pt x="1000" y="19"/>
                  </a:lnTo>
                  <a:close/>
                  <a:moveTo>
                    <a:pt x="386" y="672"/>
                  </a:moveTo>
                  <a:lnTo>
                    <a:pt x="386" y="672"/>
                  </a:lnTo>
                  <a:lnTo>
                    <a:pt x="379" y="660"/>
                  </a:lnTo>
                  <a:lnTo>
                    <a:pt x="375" y="654"/>
                  </a:lnTo>
                  <a:lnTo>
                    <a:pt x="369" y="648"/>
                  </a:lnTo>
                  <a:lnTo>
                    <a:pt x="369" y="648"/>
                  </a:lnTo>
                  <a:lnTo>
                    <a:pt x="364" y="643"/>
                  </a:lnTo>
                  <a:lnTo>
                    <a:pt x="357" y="639"/>
                  </a:lnTo>
                  <a:lnTo>
                    <a:pt x="346" y="631"/>
                  </a:lnTo>
                  <a:lnTo>
                    <a:pt x="954" y="65"/>
                  </a:lnTo>
                  <a:lnTo>
                    <a:pt x="386" y="67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4" name="Freeform 92"/>
            <p:cNvSpPr>
              <a:spLocks noEditPoints="1"/>
            </p:cNvSpPr>
            <p:nvPr/>
          </p:nvSpPr>
          <p:spPr bwMode="auto">
            <a:xfrm>
              <a:off x="2117871" y="3874694"/>
              <a:ext cx="292455" cy="255182"/>
            </a:xfrm>
            <a:custGeom>
              <a:avLst/>
              <a:gdLst>
                <a:gd name="T0" fmla="*/ 359 w 1018"/>
                <a:gd name="T1" fmla="*/ 20 h 890"/>
                <a:gd name="T2" fmla="*/ 186 w 1018"/>
                <a:gd name="T3" fmla="*/ 102 h 890"/>
                <a:gd name="T4" fmla="*/ 62 w 1018"/>
                <a:gd name="T5" fmla="*/ 233 h 890"/>
                <a:gd name="T6" fmla="*/ 3 w 1018"/>
                <a:gd name="T7" fmla="*/ 400 h 890"/>
                <a:gd name="T8" fmla="*/ 16 w 1018"/>
                <a:gd name="T9" fmla="*/ 557 h 890"/>
                <a:gd name="T10" fmla="*/ 102 w 1018"/>
                <a:gd name="T11" fmla="*/ 711 h 890"/>
                <a:gd name="T12" fmla="*/ 246 w 1018"/>
                <a:gd name="T13" fmla="*/ 826 h 890"/>
                <a:gd name="T14" fmla="*/ 433 w 1018"/>
                <a:gd name="T15" fmla="*/ 885 h 890"/>
                <a:gd name="T16" fmla="*/ 612 w 1018"/>
                <a:gd name="T17" fmla="*/ 882 h 890"/>
                <a:gd name="T18" fmla="*/ 794 w 1018"/>
                <a:gd name="T19" fmla="*/ 814 h 890"/>
                <a:gd name="T20" fmla="*/ 931 w 1018"/>
                <a:gd name="T21" fmla="*/ 694 h 890"/>
                <a:gd name="T22" fmla="*/ 1008 w 1018"/>
                <a:gd name="T23" fmla="*/ 535 h 890"/>
                <a:gd name="T24" fmla="*/ 1013 w 1018"/>
                <a:gd name="T25" fmla="*/ 378 h 890"/>
                <a:gd name="T26" fmla="*/ 944 w 1018"/>
                <a:gd name="T27" fmla="*/ 214 h 890"/>
                <a:gd name="T28" fmla="*/ 813 w 1018"/>
                <a:gd name="T29" fmla="*/ 89 h 890"/>
                <a:gd name="T30" fmla="*/ 636 w 1018"/>
                <a:gd name="T31" fmla="*/ 14 h 890"/>
                <a:gd name="T32" fmla="*/ 330 w 1018"/>
                <a:gd name="T33" fmla="*/ 96 h 890"/>
                <a:gd name="T34" fmla="*/ 230 w 1018"/>
                <a:gd name="T35" fmla="*/ 149 h 890"/>
                <a:gd name="T36" fmla="*/ 195 w 1018"/>
                <a:gd name="T37" fmla="*/ 204 h 890"/>
                <a:gd name="T38" fmla="*/ 234 w 1018"/>
                <a:gd name="T39" fmla="*/ 321 h 890"/>
                <a:gd name="T40" fmla="*/ 71 w 1018"/>
                <a:gd name="T41" fmla="*/ 382 h 890"/>
                <a:gd name="T42" fmla="*/ 117 w 1018"/>
                <a:gd name="T43" fmla="*/ 266 h 890"/>
                <a:gd name="T44" fmla="*/ 224 w 1018"/>
                <a:gd name="T45" fmla="*/ 477 h 890"/>
                <a:gd name="T46" fmla="*/ 249 w 1018"/>
                <a:gd name="T47" fmla="*/ 634 h 890"/>
                <a:gd name="T48" fmla="*/ 155 w 1018"/>
                <a:gd name="T49" fmla="*/ 675 h 890"/>
                <a:gd name="T50" fmla="*/ 88 w 1018"/>
                <a:gd name="T51" fmla="*/ 569 h 890"/>
                <a:gd name="T52" fmla="*/ 230 w 1018"/>
                <a:gd name="T53" fmla="*/ 741 h 890"/>
                <a:gd name="T54" fmla="*/ 330 w 1018"/>
                <a:gd name="T55" fmla="*/ 794 h 890"/>
                <a:gd name="T56" fmla="*/ 478 w 1018"/>
                <a:gd name="T57" fmla="*/ 822 h 890"/>
                <a:gd name="T58" fmla="*/ 385 w 1018"/>
                <a:gd name="T59" fmla="*/ 760 h 890"/>
                <a:gd name="T60" fmla="*/ 478 w 1018"/>
                <a:gd name="T61" fmla="*/ 669 h 890"/>
                <a:gd name="T62" fmla="*/ 335 w 1018"/>
                <a:gd name="T63" fmla="*/ 626 h 890"/>
                <a:gd name="T64" fmla="*/ 291 w 1018"/>
                <a:gd name="T65" fmla="*/ 518 h 890"/>
                <a:gd name="T66" fmla="*/ 289 w 1018"/>
                <a:gd name="T67" fmla="*/ 393 h 890"/>
                <a:gd name="T68" fmla="*/ 317 w 1018"/>
                <a:gd name="T69" fmla="*/ 258 h 890"/>
                <a:gd name="T70" fmla="*/ 478 w 1018"/>
                <a:gd name="T71" fmla="*/ 221 h 890"/>
                <a:gd name="T72" fmla="*/ 385 w 1018"/>
                <a:gd name="T73" fmla="*/ 131 h 890"/>
                <a:gd name="T74" fmla="*/ 478 w 1018"/>
                <a:gd name="T75" fmla="*/ 69 h 890"/>
                <a:gd name="T76" fmla="*/ 785 w 1018"/>
                <a:gd name="T77" fmla="*/ 321 h 890"/>
                <a:gd name="T78" fmla="*/ 823 w 1018"/>
                <a:gd name="T79" fmla="*/ 204 h 890"/>
                <a:gd name="T80" fmla="*/ 910 w 1018"/>
                <a:gd name="T81" fmla="*/ 280 h 890"/>
                <a:gd name="T82" fmla="*/ 951 w 1018"/>
                <a:gd name="T83" fmla="*/ 398 h 890"/>
                <a:gd name="T84" fmla="*/ 728 w 1018"/>
                <a:gd name="T85" fmla="*/ 154 h 890"/>
                <a:gd name="T86" fmla="*/ 790 w 1018"/>
                <a:gd name="T87" fmla="*/ 149 h 890"/>
                <a:gd name="T88" fmla="*/ 590 w 1018"/>
                <a:gd name="T89" fmla="*/ 91 h 890"/>
                <a:gd name="T90" fmla="*/ 645 w 1018"/>
                <a:gd name="T91" fmla="*/ 207 h 890"/>
                <a:gd name="T92" fmla="*/ 625 w 1018"/>
                <a:gd name="T93" fmla="*/ 277 h 890"/>
                <a:gd name="T94" fmla="*/ 721 w 1018"/>
                <a:gd name="T95" fmla="*/ 332 h 890"/>
                <a:gd name="T96" fmla="*/ 731 w 1018"/>
                <a:gd name="T97" fmla="*/ 477 h 890"/>
                <a:gd name="T98" fmla="*/ 708 w 1018"/>
                <a:gd name="T99" fmla="*/ 615 h 890"/>
                <a:gd name="T100" fmla="*/ 541 w 1018"/>
                <a:gd name="T101" fmla="*/ 477 h 890"/>
                <a:gd name="T102" fmla="*/ 678 w 1018"/>
                <a:gd name="T103" fmla="*/ 692 h 890"/>
                <a:gd name="T104" fmla="*/ 571 w 1018"/>
                <a:gd name="T105" fmla="*/ 811 h 890"/>
                <a:gd name="T106" fmla="*/ 716 w 1018"/>
                <a:gd name="T107" fmla="*/ 756 h 890"/>
                <a:gd name="T108" fmla="*/ 742 w 1018"/>
                <a:gd name="T109" fmla="*/ 770 h 890"/>
                <a:gd name="T110" fmla="*/ 785 w 1018"/>
                <a:gd name="T111" fmla="*/ 664 h 890"/>
                <a:gd name="T112" fmla="*/ 791 w 1018"/>
                <a:gd name="T113" fmla="*/ 525 h 890"/>
                <a:gd name="T114" fmla="*/ 941 w 1018"/>
                <a:gd name="T115" fmla="*/ 538 h 890"/>
                <a:gd name="T116" fmla="*/ 884 w 1018"/>
                <a:gd name="T117" fmla="*/ 650 h 8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8" h="890">
                  <a:moveTo>
                    <a:pt x="510" y="0"/>
                  </a:moveTo>
                  <a:lnTo>
                    <a:pt x="510" y="0"/>
                  </a:lnTo>
                  <a:lnTo>
                    <a:pt x="483" y="1"/>
                  </a:lnTo>
                  <a:lnTo>
                    <a:pt x="457" y="2"/>
                  </a:lnTo>
                  <a:lnTo>
                    <a:pt x="433" y="5"/>
                  </a:lnTo>
                  <a:lnTo>
                    <a:pt x="407" y="8"/>
                  </a:lnTo>
                  <a:lnTo>
                    <a:pt x="382" y="14"/>
                  </a:lnTo>
                  <a:lnTo>
                    <a:pt x="359" y="20"/>
                  </a:lnTo>
                  <a:lnTo>
                    <a:pt x="335" y="27"/>
                  </a:lnTo>
                  <a:lnTo>
                    <a:pt x="311" y="35"/>
                  </a:lnTo>
                  <a:lnTo>
                    <a:pt x="289" y="44"/>
                  </a:lnTo>
                  <a:lnTo>
                    <a:pt x="267" y="54"/>
                  </a:lnTo>
                  <a:lnTo>
                    <a:pt x="246" y="64"/>
                  </a:lnTo>
                  <a:lnTo>
                    <a:pt x="225" y="76"/>
                  </a:lnTo>
                  <a:lnTo>
                    <a:pt x="205" y="89"/>
                  </a:lnTo>
                  <a:lnTo>
                    <a:pt x="186" y="102"/>
                  </a:lnTo>
                  <a:lnTo>
                    <a:pt x="168" y="116"/>
                  </a:lnTo>
                  <a:lnTo>
                    <a:pt x="150" y="131"/>
                  </a:lnTo>
                  <a:lnTo>
                    <a:pt x="133" y="146"/>
                  </a:lnTo>
                  <a:lnTo>
                    <a:pt x="117" y="162"/>
                  </a:lnTo>
                  <a:lnTo>
                    <a:pt x="102" y="179"/>
                  </a:lnTo>
                  <a:lnTo>
                    <a:pt x="88" y="196"/>
                  </a:lnTo>
                  <a:lnTo>
                    <a:pt x="74" y="214"/>
                  </a:lnTo>
                  <a:lnTo>
                    <a:pt x="62" y="233"/>
                  </a:lnTo>
                  <a:lnTo>
                    <a:pt x="51" y="252"/>
                  </a:lnTo>
                  <a:lnTo>
                    <a:pt x="41" y="272"/>
                  </a:lnTo>
                  <a:lnTo>
                    <a:pt x="31" y="292"/>
                  </a:lnTo>
                  <a:lnTo>
                    <a:pt x="24" y="313"/>
                  </a:lnTo>
                  <a:lnTo>
                    <a:pt x="16" y="334"/>
                  </a:lnTo>
                  <a:lnTo>
                    <a:pt x="11" y="355"/>
                  </a:lnTo>
                  <a:lnTo>
                    <a:pt x="7" y="378"/>
                  </a:lnTo>
                  <a:lnTo>
                    <a:pt x="3" y="400"/>
                  </a:lnTo>
                  <a:lnTo>
                    <a:pt x="1" y="423"/>
                  </a:lnTo>
                  <a:lnTo>
                    <a:pt x="0" y="445"/>
                  </a:lnTo>
                  <a:lnTo>
                    <a:pt x="0" y="445"/>
                  </a:lnTo>
                  <a:lnTo>
                    <a:pt x="1" y="468"/>
                  </a:lnTo>
                  <a:lnTo>
                    <a:pt x="3" y="490"/>
                  </a:lnTo>
                  <a:lnTo>
                    <a:pt x="7" y="513"/>
                  </a:lnTo>
                  <a:lnTo>
                    <a:pt x="11" y="535"/>
                  </a:lnTo>
                  <a:lnTo>
                    <a:pt x="16" y="557"/>
                  </a:lnTo>
                  <a:lnTo>
                    <a:pt x="24" y="577"/>
                  </a:lnTo>
                  <a:lnTo>
                    <a:pt x="31" y="599"/>
                  </a:lnTo>
                  <a:lnTo>
                    <a:pt x="41" y="618"/>
                  </a:lnTo>
                  <a:lnTo>
                    <a:pt x="51" y="638"/>
                  </a:lnTo>
                  <a:lnTo>
                    <a:pt x="62" y="658"/>
                  </a:lnTo>
                  <a:lnTo>
                    <a:pt x="74" y="676"/>
                  </a:lnTo>
                  <a:lnTo>
                    <a:pt x="88" y="694"/>
                  </a:lnTo>
                  <a:lnTo>
                    <a:pt x="102" y="711"/>
                  </a:lnTo>
                  <a:lnTo>
                    <a:pt x="117" y="728"/>
                  </a:lnTo>
                  <a:lnTo>
                    <a:pt x="133" y="744"/>
                  </a:lnTo>
                  <a:lnTo>
                    <a:pt x="150" y="760"/>
                  </a:lnTo>
                  <a:lnTo>
                    <a:pt x="168" y="775"/>
                  </a:lnTo>
                  <a:lnTo>
                    <a:pt x="186" y="788"/>
                  </a:lnTo>
                  <a:lnTo>
                    <a:pt x="205" y="801"/>
                  </a:lnTo>
                  <a:lnTo>
                    <a:pt x="225" y="814"/>
                  </a:lnTo>
                  <a:lnTo>
                    <a:pt x="246" y="826"/>
                  </a:lnTo>
                  <a:lnTo>
                    <a:pt x="267" y="837"/>
                  </a:lnTo>
                  <a:lnTo>
                    <a:pt x="289" y="846"/>
                  </a:lnTo>
                  <a:lnTo>
                    <a:pt x="311" y="855"/>
                  </a:lnTo>
                  <a:lnTo>
                    <a:pt x="335" y="864"/>
                  </a:lnTo>
                  <a:lnTo>
                    <a:pt x="359" y="870"/>
                  </a:lnTo>
                  <a:lnTo>
                    <a:pt x="382" y="876"/>
                  </a:lnTo>
                  <a:lnTo>
                    <a:pt x="407" y="882"/>
                  </a:lnTo>
                  <a:lnTo>
                    <a:pt x="433" y="885"/>
                  </a:lnTo>
                  <a:lnTo>
                    <a:pt x="457" y="888"/>
                  </a:lnTo>
                  <a:lnTo>
                    <a:pt x="483" y="889"/>
                  </a:lnTo>
                  <a:lnTo>
                    <a:pt x="510" y="890"/>
                  </a:lnTo>
                  <a:lnTo>
                    <a:pt x="510" y="890"/>
                  </a:lnTo>
                  <a:lnTo>
                    <a:pt x="536" y="889"/>
                  </a:lnTo>
                  <a:lnTo>
                    <a:pt x="561" y="888"/>
                  </a:lnTo>
                  <a:lnTo>
                    <a:pt x="587" y="885"/>
                  </a:lnTo>
                  <a:lnTo>
                    <a:pt x="612" y="882"/>
                  </a:lnTo>
                  <a:lnTo>
                    <a:pt x="636" y="876"/>
                  </a:lnTo>
                  <a:lnTo>
                    <a:pt x="661" y="870"/>
                  </a:lnTo>
                  <a:lnTo>
                    <a:pt x="685" y="864"/>
                  </a:lnTo>
                  <a:lnTo>
                    <a:pt x="707" y="855"/>
                  </a:lnTo>
                  <a:lnTo>
                    <a:pt x="730" y="846"/>
                  </a:lnTo>
                  <a:lnTo>
                    <a:pt x="752" y="837"/>
                  </a:lnTo>
                  <a:lnTo>
                    <a:pt x="773" y="826"/>
                  </a:lnTo>
                  <a:lnTo>
                    <a:pt x="794" y="814"/>
                  </a:lnTo>
                  <a:lnTo>
                    <a:pt x="813" y="801"/>
                  </a:lnTo>
                  <a:lnTo>
                    <a:pt x="833" y="788"/>
                  </a:lnTo>
                  <a:lnTo>
                    <a:pt x="851" y="775"/>
                  </a:lnTo>
                  <a:lnTo>
                    <a:pt x="869" y="760"/>
                  </a:lnTo>
                  <a:lnTo>
                    <a:pt x="886" y="744"/>
                  </a:lnTo>
                  <a:lnTo>
                    <a:pt x="903" y="728"/>
                  </a:lnTo>
                  <a:lnTo>
                    <a:pt x="918" y="711"/>
                  </a:lnTo>
                  <a:lnTo>
                    <a:pt x="931" y="694"/>
                  </a:lnTo>
                  <a:lnTo>
                    <a:pt x="944" y="676"/>
                  </a:lnTo>
                  <a:lnTo>
                    <a:pt x="957" y="658"/>
                  </a:lnTo>
                  <a:lnTo>
                    <a:pt x="968" y="638"/>
                  </a:lnTo>
                  <a:lnTo>
                    <a:pt x="979" y="618"/>
                  </a:lnTo>
                  <a:lnTo>
                    <a:pt x="987" y="599"/>
                  </a:lnTo>
                  <a:lnTo>
                    <a:pt x="996" y="577"/>
                  </a:lnTo>
                  <a:lnTo>
                    <a:pt x="1002" y="557"/>
                  </a:lnTo>
                  <a:lnTo>
                    <a:pt x="1008" y="535"/>
                  </a:lnTo>
                  <a:lnTo>
                    <a:pt x="1013" y="513"/>
                  </a:lnTo>
                  <a:lnTo>
                    <a:pt x="1016" y="490"/>
                  </a:lnTo>
                  <a:lnTo>
                    <a:pt x="1017" y="468"/>
                  </a:lnTo>
                  <a:lnTo>
                    <a:pt x="1018" y="445"/>
                  </a:lnTo>
                  <a:lnTo>
                    <a:pt x="1018" y="445"/>
                  </a:lnTo>
                  <a:lnTo>
                    <a:pt x="1017" y="423"/>
                  </a:lnTo>
                  <a:lnTo>
                    <a:pt x="1016" y="400"/>
                  </a:lnTo>
                  <a:lnTo>
                    <a:pt x="1013" y="378"/>
                  </a:lnTo>
                  <a:lnTo>
                    <a:pt x="1008" y="355"/>
                  </a:lnTo>
                  <a:lnTo>
                    <a:pt x="1002" y="334"/>
                  </a:lnTo>
                  <a:lnTo>
                    <a:pt x="996" y="313"/>
                  </a:lnTo>
                  <a:lnTo>
                    <a:pt x="987" y="292"/>
                  </a:lnTo>
                  <a:lnTo>
                    <a:pt x="979" y="272"/>
                  </a:lnTo>
                  <a:lnTo>
                    <a:pt x="968" y="252"/>
                  </a:lnTo>
                  <a:lnTo>
                    <a:pt x="957" y="233"/>
                  </a:lnTo>
                  <a:lnTo>
                    <a:pt x="944" y="214"/>
                  </a:lnTo>
                  <a:lnTo>
                    <a:pt x="931" y="196"/>
                  </a:lnTo>
                  <a:lnTo>
                    <a:pt x="918" y="179"/>
                  </a:lnTo>
                  <a:lnTo>
                    <a:pt x="903" y="162"/>
                  </a:lnTo>
                  <a:lnTo>
                    <a:pt x="886" y="146"/>
                  </a:lnTo>
                  <a:lnTo>
                    <a:pt x="869" y="131"/>
                  </a:lnTo>
                  <a:lnTo>
                    <a:pt x="851" y="116"/>
                  </a:lnTo>
                  <a:lnTo>
                    <a:pt x="833" y="102"/>
                  </a:lnTo>
                  <a:lnTo>
                    <a:pt x="813" y="89"/>
                  </a:lnTo>
                  <a:lnTo>
                    <a:pt x="794" y="76"/>
                  </a:lnTo>
                  <a:lnTo>
                    <a:pt x="773" y="64"/>
                  </a:lnTo>
                  <a:lnTo>
                    <a:pt x="752" y="54"/>
                  </a:lnTo>
                  <a:lnTo>
                    <a:pt x="730" y="44"/>
                  </a:lnTo>
                  <a:lnTo>
                    <a:pt x="707" y="35"/>
                  </a:lnTo>
                  <a:lnTo>
                    <a:pt x="685" y="27"/>
                  </a:lnTo>
                  <a:lnTo>
                    <a:pt x="661" y="20"/>
                  </a:lnTo>
                  <a:lnTo>
                    <a:pt x="636" y="14"/>
                  </a:lnTo>
                  <a:lnTo>
                    <a:pt x="612" y="8"/>
                  </a:lnTo>
                  <a:lnTo>
                    <a:pt x="587" y="5"/>
                  </a:lnTo>
                  <a:lnTo>
                    <a:pt x="561" y="2"/>
                  </a:lnTo>
                  <a:lnTo>
                    <a:pt x="536" y="1"/>
                  </a:lnTo>
                  <a:lnTo>
                    <a:pt x="510" y="0"/>
                  </a:lnTo>
                  <a:lnTo>
                    <a:pt x="510" y="0"/>
                  </a:lnTo>
                  <a:close/>
                  <a:moveTo>
                    <a:pt x="330" y="96"/>
                  </a:moveTo>
                  <a:lnTo>
                    <a:pt x="330" y="96"/>
                  </a:lnTo>
                  <a:lnTo>
                    <a:pt x="317" y="115"/>
                  </a:lnTo>
                  <a:lnTo>
                    <a:pt x="304" y="134"/>
                  </a:lnTo>
                  <a:lnTo>
                    <a:pt x="292" y="154"/>
                  </a:lnTo>
                  <a:lnTo>
                    <a:pt x="280" y="176"/>
                  </a:lnTo>
                  <a:lnTo>
                    <a:pt x="280" y="176"/>
                  </a:lnTo>
                  <a:lnTo>
                    <a:pt x="253" y="163"/>
                  </a:lnTo>
                  <a:lnTo>
                    <a:pt x="230" y="149"/>
                  </a:lnTo>
                  <a:lnTo>
                    <a:pt x="230" y="149"/>
                  </a:lnTo>
                  <a:lnTo>
                    <a:pt x="253" y="134"/>
                  </a:lnTo>
                  <a:lnTo>
                    <a:pt x="278" y="120"/>
                  </a:lnTo>
                  <a:lnTo>
                    <a:pt x="304" y="107"/>
                  </a:lnTo>
                  <a:lnTo>
                    <a:pt x="330" y="96"/>
                  </a:lnTo>
                  <a:lnTo>
                    <a:pt x="330" y="96"/>
                  </a:lnTo>
                  <a:close/>
                  <a:moveTo>
                    <a:pt x="177" y="192"/>
                  </a:moveTo>
                  <a:lnTo>
                    <a:pt x="177" y="192"/>
                  </a:lnTo>
                  <a:lnTo>
                    <a:pt x="195" y="204"/>
                  </a:lnTo>
                  <a:lnTo>
                    <a:pt x="215" y="216"/>
                  </a:lnTo>
                  <a:lnTo>
                    <a:pt x="235" y="226"/>
                  </a:lnTo>
                  <a:lnTo>
                    <a:pt x="256" y="236"/>
                  </a:lnTo>
                  <a:lnTo>
                    <a:pt x="256" y="236"/>
                  </a:lnTo>
                  <a:lnTo>
                    <a:pt x="249" y="256"/>
                  </a:lnTo>
                  <a:lnTo>
                    <a:pt x="244" y="278"/>
                  </a:lnTo>
                  <a:lnTo>
                    <a:pt x="238" y="299"/>
                  </a:lnTo>
                  <a:lnTo>
                    <a:pt x="234" y="321"/>
                  </a:lnTo>
                  <a:lnTo>
                    <a:pt x="231" y="343"/>
                  </a:lnTo>
                  <a:lnTo>
                    <a:pt x="228" y="366"/>
                  </a:lnTo>
                  <a:lnTo>
                    <a:pt x="225" y="389"/>
                  </a:lnTo>
                  <a:lnTo>
                    <a:pt x="224" y="413"/>
                  </a:lnTo>
                  <a:lnTo>
                    <a:pt x="66" y="413"/>
                  </a:lnTo>
                  <a:lnTo>
                    <a:pt x="66" y="413"/>
                  </a:lnTo>
                  <a:lnTo>
                    <a:pt x="68" y="398"/>
                  </a:lnTo>
                  <a:lnTo>
                    <a:pt x="71" y="382"/>
                  </a:lnTo>
                  <a:lnTo>
                    <a:pt x="74" y="367"/>
                  </a:lnTo>
                  <a:lnTo>
                    <a:pt x="78" y="352"/>
                  </a:lnTo>
                  <a:lnTo>
                    <a:pt x="83" y="337"/>
                  </a:lnTo>
                  <a:lnTo>
                    <a:pt x="88" y="322"/>
                  </a:lnTo>
                  <a:lnTo>
                    <a:pt x="95" y="308"/>
                  </a:lnTo>
                  <a:lnTo>
                    <a:pt x="101" y="294"/>
                  </a:lnTo>
                  <a:lnTo>
                    <a:pt x="109" y="280"/>
                  </a:lnTo>
                  <a:lnTo>
                    <a:pt x="117" y="266"/>
                  </a:lnTo>
                  <a:lnTo>
                    <a:pt x="126" y="253"/>
                  </a:lnTo>
                  <a:lnTo>
                    <a:pt x="134" y="240"/>
                  </a:lnTo>
                  <a:lnTo>
                    <a:pt x="145" y="227"/>
                  </a:lnTo>
                  <a:lnTo>
                    <a:pt x="155" y="216"/>
                  </a:lnTo>
                  <a:lnTo>
                    <a:pt x="177" y="192"/>
                  </a:lnTo>
                  <a:lnTo>
                    <a:pt x="177" y="192"/>
                  </a:lnTo>
                  <a:close/>
                  <a:moveTo>
                    <a:pt x="66" y="477"/>
                  </a:moveTo>
                  <a:lnTo>
                    <a:pt x="224" y="477"/>
                  </a:lnTo>
                  <a:lnTo>
                    <a:pt x="224" y="477"/>
                  </a:lnTo>
                  <a:lnTo>
                    <a:pt x="225" y="501"/>
                  </a:lnTo>
                  <a:lnTo>
                    <a:pt x="228" y="525"/>
                  </a:lnTo>
                  <a:lnTo>
                    <a:pt x="231" y="547"/>
                  </a:lnTo>
                  <a:lnTo>
                    <a:pt x="234" y="570"/>
                  </a:lnTo>
                  <a:lnTo>
                    <a:pt x="238" y="591"/>
                  </a:lnTo>
                  <a:lnTo>
                    <a:pt x="244" y="613"/>
                  </a:lnTo>
                  <a:lnTo>
                    <a:pt x="249" y="634"/>
                  </a:lnTo>
                  <a:lnTo>
                    <a:pt x="256" y="654"/>
                  </a:lnTo>
                  <a:lnTo>
                    <a:pt x="256" y="654"/>
                  </a:lnTo>
                  <a:lnTo>
                    <a:pt x="235" y="664"/>
                  </a:lnTo>
                  <a:lnTo>
                    <a:pt x="215" y="675"/>
                  </a:lnTo>
                  <a:lnTo>
                    <a:pt x="195" y="687"/>
                  </a:lnTo>
                  <a:lnTo>
                    <a:pt x="177" y="698"/>
                  </a:lnTo>
                  <a:lnTo>
                    <a:pt x="177" y="698"/>
                  </a:lnTo>
                  <a:lnTo>
                    <a:pt x="155" y="675"/>
                  </a:lnTo>
                  <a:lnTo>
                    <a:pt x="145" y="663"/>
                  </a:lnTo>
                  <a:lnTo>
                    <a:pt x="135" y="650"/>
                  </a:lnTo>
                  <a:lnTo>
                    <a:pt x="126" y="637"/>
                  </a:lnTo>
                  <a:lnTo>
                    <a:pt x="117" y="624"/>
                  </a:lnTo>
                  <a:lnTo>
                    <a:pt x="109" y="610"/>
                  </a:lnTo>
                  <a:lnTo>
                    <a:pt x="101" y="597"/>
                  </a:lnTo>
                  <a:lnTo>
                    <a:pt x="95" y="582"/>
                  </a:lnTo>
                  <a:lnTo>
                    <a:pt x="88" y="569"/>
                  </a:lnTo>
                  <a:lnTo>
                    <a:pt x="83" y="554"/>
                  </a:lnTo>
                  <a:lnTo>
                    <a:pt x="78" y="538"/>
                  </a:lnTo>
                  <a:lnTo>
                    <a:pt x="74" y="523"/>
                  </a:lnTo>
                  <a:lnTo>
                    <a:pt x="71" y="508"/>
                  </a:lnTo>
                  <a:lnTo>
                    <a:pt x="68" y="492"/>
                  </a:lnTo>
                  <a:lnTo>
                    <a:pt x="66" y="477"/>
                  </a:lnTo>
                  <a:lnTo>
                    <a:pt x="66" y="477"/>
                  </a:lnTo>
                  <a:close/>
                  <a:moveTo>
                    <a:pt x="230" y="741"/>
                  </a:moveTo>
                  <a:lnTo>
                    <a:pt x="230" y="741"/>
                  </a:lnTo>
                  <a:lnTo>
                    <a:pt x="253" y="727"/>
                  </a:lnTo>
                  <a:lnTo>
                    <a:pt x="280" y="714"/>
                  </a:lnTo>
                  <a:lnTo>
                    <a:pt x="280" y="714"/>
                  </a:lnTo>
                  <a:lnTo>
                    <a:pt x="292" y="736"/>
                  </a:lnTo>
                  <a:lnTo>
                    <a:pt x="304" y="756"/>
                  </a:lnTo>
                  <a:lnTo>
                    <a:pt x="317" y="776"/>
                  </a:lnTo>
                  <a:lnTo>
                    <a:pt x="330" y="794"/>
                  </a:lnTo>
                  <a:lnTo>
                    <a:pt x="330" y="794"/>
                  </a:lnTo>
                  <a:lnTo>
                    <a:pt x="304" y="783"/>
                  </a:lnTo>
                  <a:lnTo>
                    <a:pt x="278" y="770"/>
                  </a:lnTo>
                  <a:lnTo>
                    <a:pt x="253" y="756"/>
                  </a:lnTo>
                  <a:lnTo>
                    <a:pt x="230" y="741"/>
                  </a:lnTo>
                  <a:lnTo>
                    <a:pt x="230" y="741"/>
                  </a:lnTo>
                  <a:close/>
                  <a:moveTo>
                    <a:pt x="478" y="822"/>
                  </a:moveTo>
                  <a:lnTo>
                    <a:pt x="478" y="822"/>
                  </a:lnTo>
                  <a:lnTo>
                    <a:pt x="468" y="820"/>
                  </a:lnTo>
                  <a:lnTo>
                    <a:pt x="458" y="815"/>
                  </a:lnTo>
                  <a:lnTo>
                    <a:pt x="449" y="811"/>
                  </a:lnTo>
                  <a:lnTo>
                    <a:pt x="439" y="806"/>
                  </a:lnTo>
                  <a:lnTo>
                    <a:pt x="429" y="799"/>
                  </a:lnTo>
                  <a:lnTo>
                    <a:pt x="420" y="793"/>
                  </a:lnTo>
                  <a:lnTo>
                    <a:pt x="403" y="778"/>
                  </a:lnTo>
                  <a:lnTo>
                    <a:pt x="385" y="760"/>
                  </a:lnTo>
                  <a:lnTo>
                    <a:pt x="369" y="739"/>
                  </a:lnTo>
                  <a:lnTo>
                    <a:pt x="355" y="717"/>
                  </a:lnTo>
                  <a:lnTo>
                    <a:pt x="341" y="692"/>
                  </a:lnTo>
                  <a:lnTo>
                    <a:pt x="341" y="692"/>
                  </a:lnTo>
                  <a:lnTo>
                    <a:pt x="374" y="683"/>
                  </a:lnTo>
                  <a:lnTo>
                    <a:pt x="407" y="677"/>
                  </a:lnTo>
                  <a:lnTo>
                    <a:pt x="442" y="672"/>
                  </a:lnTo>
                  <a:lnTo>
                    <a:pt x="478" y="669"/>
                  </a:lnTo>
                  <a:lnTo>
                    <a:pt x="478" y="822"/>
                  </a:lnTo>
                  <a:close/>
                  <a:moveTo>
                    <a:pt x="478" y="605"/>
                  </a:moveTo>
                  <a:lnTo>
                    <a:pt x="478" y="605"/>
                  </a:lnTo>
                  <a:lnTo>
                    <a:pt x="435" y="608"/>
                  </a:lnTo>
                  <a:lnTo>
                    <a:pt x="394" y="614"/>
                  </a:lnTo>
                  <a:lnTo>
                    <a:pt x="374" y="618"/>
                  </a:lnTo>
                  <a:lnTo>
                    <a:pt x="354" y="622"/>
                  </a:lnTo>
                  <a:lnTo>
                    <a:pt x="335" y="626"/>
                  </a:lnTo>
                  <a:lnTo>
                    <a:pt x="317" y="632"/>
                  </a:lnTo>
                  <a:lnTo>
                    <a:pt x="317" y="632"/>
                  </a:lnTo>
                  <a:lnTo>
                    <a:pt x="311" y="615"/>
                  </a:lnTo>
                  <a:lnTo>
                    <a:pt x="306" y="595"/>
                  </a:lnTo>
                  <a:lnTo>
                    <a:pt x="302" y="577"/>
                  </a:lnTo>
                  <a:lnTo>
                    <a:pt x="297" y="558"/>
                  </a:lnTo>
                  <a:lnTo>
                    <a:pt x="294" y="538"/>
                  </a:lnTo>
                  <a:lnTo>
                    <a:pt x="291" y="518"/>
                  </a:lnTo>
                  <a:lnTo>
                    <a:pt x="289" y="498"/>
                  </a:lnTo>
                  <a:lnTo>
                    <a:pt x="288" y="477"/>
                  </a:lnTo>
                  <a:lnTo>
                    <a:pt x="478" y="477"/>
                  </a:lnTo>
                  <a:lnTo>
                    <a:pt x="478" y="605"/>
                  </a:lnTo>
                  <a:close/>
                  <a:moveTo>
                    <a:pt x="478" y="413"/>
                  </a:moveTo>
                  <a:lnTo>
                    <a:pt x="288" y="413"/>
                  </a:lnTo>
                  <a:lnTo>
                    <a:pt x="288" y="413"/>
                  </a:lnTo>
                  <a:lnTo>
                    <a:pt x="289" y="393"/>
                  </a:lnTo>
                  <a:lnTo>
                    <a:pt x="291" y="372"/>
                  </a:lnTo>
                  <a:lnTo>
                    <a:pt x="294" y="352"/>
                  </a:lnTo>
                  <a:lnTo>
                    <a:pt x="297" y="332"/>
                  </a:lnTo>
                  <a:lnTo>
                    <a:pt x="302" y="313"/>
                  </a:lnTo>
                  <a:lnTo>
                    <a:pt x="306" y="295"/>
                  </a:lnTo>
                  <a:lnTo>
                    <a:pt x="311" y="276"/>
                  </a:lnTo>
                  <a:lnTo>
                    <a:pt x="317" y="258"/>
                  </a:lnTo>
                  <a:lnTo>
                    <a:pt x="317" y="258"/>
                  </a:lnTo>
                  <a:lnTo>
                    <a:pt x="335" y="264"/>
                  </a:lnTo>
                  <a:lnTo>
                    <a:pt x="354" y="268"/>
                  </a:lnTo>
                  <a:lnTo>
                    <a:pt x="394" y="277"/>
                  </a:lnTo>
                  <a:lnTo>
                    <a:pt x="435" y="282"/>
                  </a:lnTo>
                  <a:lnTo>
                    <a:pt x="478" y="285"/>
                  </a:lnTo>
                  <a:lnTo>
                    <a:pt x="478" y="413"/>
                  </a:lnTo>
                  <a:close/>
                  <a:moveTo>
                    <a:pt x="478" y="221"/>
                  </a:moveTo>
                  <a:lnTo>
                    <a:pt x="478" y="221"/>
                  </a:lnTo>
                  <a:lnTo>
                    <a:pt x="442" y="219"/>
                  </a:lnTo>
                  <a:lnTo>
                    <a:pt x="407" y="213"/>
                  </a:lnTo>
                  <a:lnTo>
                    <a:pt x="374" y="207"/>
                  </a:lnTo>
                  <a:lnTo>
                    <a:pt x="341" y="198"/>
                  </a:lnTo>
                  <a:lnTo>
                    <a:pt x="341" y="198"/>
                  </a:lnTo>
                  <a:lnTo>
                    <a:pt x="355" y="174"/>
                  </a:lnTo>
                  <a:lnTo>
                    <a:pt x="369" y="151"/>
                  </a:lnTo>
                  <a:lnTo>
                    <a:pt x="385" y="131"/>
                  </a:lnTo>
                  <a:lnTo>
                    <a:pt x="403" y="113"/>
                  </a:lnTo>
                  <a:lnTo>
                    <a:pt x="420" y="98"/>
                  </a:lnTo>
                  <a:lnTo>
                    <a:pt x="429" y="91"/>
                  </a:lnTo>
                  <a:lnTo>
                    <a:pt x="439" y="85"/>
                  </a:lnTo>
                  <a:lnTo>
                    <a:pt x="449" y="79"/>
                  </a:lnTo>
                  <a:lnTo>
                    <a:pt x="458" y="75"/>
                  </a:lnTo>
                  <a:lnTo>
                    <a:pt x="468" y="71"/>
                  </a:lnTo>
                  <a:lnTo>
                    <a:pt x="478" y="69"/>
                  </a:lnTo>
                  <a:lnTo>
                    <a:pt x="478" y="221"/>
                  </a:lnTo>
                  <a:close/>
                  <a:moveTo>
                    <a:pt x="953" y="413"/>
                  </a:moveTo>
                  <a:lnTo>
                    <a:pt x="795" y="413"/>
                  </a:lnTo>
                  <a:lnTo>
                    <a:pt x="795" y="413"/>
                  </a:lnTo>
                  <a:lnTo>
                    <a:pt x="793" y="389"/>
                  </a:lnTo>
                  <a:lnTo>
                    <a:pt x="791" y="366"/>
                  </a:lnTo>
                  <a:lnTo>
                    <a:pt x="789" y="343"/>
                  </a:lnTo>
                  <a:lnTo>
                    <a:pt x="785" y="321"/>
                  </a:lnTo>
                  <a:lnTo>
                    <a:pt x="780" y="298"/>
                  </a:lnTo>
                  <a:lnTo>
                    <a:pt x="775" y="278"/>
                  </a:lnTo>
                  <a:lnTo>
                    <a:pt x="769" y="256"/>
                  </a:lnTo>
                  <a:lnTo>
                    <a:pt x="763" y="236"/>
                  </a:lnTo>
                  <a:lnTo>
                    <a:pt x="763" y="236"/>
                  </a:lnTo>
                  <a:lnTo>
                    <a:pt x="785" y="226"/>
                  </a:lnTo>
                  <a:lnTo>
                    <a:pt x="805" y="216"/>
                  </a:lnTo>
                  <a:lnTo>
                    <a:pt x="823" y="204"/>
                  </a:lnTo>
                  <a:lnTo>
                    <a:pt x="841" y="192"/>
                  </a:lnTo>
                  <a:lnTo>
                    <a:pt x="841" y="192"/>
                  </a:lnTo>
                  <a:lnTo>
                    <a:pt x="864" y="214"/>
                  </a:lnTo>
                  <a:lnTo>
                    <a:pt x="875" y="227"/>
                  </a:lnTo>
                  <a:lnTo>
                    <a:pt x="884" y="240"/>
                  </a:lnTo>
                  <a:lnTo>
                    <a:pt x="893" y="253"/>
                  </a:lnTo>
                  <a:lnTo>
                    <a:pt x="903" y="266"/>
                  </a:lnTo>
                  <a:lnTo>
                    <a:pt x="910" y="280"/>
                  </a:lnTo>
                  <a:lnTo>
                    <a:pt x="918" y="293"/>
                  </a:lnTo>
                  <a:lnTo>
                    <a:pt x="924" y="308"/>
                  </a:lnTo>
                  <a:lnTo>
                    <a:pt x="930" y="322"/>
                  </a:lnTo>
                  <a:lnTo>
                    <a:pt x="936" y="337"/>
                  </a:lnTo>
                  <a:lnTo>
                    <a:pt x="941" y="352"/>
                  </a:lnTo>
                  <a:lnTo>
                    <a:pt x="945" y="367"/>
                  </a:lnTo>
                  <a:lnTo>
                    <a:pt x="949" y="382"/>
                  </a:lnTo>
                  <a:lnTo>
                    <a:pt x="951" y="398"/>
                  </a:lnTo>
                  <a:lnTo>
                    <a:pt x="953" y="413"/>
                  </a:lnTo>
                  <a:lnTo>
                    <a:pt x="953" y="413"/>
                  </a:lnTo>
                  <a:close/>
                  <a:moveTo>
                    <a:pt x="790" y="149"/>
                  </a:moveTo>
                  <a:lnTo>
                    <a:pt x="790" y="149"/>
                  </a:lnTo>
                  <a:lnTo>
                    <a:pt x="765" y="163"/>
                  </a:lnTo>
                  <a:lnTo>
                    <a:pt x="738" y="176"/>
                  </a:lnTo>
                  <a:lnTo>
                    <a:pt x="738" y="176"/>
                  </a:lnTo>
                  <a:lnTo>
                    <a:pt x="728" y="154"/>
                  </a:lnTo>
                  <a:lnTo>
                    <a:pt x="716" y="134"/>
                  </a:lnTo>
                  <a:lnTo>
                    <a:pt x="703" y="115"/>
                  </a:lnTo>
                  <a:lnTo>
                    <a:pt x="689" y="96"/>
                  </a:lnTo>
                  <a:lnTo>
                    <a:pt x="689" y="96"/>
                  </a:lnTo>
                  <a:lnTo>
                    <a:pt x="716" y="107"/>
                  </a:lnTo>
                  <a:lnTo>
                    <a:pt x="742" y="120"/>
                  </a:lnTo>
                  <a:lnTo>
                    <a:pt x="766" y="134"/>
                  </a:lnTo>
                  <a:lnTo>
                    <a:pt x="790" y="149"/>
                  </a:lnTo>
                  <a:lnTo>
                    <a:pt x="790" y="149"/>
                  </a:lnTo>
                  <a:close/>
                  <a:moveTo>
                    <a:pt x="541" y="69"/>
                  </a:moveTo>
                  <a:lnTo>
                    <a:pt x="541" y="69"/>
                  </a:lnTo>
                  <a:lnTo>
                    <a:pt x="552" y="71"/>
                  </a:lnTo>
                  <a:lnTo>
                    <a:pt x="561" y="75"/>
                  </a:lnTo>
                  <a:lnTo>
                    <a:pt x="571" y="79"/>
                  </a:lnTo>
                  <a:lnTo>
                    <a:pt x="581" y="85"/>
                  </a:lnTo>
                  <a:lnTo>
                    <a:pt x="590" y="91"/>
                  </a:lnTo>
                  <a:lnTo>
                    <a:pt x="599" y="98"/>
                  </a:lnTo>
                  <a:lnTo>
                    <a:pt x="617" y="113"/>
                  </a:lnTo>
                  <a:lnTo>
                    <a:pt x="633" y="131"/>
                  </a:lnTo>
                  <a:lnTo>
                    <a:pt x="649" y="151"/>
                  </a:lnTo>
                  <a:lnTo>
                    <a:pt x="664" y="174"/>
                  </a:lnTo>
                  <a:lnTo>
                    <a:pt x="677" y="198"/>
                  </a:lnTo>
                  <a:lnTo>
                    <a:pt x="677" y="198"/>
                  </a:lnTo>
                  <a:lnTo>
                    <a:pt x="645" y="207"/>
                  </a:lnTo>
                  <a:lnTo>
                    <a:pt x="612" y="213"/>
                  </a:lnTo>
                  <a:lnTo>
                    <a:pt x="577" y="219"/>
                  </a:lnTo>
                  <a:lnTo>
                    <a:pt x="541" y="221"/>
                  </a:lnTo>
                  <a:lnTo>
                    <a:pt x="541" y="69"/>
                  </a:lnTo>
                  <a:close/>
                  <a:moveTo>
                    <a:pt x="541" y="285"/>
                  </a:moveTo>
                  <a:lnTo>
                    <a:pt x="541" y="285"/>
                  </a:lnTo>
                  <a:lnTo>
                    <a:pt x="584" y="282"/>
                  </a:lnTo>
                  <a:lnTo>
                    <a:pt x="625" y="277"/>
                  </a:lnTo>
                  <a:lnTo>
                    <a:pt x="664" y="268"/>
                  </a:lnTo>
                  <a:lnTo>
                    <a:pt x="684" y="264"/>
                  </a:lnTo>
                  <a:lnTo>
                    <a:pt x="703" y="258"/>
                  </a:lnTo>
                  <a:lnTo>
                    <a:pt x="703" y="258"/>
                  </a:lnTo>
                  <a:lnTo>
                    <a:pt x="708" y="276"/>
                  </a:lnTo>
                  <a:lnTo>
                    <a:pt x="714" y="295"/>
                  </a:lnTo>
                  <a:lnTo>
                    <a:pt x="718" y="313"/>
                  </a:lnTo>
                  <a:lnTo>
                    <a:pt x="721" y="332"/>
                  </a:lnTo>
                  <a:lnTo>
                    <a:pt x="725" y="352"/>
                  </a:lnTo>
                  <a:lnTo>
                    <a:pt x="728" y="372"/>
                  </a:lnTo>
                  <a:lnTo>
                    <a:pt x="730" y="393"/>
                  </a:lnTo>
                  <a:lnTo>
                    <a:pt x="731" y="413"/>
                  </a:lnTo>
                  <a:lnTo>
                    <a:pt x="541" y="413"/>
                  </a:lnTo>
                  <a:lnTo>
                    <a:pt x="541" y="285"/>
                  </a:lnTo>
                  <a:close/>
                  <a:moveTo>
                    <a:pt x="541" y="477"/>
                  </a:moveTo>
                  <a:lnTo>
                    <a:pt x="731" y="477"/>
                  </a:lnTo>
                  <a:lnTo>
                    <a:pt x="731" y="477"/>
                  </a:lnTo>
                  <a:lnTo>
                    <a:pt x="730" y="498"/>
                  </a:lnTo>
                  <a:lnTo>
                    <a:pt x="728" y="518"/>
                  </a:lnTo>
                  <a:lnTo>
                    <a:pt x="725" y="538"/>
                  </a:lnTo>
                  <a:lnTo>
                    <a:pt x="721" y="558"/>
                  </a:lnTo>
                  <a:lnTo>
                    <a:pt x="718" y="577"/>
                  </a:lnTo>
                  <a:lnTo>
                    <a:pt x="714" y="596"/>
                  </a:lnTo>
                  <a:lnTo>
                    <a:pt x="708" y="615"/>
                  </a:lnTo>
                  <a:lnTo>
                    <a:pt x="703" y="632"/>
                  </a:lnTo>
                  <a:lnTo>
                    <a:pt x="703" y="632"/>
                  </a:lnTo>
                  <a:lnTo>
                    <a:pt x="684" y="626"/>
                  </a:lnTo>
                  <a:lnTo>
                    <a:pt x="664" y="622"/>
                  </a:lnTo>
                  <a:lnTo>
                    <a:pt x="625" y="614"/>
                  </a:lnTo>
                  <a:lnTo>
                    <a:pt x="584" y="608"/>
                  </a:lnTo>
                  <a:lnTo>
                    <a:pt x="541" y="605"/>
                  </a:lnTo>
                  <a:lnTo>
                    <a:pt x="541" y="477"/>
                  </a:lnTo>
                  <a:close/>
                  <a:moveTo>
                    <a:pt x="541" y="822"/>
                  </a:moveTo>
                  <a:lnTo>
                    <a:pt x="541" y="669"/>
                  </a:lnTo>
                  <a:lnTo>
                    <a:pt x="541" y="669"/>
                  </a:lnTo>
                  <a:lnTo>
                    <a:pt x="577" y="672"/>
                  </a:lnTo>
                  <a:lnTo>
                    <a:pt x="612" y="677"/>
                  </a:lnTo>
                  <a:lnTo>
                    <a:pt x="645" y="683"/>
                  </a:lnTo>
                  <a:lnTo>
                    <a:pt x="678" y="692"/>
                  </a:lnTo>
                  <a:lnTo>
                    <a:pt x="678" y="692"/>
                  </a:lnTo>
                  <a:lnTo>
                    <a:pt x="664" y="717"/>
                  </a:lnTo>
                  <a:lnTo>
                    <a:pt x="649" y="739"/>
                  </a:lnTo>
                  <a:lnTo>
                    <a:pt x="633" y="760"/>
                  </a:lnTo>
                  <a:lnTo>
                    <a:pt x="617" y="778"/>
                  </a:lnTo>
                  <a:lnTo>
                    <a:pt x="599" y="793"/>
                  </a:lnTo>
                  <a:lnTo>
                    <a:pt x="590" y="799"/>
                  </a:lnTo>
                  <a:lnTo>
                    <a:pt x="581" y="806"/>
                  </a:lnTo>
                  <a:lnTo>
                    <a:pt x="571" y="811"/>
                  </a:lnTo>
                  <a:lnTo>
                    <a:pt x="561" y="815"/>
                  </a:lnTo>
                  <a:lnTo>
                    <a:pt x="552" y="820"/>
                  </a:lnTo>
                  <a:lnTo>
                    <a:pt x="541" y="822"/>
                  </a:lnTo>
                  <a:lnTo>
                    <a:pt x="541" y="822"/>
                  </a:lnTo>
                  <a:close/>
                  <a:moveTo>
                    <a:pt x="689" y="794"/>
                  </a:moveTo>
                  <a:lnTo>
                    <a:pt x="689" y="794"/>
                  </a:lnTo>
                  <a:lnTo>
                    <a:pt x="703" y="777"/>
                  </a:lnTo>
                  <a:lnTo>
                    <a:pt x="716" y="756"/>
                  </a:lnTo>
                  <a:lnTo>
                    <a:pt x="728" y="736"/>
                  </a:lnTo>
                  <a:lnTo>
                    <a:pt x="738" y="714"/>
                  </a:lnTo>
                  <a:lnTo>
                    <a:pt x="738" y="714"/>
                  </a:lnTo>
                  <a:lnTo>
                    <a:pt x="765" y="727"/>
                  </a:lnTo>
                  <a:lnTo>
                    <a:pt x="790" y="741"/>
                  </a:lnTo>
                  <a:lnTo>
                    <a:pt x="790" y="741"/>
                  </a:lnTo>
                  <a:lnTo>
                    <a:pt x="766" y="756"/>
                  </a:lnTo>
                  <a:lnTo>
                    <a:pt x="742" y="770"/>
                  </a:lnTo>
                  <a:lnTo>
                    <a:pt x="716" y="783"/>
                  </a:lnTo>
                  <a:lnTo>
                    <a:pt x="689" y="794"/>
                  </a:lnTo>
                  <a:lnTo>
                    <a:pt x="689" y="794"/>
                  </a:lnTo>
                  <a:close/>
                  <a:moveTo>
                    <a:pt x="841" y="698"/>
                  </a:moveTo>
                  <a:lnTo>
                    <a:pt x="841" y="698"/>
                  </a:lnTo>
                  <a:lnTo>
                    <a:pt x="824" y="687"/>
                  </a:lnTo>
                  <a:lnTo>
                    <a:pt x="805" y="675"/>
                  </a:lnTo>
                  <a:lnTo>
                    <a:pt x="785" y="664"/>
                  </a:lnTo>
                  <a:lnTo>
                    <a:pt x="763" y="654"/>
                  </a:lnTo>
                  <a:lnTo>
                    <a:pt x="763" y="654"/>
                  </a:lnTo>
                  <a:lnTo>
                    <a:pt x="769" y="634"/>
                  </a:lnTo>
                  <a:lnTo>
                    <a:pt x="775" y="613"/>
                  </a:lnTo>
                  <a:lnTo>
                    <a:pt x="780" y="591"/>
                  </a:lnTo>
                  <a:lnTo>
                    <a:pt x="785" y="570"/>
                  </a:lnTo>
                  <a:lnTo>
                    <a:pt x="789" y="547"/>
                  </a:lnTo>
                  <a:lnTo>
                    <a:pt x="791" y="525"/>
                  </a:lnTo>
                  <a:lnTo>
                    <a:pt x="793" y="501"/>
                  </a:lnTo>
                  <a:lnTo>
                    <a:pt x="795" y="477"/>
                  </a:lnTo>
                  <a:lnTo>
                    <a:pt x="953" y="477"/>
                  </a:lnTo>
                  <a:lnTo>
                    <a:pt x="953" y="477"/>
                  </a:lnTo>
                  <a:lnTo>
                    <a:pt x="951" y="492"/>
                  </a:lnTo>
                  <a:lnTo>
                    <a:pt x="949" y="508"/>
                  </a:lnTo>
                  <a:lnTo>
                    <a:pt x="945" y="523"/>
                  </a:lnTo>
                  <a:lnTo>
                    <a:pt x="941" y="538"/>
                  </a:lnTo>
                  <a:lnTo>
                    <a:pt x="936" y="554"/>
                  </a:lnTo>
                  <a:lnTo>
                    <a:pt x="930" y="569"/>
                  </a:lnTo>
                  <a:lnTo>
                    <a:pt x="924" y="582"/>
                  </a:lnTo>
                  <a:lnTo>
                    <a:pt x="918" y="596"/>
                  </a:lnTo>
                  <a:lnTo>
                    <a:pt x="910" y="610"/>
                  </a:lnTo>
                  <a:lnTo>
                    <a:pt x="903" y="624"/>
                  </a:lnTo>
                  <a:lnTo>
                    <a:pt x="894" y="637"/>
                  </a:lnTo>
                  <a:lnTo>
                    <a:pt x="884" y="650"/>
                  </a:lnTo>
                  <a:lnTo>
                    <a:pt x="875" y="663"/>
                  </a:lnTo>
                  <a:lnTo>
                    <a:pt x="864" y="675"/>
                  </a:lnTo>
                  <a:lnTo>
                    <a:pt x="841" y="698"/>
                  </a:lnTo>
                  <a:lnTo>
                    <a:pt x="841" y="69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5" name="Freeform 93"/>
            <p:cNvSpPr>
              <a:spLocks noEditPoints="1"/>
            </p:cNvSpPr>
            <p:nvPr/>
          </p:nvSpPr>
          <p:spPr bwMode="auto">
            <a:xfrm>
              <a:off x="3127416" y="938672"/>
              <a:ext cx="291022" cy="292455"/>
            </a:xfrm>
            <a:custGeom>
              <a:avLst/>
              <a:gdLst>
                <a:gd name="T0" fmla="*/ 11 w 1017"/>
                <a:gd name="T1" fmla="*/ 50 h 1018"/>
                <a:gd name="T2" fmla="*/ 28 w 1017"/>
                <a:gd name="T3" fmla="*/ 450 h 1018"/>
                <a:gd name="T4" fmla="*/ 148 w 1017"/>
                <a:gd name="T5" fmla="*/ 461 h 1018"/>
                <a:gd name="T6" fmla="*/ 328 w 1017"/>
                <a:gd name="T7" fmla="*/ 461 h 1018"/>
                <a:gd name="T8" fmla="*/ 449 w 1017"/>
                <a:gd name="T9" fmla="*/ 450 h 1018"/>
                <a:gd name="T10" fmla="*/ 456 w 1017"/>
                <a:gd name="T11" fmla="*/ 322 h 1018"/>
                <a:gd name="T12" fmla="*/ 466 w 1017"/>
                <a:gd name="T13" fmla="*/ 141 h 1018"/>
                <a:gd name="T14" fmla="*/ 442 w 1017"/>
                <a:gd name="T15" fmla="*/ 21 h 1018"/>
                <a:gd name="T16" fmla="*/ 236 w 1017"/>
                <a:gd name="T17" fmla="*/ 133 h 1018"/>
                <a:gd name="T18" fmla="*/ 403 w 1017"/>
                <a:gd name="T19" fmla="*/ 359 h 1018"/>
                <a:gd name="T20" fmla="*/ 369 w 1017"/>
                <a:gd name="T21" fmla="*/ 411 h 1018"/>
                <a:gd name="T22" fmla="*/ 138 w 1017"/>
                <a:gd name="T23" fmla="*/ 231 h 1018"/>
                <a:gd name="T24" fmla="*/ 102 w 1017"/>
                <a:gd name="T25" fmla="*/ 413 h 1018"/>
                <a:gd name="T26" fmla="*/ 69 w 1017"/>
                <a:gd name="T27" fmla="*/ 78 h 1018"/>
                <a:gd name="T28" fmla="*/ 412 w 1017"/>
                <a:gd name="T29" fmla="*/ 89 h 1018"/>
                <a:gd name="T30" fmla="*/ 975 w 1017"/>
                <a:gd name="T31" fmla="*/ 16 h 1018"/>
                <a:gd name="T32" fmla="*/ 575 w 1017"/>
                <a:gd name="T33" fmla="*/ 21 h 1018"/>
                <a:gd name="T34" fmla="*/ 552 w 1017"/>
                <a:gd name="T35" fmla="*/ 141 h 1018"/>
                <a:gd name="T36" fmla="*/ 562 w 1017"/>
                <a:gd name="T37" fmla="*/ 322 h 1018"/>
                <a:gd name="T38" fmla="*/ 569 w 1017"/>
                <a:gd name="T39" fmla="*/ 450 h 1018"/>
                <a:gd name="T40" fmla="*/ 689 w 1017"/>
                <a:gd name="T41" fmla="*/ 461 h 1018"/>
                <a:gd name="T42" fmla="*/ 869 w 1017"/>
                <a:gd name="T43" fmla="*/ 461 h 1018"/>
                <a:gd name="T44" fmla="*/ 989 w 1017"/>
                <a:gd name="T45" fmla="*/ 450 h 1018"/>
                <a:gd name="T46" fmla="*/ 1006 w 1017"/>
                <a:gd name="T47" fmla="*/ 50 h 1018"/>
                <a:gd name="T48" fmla="*/ 922 w 1017"/>
                <a:gd name="T49" fmla="*/ 413 h 1018"/>
                <a:gd name="T50" fmla="*/ 882 w 1017"/>
                <a:gd name="T51" fmla="*/ 234 h 1018"/>
                <a:gd name="T52" fmla="*/ 648 w 1017"/>
                <a:gd name="T53" fmla="*/ 411 h 1018"/>
                <a:gd name="T54" fmla="*/ 614 w 1017"/>
                <a:gd name="T55" fmla="*/ 359 h 1018"/>
                <a:gd name="T56" fmla="*/ 780 w 1017"/>
                <a:gd name="T57" fmla="*/ 133 h 1018"/>
                <a:gd name="T58" fmla="*/ 604 w 1017"/>
                <a:gd name="T59" fmla="*/ 95 h 1018"/>
                <a:gd name="T60" fmla="*/ 944 w 1017"/>
                <a:gd name="T61" fmla="*/ 73 h 1018"/>
                <a:gd name="T62" fmla="*/ 854 w 1017"/>
                <a:gd name="T63" fmla="*/ 569 h 1018"/>
                <a:gd name="T64" fmla="*/ 672 w 1017"/>
                <a:gd name="T65" fmla="*/ 548 h 1018"/>
                <a:gd name="T66" fmla="*/ 556 w 1017"/>
                <a:gd name="T67" fmla="*/ 584 h 1018"/>
                <a:gd name="T68" fmla="*/ 688 w 1017"/>
                <a:gd name="T69" fmla="*/ 827 h 1018"/>
                <a:gd name="T70" fmla="*/ 545 w 1017"/>
                <a:gd name="T71" fmla="*/ 894 h 1018"/>
                <a:gd name="T72" fmla="*/ 590 w 1017"/>
                <a:gd name="T73" fmla="*/ 1006 h 1018"/>
                <a:gd name="T74" fmla="*/ 989 w 1017"/>
                <a:gd name="T75" fmla="*/ 990 h 1018"/>
                <a:gd name="T76" fmla="*/ 1010 w 1017"/>
                <a:gd name="T77" fmla="*/ 599 h 1018"/>
                <a:gd name="T78" fmla="*/ 954 w 1017"/>
                <a:gd name="T79" fmla="*/ 923 h 1018"/>
                <a:gd name="T80" fmla="*/ 614 w 1017"/>
                <a:gd name="T81" fmla="*/ 945 h 1018"/>
                <a:gd name="T82" fmla="*/ 763 w 1017"/>
                <a:gd name="T83" fmla="*/ 891 h 1018"/>
                <a:gd name="T84" fmla="*/ 791 w 1017"/>
                <a:gd name="T85" fmla="*/ 844 h 1018"/>
                <a:gd name="T86" fmla="*/ 623 w 1017"/>
                <a:gd name="T87" fmla="*/ 607 h 1018"/>
                <a:gd name="T88" fmla="*/ 866 w 1017"/>
                <a:gd name="T89" fmla="*/ 794 h 1018"/>
                <a:gd name="T90" fmla="*/ 896 w 1017"/>
                <a:gd name="T91" fmla="*/ 618 h 1018"/>
                <a:gd name="T92" fmla="*/ 954 w 1017"/>
                <a:gd name="T93" fmla="*/ 923 h 1018"/>
                <a:gd name="T94" fmla="*/ 473 w 1017"/>
                <a:gd name="T95" fmla="*/ 609 h 1018"/>
                <a:gd name="T96" fmla="*/ 372 w 1017"/>
                <a:gd name="T97" fmla="*/ 542 h 1018"/>
                <a:gd name="T98" fmla="*/ 179 w 1017"/>
                <a:gd name="T99" fmla="*/ 591 h 1018"/>
                <a:gd name="T100" fmla="*/ 67 w 1017"/>
                <a:gd name="T101" fmla="*/ 545 h 1018"/>
                <a:gd name="T102" fmla="*/ 0 w 1017"/>
                <a:gd name="T103" fmla="*/ 923 h 1018"/>
                <a:gd name="T104" fmla="*/ 76 w 1017"/>
                <a:gd name="T105" fmla="*/ 1016 h 1018"/>
                <a:gd name="T106" fmla="*/ 466 w 1017"/>
                <a:gd name="T107" fmla="*/ 968 h 1018"/>
                <a:gd name="T108" fmla="*/ 442 w 1017"/>
                <a:gd name="T109" fmla="*/ 849 h 1018"/>
                <a:gd name="T110" fmla="*/ 73 w 1017"/>
                <a:gd name="T111" fmla="*/ 945 h 1018"/>
                <a:gd name="T112" fmla="*/ 96 w 1017"/>
                <a:gd name="T113" fmla="*/ 604 h 1018"/>
                <a:gd name="T114" fmla="*/ 132 w 1017"/>
                <a:gd name="T115" fmla="*/ 781 h 1018"/>
                <a:gd name="T116" fmla="*/ 358 w 1017"/>
                <a:gd name="T117" fmla="*/ 614 h 1018"/>
                <a:gd name="T118" fmla="*/ 411 w 1017"/>
                <a:gd name="T119" fmla="*/ 648 h 1018"/>
                <a:gd name="T120" fmla="*/ 230 w 1017"/>
                <a:gd name="T121" fmla="*/ 879 h 1018"/>
                <a:gd name="T122" fmla="*/ 412 w 1017"/>
                <a:gd name="T123" fmla="*/ 91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017" h="1018">
                  <a:moveTo>
                    <a:pt x="381" y="0"/>
                  </a:moveTo>
                  <a:lnTo>
                    <a:pt x="96" y="0"/>
                  </a:lnTo>
                  <a:lnTo>
                    <a:pt x="96" y="0"/>
                  </a:lnTo>
                  <a:lnTo>
                    <a:pt x="86" y="1"/>
                  </a:lnTo>
                  <a:lnTo>
                    <a:pt x="76" y="2"/>
                  </a:lnTo>
                  <a:lnTo>
                    <a:pt x="68" y="4"/>
                  </a:lnTo>
                  <a:lnTo>
                    <a:pt x="59" y="8"/>
                  </a:lnTo>
                  <a:lnTo>
                    <a:pt x="50" y="12"/>
                  </a:lnTo>
                  <a:lnTo>
                    <a:pt x="42" y="16"/>
                  </a:lnTo>
                  <a:lnTo>
                    <a:pt x="34" y="21"/>
                  </a:lnTo>
                  <a:lnTo>
                    <a:pt x="28" y="28"/>
                  </a:lnTo>
                  <a:lnTo>
                    <a:pt x="28" y="28"/>
                  </a:lnTo>
                  <a:lnTo>
                    <a:pt x="21" y="35"/>
                  </a:lnTo>
                  <a:lnTo>
                    <a:pt x="16" y="43"/>
                  </a:lnTo>
                  <a:lnTo>
                    <a:pt x="11" y="50"/>
                  </a:lnTo>
                  <a:lnTo>
                    <a:pt x="6" y="59"/>
                  </a:lnTo>
                  <a:lnTo>
                    <a:pt x="4" y="68"/>
                  </a:lnTo>
                  <a:lnTo>
                    <a:pt x="1" y="77"/>
                  </a:lnTo>
                  <a:lnTo>
                    <a:pt x="0" y="86"/>
                  </a:lnTo>
                  <a:lnTo>
                    <a:pt x="0" y="95"/>
                  </a:lnTo>
                  <a:lnTo>
                    <a:pt x="0" y="382"/>
                  </a:lnTo>
                  <a:lnTo>
                    <a:pt x="0" y="382"/>
                  </a:lnTo>
                  <a:lnTo>
                    <a:pt x="0" y="392"/>
                  </a:lnTo>
                  <a:lnTo>
                    <a:pt x="2" y="401"/>
                  </a:lnTo>
                  <a:lnTo>
                    <a:pt x="4" y="410"/>
                  </a:lnTo>
                  <a:lnTo>
                    <a:pt x="8" y="418"/>
                  </a:lnTo>
                  <a:lnTo>
                    <a:pt x="11" y="427"/>
                  </a:lnTo>
                  <a:lnTo>
                    <a:pt x="16" y="436"/>
                  </a:lnTo>
                  <a:lnTo>
                    <a:pt x="21" y="442"/>
                  </a:lnTo>
                  <a:lnTo>
                    <a:pt x="28" y="450"/>
                  </a:lnTo>
                  <a:lnTo>
                    <a:pt x="34" y="455"/>
                  </a:lnTo>
                  <a:lnTo>
                    <a:pt x="42" y="461"/>
                  </a:lnTo>
                  <a:lnTo>
                    <a:pt x="49" y="466"/>
                  </a:lnTo>
                  <a:lnTo>
                    <a:pt x="58" y="470"/>
                  </a:lnTo>
                  <a:lnTo>
                    <a:pt x="67" y="473"/>
                  </a:lnTo>
                  <a:lnTo>
                    <a:pt x="76" y="475"/>
                  </a:lnTo>
                  <a:lnTo>
                    <a:pt x="86" y="476"/>
                  </a:lnTo>
                  <a:lnTo>
                    <a:pt x="96" y="477"/>
                  </a:lnTo>
                  <a:lnTo>
                    <a:pt x="96" y="477"/>
                  </a:lnTo>
                  <a:lnTo>
                    <a:pt x="105" y="476"/>
                  </a:lnTo>
                  <a:lnTo>
                    <a:pt x="115" y="475"/>
                  </a:lnTo>
                  <a:lnTo>
                    <a:pt x="123" y="473"/>
                  </a:lnTo>
                  <a:lnTo>
                    <a:pt x="132" y="470"/>
                  </a:lnTo>
                  <a:lnTo>
                    <a:pt x="141" y="466"/>
                  </a:lnTo>
                  <a:lnTo>
                    <a:pt x="148" y="461"/>
                  </a:lnTo>
                  <a:lnTo>
                    <a:pt x="156" y="455"/>
                  </a:lnTo>
                  <a:lnTo>
                    <a:pt x="162" y="450"/>
                  </a:lnTo>
                  <a:lnTo>
                    <a:pt x="168" y="442"/>
                  </a:lnTo>
                  <a:lnTo>
                    <a:pt x="174" y="436"/>
                  </a:lnTo>
                  <a:lnTo>
                    <a:pt x="179" y="427"/>
                  </a:lnTo>
                  <a:lnTo>
                    <a:pt x="184" y="418"/>
                  </a:lnTo>
                  <a:lnTo>
                    <a:pt x="187" y="410"/>
                  </a:lnTo>
                  <a:lnTo>
                    <a:pt x="189" y="401"/>
                  </a:lnTo>
                  <a:lnTo>
                    <a:pt x="190" y="392"/>
                  </a:lnTo>
                  <a:lnTo>
                    <a:pt x="191" y="382"/>
                  </a:lnTo>
                  <a:lnTo>
                    <a:pt x="191" y="329"/>
                  </a:lnTo>
                  <a:lnTo>
                    <a:pt x="314" y="450"/>
                  </a:lnTo>
                  <a:lnTo>
                    <a:pt x="314" y="450"/>
                  </a:lnTo>
                  <a:lnTo>
                    <a:pt x="321" y="456"/>
                  </a:lnTo>
                  <a:lnTo>
                    <a:pt x="328" y="461"/>
                  </a:lnTo>
                  <a:lnTo>
                    <a:pt x="337" y="466"/>
                  </a:lnTo>
                  <a:lnTo>
                    <a:pt x="346" y="470"/>
                  </a:lnTo>
                  <a:lnTo>
                    <a:pt x="354" y="472"/>
                  </a:lnTo>
                  <a:lnTo>
                    <a:pt x="363" y="474"/>
                  </a:lnTo>
                  <a:lnTo>
                    <a:pt x="372" y="475"/>
                  </a:lnTo>
                  <a:lnTo>
                    <a:pt x="381" y="476"/>
                  </a:lnTo>
                  <a:lnTo>
                    <a:pt x="391" y="475"/>
                  </a:lnTo>
                  <a:lnTo>
                    <a:pt x="400" y="474"/>
                  </a:lnTo>
                  <a:lnTo>
                    <a:pt x="409" y="472"/>
                  </a:lnTo>
                  <a:lnTo>
                    <a:pt x="417" y="470"/>
                  </a:lnTo>
                  <a:lnTo>
                    <a:pt x="426" y="466"/>
                  </a:lnTo>
                  <a:lnTo>
                    <a:pt x="435" y="461"/>
                  </a:lnTo>
                  <a:lnTo>
                    <a:pt x="442" y="456"/>
                  </a:lnTo>
                  <a:lnTo>
                    <a:pt x="449" y="450"/>
                  </a:lnTo>
                  <a:lnTo>
                    <a:pt x="449" y="450"/>
                  </a:lnTo>
                  <a:lnTo>
                    <a:pt x="455" y="442"/>
                  </a:lnTo>
                  <a:lnTo>
                    <a:pt x="461" y="435"/>
                  </a:lnTo>
                  <a:lnTo>
                    <a:pt x="466" y="426"/>
                  </a:lnTo>
                  <a:lnTo>
                    <a:pt x="470" y="417"/>
                  </a:lnTo>
                  <a:lnTo>
                    <a:pt x="473" y="409"/>
                  </a:lnTo>
                  <a:lnTo>
                    <a:pt x="475" y="400"/>
                  </a:lnTo>
                  <a:lnTo>
                    <a:pt x="476" y="391"/>
                  </a:lnTo>
                  <a:lnTo>
                    <a:pt x="476" y="382"/>
                  </a:lnTo>
                  <a:lnTo>
                    <a:pt x="476" y="372"/>
                  </a:lnTo>
                  <a:lnTo>
                    <a:pt x="475" y="364"/>
                  </a:lnTo>
                  <a:lnTo>
                    <a:pt x="473" y="355"/>
                  </a:lnTo>
                  <a:lnTo>
                    <a:pt x="470" y="345"/>
                  </a:lnTo>
                  <a:lnTo>
                    <a:pt x="466" y="338"/>
                  </a:lnTo>
                  <a:lnTo>
                    <a:pt x="461" y="329"/>
                  </a:lnTo>
                  <a:lnTo>
                    <a:pt x="456" y="322"/>
                  </a:lnTo>
                  <a:lnTo>
                    <a:pt x="450" y="314"/>
                  </a:lnTo>
                  <a:lnTo>
                    <a:pt x="329" y="191"/>
                  </a:lnTo>
                  <a:lnTo>
                    <a:pt x="381" y="191"/>
                  </a:lnTo>
                  <a:lnTo>
                    <a:pt x="381" y="191"/>
                  </a:lnTo>
                  <a:lnTo>
                    <a:pt x="391" y="191"/>
                  </a:lnTo>
                  <a:lnTo>
                    <a:pt x="400" y="189"/>
                  </a:lnTo>
                  <a:lnTo>
                    <a:pt x="410" y="187"/>
                  </a:lnTo>
                  <a:lnTo>
                    <a:pt x="418" y="183"/>
                  </a:lnTo>
                  <a:lnTo>
                    <a:pt x="427" y="179"/>
                  </a:lnTo>
                  <a:lnTo>
                    <a:pt x="435" y="175"/>
                  </a:lnTo>
                  <a:lnTo>
                    <a:pt x="442" y="170"/>
                  </a:lnTo>
                  <a:lnTo>
                    <a:pt x="449" y="163"/>
                  </a:lnTo>
                  <a:lnTo>
                    <a:pt x="455" y="157"/>
                  </a:lnTo>
                  <a:lnTo>
                    <a:pt x="460" y="149"/>
                  </a:lnTo>
                  <a:lnTo>
                    <a:pt x="466" y="141"/>
                  </a:lnTo>
                  <a:lnTo>
                    <a:pt x="469" y="133"/>
                  </a:lnTo>
                  <a:lnTo>
                    <a:pt x="472" y="123"/>
                  </a:lnTo>
                  <a:lnTo>
                    <a:pt x="475" y="115"/>
                  </a:lnTo>
                  <a:lnTo>
                    <a:pt x="476" y="105"/>
                  </a:lnTo>
                  <a:lnTo>
                    <a:pt x="476" y="95"/>
                  </a:lnTo>
                  <a:lnTo>
                    <a:pt x="476" y="95"/>
                  </a:lnTo>
                  <a:lnTo>
                    <a:pt x="476" y="86"/>
                  </a:lnTo>
                  <a:lnTo>
                    <a:pt x="475" y="76"/>
                  </a:lnTo>
                  <a:lnTo>
                    <a:pt x="472" y="68"/>
                  </a:lnTo>
                  <a:lnTo>
                    <a:pt x="469" y="58"/>
                  </a:lnTo>
                  <a:lnTo>
                    <a:pt x="466" y="50"/>
                  </a:lnTo>
                  <a:lnTo>
                    <a:pt x="460" y="42"/>
                  </a:lnTo>
                  <a:lnTo>
                    <a:pt x="455" y="35"/>
                  </a:lnTo>
                  <a:lnTo>
                    <a:pt x="449" y="28"/>
                  </a:lnTo>
                  <a:lnTo>
                    <a:pt x="442" y="21"/>
                  </a:lnTo>
                  <a:lnTo>
                    <a:pt x="435" y="16"/>
                  </a:lnTo>
                  <a:lnTo>
                    <a:pt x="427" y="12"/>
                  </a:lnTo>
                  <a:lnTo>
                    <a:pt x="418" y="8"/>
                  </a:lnTo>
                  <a:lnTo>
                    <a:pt x="410" y="4"/>
                  </a:lnTo>
                  <a:lnTo>
                    <a:pt x="400" y="2"/>
                  </a:lnTo>
                  <a:lnTo>
                    <a:pt x="391" y="1"/>
                  </a:lnTo>
                  <a:lnTo>
                    <a:pt x="381" y="0"/>
                  </a:lnTo>
                  <a:lnTo>
                    <a:pt x="381" y="0"/>
                  </a:lnTo>
                  <a:close/>
                  <a:moveTo>
                    <a:pt x="381" y="128"/>
                  </a:moveTo>
                  <a:lnTo>
                    <a:pt x="254" y="128"/>
                  </a:lnTo>
                  <a:lnTo>
                    <a:pt x="254" y="128"/>
                  </a:lnTo>
                  <a:lnTo>
                    <a:pt x="249" y="128"/>
                  </a:lnTo>
                  <a:lnTo>
                    <a:pt x="245" y="129"/>
                  </a:lnTo>
                  <a:lnTo>
                    <a:pt x="240" y="131"/>
                  </a:lnTo>
                  <a:lnTo>
                    <a:pt x="236" y="133"/>
                  </a:lnTo>
                  <a:lnTo>
                    <a:pt x="233" y="135"/>
                  </a:lnTo>
                  <a:lnTo>
                    <a:pt x="230" y="138"/>
                  </a:lnTo>
                  <a:lnTo>
                    <a:pt x="227" y="143"/>
                  </a:lnTo>
                  <a:lnTo>
                    <a:pt x="225" y="147"/>
                  </a:lnTo>
                  <a:lnTo>
                    <a:pt x="225" y="147"/>
                  </a:lnTo>
                  <a:lnTo>
                    <a:pt x="223" y="151"/>
                  </a:lnTo>
                  <a:lnTo>
                    <a:pt x="222" y="156"/>
                  </a:lnTo>
                  <a:lnTo>
                    <a:pt x="222" y="161"/>
                  </a:lnTo>
                  <a:lnTo>
                    <a:pt x="223" y="165"/>
                  </a:lnTo>
                  <a:lnTo>
                    <a:pt x="224" y="170"/>
                  </a:lnTo>
                  <a:lnTo>
                    <a:pt x="225" y="174"/>
                  </a:lnTo>
                  <a:lnTo>
                    <a:pt x="229" y="178"/>
                  </a:lnTo>
                  <a:lnTo>
                    <a:pt x="232" y="181"/>
                  </a:lnTo>
                  <a:lnTo>
                    <a:pt x="403" y="359"/>
                  </a:lnTo>
                  <a:lnTo>
                    <a:pt x="403" y="359"/>
                  </a:lnTo>
                  <a:lnTo>
                    <a:pt x="408" y="365"/>
                  </a:lnTo>
                  <a:lnTo>
                    <a:pt x="411" y="370"/>
                  </a:lnTo>
                  <a:lnTo>
                    <a:pt x="412" y="376"/>
                  </a:lnTo>
                  <a:lnTo>
                    <a:pt x="413" y="382"/>
                  </a:lnTo>
                  <a:lnTo>
                    <a:pt x="412" y="387"/>
                  </a:lnTo>
                  <a:lnTo>
                    <a:pt x="411" y="394"/>
                  </a:lnTo>
                  <a:lnTo>
                    <a:pt x="408" y="399"/>
                  </a:lnTo>
                  <a:lnTo>
                    <a:pt x="403" y="404"/>
                  </a:lnTo>
                  <a:lnTo>
                    <a:pt x="403" y="404"/>
                  </a:lnTo>
                  <a:lnTo>
                    <a:pt x="399" y="408"/>
                  </a:lnTo>
                  <a:lnTo>
                    <a:pt x="394" y="411"/>
                  </a:lnTo>
                  <a:lnTo>
                    <a:pt x="387" y="413"/>
                  </a:lnTo>
                  <a:lnTo>
                    <a:pt x="381" y="413"/>
                  </a:lnTo>
                  <a:lnTo>
                    <a:pt x="376" y="413"/>
                  </a:lnTo>
                  <a:lnTo>
                    <a:pt x="369" y="411"/>
                  </a:lnTo>
                  <a:lnTo>
                    <a:pt x="364" y="408"/>
                  </a:lnTo>
                  <a:lnTo>
                    <a:pt x="358" y="403"/>
                  </a:lnTo>
                  <a:lnTo>
                    <a:pt x="181" y="232"/>
                  </a:lnTo>
                  <a:lnTo>
                    <a:pt x="181" y="232"/>
                  </a:lnTo>
                  <a:lnTo>
                    <a:pt x="177" y="229"/>
                  </a:lnTo>
                  <a:lnTo>
                    <a:pt x="173" y="226"/>
                  </a:lnTo>
                  <a:lnTo>
                    <a:pt x="168" y="224"/>
                  </a:lnTo>
                  <a:lnTo>
                    <a:pt x="164" y="223"/>
                  </a:lnTo>
                  <a:lnTo>
                    <a:pt x="160" y="223"/>
                  </a:lnTo>
                  <a:lnTo>
                    <a:pt x="156" y="223"/>
                  </a:lnTo>
                  <a:lnTo>
                    <a:pt x="151" y="224"/>
                  </a:lnTo>
                  <a:lnTo>
                    <a:pt x="146" y="225"/>
                  </a:lnTo>
                  <a:lnTo>
                    <a:pt x="146" y="225"/>
                  </a:lnTo>
                  <a:lnTo>
                    <a:pt x="142" y="227"/>
                  </a:lnTo>
                  <a:lnTo>
                    <a:pt x="138" y="231"/>
                  </a:lnTo>
                  <a:lnTo>
                    <a:pt x="135" y="234"/>
                  </a:lnTo>
                  <a:lnTo>
                    <a:pt x="132" y="237"/>
                  </a:lnTo>
                  <a:lnTo>
                    <a:pt x="130" y="241"/>
                  </a:lnTo>
                  <a:lnTo>
                    <a:pt x="129" y="246"/>
                  </a:lnTo>
                  <a:lnTo>
                    <a:pt x="128" y="250"/>
                  </a:lnTo>
                  <a:lnTo>
                    <a:pt x="127" y="254"/>
                  </a:lnTo>
                  <a:lnTo>
                    <a:pt x="127" y="382"/>
                  </a:lnTo>
                  <a:lnTo>
                    <a:pt x="127" y="382"/>
                  </a:lnTo>
                  <a:lnTo>
                    <a:pt x="127" y="388"/>
                  </a:lnTo>
                  <a:lnTo>
                    <a:pt x="124" y="394"/>
                  </a:lnTo>
                  <a:lnTo>
                    <a:pt x="121" y="399"/>
                  </a:lnTo>
                  <a:lnTo>
                    <a:pt x="118" y="404"/>
                  </a:lnTo>
                  <a:lnTo>
                    <a:pt x="113" y="408"/>
                  </a:lnTo>
                  <a:lnTo>
                    <a:pt x="107" y="411"/>
                  </a:lnTo>
                  <a:lnTo>
                    <a:pt x="102" y="413"/>
                  </a:lnTo>
                  <a:lnTo>
                    <a:pt x="96" y="413"/>
                  </a:lnTo>
                  <a:lnTo>
                    <a:pt x="96" y="413"/>
                  </a:lnTo>
                  <a:lnTo>
                    <a:pt x="89" y="413"/>
                  </a:lnTo>
                  <a:lnTo>
                    <a:pt x="83" y="411"/>
                  </a:lnTo>
                  <a:lnTo>
                    <a:pt x="77" y="408"/>
                  </a:lnTo>
                  <a:lnTo>
                    <a:pt x="73" y="404"/>
                  </a:lnTo>
                  <a:lnTo>
                    <a:pt x="69" y="399"/>
                  </a:lnTo>
                  <a:lnTo>
                    <a:pt x="65" y="394"/>
                  </a:lnTo>
                  <a:lnTo>
                    <a:pt x="64" y="388"/>
                  </a:lnTo>
                  <a:lnTo>
                    <a:pt x="63" y="382"/>
                  </a:lnTo>
                  <a:lnTo>
                    <a:pt x="63" y="95"/>
                  </a:lnTo>
                  <a:lnTo>
                    <a:pt x="63" y="95"/>
                  </a:lnTo>
                  <a:lnTo>
                    <a:pt x="64" y="89"/>
                  </a:lnTo>
                  <a:lnTo>
                    <a:pt x="65" y="84"/>
                  </a:lnTo>
                  <a:lnTo>
                    <a:pt x="69" y="78"/>
                  </a:lnTo>
                  <a:lnTo>
                    <a:pt x="73" y="73"/>
                  </a:lnTo>
                  <a:lnTo>
                    <a:pt x="73" y="73"/>
                  </a:lnTo>
                  <a:lnTo>
                    <a:pt x="77" y="69"/>
                  </a:lnTo>
                  <a:lnTo>
                    <a:pt x="83" y="67"/>
                  </a:lnTo>
                  <a:lnTo>
                    <a:pt x="89" y="64"/>
                  </a:lnTo>
                  <a:lnTo>
                    <a:pt x="96" y="63"/>
                  </a:lnTo>
                  <a:lnTo>
                    <a:pt x="381" y="63"/>
                  </a:lnTo>
                  <a:lnTo>
                    <a:pt x="381" y="63"/>
                  </a:lnTo>
                  <a:lnTo>
                    <a:pt x="387" y="64"/>
                  </a:lnTo>
                  <a:lnTo>
                    <a:pt x="394" y="67"/>
                  </a:lnTo>
                  <a:lnTo>
                    <a:pt x="399" y="69"/>
                  </a:lnTo>
                  <a:lnTo>
                    <a:pt x="403" y="73"/>
                  </a:lnTo>
                  <a:lnTo>
                    <a:pt x="408" y="78"/>
                  </a:lnTo>
                  <a:lnTo>
                    <a:pt x="411" y="84"/>
                  </a:lnTo>
                  <a:lnTo>
                    <a:pt x="412" y="89"/>
                  </a:lnTo>
                  <a:lnTo>
                    <a:pt x="413" y="95"/>
                  </a:lnTo>
                  <a:lnTo>
                    <a:pt x="413" y="95"/>
                  </a:lnTo>
                  <a:lnTo>
                    <a:pt x="412" y="102"/>
                  </a:lnTo>
                  <a:lnTo>
                    <a:pt x="411" y="108"/>
                  </a:lnTo>
                  <a:lnTo>
                    <a:pt x="408" y="114"/>
                  </a:lnTo>
                  <a:lnTo>
                    <a:pt x="403" y="118"/>
                  </a:lnTo>
                  <a:lnTo>
                    <a:pt x="399" y="122"/>
                  </a:lnTo>
                  <a:lnTo>
                    <a:pt x="394" y="124"/>
                  </a:lnTo>
                  <a:lnTo>
                    <a:pt x="387" y="127"/>
                  </a:lnTo>
                  <a:lnTo>
                    <a:pt x="381" y="128"/>
                  </a:lnTo>
                  <a:lnTo>
                    <a:pt x="381" y="128"/>
                  </a:lnTo>
                  <a:close/>
                  <a:moveTo>
                    <a:pt x="989" y="28"/>
                  </a:moveTo>
                  <a:lnTo>
                    <a:pt x="989" y="28"/>
                  </a:lnTo>
                  <a:lnTo>
                    <a:pt x="983" y="21"/>
                  </a:lnTo>
                  <a:lnTo>
                    <a:pt x="975" y="16"/>
                  </a:lnTo>
                  <a:lnTo>
                    <a:pt x="967" y="12"/>
                  </a:lnTo>
                  <a:lnTo>
                    <a:pt x="958" y="8"/>
                  </a:lnTo>
                  <a:lnTo>
                    <a:pt x="950" y="4"/>
                  </a:lnTo>
                  <a:lnTo>
                    <a:pt x="941" y="2"/>
                  </a:lnTo>
                  <a:lnTo>
                    <a:pt x="931" y="1"/>
                  </a:lnTo>
                  <a:lnTo>
                    <a:pt x="922" y="0"/>
                  </a:lnTo>
                  <a:lnTo>
                    <a:pt x="636" y="0"/>
                  </a:lnTo>
                  <a:lnTo>
                    <a:pt x="636" y="0"/>
                  </a:lnTo>
                  <a:lnTo>
                    <a:pt x="626" y="1"/>
                  </a:lnTo>
                  <a:lnTo>
                    <a:pt x="617" y="2"/>
                  </a:lnTo>
                  <a:lnTo>
                    <a:pt x="607" y="4"/>
                  </a:lnTo>
                  <a:lnTo>
                    <a:pt x="599" y="8"/>
                  </a:lnTo>
                  <a:lnTo>
                    <a:pt x="590" y="12"/>
                  </a:lnTo>
                  <a:lnTo>
                    <a:pt x="583" y="16"/>
                  </a:lnTo>
                  <a:lnTo>
                    <a:pt x="575" y="21"/>
                  </a:lnTo>
                  <a:lnTo>
                    <a:pt x="569" y="28"/>
                  </a:lnTo>
                  <a:lnTo>
                    <a:pt x="562" y="35"/>
                  </a:lnTo>
                  <a:lnTo>
                    <a:pt x="557" y="42"/>
                  </a:lnTo>
                  <a:lnTo>
                    <a:pt x="552" y="50"/>
                  </a:lnTo>
                  <a:lnTo>
                    <a:pt x="548" y="58"/>
                  </a:lnTo>
                  <a:lnTo>
                    <a:pt x="545" y="68"/>
                  </a:lnTo>
                  <a:lnTo>
                    <a:pt x="542" y="76"/>
                  </a:lnTo>
                  <a:lnTo>
                    <a:pt x="541" y="86"/>
                  </a:lnTo>
                  <a:lnTo>
                    <a:pt x="541" y="95"/>
                  </a:lnTo>
                  <a:lnTo>
                    <a:pt x="541" y="95"/>
                  </a:lnTo>
                  <a:lnTo>
                    <a:pt x="541" y="105"/>
                  </a:lnTo>
                  <a:lnTo>
                    <a:pt x="542" y="115"/>
                  </a:lnTo>
                  <a:lnTo>
                    <a:pt x="545" y="123"/>
                  </a:lnTo>
                  <a:lnTo>
                    <a:pt x="548" y="133"/>
                  </a:lnTo>
                  <a:lnTo>
                    <a:pt x="552" y="141"/>
                  </a:lnTo>
                  <a:lnTo>
                    <a:pt x="557" y="149"/>
                  </a:lnTo>
                  <a:lnTo>
                    <a:pt x="562" y="157"/>
                  </a:lnTo>
                  <a:lnTo>
                    <a:pt x="569" y="163"/>
                  </a:lnTo>
                  <a:lnTo>
                    <a:pt x="575" y="170"/>
                  </a:lnTo>
                  <a:lnTo>
                    <a:pt x="583" y="175"/>
                  </a:lnTo>
                  <a:lnTo>
                    <a:pt x="590" y="179"/>
                  </a:lnTo>
                  <a:lnTo>
                    <a:pt x="599" y="183"/>
                  </a:lnTo>
                  <a:lnTo>
                    <a:pt x="607" y="187"/>
                  </a:lnTo>
                  <a:lnTo>
                    <a:pt x="617" y="189"/>
                  </a:lnTo>
                  <a:lnTo>
                    <a:pt x="626" y="191"/>
                  </a:lnTo>
                  <a:lnTo>
                    <a:pt x="636" y="191"/>
                  </a:lnTo>
                  <a:lnTo>
                    <a:pt x="688" y="191"/>
                  </a:lnTo>
                  <a:lnTo>
                    <a:pt x="569" y="314"/>
                  </a:lnTo>
                  <a:lnTo>
                    <a:pt x="569" y="314"/>
                  </a:lnTo>
                  <a:lnTo>
                    <a:pt x="562" y="322"/>
                  </a:lnTo>
                  <a:lnTo>
                    <a:pt x="556" y="329"/>
                  </a:lnTo>
                  <a:lnTo>
                    <a:pt x="552" y="337"/>
                  </a:lnTo>
                  <a:lnTo>
                    <a:pt x="547" y="345"/>
                  </a:lnTo>
                  <a:lnTo>
                    <a:pt x="544" y="354"/>
                  </a:lnTo>
                  <a:lnTo>
                    <a:pt x="542" y="364"/>
                  </a:lnTo>
                  <a:lnTo>
                    <a:pt x="541" y="372"/>
                  </a:lnTo>
                  <a:lnTo>
                    <a:pt x="541" y="382"/>
                  </a:lnTo>
                  <a:lnTo>
                    <a:pt x="541" y="391"/>
                  </a:lnTo>
                  <a:lnTo>
                    <a:pt x="542" y="400"/>
                  </a:lnTo>
                  <a:lnTo>
                    <a:pt x="544" y="409"/>
                  </a:lnTo>
                  <a:lnTo>
                    <a:pt x="547" y="417"/>
                  </a:lnTo>
                  <a:lnTo>
                    <a:pt x="552" y="426"/>
                  </a:lnTo>
                  <a:lnTo>
                    <a:pt x="556" y="435"/>
                  </a:lnTo>
                  <a:lnTo>
                    <a:pt x="562" y="442"/>
                  </a:lnTo>
                  <a:lnTo>
                    <a:pt x="569" y="450"/>
                  </a:lnTo>
                  <a:lnTo>
                    <a:pt x="569" y="450"/>
                  </a:lnTo>
                  <a:lnTo>
                    <a:pt x="575" y="456"/>
                  </a:lnTo>
                  <a:lnTo>
                    <a:pt x="583" y="461"/>
                  </a:lnTo>
                  <a:lnTo>
                    <a:pt x="591" y="466"/>
                  </a:lnTo>
                  <a:lnTo>
                    <a:pt x="600" y="470"/>
                  </a:lnTo>
                  <a:lnTo>
                    <a:pt x="608" y="472"/>
                  </a:lnTo>
                  <a:lnTo>
                    <a:pt x="617" y="474"/>
                  </a:lnTo>
                  <a:lnTo>
                    <a:pt x="627" y="475"/>
                  </a:lnTo>
                  <a:lnTo>
                    <a:pt x="636" y="476"/>
                  </a:lnTo>
                  <a:lnTo>
                    <a:pt x="645" y="475"/>
                  </a:lnTo>
                  <a:lnTo>
                    <a:pt x="655" y="474"/>
                  </a:lnTo>
                  <a:lnTo>
                    <a:pt x="663" y="472"/>
                  </a:lnTo>
                  <a:lnTo>
                    <a:pt x="672" y="470"/>
                  </a:lnTo>
                  <a:lnTo>
                    <a:pt x="680" y="466"/>
                  </a:lnTo>
                  <a:lnTo>
                    <a:pt x="689" y="461"/>
                  </a:lnTo>
                  <a:lnTo>
                    <a:pt x="696" y="456"/>
                  </a:lnTo>
                  <a:lnTo>
                    <a:pt x="703" y="450"/>
                  </a:lnTo>
                  <a:lnTo>
                    <a:pt x="826" y="329"/>
                  </a:lnTo>
                  <a:lnTo>
                    <a:pt x="826" y="382"/>
                  </a:lnTo>
                  <a:lnTo>
                    <a:pt x="826" y="382"/>
                  </a:lnTo>
                  <a:lnTo>
                    <a:pt x="827" y="392"/>
                  </a:lnTo>
                  <a:lnTo>
                    <a:pt x="828" y="401"/>
                  </a:lnTo>
                  <a:lnTo>
                    <a:pt x="830" y="410"/>
                  </a:lnTo>
                  <a:lnTo>
                    <a:pt x="834" y="418"/>
                  </a:lnTo>
                  <a:lnTo>
                    <a:pt x="838" y="427"/>
                  </a:lnTo>
                  <a:lnTo>
                    <a:pt x="843" y="436"/>
                  </a:lnTo>
                  <a:lnTo>
                    <a:pt x="849" y="442"/>
                  </a:lnTo>
                  <a:lnTo>
                    <a:pt x="854" y="450"/>
                  </a:lnTo>
                  <a:lnTo>
                    <a:pt x="862" y="455"/>
                  </a:lnTo>
                  <a:lnTo>
                    <a:pt x="869" y="461"/>
                  </a:lnTo>
                  <a:lnTo>
                    <a:pt x="877" y="466"/>
                  </a:lnTo>
                  <a:lnTo>
                    <a:pt x="885" y="470"/>
                  </a:lnTo>
                  <a:lnTo>
                    <a:pt x="894" y="473"/>
                  </a:lnTo>
                  <a:lnTo>
                    <a:pt x="902" y="475"/>
                  </a:lnTo>
                  <a:lnTo>
                    <a:pt x="912" y="476"/>
                  </a:lnTo>
                  <a:lnTo>
                    <a:pt x="922" y="477"/>
                  </a:lnTo>
                  <a:lnTo>
                    <a:pt x="922" y="477"/>
                  </a:lnTo>
                  <a:lnTo>
                    <a:pt x="931" y="476"/>
                  </a:lnTo>
                  <a:lnTo>
                    <a:pt x="941" y="475"/>
                  </a:lnTo>
                  <a:lnTo>
                    <a:pt x="951" y="473"/>
                  </a:lnTo>
                  <a:lnTo>
                    <a:pt x="959" y="470"/>
                  </a:lnTo>
                  <a:lnTo>
                    <a:pt x="968" y="466"/>
                  </a:lnTo>
                  <a:lnTo>
                    <a:pt x="975" y="461"/>
                  </a:lnTo>
                  <a:lnTo>
                    <a:pt x="983" y="455"/>
                  </a:lnTo>
                  <a:lnTo>
                    <a:pt x="989" y="450"/>
                  </a:lnTo>
                  <a:lnTo>
                    <a:pt x="996" y="442"/>
                  </a:lnTo>
                  <a:lnTo>
                    <a:pt x="1001" y="436"/>
                  </a:lnTo>
                  <a:lnTo>
                    <a:pt x="1006" y="427"/>
                  </a:lnTo>
                  <a:lnTo>
                    <a:pt x="1010" y="418"/>
                  </a:lnTo>
                  <a:lnTo>
                    <a:pt x="1013" y="410"/>
                  </a:lnTo>
                  <a:lnTo>
                    <a:pt x="1015" y="401"/>
                  </a:lnTo>
                  <a:lnTo>
                    <a:pt x="1017" y="392"/>
                  </a:lnTo>
                  <a:lnTo>
                    <a:pt x="1017" y="382"/>
                  </a:lnTo>
                  <a:lnTo>
                    <a:pt x="1017" y="95"/>
                  </a:lnTo>
                  <a:lnTo>
                    <a:pt x="1017" y="95"/>
                  </a:lnTo>
                  <a:lnTo>
                    <a:pt x="1017" y="86"/>
                  </a:lnTo>
                  <a:lnTo>
                    <a:pt x="1016" y="77"/>
                  </a:lnTo>
                  <a:lnTo>
                    <a:pt x="1013" y="68"/>
                  </a:lnTo>
                  <a:lnTo>
                    <a:pt x="1011" y="59"/>
                  </a:lnTo>
                  <a:lnTo>
                    <a:pt x="1006" y="50"/>
                  </a:lnTo>
                  <a:lnTo>
                    <a:pt x="1001" y="43"/>
                  </a:lnTo>
                  <a:lnTo>
                    <a:pt x="996" y="35"/>
                  </a:lnTo>
                  <a:lnTo>
                    <a:pt x="989" y="28"/>
                  </a:lnTo>
                  <a:lnTo>
                    <a:pt x="989" y="28"/>
                  </a:lnTo>
                  <a:close/>
                  <a:moveTo>
                    <a:pt x="954" y="382"/>
                  </a:moveTo>
                  <a:lnTo>
                    <a:pt x="954" y="382"/>
                  </a:lnTo>
                  <a:lnTo>
                    <a:pt x="953" y="388"/>
                  </a:lnTo>
                  <a:lnTo>
                    <a:pt x="952" y="394"/>
                  </a:lnTo>
                  <a:lnTo>
                    <a:pt x="949" y="399"/>
                  </a:lnTo>
                  <a:lnTo>
                    <a:pt x="944" y="404"/>
                  </a:lnTo>
                  <a:lnTo>
                    <a:pt x="940" y="408"/>
                  </a:lnTo>
                  <a:lnTo>
                    <a:pt x="935" y="411"/>
                  </a:lnTo>
                  <a:lnTo>
                    <a:pt x="928" y="413"/>
                  </a:lnTo>
                  <a:lnTo>
                    <a:pt x="922" y="413"/>
                  </a:lnTo>
                  <a:lnTo>
                    <a:pt x="922" y="413"/>
                  </a:lnTo>
                  <a:lnTo>
                    <a:pt x="915" y="413"/>
                  </a:lnTo>
                  <a:lnTo>
                    <a:pt x="910" y="411"/>
                  </a:lnTo>
                  <a:lnTo>
                    <a:pt x="905" y="408"/>
                  </a:lnTo>
                  <a:lnTo>
                    <a:pt x="899" y="404"/>
                  </a:lnTo>
                  <a:lnTo>
                    <a:pt x="896" y="399"/>
                  </a:lnTo>
                  <a:lnTo>
                    <a:pt x="893" y="394"/>
                  </a:lnTo>
                  <a:lnTo>
                    <a:pt x="891" y="388"/>
                  </a:lnTo>
                  <a:lnTo>
                    <a:pt x="891" y="382"/>
                  </a:lnTo>
                  <a:lnTo>
                    <a:pt x="891" y="254"/>
                  </a:lnTo>
                  <a:lnTo>
                    <a:pt x="891" y="254"/>
                  </a:lnTo>
                  <a:lnTo>
                    <a:pt x="890" y="250"/>
                  </a:lnTo>
                  <a:lnTo>
                    <a:pt x="888" y="246"/>
                  </a:lnTo>
                  <a:lnTo>
                    <a:pt x="887" y="241"/>
                  </a:lnTo>
                  <a:lnTo>
                    <a:pt x="885" y="237"/>
                  </a:lnTo>
                  <a:lnTo>
                    <a:pt x="882" y="234"/>
                  </a:lnTo>
                  <a:lnTo>
                    <a:pt x="879" y="231"/>
                  </a:lnTo>
                  <a:lnTo>
                    <a:pt x="876" y="227"/>
                  </a:lnTo>
                  <a:lnTo>
                    <a:pt x="871" y="225"/>
                  </a:lnTo>
                  <a:lnTo>
                    <a:pt x="871" y="225"/>
                  </a:lnTo>
                  <a:lnTo>
                    <a:pt x="865" y="223"/>
                  </a:lnTo>
                  <a:lnTo>
                    <a:pt x="858" y="223"/>
                  </a:lnTo>
                  <a:lnTo>
                    <a:pt x="858" y="223"/>
                  </a:lnTo>
                  <a:lnTo>
                    <a:pt x="852" y="223"/>
                  </a:lnTo>
                  <a:lnTo>
                    <a:pt x="847" y="225"/>
                  </a:lnTo>
                  <a:lnTo>
                    <a:pt x="841" y="227"/>
                  </a:lnTo>
                  <a:lnTo>
                    <a:pt x="836" y="232"/>
                  </a:lnTo>
                  <a:lnTo>
                    <a:pt x="659" y="404"/>
                  </a:lnTo>
                  <a:lnTo>
                    <a:pt x="659" y="404"/>
                  </a:lnTo>
                  <a:lnTo>
                    <a:pt x="653" y="408"/>
                  </a:lnTo>
                  <a:lnTo>
                    <a:pt x="648" y="411"/>
                  </a:lnTo>
                  <a:lnTo>
                    <a:pt x="642" y="413"/>
                  </a:lnTo>
                  <a:lnTo>
                    <a:pt x="636" y="413"/>
                  </a:lnTo>
                  <a:lnTo>
                    <a:pt x="630" y="413"/>
                  </a:lnTo>
                  <a:lnTo>
                    <a:pt x="623" y="411"/>
                  </a:lnTo>
                  <a:lnTo>
                    <a:pt x="618" y="408"/>
                  </a:lnTo>
                  <a:lnTo>
                    <a:pt x="614" y="404"/>
                  </a:lnTo>
                  <a:lnTo>
                    <a:pt x="614" y="404"/>
                  </a:lnTo>
                  <a:lnTo>
                    <a:pt x="609" y="399"/>
                  </a:lnTo>
                  <a:lnTo>
                    <a:pt x="606" y="394"/>
                  </a:lnTo>
                  <a:lnTo>
                    <a:pt x="604" y="387"/>
                  </a:lnTo>
                  <a:lnTo>
                    <a:pt x="604" y="382"/>
                  </a:lnTo>
                  <a:lnTo>
                    <a:pt x="605" y="376"/>
                  </a:lnTo>
                  <a:lnTo>
                    <a:pt x="606" y="370"/>
                  </a:lnTo>
                  <a:lnTo>
                    <a:pt x="609" y="364"/>
                  </a:lnTo>
                  <a:lnTo>
                    <a:pt x="614" y="359"/>
                  </a:lnTo>
                  <a:lnTo>
                    <a:pt x="785" y="181"/>
                  </a:lnTo>
                  <a:lnTo>
                    <a:pt x="785" y="181"/>
                  </a:lnTo>
                  <a:lnTo>
                    <a:pt x="789" y="178"/>
                  </a:lnTo>
                  <a:lnTo>
                    <a:pt x="791" y="174"/>
                  </a:lnTo>
                  <a:lnTo>
                    <a:pt x="793" y="170"/>
                  </a:lnTo>
                  <a:lnTo>
                    <a:pt x="794" y="165"/>
                  </a:lnTo>
                  <a:lnTo>
                    <a:pt x="795" y="161"/>
                  </a:lnTo>
                  <a:lnTo>
                    <a:pt x="795" y="156"/>
                  </a:lnTo>
                  <a:lnTo>
                    <a:pt x="794" y="151"/>
                  </a:lnTo>
                  <a:lnTo>
                    <a:pt x="792" y="147"/>
                  </a:lnTo>
                  <a:lnTo>
                    <a:pt x="792" y="147"/>
                  </a:lnTo>
                  <a:lnTo>
                    <a:pt x="790" y="143"/>
                  </a:lnTo>
                  <a:lnTo>
                    <a:pt x="788" y="138"/>
                  </a:lnTo>
                  <a:lnTo>
                    <a:pt x="784" y="135"/>
                  </a:lnTo>
                  <a:lnTo>
                    <a:pt x="780" y="133"/>
                  </a:lnTo>
                  <a:lnTo>
                    <a:pt x="777" y="131"/>
                  </a:lnTo>
                  <a:lnTo>
                    <a:pt x="773" y="129"/>
                  </a:lnTo>
                  <a:lnTo>
                    <a:pt x="768" y="128"/>
                  </a:lnTo>
                  <a:lnTo>
                    <a:pt x="763" y="128"/>
                  </a:lnTo>
                  <a:lnTo>
                    <a:pt x="636" y="128"/>
                  </a:lnTo>
                  <a:lnTo>
                    <a:pt x="636" y="128"/>
                  </a:lnTo>
                  <a:lnTo>
                    <a:pt x="630" y="127"/>
                  </a:lnTo>
                  <a:lnTo>
                    <a:pt x="623" y="124"/>
                  </a:lnTo>
                  <a:lnTo>
                    <a:pt x="618" y="122"/>
                  </a:lnTo>
                  <a:lnTo>
                    <a:pt x="614" y="118"/>
                  </a:lnTo>
                  <a:lnTo>
                    <a:pt x="609" y="114"/>
                  </a:lnTo>
                  <a:lnTo>
                    <a:pt x="606" y="108"/>
                  </a:lnTo>
                  <a:lnTo>
                    <a:pt x="605" y="102"/>
                  </a:lnTo>
                  <a:lnTo>
                    <a:pt x="604" y="95"/>
                  </a:lnTo>
                  <a:lnTo>
                    <a:pt x="604" y="95"/>
                  </a:lnTo>
                  <a:lnTo>
                    <a:pt x="605" y="89"/>
                  </a:lnTo>
                  <a:lnTo>
                    <a:pt x="606" y="84"/>
                  </a:lnTo>
                  <a:lnTo>
                    <a:pt x="609" y="78"/>
                  </a:lnTo>
                  <a:lnTo>
                    <a:pt x="614" y="73"/>
                  </a:lnTo>
                  <a:lnTo>
                    <a:pt x="618" y="69"/>
                  </a:lnTo>
                  <a:lnTo>
                    <a:pt x="623" y="67"/>
                  </a:lnTo>
                  <a:lnTo>
                    <a:pt x="630" y="64"/>
                  </a:lnTo>
                  <a:lnTo>
                    <a:pt x="636" y="63"/>
                  </a:lnTo>
                  <a:lnTo>
                    <a:pt x="922" y="63"/>
                  </a:lnTo>
                  <a:lnTo>
                    <a:pt x="922" y="63"/>
                  </a:lnTo>
                  <a:lnTo>
                    <a:pt x="928" y="64"/>
                  </a:lnTo>
                  <a:lnTo>
                    <a:pt x="935" y="67"/>
                  </a:lnTo>
                  <a:lnTo>
                    <a:pt x="940" y="69"/>
                  </a:lnTo>
                  <a:lnTo>
                    <a:pt x="944" y="73"/>
                  </a:lnTo>
                  <a:lnTo>
                    <a:pt x="944" y="73"/>
                  </a:lnTo>
                  <a:lnTo>
                    <a:pt x="949" y="78"/>
                  </a:lnTo>
                  <a:lnTo>
                    <a:pt x="952" y="84"/>
                  </a:lnTo>
                  <a:lnTo>
                    <a:pt x="953" y="89"/>
                  </a:lnTo>
                  <a:lnTo>
                    <a:pt x="954" y="95"/>
                  </a:lnTo>
                  <a:lnTo>
                    <a:pt x="954" y="382"/>
                  </a:lnTo>
                  <a:close/>
                  <a:moveTo>
                    <a:pt x="922" y="541"/>
                  </a:moveTo>
                  <a:lnTo>
                    <a:pt x="922" y="541"/>
                  </a:lnTo>
                  <a:lnTo>
                    <a:pt x="912" y="542"/>
                  </a:lnTo>
                  <a:lnTo>
                    <a:pt x="902" y="543"/>
                  </a:lnTo>
                  <a:lnTo>
                    <a:pt x="894" y="545"/>
                  </a:lnTo>
                  <a:lnTo>
                    <a:pt x="885" y="548"/>
                  </a:lnTo>
                  <a:lnTo>
                    <a:pt x="877" y="553"/>
                  </a:lnTo>
                  <a:lnTo>
                    <a:pt x="869" y="557"/>
                  </a:lnTo>
                  <a:lnTo>
                    <a:pt x="862" y="562"/>
                  </a:lnTo>
                  <a:lnTo>
                    <a:pt x="854" y="569"/>
                  </a:lnTo>
                  <a:lnTo>
                    <a:pt x="849" y="575"/>
                  </a:lnTo>
                  <a:lnTo>
                    <a:pt x="843" y="583"/>
                  </a:lnTo>
                  <a:lnTo>
                    <a:pt x="838" y="591"/>
                  </a:lnTo>
                  <a:lnTo>
                    <a:pt x="834" y="599"/>
                  </a:lnTo>
                  <a:lnTo>
                    <a:pt x="830" y="608"/>
                  </a:lnTo>
                  <a:lnTo>
                    <a:pt x="828" y="617"/>
                  </a:lnTo>
                  <a:lnTo>
                    <a:pt x="827" y="627"/>
                  </a:lnTo>
                  <a:lnTo>
                    <a:pt x="826" y="636"/>
                  </a:lnTo>
                  <a:lnTo>
                    <a:pt x="826" y="689"/>
                  </a:lnTo>
                  <a:lnTo>
                    <a:pt x="703" y="569"/>
                  </a:lnTo>
                  <a:lnTo>
                    <a:pt x="703" y="569"/>
                  </a:lnTo>
                  <a:lnTo>
                    <a:pt x="696" y="562"/>
                  </a:lnTo>
                  <a:lnTo>
                    <a:pt x="689" y="557"/>
                  </a:lnTo>
                  <a:lnTo>
                    <a:pt x="680" y="553"/>
                  </a:lnTo>
                  <a:lnTo>
                    <a:pt x="672" y="548"/>
                  </a:lnTo>
                  <a:lnTo>
                    <a:pt x="663" y="545"/>
                  </a:lnTo>
                  <a:lnTo>
                    <a:pt x="655" y="544"/>
                  </a:lnTo>
                  <a:lnTo>
                    <a:pt x="645" y="542"/>
                  </a:lnTo>
                  <a:lnTo>
                    <a:pt x="636" y="542"/>
                  </a:lnTo>
                  <a:lnTo>
                    <a:pt x="627" y="542"/>
                  </a:lnTo>
                  <a:lnTo>
                    <a:pt x="617" y="544"/>
                  </a:lnTo>
                  <a:lnTo>
                    <a:pt x="608" y="545"/>
                  </a:lnTo>
                  <a:lnTo>
                    <a:pt x="600" y="548"/>
                  </a:lnTo>
                  <a:lnTo>
                    <a:pt x="591" y="553"/>
                  </a:lnTo>
                  <a:lnTo>
                    <a:pt x="583" y="557"/>
                  </a:lnTo>
                  <a:lnTo>
                    <a:pt x="575" y="562"/>
                  </a:lnTo>
                  <a:lnTo>
                    <a:pt x="569" y="569"/>
                  </a:lnTo>
                  <a:lnTo>
                    <a:pt x="569" y="569"/>
                  </a:lnTo>
                  <a:lnTo>
                    <a:pt x="562" y="576"/>
                  </a:lnTo>
                  <a:lnTo>
                    <a:pt x="556" y="584"/>
                  </a:lnTo>
                  <a:lnTo>
                    <a:pt x="552" y="592"/>
                  </a:lnTo>
                  <a:lnTo>
                    <a:pt x="547" y="601"/>
                  </a:lnTo>
                  <a:lnTo>
                    <a:pt x="544" y="609"/>
                  </a:lnTo>
                  <a:lnTo>
                    <a:pt x="542" y="618"/>
                  </a:lnTo>
                  <a:lnTo>
                    <a:pt x="541" y="627"/>
                  </a:lnTo>
                  <a:lnTo>
                    <a:pt x="541" y="636"/>
                  </a:lnTo>
                  <a:lnTo>
                    <a:pt x="541" y="646"/>
                  </a:lnTo>
                  <a:lnTo>
                    <a:pt x="542" y="654"/>
                  </a:lnTo>
                  <a:lnTo>
                    <a:pt x="544" y="663"/>
                  </a:lnTo>
                  <a:lnTo>
                    <a:pt x="547" y="672"/>
                  </a:lnTo>
                  <a:lnTo>
                    <a:pt x="552" y="680"/>
                  </a:lnTo>
                  <a:lnTo>
                    <a:pt x="556" y="689"/>
                  </a:lnTo>
                  <a:lnTo>
                    <a:pt x="561" y="696"/>
                  </a:lnTo>
                  <a:lnTo>
                    <a:pt x="568" y="704"/>
                  </a:lnTo>
                  <a:lnTo>
                    <a:pt x="688" y="827"/>
                  </a:lnTo>
                  <a:lnTo>
                    <a:pt x="636" y="827"/>
                  </a:lnTo>
                  <a:lnTo>
                    <a:pt x="636" y="827"/>
                  </a:lnTo>
                  <a:lnTo>
                    <a:pt x="626" y="827"/>
                  </a:lnTo>
                  <a:lnTo>
                    <a:pt x="617" y="829"/>
                  </a:lnTo>
                  <a:lnTo>
                    <a:pt x="607" y="832"/>
                  </a:lnTo>
                  <a:lnTo>
                    <a:pt x="599" y="835"/>
                  </a:lnTo>
                  <a:lnTo>
                    <a:pt x="590" y="839"/>
                  </a:lnTo>
                  <a:lnTo>
                    <a:pt x="583" y="843"/>
                  </a:lnTo>
                  <a:lnTo>
                    <a:pt x="575" y="849"/>
                  </a:lnTo>
                  <a:lnTo>
                    <a:pt x="569" y="855"/>
                  </a:lnTo>
                  <a:lnTo>
                    <a:pt x="562" y="862"/>
                  </a:lnTo>
                  <a:lnTo>
                    <a:pt x="557" y="869"/>
                  </a:lnTo>
                  <a:lnTo>
                    <a:pt x="552" y="877"/>
                  </a:lnTo>
                  <a:lnTo>
                    <a:pt x="548" y="885"/>
                  </a:lnTo>
                  <a:lnTo>
                    <a:pt x="545" y="894"/>
                  </a:lnTo>
                  <a:lnTo>
                    <a:pt x="542" y="903"/>
                  </a:lnTo>
                  <a:lnTo>
                    <a:pt x="541" y="913"/>
                  </a:lnTo>
                  <a:lnTo>
                    <a:pt x="541" y="923"/>
                  </a:lnTo>
                  <a:lnTo>
                    <a:pt x="541" y="923"/>
                  </a:lnTo>
                  <a:lnTo>
                    <a:pt x="541" y="932"/>
                  </a:lnTo>
                  <a:lnTo>
                    <a:pt x="542" y="942"/>
                  </a:lnTo>
                  <a:lnTo>
                    <a:pt x="545" y="951"/>
                  </a:lnTo>
                  <a:lnTo>
                    <a:pt x="548" y="959"/>
                  </a:lnTo>
                  <a:lnTo>
                    <a:pt x="552" y="968"/>
                  </a:lnTo>
                  <a:lnTo>
                    <a:pt x="557" y="975"/>
                  </a:lnTo>
                  <a:lnTo>
                    <a:pt x="562" y="983"/>
                  </a:lnTo>
                  <a:lnTo>
                    <a:pt x="569" y="990"/>
                  </a:lnTo>
                  <a:lnTo>
                    <a:pt x="575" y="996"/>
                  </a:lnTo>
                  <a:lnTo>
                    <a:pt x="583" y="1001"/>
                  </a:lnTo>
                  <a:lnTo>
                    <a:pt x="590" y="1006"/>
                  </a:lnTo>
                  <a:lnTo>
                    <a:pt x="599" y="1011"/>
                  </a:lnTo>
                  <a:lnTo>
                    <a:pt x="607" y="1014"/>
                  </a:lnTo>
                  <a:lnTo>
                    <a:pt x="617" y="1016"/>
                  </a:lnTo>
                  <a:lnTo>
                    <a:pt x="626" y="1017"/>
                  </a:lnTo>
                  <a:lnTo>
                    <a:pt x="636" y="1018"/>
                  </a:lnTo>
                  <a:lnTo>
                    <a:pt x="922" y="1018"/>
                  </a:lnTo>
                  <a:lnTo>
                    <a:pt x="922" y="1018"/>
                  </a:lnTo>
                  <a:lnTo>
                    <a:pt x="931" y="1017"/>
                  </a:lnTo>
                  <a:lnTo>
                    <a:pt x="941" y="1016"/>
                  </a:lnTo>
                  <a:lnTo>
                    <a:pt x="950" y="1014"/>
                  </a:lnTo>
                  <a:lnTo>
                    <a:pt x="958" y="1011"/>
                  </a:lnTo>
                  <a:lnTo>
                    <a:pt x="967" y="1006"/>
                  </a:lnTo>
                  <a:lnTo>
                    <a:pt x="975" y="1002"/>
                  </a:lnTo>
                  <a:lnTo>
                    <a:pt x="983" y="997"/>
                  </a:lnTo>
                  <a:lnTo>
                    <a:pt x="989" y="990"/>
                  </a:lnTo>
                  <a:lnTo>
                    <a:pt x="989" y="990"/>
                  </a:lnTo>
                  <a:lnTo>
                    <a:pt x="996" y="983"/>
                  </a:lnTo>
                  <a:lnTo>
                    <a:pt x="1001" y="975"/>
                  </a:lnTo>
                  <a:lnTo>
                    <a:pt x="1006" y="968"/>
                  </a:lnTo>
                  <a:lnTo>
                    <a:pt x="1011" y="959"/>
                  </a:lnTo>
                  <a:lnTo>
                    <a:pt x="1013" y="951"/>
                  </a:lnTo>
                  <a:lnTo>
                    <a:pt x="1016" y="941"/>
                  </a:lnTo>
                  <a:lnTo>
                    <a:pt x="1017" y="932"/>
                  </a:lnTo>
                  <a:lnTo>
                    <a:pt x="1017" y="923"/>
                  </a:lnTo>
                  <a:lnTo>
                    <a:pt x="1017" y="636"/>
                  </a:lnTo>
                  <a:lnTo>
                    <a:pt x="1017" y="636"/>
                  </a:lnTo>
                  <a:lnTo>
                    <a:pt x="1017" y="627"/>
                  </a:lnTo>
                  <a:lnTo>
                    <a:pt x="1015" y="617"/>
                  </a:lnTo>
                  <a:lnTo>
                    <a:pt x="1013" y="608"/>
                  </a:lnTo>
                  <a:lnTo>
                    <a:pt x="1010" y="599"/>
                  </a:lnTo>
                  <a:lnTo>
                    <a:pt x="1006" y="591"/>
                  </a:lnTo>
                  <a:lnTo>
                    <a:pt x="1001" y="583"/>
                  </a:lnTo>
                  <a:lnTo>
                    <a:pt x="996" y="575"/>
                  </a:lnTo>
                  <a:lnTo>
                    <a:pt x="989" y="569"/>
                  </a:lnTo>
                  <a:lnTo>
                    <a:pt x="983" y="562"/>
                  </a:lnTo>
                  <a:lnTo>
                    <a:pt x="975" y="557"/>
                  </a:lnTo>
                  <a:lnTo>
                    <a:pt x="968" y="553"/>
                  </a:lnTo>
                  <a:lnTo>
                    <a:pt x="959" y="548"/>
                  </a:lnTo>
                  <a:lnTo>
                    <a:pt x="951" y="545"/>
                  </a:lnTo>
                  <a:lnTo>
                    <a:pt x="941" y="543"/>
                  </a:lnTo>
                  <a:lnTo>
                    <a:pt x="931" y="542"/>
                  </a:lnTo>
                  <a:lnTo>
                    <a:pt x="922" y="541"/>
                  </a:lnTo>
                  <a:lnTo>
                    <a:pt x="922" y="541"/>
                  </a:lnTo>
                  <a:close/>
                  <a:moveTo>
                    <a:pt x="954" y="923"/>
                  </a:moveTo>
                  <a:lnTo>
                    <a:pt x="954" y="923"/>
                  </a:lnTo>
                  <a:lnTo>
                    <a:pt x="953" y="929"/>
                  </a:lnTo>
                  <a:lnTo>
                    <a:pt x="952" y="935"/>
                  </a:lnTo>
                  <a:lnTo>
                    <a:pt x="949" y="940"/>
                  </a:lnTo>
                  <a:lnTo>
                    <a:pt x="944" y="945"/>
                  </a:lnTo>
                  <a:lnTo>
                    <a:pt x="944" y="945"/>
                  </a:lnTo>
                  <a:lnTo>
                    <a:pt x="940" y="948"/>
                  </a:lnTo>
                  <a:lnTo>
                    <a:pt x="935" y="952"/>
                  </a:lnTo>
                  <a:lnTo>
                    <a:pt x="928" y="954"/>
                  </a:lnTo>
                  <a:lnTo>
                    <a:pt x="922" y="954"/>
                  </a:lnTo>
                  <a:lnTo>
                    <a:pt x="636" y="954"/>
                  </a:lnTo>
                  <a:lnTo>
                    <a:pt x="636" y="954"/>
                  </a:lnTo>
                  <a:lnTo>
                    <a:pt x="630" y="954"/>
                  </a:lnTo>
                  <a:lnTo>
                    <a:pt x="623" y="952"/>
                  </a:lnTo>
                  <a:lnTo>
                    <a:pt x="618" y="948"/>
                  </a:lnTo>
                  <a:lnTo>
                    <a:pt x="614" y="945"/>
                  </a:lnTo>
                  <a:lnTo>
                    <a:pt x="609" y="940"/>
                  </a:lnTo>
                  <a:lnTo>
                    <a:pt x="606" y="935"/>
                  </a:lnTo>
                  <a:lnTo>
                    <a:pt x="605" y="929"/>
                  </a:lnTo>
                  <a:lnTo>
                    <a:pt x="604" y="923"/>
                  </a:lnTo>
                  <a:lnTo>
                    <a:pt x="604" y="923"/>
                  </a:lnTo>
                  <a:lnTo>
                    <a:pt x="605" y="916"/>
                  </a:lnTo>
                  <a:lnTo>
                    <a:pt x="606" y="910"/>
                  </a:lnTo>
                  <a:lnTo>
                    <a:pt x="609" y="904"/>
                  </a:lnTo>
                  <a:lnTo>
                    <a:pt x="614" y="900"/>
                  </a:lnTo>
                  <a:lnTo>
                    <a:pt x="618" y="896"/>
                  </a:lnTo>
                  <a:lnTo>
                    <a:pt x="623" y="893"/>
                  </a:lnTo>
                  <a:lnTo>
                    <a:pt x="630" y="892"/>
                  </a:lnTo>
                  <a:lnTo>
                    <a:pt x="636" y="891"/>
                  </a:lnTo>
                  <a:lnTo>
                    <a:pt x="763" y="891"/>
                  </a:lnTo>
                  <a:lnTo>
                    <a:pt x="763" y="891"/>
                  </a:lnTo>
                  <a:lnTo>
                    <a:pt x="768" y="891"/>
                  </a:lnTo>
                  <a:lnTo>
                    <a:pt x="773" y="889"/>
                  </a:lnTo>
                  <a:lnTo>
                    <a:pt x="777" y="887"/>
                  </a:lnTo>
                  <a:lnTo>
                    <a:pt x="780" y="885"/>
                  </a:lnTo>
                  <a:lnTo>
                    <a:pt x="784" y="883"/>
                  </a:lnTo>
                  <a:lnTo>
                    <a:pt x="788" y="879"/>
                  </a:lnTo>
                  <a:lnTo>
                    <a:pt x="790" y="875"/>
                  </a:lnTo>
                  <a:lnTo>
                    <a:pt x="792" y="871"/>
                  </a:lnTo>
                  <a:lnTo>
                    <a:pt x="792" y="871"/>
                  </a:lnTo>
                  <a:lnTo>
                    <a:pt x="794" y="867"/>
                  </a:lnTo>
                  <a:lnTo>
                    <a:pt x="795" y="863"/>
                  </a:lnTo>
                  <a:lnTo>
                    <a:pt x="795" y="857"/>
                  </a:lnTo>
                  <a:lnTo>
                    <a:pt x="794" y="853"/>
                  </a:lnTo>
                  <a:lnTo>
                    <a:pt x="793" y="849"/>
                  </a:lnTo>
                  <a:lnTo>
                    <a:pt x="791" y="844"/>
                  </a:lnTo>
                  <a:lnTo>
                    <a:pt x="789" y="840"/>
                  </a:lnTo>
                  <a:lnTo>
                    <a:pt x="785" y="837"/>
                  </a:lnTo>
                  <a:lnTo>
                    <a:pt x="614" y="659"/>
                  </a:lnTo>
                  <a:lnTo>
                    <a:pt x="614" y="659"/>
                  </a:lnTo>
                  <a:lnTo>
                    <a:pt x="609" y="653"/>
                  </a:lnTo>
                  <a:lnTo>
                    <a:pt x="606" y="648"/>
                  </a:lnTo>
                  <a:lnTo>
                    <a:pt x="604" y="643"/>
                  </a:lnTo>
                  <a:lnTo>
                    <a:pt x="604" y="636"/>
                  </a:lnTo>
                  <a:lnTo>
                    <a:pt x="604" y="630"/>
                  </a:lnTo>
                  <a:lnTo>
                    <a:pt x="606" y="624"/>
                  </a:lnTo>
                  <a:lnTo>
                    <a:pt x="609" y="619"/>
                  </a:lnTo>
                  <a:lnTo>
                    <a:pt x="614" y="614"/>
                  </a:lnTo>
                  <a:lnTo>
                    <a:pt x="614" y="614"/>
                  </a:lnTo>
                  <a:lnTo>
                    <a:pt x="618" y="609"/>
                  </a:lnTo>
                  <a:lnTo>
                    <a:pt x="623" y="607"/>
                  </a:lnTo>
                  <a:lnTo>
                    <a:pt x="630" y="605"/>
                  </a:lnTo>
                  <a:lnTo>
                    <a:pt x="635" y="605"/>
                  </a:lnTo>
                  <a:lnTo>
                    <a:pt x="642" y="605"/>
                  </a:lnTo>
                  <a:lnTo>
                    <a:pt x="648" y="607"/>
                  </a:lnTo>
                  <a:lnTo>
                    <a:pt x="653" y="609"/>
                  </a:lnTo>
                  <a:lnTo>
                    <a:pt x="659" y="614"/>
                  </a:lnTo>
                  <a:lnTo>
                    <a:pt x="836" y="786"/>
                  </a:lnTo>
                  <a:lnTo>
                    <a:pt x="836" y="786"/>
                  </a:lnTo>
                  <a:lnTo>
                    <a:pt x="840" y="790"/>
                  </a:lnTo>
                  <a:lnTo>
                    <a:pt x="844" y="792"/>
                  </a:lnTo>
                  <a:lnTo>
                    <a:pt x="848" y="794"/>
                  </a:lnTo>
                  <a:lnTo>
                    <a:pt x="853" y="795"/>
                  </a:lnTo>
                  <a:lnTo>
                    <a:pt x="857" y="795"/>
                  </a:lnTo>
                  <a:lnTo>
                    <a:pt x="862" y="795"/>
                  </a:lnTo>
                  <a:lnTo>
                    <a:pt x="866" y="794"/>
                  </a:lnTo>
                  <a:lnTo>
                    <a:pt x="871" y="793"/>
                  </a:lnTo>
                  <a:lnTo>
                    <a:pt x="871" y="793"/>
                  </a:lnTo>
                  <a:lnTo>
                    <a:pt x="876" y="791"/>
                  </a:lnTo>
                  <a:lnTo>
                    <a:pt x="879" y="788"/>
                  </a:lnTo>
                  <a:lnTo>
                    <a:pt x="882" y="784"/>
                  </a:lnTo>
                  <a:lnTo>
                    <a:pt x="885" y="781"/>
                  </a:lnTo>
                  <a:lnTo>
                    <a:pt x="887" y="777"/>
                  </a:lnTo>
                  <a:lnTo>
                    <a:pt x="888" y="772"/>
                  </a:lnTo>
                  <a:lnTo>
                    <a:pt x="890" y="768"/>
                  </a:lnTo>
                  <a:lnTo>
                    <a:pt x="891" y="764"/>
                  </a:lnTo>
                  <a:lnTo>
                    <a:pt x="891" y="636"/>
                  </a:lnTo>
                  <a:lnTo>
                    <a:pt x="891" y="636"/>
                  </a:lnTo>
                  <a:lnTo>
                    <a:pt x="891" y="630"/>
                  </a:lnTo>
                  <a:lnTo>
                    <a:pt x="893" y="623"/>
                  </a:lnTo>
                  <a:lnTo>
                    <a:pt x="896" y="618"/>
                  </a:lnTo>
                  <a:lnTo>
                    <a:pt x="899" y="614"/>
                  </a:lnTo>
                  <a:lnTo>
                    <a:pt x="905" y="609"/>
                  </a:lnTo>
                  <a:lnTo>
                    <a:pt x="910" y="607"/>
                  </a:lnTo>
                  <a:lnTo>
                    <a:pt x="915" y="605"/>
                  </a:lnTo>
                  <a:lnTo>
                    <a:pt x="922" y="604"/>
                  </a:lnTo>
                  <a:lnTo>
                    <a:pt x="922" y="604"/>
                  </a:lnTo>
                  <a:lnTo>
                    <a:pt x="928" y="605"/>
                  </a:lnTo>
                  <a:lnTo>
                    <a:pt x="935" y="607"/>
                  </a:lnTo>
                  <a:lnTo>
                    <a:pt x="940" y="609"/>
                  </a:lnTo>
                  <a:lnTo>
                    <a:pt x="944" y="614"/>
                  </a:lnTo>
                  <a:lnTo>
                    <a:pt x="949" y="618"/>
                  </a:lnTo>
                  <a:lnTo>
                    <a:pt x="952" y="623"/>
                  </a:lnTo>
                  <a:lnTo>
                    <a:pt x="953" y="630"/>
                  </a:lnTo>
                  <a:lnTo>
                    <a:pt x="954" y="636"/>
                  </a:lnTo>
                  <a:lnTo>
                    <a:pt x="954" y="923"/>
                  </a:lnTo>
                  <a:close/>
                  <a:moveTo>
                    <a:pt x="381" y="827"/>
                  </a:moveTo>
                  <a:lnTo>
                    <a:pt x="329" y="827"/>
                  </a:lnTo>
                  <a:lnTo>
                    <a:pt x="449" y="704"/>
                  </a:lnTo>
                  <a:lnTo>
                    <a:pt x="449" y="704"/>
                  </a:lnTo>
                  <a:lnTo>
                    <a:pt x="455" y="696"/>
                  </a:lnTo>
                  <a:lnTo>
                    <a:pt x="461" y="689"/>
                  </a:lnTo>
                  <a:lnTo>
                    <a:pt x="466" y="680"/>
                  </a:lnTo>
                  <a:lnTo>
                    <a:pt x="470" y="673"/>
                  </a:lnTo>
                  <a:lnTo>
                    <a:pt x="473" y="663"/>
                  </a:lnTo>
                  <a:lnTo>
                    <a:pt x="475" y="654"/>
                  </a:lnTo>
                  <a:lnTo>
                    <a:pt x="476" y="646"/>
                  </a:lnTo>
                  <a:lnTo>
                    <a:pt x="476" y="636"/>
                  </a:lnTo>
                  <a:lnTo>
                    <a:pt x="476" y="627"/>
                  </a:lnTo>
                  <a:lnTo>
                    <a:pt x="475" y="618"/>
                  </a:lnTo>
                  <a:lnTo>
                    <a:pt x="473" y="609"/>
                  </a:lnTo>
                  <a:lnTo>
                    <a:pt x="470" y="601"/>
                  </a:lnTo>
                  <a:lnTo>
                    <a:pt x="466" y="592"/>
                  </a:lnTo>
                  <a:lnTo>
                    <a:pt x="461" y="584"/>
                  </a:lnTo>
                  <a:lnTo>
                    <a:pt x="455" y="576"/>
                  </a:lnTo>
                  <a:lnTo>
                    <a:pt x="449" y="569"/>
                  </a:lnTo>
                  <a:lnTo>
                    <a:pt x="449" y="569"/>
                  </a:lnTo>
                  <a:lnTo>
                    <a:pt x="442" y="562"/>
                  </a:lnTo>
                  <a:lnTo>
                    <a:pt x="435" y="557"/>
                  </a:lnTo>
                  <a:lnTo>
                    <a:pt x="426" y="553"/>
                  </a:lnTo>
                  <a:lnTo>
                    <a:pt x="417" y="548"/>
                  </a:lnTo>
                  <a:lnTo>
                    <a:pt x="409" y="546"/>
                  </a:lnTo>
                  <a:lnTo>
                    <a:pt x="400" y="544"/>
                  </a:lnTo>
                  <a:lnTo>
                    <a:pt x="391" y="542"/>
                  </a:lnTo>
                  <a:lnTo>
                    <a:pt x="381" y="542"/>
                  </a:lnTo>
                  <a:lnTo>
                    <a:pt x="372" y="542"/>
                  </a:lnTo>
                  <a:lnTo>
                    <a:pt x="363" y="544"/>
                  </a:lnTo>
                  <a:lnTo>
                    <a:pt x="354" y="546"/>
                  </a:lnTo>
                  <a:lnTo>
                    <a:pt x="346" y="548"/>
                  </a:lnTo>
                  <a:lnTo>
                    <a:pt x="337" y="553"/>
                  </a:lnTo>
                  <a:lnTo>
                    <a:pt x="328" y="557"/>
                  </a:lnTo>
                  <a:lnTo>
                    <a:pt x="321" y="562"/>
                  </a:lnTo>
                  <a:lnTo>
                    <a:pt x="314" y="569"/>
                  </a:lnTo>
                  <a:lnTo>
                    <a:pt x="191" y="689"/>
                  </a:lnTo>
                  <a:lnTo>
                    <a:pt x="191" y="636"/>
                  </a:lnTo>
                  <a:lnTo>
                    <a:pt x="191" y="636"/>
                  </a:lnTo>
                  <a:lnTo>
                    <a:pt x="190" y="627"/>
                  </a:lnTo>
                  <a:lnTo>
                    <a:pt x="189" y="617"/>
                  </a:lnTo>
                  <a:lnTo>
                    <a:pt x="187" y="608"/>
                  </a:lnTo>
                  <a:lnTo>
                    <a:pt x="184" y="599"/>
                  </a:lnTo>
                  <a:lnTo>
                    <a:pt x="179" y="591"/>
                  </a:lnTo>
                  <a:lnTo>
                    <a:pt x="174" y="583"/>
                  </a:lnTo>
                  <a:lnTo>
                    <a:pt x="168" y="575"/>
                  </a:lnTo>
                  <a:lnTo>
                    <a:pt x="162" y="569"/>
                  </a:lnTo>
                  <a:lnTo>
                    <a:pt x="156" y="562"/>
                  </a:lnTo>
                  <a:lnTo>
                    <a:pt x="148" y="557"/>
                  </a:lnTo>
                  <a:lnTo>
                    <a:pt x="141" y="553"/>
                  </a:lnTo>
                  <a:lnTo>
                    <a:pt x="132" y="548"/>
                  </a:lnTo>
                  <a:lnTo>
                    <a:pt x="123" y="545"/>
                  </a:lnTo>
                  <a:lnTo>
                    <a:pt x="115" y="543"/>
                  </a:lnTo>
                  <a:lnTo>
                    <a:pt x="105" y="542"/>
                  </a:lnTo>
                  <a:lnTo>
                    <a:pt x="96" y="541"/>
                  </a:lnTo>
                  <a:lnTo>
                    <a:pt x="96" y="541"/>
                  </a:lnTo>
                  <a:lnTo>
                    <a:pt x="86" y="542"/>
                  </a:lnTo>
                  <a:lnTo>
                    <a:pt x="76" y="543"/>
                  </a:lnTo>
                  <a:lnTo>
                    <a:pt x="67" y="545"/>
                  </a:lnTo>
                  <a:lnTo>
                    <a:pt x="58" y="548"/>
                  </a:lnTo>
                  <a:lnTo>
                    <a:pt x="49" y="553"/>
                  </a:lnTo>
                  <a:lnTo>
                    <a:pt x="42" y="557"/>
                  </a:lnTo>
                  <a:lnTo>
                    <a:pt x="34" y="562"/>
                  </a:lnTo>
                  <a:lnTo>
                    <a:pt x="28" y="569"/>
                  </a:lnTo>
                  <a:lnTo>
                    <a:pt x="21" y="575"/>
                  </a:lnTo>
                  <a:lnTo>
                    <a:pt x="16" y="583"/>
                  </a:lnTo>
                  <a:lnTo>
                    <a:pt x="11" y="591"/>
                  </a:lnTo>
                  <a:lnTo>
                    <a:pt x="8" y="599"/>
                  </a:lnTo>
                  <a:lnTo>
                    <a:pt x="4" y="608"/>
                  </a:lnTo>
                  <a:lnTo>
                    <a:pt x="2" y="617"/>
                  </a:lnTo>
                  <a:lnTo>
                    <a:pt x="0" y="627"/>
                  </a:lnTo>
                  <a:lnTo>
                    <a:pt x="0" y="636"/>
                  </a:lnTo>
                  <a:lnTo>
                    <a:pt x="0" y="923"/>
                  </a:lnTo>
                  <a:lnTo>
                    <a:pt x="0" y="923"/>
                  </a:lnTo>
                  <a:lnTo>
                    <a:pt x="0" y="932"/>
                  </a:lnTo>
                  <a:lnTo>
                    <a:pt x="1" y="941"/>
                  </a:lnTo>
                  <a:lnTo>
                    <a:pt x="4" y="951"/>
                  </a:lnTo>
                  <a:lnTo>
                    <a:pt x="6" y="959"/>
                  </a:lnTo>
                  <a:lnTo>
                    <a:pt x="11" y="968"/>
                  </a:lnTo>
                  <a:lnTo>
                    <a:pt x="16" y="975"/>
                  </a:lnTo>
                  <a:lnTo>
                    <a:pt x="21" y="983"/>
                  </a:lnTo>
                  <a:lnTo>
                    <a:pt x="28" y="990"/>
                  </a:lnTo>
                  <a:lnTo>
                    <a:pt x="28" y="990"/>
                  </a:lnTo>
                  <a:lnTo>
                    <a:pt x="34" y="997"/>
                  </a:lnTo>
                  <a:lnTo>
                    <a:pt x="42" y="1002"/>
                  </a:lnTo>
                  <a:lnTo>
                    <a:pt x="50" y="1006"/>
                  </a:lnTo>
                  <a:lnTo>
                    <a:pt x="59" y="1011"/>
                  </a:lnTo>
                  <a:lnTo>
                    <a:pt x="68" y="1014"/>
                  </a:lnTo>
                  <a:lnTo>
                    <a:pt x="76" y="1016"/>
                  </a:lnTo>
                  <a:lnTo>
                    <a:pt x="86" y="1017"/>
                  </a:lnTo>
                  <a:lnTo>
                    <a:pt x="96" y="1018"/>
                  </a:lnTo>
                  <a:lnTo>
                    <a:pt x="381" y="1018"/>
                  </a:lnTo>
                  <a:lnTo>
                    <a:pt x="381" y="1018"/>
                  </a:lnTo>
                  <a:lnTo>
                    <a:pt x="391" y="1017"/>
                  </a:lnTo>
                  <a:lnTo>
                    <a:pt x="400" y="1016"/>
                  </a:lnTo>
                  <a:lnTo>
                    <a:pt x="410" y="1014"/>
                  </a:lnTo>
                  <a:lnTo>
                    <a:pt x="418" y="1011"/>
                  </a:lnTo>
                  <a:lnTo>
                    <a:pt x="427" y="1006"/>
                  </a:lnTo>
                  <a:lnTo>
                    <a:pt x="435" y="1001"/>
                  </a:lnTo>
                  <a:lnTo>
                    <a:pt x="442" y="996"/>
                  </a:lnTo>
                  <a:lnTo>
                    <a:pt x="449" y="990"/>
                  </a:lnTo>
                  <a:lnTo>
                    <a:pt x="455" y="983"/>
                  </a:lnTo>
                  <a:lnTo>
                    <a:pt x="460" y="975"/>
                  </a:lnTo>
                  <a:lnTo>
                    <a:pt x="466" y="968"/>
                  </a:lnTo>
                  <a:lnTo>
                    <a:pt x="469" y="959"/>
                  </a:lnTo>
                  <a:lnTo>
                    <a:pt x="472" y="951"/>
                  </a:lnTo>
                  <a:lnTo>
                    <a:pt x="475" y="942"/>
                  </a:lnTo>
                  <a:lnTo>
                    <a:pt x="476" y="932"/>
                  </a:lnTo>
                  <a:lnTo>
                    <a:pt x="476" y="923"/>
                  </a:lnTo>
                  <a:lnTo>
                    <a:pt x="476" y="923"/>
                  </a:lnTo>
                  <a:lnTo>
                    <a:pt x="476" y="913"/>
                  </a:lnTo>
                  <a:lnTo>
                    <a:pt x="475" y="903"/>
                  </a:lnTo>
                  <a:lnTo>
                    <a:pt x="472" y="894"/>
                  </a:lnTo>
                  <a:lnTo>
                    <a:pt x="469" y="885"/>
                  </a:lnTo>
                  <a:lnTo>
                    <a:pt x="466" y="877"/>
                  </a:lnTo>
                  <a:lnTo>
                    <a:pt x="460" y="869"/>
                  </a:lnTo>
                  <a:lnTo>
                    <a:pt x="455" y="862"/>
                  </a:lnTo>
                  <a:lnTo>
                    <a:pt x="449" y="855"/>
                  </a:lnTo>
                  <a:lnTo>
                    <a:pt x="442" y="849"/>
                  </a:lnTo>
                  <a:lnTo>
                    <a:pt x="435" y="843"/>
                  </a:lnTo>
                  <a:lnTo>
                    <a:pt x="427" y="839"/>
                  </a:lnTo>
                  <a:lnTo>
                    <a:pt x="418" y="835"/>
                  </a:lnTo>
                  <a:lnTo>
                    <a:pt x="410" y="832"/>
                  </a:lnTo>
                  <a:lnTo>
                    <a:pt x="400" y="829"/>
                  </a:lnTo>
                  <a:lnTo>
                    <a:pt x="391" y="827"/>
                  </a:lnTo>
                  <a:lnTo>
                    <a:pt x="381" y="827"/>
                  </a:lnTo>
                  <a:lnTo>
                    <a:pt x="381" y="827"/>
                  </a:lnTo>
                  <a:close/>
                  <a:moveTo>
                    <a:pt x="381" y="954"/>
                  </a:moveTo>
                  <a:lnTo>
                    <a:pt x="96" y="954"/>
                  </a:lnTo>
                  <a:lnTo>
                    <a:pt x="96" y="954"/>
                  </a:lnTo>
                  <a:lnTo>
                    <a:pt x="89" y="954"/>
                  </a:lnTo>
                  <a:lnTo>
                    <a:pt x="83" y="952"/>
                  </a:lnTo>
                  <a:lnTo>
                    <a:pt x="77" y="948"/>
                  </a:lnTo>
                  <a:lnTo>
                    <a:pt x="73" y="945"/>
                  </a:lnTo>
                  <a:lnTo>
                    <a:pt x="73" y="945"/>
                  </a:lnTo>
                  <a:lnTo>
                    <a:pt x="69" y="940"/>
                  </a:lnTo>
                  <a:lnTo>
                    <a:pt x="65" y="935"/>
                  </a:lnTo>
                  <a:lnTo>
                    <a:pt x="64" y="929"/>
                  </a:lnTo>
                  <a:lnTo>
                    <a:pt x="63" y="923"/>
                  </a:lnTo>
                  <a:lnTo>
                    <a:pt x="63" y="636"/>
                  </a:lnTo>
                  <a:lnTo>
                    <a:pt x="63" y="636"/>
                  </a:lnTo>
                  <a:lnTo>
                    <a:pt x="64" y="630"/>
                  </a:lnTo>
                  <a:lnTo>
                    <a:pt x="65" y="623"/>
                  </a:lnTo>
                  <a:lnTo>
                    <a:pt x="69" y="618"/>
                  </a:lnTo>
                  <a:lnTo>
                    <a:pt x="73" y="614"/>
                  </a:lnTo>
                  <a:lnTo>
                    <a:pt x="77" y="609"/>
                  </a:lnTo>
                  <a:lnTo>
                    <a:pt x="83" y="607"/>
                  </a:lnTo>
                  <a:lnTo>
                    <a:pt x="89" y="605"/>
                  </a:lnTo>
                  <a:lnTo>
                    <a:pt x="96" y="604"/>
                  </a:lnTo>
                  <a:lnTo>
                    <a:pt x="96" y="604"/>
                  </a:lnTo>
                  <a:lnTo>
                    <a:pt x="102" y="605"/>
                  </a:lnTo>
                  <a:lnTo>
                    <a:pt x="107" y="607"/>
                  </a:lnTo>
                  <a:lnTo>
                    <a:pt x="113" y="609"/>
                  </a:lnTo>
                  <a:lnTo>
                    <a:pt x="118" y="614"/>
                  </a:lnTo>
                  <a:lnTo>
                    <a:pt x="121" y="618"/>
                  </a:lnTo>
                  <a:lnTo>
                    <a:pt x="124" y="623"/>
                  </a:lnTo>
                  <a:lnTo>
                    <a:pt x="127" y="630"/>
                  </a:lnTo>
                  <a:lnTo>
                    <a:pt x="127" y="636"/>
                  </a:lnTo>
                  <a:lnTo>
                    <a:pt x="127" y="764"/>
                  </a:lnTo>
                  <a:lnTo>
                    <a:pt x="127" y="764"/>
                  </a:lnTo>
                  <a:lnTo>
                    <a:pt x="128" y="768"/>
                  </a:lnTo>
                  <a:lnTo>
                    <a:pt x="129" y="772"/>
                  </a:lnTo>
                  <a:lnTo>
                    <a:pt x="130" y="777"/>
                  </a:lnTo>
                  <a:lnTo>
                    <a:pt x="132" y="781"/>
                  </a:lnTo>
                  <a:lnTo>
                    <a:pt x="135" y="784"/>
                  </a:lnTo>
                  <a:lnTo>
                    <a:pt x="138" y="788"/>
                  </a:lnTo>
                  <a:lnTo>
                    <a:pt x="142" y="791"/>
                  </a:lnTo>
                  <a:lnTo>
                    <a:pt x="146" y="793"/>
                  </a:lnTo>
                  <a:lnTo>
                    <a:pt x="146" y="793"/>
                  </a:lnTo>
                  <a:lnTo>
                    <a:pt x="151" y="794"/>
                  </a:lnTo>
                  <a:lnTo>
                    <a:pt x="156" y="795"/>
                  </a:lnTo>
                  <a:lnTo>
                    <a:pt x="160" y="795"/>
                  </a:lnTo>
                  <a:lnTo>
                    <a:pt x="164" y="795"/>
                  </a:lnTo>
                  <a:lnTo>
                    <a:pt x="168" y="794"/>
                  </a:lnTo>
                  <a:lnTo>
                    <a:pt x="173" y="792"/>
                  </a:lnTo>
                  <a:lnTo>
                    <a:pt x="177" y="790"/>
                  </a:lnTo>
                  <a:lnTo>
                    <a:pt x="181" y="786"/>
                  </a:lnTo>
                  <a:lnTo>
                    <a:pt x="358" y="614"/>
                  </a:lnTo>
                  <a:lnTo>
                    <a:pt x="358" y="614"/>
                  </a:lnTo>
                  <a:lnTo>
                    <a:pt x="364" y="609"/>
                  </a:lnTo>
                  <a:lnTo>
                    <a:pt x="369" y="607"/>
                  </a:lnTo>
                  <a:lnTo>
                    <a:pt x="376" y="605"/>
                  </a:lnTo>
                  <a:lnTo>
                    <a:pt x="381" y="605"/>
                  </a:lnTo>
                  <a:lnTo>
                    <a:pt x="387" y="605"/>
                  </a:lnTo>
                  <a:lnTo>
                    <a:pt x="394" y="607"/>
                  </a:lnTo>
                  <a:lnTo>
                    <a:pt x="399" y="609"/>
                  </a:lnTo>
                  <a:lnTo>
                    <a:pt x="403" y="614"/>
                  </a:lnTo>
                  <a:lnTo>
                    <a:pt x="403" y="614"/>
                  </a:lnTo>
                  <a:lnTo>
                    <a:pt x="408" y="619"/>
                  </a:lnTo>
                  <a:lnTo>
                    <a:pt x="411" y="624"/>
                  </a:lnTo>
                  <a:lnTo>
                    <a:pt x="412" y="630"/>
                  </a:lnTo>
                  <a:lnTo>
                    <a:pt x="413" y="636"/>
                  </a:lnTo>
                  <a:lnTo>
                    <a:pt x="412" y="643"/>
                  </a:lnTo>
                  <a:lnTo>
                    <a:pt x="411" y="648"/>
                  </a:lnTo>
                  <a:lnTo>
                    <a:pt x="408" y="654"/>
                  </a:lnTo>
                  <a:lnTo>
                    <a:pt x="403" y="659"/>
                  </a:lnTo>
                  <a:lnTo>
                    <a:pt x="232" y="837"/>
                  </a:lnTo>
                  <a:lnTo>
                    <a:pt x="232" y="837"/>
                  </a:lnTo>
                  <a:lnTo>
                    <a:pt x="229" y="840"/>
                  </a:lnTo>
                  <a:lnTo>
                    <a:pt x="225" y="844"/>
                  </a:lnTo>
                  <a:lnTo>
                    <a:pt x="224" y="849"/>
                  </a:lnTo>
                  <a:lnTo>
                    <a:pt x="223" y="853"/>
                  </a:lnTo>
                  <a:lnTo>
                    <a:pt x="222" y="857"/>
                  </a:lnTo>
                  <a:lnTo>
                    <a:pt x="222" y="863"/>
                  </a:lnTo>
                  <a:lnTo>
                    <a:pt x="223" y="867"/>
                  </a:lnTo>
                  <a:lnTo>
                    <a:pt x="225" y="871"/>
                  </a:lnTo>
                  <a:lnTo>
                    <a:pt x="225" y="871"/>
                  </a:lnTo>
                  <a:lnTo>
                    <a:pt x="227" y="875"/>
                  </a:lnTo>
                  <a:lnTo>
                    <a:pt x="230" y="879"/>
                  </a:lnTo>
                  <a:lnTo>
                    <a:pt x="233" y="883"/>
                  </a:lnTo>
                  <a:lnTo>
                    <a:pt x="236" y="885"/>
                  </a:lnTo>
                  <a:lnTo>
                    <a:pt x="240" y="887"/>
                  </a:lnTo>
                  <a:lnTo>
                    <a:pt x="245" y="889"/>
                  </a:lnTo>
                  <a:lnTo>
                    <a:pt x="249" y="891"/>
                  </a:lnTo>
                  <a:lnTo>
                    <a:pt x="254" y="891"/>
                  </a:lnTo>
                  <a:lnTo>
                    <a:pt x="381" y="891"/>
                  </a:lnTo>
                  <a:lnTo>
                    <a:pt x="381" y="891"/>
                  </a:lnTo>
                  <a:lnTo>
                    <a:pt x="387" y="892"/>
                  </a:lnTo>
                  <a:lnTo>
                    <a:pt x="394" y="893"/>
                  </a:lnTo>
                  <a:lnTo>
                    <a:pt x="399" y="896"/>
                  </a:lnTo>
                  <a:lnTo>
                    <a:pt x="403" y="900"/>
                  </a:lnTo>
                  <a:lnTo>
                    <a:pt x="408" y="904"/>
                  </a:lnTo>
                  <a:lnTo>
                    <a:pt x="411" y="910"/>
                  </a:lnTo>
                  <a:lnTo>
                    <a:pt x="412" y="916"/>
                  </a:lnTo>
                  <a:lnTo>
                    <a:pt x="413" y="923"/>
                  </a:lnTo>
                  <a:lnTo>
                    <a:pt x="413" y="923"/>
                  </a:lnTo>
                  <a:lnTo>
                    <a:pt x="412" y="929"/>
                  </a:lnTo>
                  <a:lnTo>
                    <a:pt x="411" y="935"/>
                  </a:lnTo>
                  <a:lnTo>
                    <a:pt x="408" y="940"/>
                  </a:lnTo>
                  <a:lnTo>
                    <a:pt x="403" y="945"/>
                  </a:lnTo>
                  <a:lnTo>
                    <a:pt x="399" y="948"/>
                  </a:lnTo>
                  <a:lnTo>
                    <a:pt x="394" y="952"/>
                  </a:lnTo>
                  <a:lnTo>
                    <a:pt x="387" y="954"/>
                  </a:lnTo>
                  <a:lnTo>
                    <a:pt x="381" y="954"/>
                  </a:lnTo>
                  <a:lnTo>
                    <a:pt x="381" y="95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6" name="Freeform 94"/>
            <p:cNvSpPr>
              <a:spLocks noEditPoints="1"/>
            </p:cNvSpPr>
            <p:nvPr/>
          </p:nvSpPr>
          <p:spPr bwMode="auto">
            <a:xfrm>
              <a:off x="2117871" y="2105626"/>
              <a:ext cx="292455" cy="292455"/>
            </a:xfrm>
            <a:custGeom>
              <a:avLst/>
              <a:gdLst>
                <a:gd name="T0" fmla="*/ 233 w 1018"/>
                <a:gd name="T1" fmla="*/ 35 h 1018"/>
                <a:gd name="T2" fmla="*/ 160 w 1018"/>
                <a:gd name="T3" fmla="*/ 0 h 1018"/>
                <a:gd name="T4" fmla="*/ 81 w 1018"/>
                <a:gd name="T5" fmla="*/ 43 h 1018"/>
                <a:gd name="T6" fmla="*/ 39 w 1018"/>
                <a:gd name="T7" fmla="*/ 529 h 1018"/>
                <a:gd name="T8" fmla="*/ 6 w 1018"/>
                <a:gd name="T9" fmla="*/ 761 h 1018"/>
                <a:gd name="T10" fmla="*/ 67 w 1018"/>
                <a:gd name="T11" fmla="*/ 942 h 1018"/>
                <a:gd name="T12" fmla="*/ 122 w 1018"/>
                <a:gd name="T13" fmla="*/ 1010 h 1018"/>
                <a:gd name="T14" fmla="*/ 205 w 1018"/>
                <a:gd name="T15" fmla="*/ 1006 h 1018"/>
                <a:gd name="T16" fmla="*/ 254 w 1018"/>
                <a:gd name="T17" fmla="*/ 932 h 1018"/>
                <a:gd name="T18" fmla="*/ 318 w 1018"/>
                <a:gd name="T19" fmla="*/ 746 h 1018"/>
                <a:gd name="T20" fmla="*/ 268 w 1018"/>
                <a:gd name="T21" fmla="*/ 521 h 1018"/>
                <a:gd name="T22" fmla="*/ 147 w 1018"/>
                <a:gd name="T23" fmla="*/ 66 h 1018"/>
                <a:gd name="T24" fmla="*/ 191 w 1018"/>
                <a:gd name="T25" fmla="*/ 89 h 1018"/>
                <a:gd name="T26" fmla="*/ 183 w 1018"/>
                <a:gd name="T27" fmla="*/ 945 h 1018"/>
                <a:gd name="T28" fmla="*/ 133 w 1018"/>
                <a:gd name="T29" fmla="*/ 941 h 1018"/>
                <a:gd name="T30" fmla="*/ 252 w 1018"/>
                <a:gd name="T31" fmla="*/ 744 h 1018"/>
                <a:gd name="T32" fmla="*/ 84 w 1018"/>
                <a:gd name="T33" fmla="*/ 760 h 1018"/>
                <a:gd name="T34" fmla="*/ 67 w 1018"/>
                <a:gd name="T35" fmla="*/ 592 h 1018"/>
                <a:gd name="T36" fmla="*/ 235 w 1018"/>
                <a:gd name="T37" fmla="*/ 575 h 1018"/>
                <a:gd name="T38" fmla="*/ 955 w 1018"/>
                <a:gd name="T39" fmla="*/ 95 h 1018"/>
                <a:gd name="T40" fmla="*/ 913 w 1018"/>
                <a:gd name="T41" fmla="*/ 17 h 1018"/>
                <a:gd name="T42" fmla="*/ 831 w 1018"/>
                <a:gd name="T43" fmla="*/ 4 h 1018"/>
                <a:gd name="T44" fmla="*/ 768 w 1018"/>
                <a:gd name="T45" fmla="*/ 67 h 1018"/>
                <a:gd name="T46" fmla="*/ 710 w 1018"/>
                <a:gd name="T47" fmla="*/ 434 h 1018"/>
                <a:gd name="T48" fmla="*/ 728 w 1018"/>
                <a:gd name="T49" fmla="*/ 670 h 1018"/>
                <a:gd name="T50" fmla="*/ 776 w 1018"/>
                <a:gd name="T51" fmla="*/ 967 h 1018"/>
                <a:gd name="T52" fmla="*/ 850 w 1018"/>
                <a:gd name="T53" fmla="*/ 1017 h 1018"/>
                <a:gd name="T54" fmla="*/ 927 w 1018"/>
                <a:gd name="T55" fmla="*/ 990 h 1018"/>
                <a:gd name="T56" fmla="*/ 955 w 1018"/>
                <a:gd name="T57" fmla="*/ 694 h 1018"/>
                <a:gd name="T58" fmla="*/ 1018 w 1018"/>
                <a:gd name="T59" fmla="*/ 477 h 1018"/>
                <a:gd name="T60" fmla="*/ 827 w 1018"/>
                <a:gd name="T61" fmla="*/ 95 h 1018"/>
                <a:gd name="T62" fmla="*/ 860 w 1018"/>
                <a:gd name="T63" fmla="*/ 64 h 1018"/>
                <a:gd name="T64" fmla="*/ 827 w 1018"/>
                <a:gd name="T65" fmla="*/ 382 h 1018"/>
                <a:gd name="T66" fmla="*/ 866 w 1018"/>
                <a:gd name="T67" fmla="*/ 953 h 1018"/>
                <a:gd name="T68" fmla="*/ 827 w 1018"/>
                <a:gd name="T69" fmla="*/ 922 h 1018"/>
                <a:gd name="T70" fmla="*/ 941 w 1018"/>
                <a:gd name="T71" fmla="*/ 630 h 1018"/>
                <a:gd name="T72" fmla="*/ 769 w 1018"/>
                <a:gd name="T73" fmla="*/ 622 h 1018"/>
                <a:gd name="T74" fmla="*/ 778 w 1018"/>
                <a:gd name="T75" fmla="*/ 450 h 1018"/>
                <a:gd name="T76" fmla="*/ 950 w 1018"/>
                <a:gd name="T77" fmla="*/ 459 h 1018"/>
                <a:gd name="T78" fmla="*/ 601 w 1018"/>
                <a:gd name="T79" fmla="*/ 67 h 1018"/>
                <a:gd name="T80" fmla="*/ 538 w 1018"/>
                <a:gd name="T81" fmla="*/ 4 h 1018"/>
                <a:gd name="T82" fmla="*/ 456 w 1018"/>
                <a:gd name="T83" fmla="*/ 17 h 1018"/>
                <a:gd name="T84" fmla="*/ 414 w 1018"/>
                <a:gd name="T85" fmla="*/ 95 h 1018"/>
                <a:gd name="T86" fmla="*/ 351 w 1018"/>
                <a:gd name="T87" fmla="*/ 223 h 1018"/>
                <a:gd name="T88" fmla="*/ 414 w 1018"/>
                <a:gd name="T89" fmla="*/ 439 h 1018"/>
                <a:gd name="T90" fmla="*/ 442 w 1018"/>
                <a:gd name="T91" fmla="*/ 990 h 1018"/>
                <a:gd name="T92" fmla="*/ 519 w 1018"/>
                <a:gd name="T93" fmla="*/ 1017 h 1018"/>
                <a:gd name="T94" fmla="*/ 594 w 1018"/>
                <a:gd name="T95" fmla="*/ 967 h 1018"/>
                <a:gd name="T96" fmla="*/ 642 w 1018"/>
                <a:gd name="T97" fmla="*/ 416 h 1018"/>
                <a:gd name="T98" fmla="*/ 658 w 1018"/>
                <a:gd name="T99" fmla="*/ 180 h 1018"/>
                <a:gd name="T100" fmla="*/ 480 w 1018"/>
                <a:gd name="T101" fmla="*/ 83 h 1018"/>
                <a:gd name="T102" fmla="*/ 527 w 1018"/>
                <a:gd name="T103" fmla="*/ 69 h 1018"/>
                <a:gd name="T104" fmla="*/ 541 w 1018"/>
                <a:gd name="T105" fmla="*/ 922 h 1018"/>
                <a:gd name="T106" fmla="*/ 503 w 1018"/>
                <a:gd name="T107" fmla="*/ 953 h 1018"/>
                <a:gd name="T108" fmla="*/ 541 w 1018"/>
                <a:gd name="T109" fmla="*/ 922 h 1018"/>
                <a:gd name="T110" fmla="*/ 573 w 1018"/>
                <a:gd name="T111" fmla="*/ 382 h 1018"/>
                <a:gd name="T112" fmla="*/ 414 w 1018"/>
                <a:gd name="T113" fmla="*/ 349 h 1018"/>
                <a:gd name="T114" fmla="*/ 445 w 1018"/>
                <a:gd name="T115" fmla="*/ 191 h 1018"/>
                <a:gd name="T116" fmla="*/ 605 w 1018"/>
                <a:gd name="T117" fmla="*/ 22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8" h="1018">
                  <a:moveTo>
                    <a:pt x="256" y="515"/>
                  </a:moveTo>
                  <a:lnTo>
                    <a:pt x="256" y="95"/>
                  </a:lnTo>
                  <a:lnTo>
                    <a:pt x="256" y="95"/>
                  </a:lnTo>
                  <a:lnTo>
                    <a:pt x="254" y="85"/>
                  </a:lnTo>
                  <a:lnTo>
                    <a:pt x="253" y="76"/>
                  </a:lnTo>
                  <a:lnTo>
                    <a:pt x="251" y="67"/>
                  </a:lnTo>
                  <a:lnTo>
                    <a:pt x="248" y="59"/>
                  </a:lnTo>
                  <a:lnTo>
                    <a:pt x="244" y="50"/>
                  </a:lnTo>
                  <a:lnTo>
                    <a:pt x="238" y="43"/>
                  </a:lnTo>
                  <a:lnTo>
                    <a:pt x="233" y="35"/>
                  </a:lnTo>
                  <a:lnTo>
                    <a:pt x="228" y="27"/>
                  </a:lnTo>
                  <a:lnTo>
                    <a:pt x="220" y="22"/>
                  </a:lnTo>
                  <a:lnTo>
                    <a:pt x="213" y="17"/>
                  </a:lnTo>
                  <a:lnTo>
                    <a:pt x="205" y="11"/>
                  </a:lnTo>
                  <a:lnTo>
                    <a:pt x="197" y="7"/>
                  </a:lnTo>
                  <a:lnTo>
                    <a:pt x="188" y="4"/>
                  </a:lnTo>
                  <a:lnTo>
                    <a:pt x="179" y="2"/>
                  </a:lnTo>
                  <a:lnTo>
                    <a:pt x="170" y="1"/>
                  </a:lnTo>
                  <a:lnTo>
                    <a:pt x="160" y="0"/>
                  </a:lnTo>
                  <a:lnTo>
                    <a:pt x="160" y="0"/>
                  </a:lnTo>
                  <a:lnTo>
                    <a:pt x="150" y="1"/>
                  </a:lnTo>
                  <a:lnTo>
                    <a:pt x="141" y="2"/>
                  </a:lnTo>
                  <a:lnTo>
                    <a:pt x="131" y="4"/>
                  </a:lnTo>
                  <a:lnTo>
                    <a:pt x="122" y="7"/>
                  </a:lnTo>
                  <a:lnTo>
                    <a:pt x="114" y="11"/>
                  </a:lnTo>
                  <a:lnTo>
                    <a:pt x="106" y="17"/>
                  </a:lnTo>
                  <a:lnTo>
                    <a:pt x="99" y="22"/>
                  </a:lnTo>
                  <a:lnTo>
                    <a:pt x="92" y="27"/>
                  </a:lnTo>
                  <a:lnTo>
                    <a:pt x="86" y="35"/>
                  </a:lnTo>
                  <a:lnTo>
                    <a:pt x="81" y="43"/>
                  </a:lnTo>
                  <a:lnTo>
                    <a:pt x="76" y="50"/>
                  </a:lnTo>
                  <a:lnTo>
                    <a:pt x="72" y="59"/>
                  </a:lnTo>
                  <a:lnTo>
                    <a:pt x="69" y="67"/>
                  </a:lnTo>
                  <a:lnTo>
                    <a:pt x="67" y="76"/>
                  </a:lnTo>
                  <a:lnTo>
                    <a:pt x="65" y="85"/>
                  </a:lnTo>
                  <a:lnTo>
                    <a:pt x="65" y="95"/>
                  </a:lnTo>
                  <a:lnTo>
                    <a:pt x="65" y="515"/>
                  </a:lnTo>
                  <a:lnTo>
                    <a:pt x="65" y="515"/>
                  </a:lnTo>
                  <a:lnTo>
                    <a:pt x="51" y="521"/>
                  </a:lnTo>
                  <a:lnTo>
                    <a:pt x="39" y="529"/>
                  </a:lnTo>
                  <a:lnTo>
                    <a:pt x="28" y="538"/>
                  </a:lnTo>
                  <a:lnTo>
                    <a:pt x="18" y="549"/>
                  </a:lnTo>
                  <a:lnTo>
                    <a:pt x="11" y="561"/>
                  </a:lnTo>
                  <a:lnTo>
                    <a:pt x="6" y="575"/>
                  </a:lnTo>
                  <a:lnTo>
                    <a:pt x="2" y="589"/>
                  </a:lnTo>
                  <a:lnTo>
                    <a:pt x="0" y="605"/>
                  </a:lnTo>
                  <a:lnTo>
                    <a:pt x="0" y="731"/>
                  </a:lnTo>
                  <a:lnTo>
                    <a:pt x="0" y="731"/>
                  </a:lnTo>
                  <a:lnTo>
                    <a:pt x="2" y="746"/>
                  </a:lnTo>
                  <a:lnTo>
                    <a:pt x="6" y="761"/>
                  </a:lnTo>
                  <a:lnTo>
                    <a:pt x="11" y="774"/>
                  </a:lnTo>
                  <a:lnTo>
                    <a:pt x="18" y="787"/>
                  </a:lnTo>
                  <a:lnTo>
                    <a:pt x="28" y="798"/>
                  </a:lnTo>
                  <a:lnTo>
                    <a:pt x="39" y="808"/>
                  </a:lnTo>
                  <a:lnTo>
                    <a:pt x="51" y="815"/>
                  </a:lnTo>
                  <a:lnTo>
                    <a:pt x="65" y="821"/>
                  </a:lnTo>
                  <a:lnTo>
                    <a:pt x="65" y="922"/>
                  </a:lnTo>
                  <a:lnTo>
                    <a:pt x="65" y="922"/>
                  </a:lnTo>
                  <a:lnTo>
                    <a:pt x="65" y="932"/>
                  </a:lnTo>
                  <a:lnTo>
                    <a:pt x="67" y="942"/>
                  </a:lnTo>
                  <a:lnTo>
                    <a:pt x="69" y="950"/>
                  </a:lnTo>
                  <a:lnTo>
                    <a:pt x="72" y="960"/>
                  </a:lnTo>
                  <a:lnTo>
                    <a:pt x="76" y="967"/>
                  </a:lnTo>
                  <a:lnTo>
                    <a:pt x="81" y="976"/>
                  </a:lnTo>
                  <a:lnTo>
                    <a:pt x="86" y="983"/>
                  </a:lnTo>
                  <a:lnTo>
                    <a:pt x="92" y="990"/>
                  </a:lnTo>
                  <a:lnTo>
                    <a:pt x="99" y="996"/>
                  </a:lnTo>
                  <a:lnTo>
                    <a:pt x="106" y="1002"/>
                  </a:lnTo>
                  <a:lnTo>
                    <a:pt x="114" y="1006"/>
                  </a:lnTo>
                  <a:lnTo>
                    <a:pt x="122" y="1010"/>
                  </a:lnTo>
                  <a:lnTo>
                    <a:pt x="131" y="1014"/>
                  </a:lnTo>
                  <a:lnTo>
                    <a:pt x="141" y="1016"/>
                  </a:lnTo>
                  <a:lnTo>
                    <a:pt x="150" y="1017"/>
                  </a:lnTo>
                  <a:lnTo>
                    <a:pt x="160" y="1018"/>
                  </a:lnTo>
                  <a:lnTo>
                    <a:pt x="160" y="1018"/>
                  </a:lnTo>
                  <a:lnTo>
                    <a:pt x="170" y="1017"/>
                  </a:lnTo>
                  <a:lnTo>
                    <a:pt x="179" y="1016"/>
                  </a:lnTo>
                  <a:lnTo>
                    <a:pt x="188" y="1014"/>
                  </a:lnTo>
                  <a:lnTo>
                    <a:pt x="197" y="1010"/>
                  </a:lnTo>
                  <a:lnTo>
                    <a:pt x="205" y="1006"/>
                  </a:lnTo>
                  <a:lnTo>
                    <a:pt x="213" y="1002"/>
                  </a:lnTo>
                  <a:lnTo>
                    <a:pt x="220" y="996"/>
                  </a:lnTo>
                  <a:lnTo>
                    <a:pt x="228" y="990"/>
                  </a:lnTo>
                  <a:lnTo>
                    <a:pt x="233" y="983"/>
                  </a:lnTo>
                  <a:lnTo>
                    <a:pt x="238" y="976"/>
                  </a:lnTo>
                  <a:lnTo>
                    <a:pt x="244" y="967"/>
                  </a:lnTo>
                  <a:lnTo>
                    <a:pt x="248" y="960"/>
                  </a:lnTo>
                  <a:lnTo>
                    <a:pt x="251" y="950"/>
                  </a:lnTo>
                  <a:lnTo>
                    <a:pt x="253" y="942"/>
                  </a:lnTo>
                  <a:lnTo>
                    <a:pt x="254" y="932"/>
                  </a:lnTo>
                  <a:lnTo>
                    <a:pt x="256" y="922"/>
                  </a:lnTo>
                  <a:lnTo>
                    <a:pt x="256" y="821"/>
                  </a:lnTo>
                  <a:lnTo>
                    <a:pt x="256" y="821"/>
                  </a:lnTo>
                  <a:lnTo>
                    <a:pt x="268" y="815"/>
                  </a:lnTo>
                  <a:lnTo>
                    <a:pt x="280" y="808"/>
                  </a:lnTo>
                  <a:lnTo>
                    <a:pt x="291" y="798"/>
                  </a:lnTo>
                  <a:lnTo>
                    <a:pt x="301" y="787"/>
                  </a:lnTo>
                  <a:lnTo>
                    <a:pt x="308" y="774"/>
                  </a:lnTo>
                  <a:lnTo>
                    <a:pt x="313" y="761"/>
                  </a:lnTo>
                  <a:lnTo>
                    <a:pt x="318" y="746"/>
                  </a:lnTo>
                  <a:lnTo>
                    <a:pt x="319" y="731"/>
                  </a:lnTo>
                  <a:lnTo>
                    <a:pt x="319" y="605"/>
                  </a:lnTo>
                  <a:lnTo>
                    <a:pt x="319" y="605"/>
                  </a:lnTo>
                  <a:lnTo>
                    <a:pt x="318" y="589"/>
                  </a:lnTo>
                  <a:lnTo>
                    <a:pt x="313" y="575"/>
                  </a:lnTo>
                  <a:lnTo>
                    <a:pt x="308" y="561"/>
                  </a:lnTo>
                  <a:lnTo>
                    <a:pt x="301" y="549"/>
                  </a:lnTo>
                  <a:lnTo>
                    <a:pt x="291" y="538"/>
                  </a:lnTo>
                  <a:lnTo>
                    <a:pt x="280" y="529"/>
                  </a:lnTo>
                  <a:lnTo>
                    <a:pt x="268" y="521"/>
                  </a:lnTo>
                  <a:lnTo>
                    <a:pt x="256" y="515"/>
                  </a:lnTo>
                  <a:lnTo>
                    <a:pt x="256" y="515"/>
                  </a:lnTo>
                  <a:close/>
                  <a:moveTo>
                    <a:pt x="128" y="95"/>
                  </a:moveTo>
                  <a:lnTo>
                    <a:pt x="128" y="95"/>
                  </a:lnTo>
                  <a:lnTo>
                    <a:pt x="129" y="89"/>
                  </a:lnTo>
                  <a:lnTo>
                    <a:pt x="130" y="83"/>
                  </a:lnTo>
                  <a:lnTo>
                    <a:pt x="133" y="78"/>
                  </a:lnTo>
                  <a:lnTo>
                    <a:pt x="138" y="73"/>
                  </a:lnTo>
                  <a:lnTo>
                    <a:pt x="142" y="69"/>
                  </a:lnTo>
                  <a:lnTo>
                    <a:pt x="147" y="66"/>
                  </a:lnTo>
                  <a:lnTo>
                    <a:pt x="154" y="64"/>
                  </a:lnTo>
                  <a:lnTo>
                    <a:pt x="160" y="64"/>
                  </a:lnTo>
                  <a:lnTo>
                    <a:pt x="160" y="64"/>
                  </a:lnTo>
                  <a:lnTo>
                    <a:pt x="166" y="64"/>
                  </a:lnTo>
                  <a:lnTo>
                    <a:pt x="172" y="66"/>
                  </a:lnTo>
                  <a:lnTo>
                    <a:pt x="177" y="69"/>
                  </a:lnTo>
                  <a:lnTo>
                    <a:pt x="183" y="73"/>
                  </a:lnTo>
                  <a:lnTo>
                    <a:pt x="186" y="78"/>
                  </a:lnTo>
                  <a:lnTo>
                    <a:pt x="189" y="83"/>
                  </a:lnTo>
                  <a:lnTo>
                    <a:pt x="191" y="89"/>
                  </a:lnTo>
                  <a:lnTo>
                    <a:pt x="191" y="95"/>
                  </a:lnTo>
                  <a:lnTo>
                    <a:pt x="191" y="509"/>
                  </a:lnTo>
                  <a:lnTo>
                    <a:pt x="128" y="509"/>
                  </a:lnTo>
                  <a:lnTo>
                    <a:pt x="128" y="95"/>
                  </a:lnTo>
                  <a:close/>
                  <a:moveTo>
                    <a:pt x="191" y="922"/>
                  </a:moveTo>
                  <a:lnTo>
                    <a:pt x="191" y="922"/>
                  </a:lnTo>
                  <a:lnTo>
                    <a:pt x="191" y="929"/>
                  </a:lnTo>
                  <a:lnTo>
                    <a:pt x="189" y="935"/>
                  </a:lnTo>
                  <a:lnTo>
                    <a:pt x="186" y="941"/>
                  </a:lnTo>
                  <a:lnTo>
                    <a:pt x="183" y="945"/>
                  </a:lnTo>
                  <a:lnTo>
                    <a:pt x="177" y="949"/>
                  </a:lnTo>
                  <a:lnTo>
                    <a:pt x="172" y="951"/>
                  </a:lnTo>
                  <a:lnTo>
                    <a:pt x="166" y="953"/>
                  </a:lnTo>
                  <a:lnTo>
                    <a:pt x="160" y="954"/>
                  </a:lnTo>
                  <a:lnTo>
                    <a:pt x="160" y="954"/>
                  </a:lnTo>
                  <a:lnTo>
                    <a:pt x="154" y="953"/>
                  </a:lnTo>
                  <a:lnTo>
                    <a:pt x="147" y="951"/>
                  </a:lnTo>
                  <a:lnTo>
                    <a:pt x="142" y="949"/>
                  </a:lnTo>
                  <a:lnTo>
                    <a:pt x="138" y="945"/>
                  </a:lnTo>
                  <a:lnTo>
                    <a:pt x="133" y="941"/>
                  </a:lnTo>
                  <a:lnTo>
                    <a:pt x="130" y="935"/>
                  </a:lnTo>
                  <a:lnTo>
                    <a:pt x="129" y="929"/>
                  </a:lnTo>
                  <a:lnTo>
                    <a:pt x="128" y="922"/>
                  </a:lnTo>
                  <a:lnTo>
                    <a:pt x="128" y="827"/>
                  </a:lnTo>
                  <a:lnTo>
                    <a:pt x="191" y="827"/>
                  </a:lnTo>
                  <a:lnTo>
                    <a:pt x="191" y="922"/>
                  </a:lnTo>
                  <a:close/>
                  <a:moveTo>
                    <a:pt x="256" y="731"/>
                  </a:moveTo>
                  <a:lnTo>
                    <a:pt x="256" y="731"/>
                  </a:lnTo>
                  <a:lnTo>
                    <a:pt x="254" y="738"/>
                  </a:lnTo>
                  <a:lnTo>
                    <a:pt x="252" y="744"/>
                  </a:lnTo>
                  <a:lnTo>
                    <a:pt x="250" y="750"/>
                  </a:lnTo>
                  <a:lnTo>
                    <a:pt x="246" y="754"/>
                  </a:lnTo>
                  <a:lnTo>
                    <a:pt x="242" y="758"/>
                  </a:lnTo>
                  <a:lnTo>
                    <a:pt x="235" y="760"/>
                  </a:lnTo>
                  <a:lnTo>
                    <a:pt x="230" y="762"/>
                  </a:lnTo>
                  <a:lnTo>
                    <a:pt x="223" y="764"/>
                  </a:lnTo>
                  <a:lnTo>
                    <a:pt x="96" y="764"/>
                  </a:lnTo>
                  <a:lnTo>
                    <a:pt x="96" y="764"/>
                  </a:lnTo>
                  <a:lnTo>
                    <a:pt x="89" y="762"/>
                  </a:lnTo>
                  <a:lnTo>
                    <a:pt x="84" y="760"/>
                  </a:lnTo>
                  <a:lnTo>
                    <a:pt x="78" y="758"/>
                  </a:lnTo>
                  <a:lnTo>
                    <a:pt x="73" y="754"/>
                  </a:lnTo>
                  <a:lnTo>
                    <a:pt x="70" y="750"/>
                  </a:lnTo>
                  <a:lnTo>
                    <a:pt x="67" y="744"/>
                  </a:lnTo>
                  <a:lnTo>
                    <a:pt x="65" y="738"/>
                  </a:lnTo>
                  <a:lnTo>
                    <a:pt x="65" y="731"/>
                  </a:lnTo>
                  <a:lnTo>
                    <a:pt x="65" y="605"/>
                  </a:lnTo>
                  <a:lnTo>
                    <a:pt x="65" y="605"/>
                  </a:lnTo>
                  <a:lnTo>
                    <a:pt x="65" y="598"/>
                  </a:lnTo>
                  <a:lnTo>
                    <a:pt x="67" y="592"/>
                  </a:lnTo>
                  <a:lnTo>
                    <a:pt x="70" y="586"/>
                  </a:lnTo>
                  <a:lnTo>
                    <a:pt x="73" y="582"/>
                  </a:lnTo>
                  <a:lnTo>
                    <a:pt x="78" y="578"/>
                  </a:lnTo>
                  <a:lnTo>
                    <a:pt x="84" y="575"/>
                  </a:lnTo>
                  <a:lnTo>
                    <a:pt x="89" y="574"/>
                  </a:lnTo>
                  <a:lnTo>
                    <a:pt x="96" y="573"/>
                  </a:lnTo>
                  <a:lnTo>
                    <a:pt x="223" y="573"/>
                  </a:lnTo>
                  <a:lnTo>
                    <a:pt x="223" y="573"/>
                  </a:lnTo>
                  <a:lnTo>
                    <a:pt x="230" y="574"/>
                  </a:lnTo>
                  <a:lnTo>
                    <a:pt x="235" y="575"/>
                  </a:lnTo>
                  <a:lnTo>
                    <a:pt x="242" y="578"/>
                  </a:lnTo>
                  <a:lnTo>
                    <a:pt x="246" y="582"/>
                  </a:lnTo>
                  <a:lnTo>
                    <a:pt x="250" y="586"/>
                  </a:lnTo>
                  <a:lnTo>
                    <a:pt x="252" y="592"/>
                  </a:lnTo>
                  <a:lnTo>
                    <a:pt x="254" y="598"/>
                  </a:lnTo>
                  <a:lnTo>
                    <a:pt x="256" y="605"/>
                  </a:lnTo>
                  <a:lnTo>
                    <a:pt x="256" y="731"/>
                  </a:lnTo>
                  <a:close/>
                  <a:moveTo>
                    <a:pt x="955" y="388"/>
                  </a:moveTo>
                  <a:lnTo>
                    <a:pt x="955" y="95"/>
                  </a:lnTo>
                  <a:lnTo>
                    <a:pt x="955" y="95"/>
                  </a:lnTo>
                  <a:lnTo>
                    <a:pt x="954" y="85"/>
                  </a:lnTo>
                  <a:lnTo>
                    <a:pt x="953" y="76"/>
                  </a:lnTo>
                  <a:lnTo>
                    <a:pt x="951" y="67"/>
                  </a:lnTo>
                  <a:lnTo>
                    <a:pt x="948" y="59"/>
                  </a:lnTo>
                  <a:lnTo>
                    <a:pt x="943" y="50"/>
                  </a:lnTo>
                  <a:lnTo>
                    <a:pt x="939" y="43"/>
                  </a:lnTo>
                  <a:lnTo>
                    <a:pt x="933" y="35"/>
                  </a:lnTo>
                  <a:lnTo>
                    <a:pt x="927" y="27"/>
                  </a:lnTo>
                  <a:lnTo>
                    <a:pt x="920" y="22"/>
                  </a:lnTo>
                  <a:lnTo>
                    <a:pt x="913" y="17"/>
                  </a:lnTo>
                  <a:lnTo>
                    <a:pt x="905" y="11"/>
                  </a:lnTo>
                  <a:lnTo>
                    <a:pt x="896" y="7"/>
                  </a:lnTo>
                  <a:lnTo>
                    <a:pt x="888" y="4"/>
                  </a:lnTo>
                  <a:lnTo>
                    <a:pt x="879" y="2"/>
                  </a:lnTo>
                  <a:lnTo>
                    <a:pt x="869" y="1"/>
                  </a:lnTo>
                  <a:lnTo>
                    <a:pt x="860" y="0"/>
                  </a:lnTo>
                  <a:lnTo>
                    <a:pt x="860" y="0"/>
                  </a:lnTo>
                  <a:lnTo>
                    <a:pt x="850" y="1"/>
                  </a:lnTo>
                  <a:lnTo>
                    <a:pt x="840" y="2"/>
                  </a:lnTo>
                  <a:lnTo>
                    <a:pt x="831" y="4"/>
                  </a:lnTo>
                  <a:lnTo>
                    <a:pt x="822" y="7"/>
                  </a:lnTo>
                  <a:lnTo>
                    <a:pt x="813" y="11"/>
                  </a:lnTo>
                  <a:lnTo>
                    <a:pt x="806" y="17"/>
                  </a:lnTo>
                  <a:lnTo>
                    <a:pt x="798" y="22"/>
                  </a:lnTo>
                  <a:lnTo>
                    <a:pt x="792" y="27"/>
                  </a:lnTo>
                  <a:lnTo>
                    <a:pt x="786" y="35"/>
                  </a:lnTo>
                  <a:lnTo>
                    <a:pt x="780" y="43"/>
                  </a:lnTo>
                  <a:lnTo>
                    <a:pt x="776" y="50"/>
                  </a:lnTo>
                  <a:lnTo>
                    <a:pt x="772" y="59"/>
                  </a:lnTo>
                  <a:lnTo>
                    <a:pt x="768" y="67"/>
                  </a:lnTo>
                  <a:lnTo>
                    <a:pt x="766" y="76"/>
                  </a:lnTo>
                  <a:lnTo>
                    <a:pt x="764" y="85"/>
                  </a:lnTo>
                  <a:lnTo>
                    <a:pt x="764" y="95"/>
                  </a:lnTo>
                  <a:lnTo>
                    <a:pt x="764" y="388"/>
                  </a:lnTo>
                  <a:lnTo>
                    <a:pt x="764" y="388"/>
                  </a:lnTo>
                  <a:lnTo>
                    <a:pt x="750" y="393"/>
                  </a:lnTo>
                  <a:lnTo>
                    <a:pt x="738" y="401"/>
                  </a:lnTo>
                  <a:lnTo>
                    <a:pt x="728" y="411"/>
                  </a:lnTo>
                  <a:lnTo>
                    <a:pt x="718" y="421"/>
                  </a:lnTo>
                  <a:lnTo>
                    <a:pt x="710" y="434"/>
                  </a:lnTo>
                  <a:lnTo>
                    <a:pt x="705" y="447"/>
                  </a:lnTo>
                  <a:lnTo>
                    <a:pt x="702" y="462"/>
                  </a:lnTo>
                  <a:lnTo>
                    <a:pt x="701" y="477"/>
                  </a:lnTo>
                  <a:lnTo>
                    <a:pt x="701" y="605"/>
                  </a:lnTo>
                  <a:lnTo>
                    <a:pt x="701" y="605"/>
                  </a:lnTo>
                  <a:lnTo>
                    <a:pt x="702" y="620"/>
                  </a:lnTo>
                  <a:lnTo>
                    <a:pt x="705" y="634"/>
                  </a:lnTo>
                  <a:lnTo>
                    <a:pt x="710" y="648"/>
                  </a:lnTo>
                  <a:lnTo>
                    <a:pt x="718" y="659"/>
                  </a:lnTo>
                  <a:lnTo>
                    <a:pt x="728" y="670"/>
                  </a:lnTo>
                  <a:lnTo>
                    <a:pt x="738" y="680"/>
                  </a:lnTo>
                  <a:lnTo>
                    <a:pt x="750" y="688"/>
                  </a:lnTo>
                  <a:lnTo>
                    <a:pt x="764" y="694"/>
                  </a:lnTo>
                  <a:lnTo>
                    <a:pt x="764" y="922"/>
                  </a:lnTo>
                  <a:lnTo>
                    <a:pt x="764" y="922"/>
                  </a:lnTo>
                  <a:lnTo>
                    <a:pt x="764" y="932"/>
                  </a:lnTo>
                  <a:lnTo>
                    <a:pt x="766" y="942"/>
                  </a:lnTo>
                  <a:lnTo>
                    <a:pt x="768" y="950"/>
                  </a:lnTo>
                  <a:lnTo>
                    <a:pt x="772" y="960"/>
                  </a:lnTo>
                  <a:lnTo>
                    <a:pt x="776" y="967"/>
                  </a:lnTo>
                  <a:lnTo>
                    <a:pt x="780" y="976"/>
                  </a:lnTo>
                  <a:lnTo>
                    <a:pt x="786" y="983"/>
                  </a:lnTo>
                  <a:lnTo>
                    <a:pt x="792" y="990"/>
                  </a:lnTo>
                  <a:lnTo>
                    <a:pt x="798" y="996"/>
                  </a:lnTo>
                  <a:lnTo>
                    <a:pt x="806" y="1002"/>
                  </a:lnTo>
                  <a:lnTo>
                    <a:pt x="813" y="1006"/>
                  </a:lnTo>
                  <a:lnTo>
                    <a:pt x="822" y="1010"/>
                  </a:lnTo>
                  <a:lnTo>
                    <a:pt x="831" y="1014"/>
                  </a:lnTo>
                  <a:lnTo>
                    <a:pt x="840" y="1016"/>
                  </a:lnTo>
                  <a:lnTo>
                    <a:pt x="850" y="1017"/>
                  </a:lnTo>
                  <a:lnTo>
                    <a:pt x="860" y="1018"/>
                  </a:lnTo>
                  <a:lnTo>
                    <a:pt x="860" y="1018"/>
                  </a:lnTo>
                  <a:lnTo>
                    <a:pt x="869" y="1017"/>
                  </a:lnTo>
                  <a:lnTo>
                    <a:pt x="879" y="1016"/>
                  </a:lnTo>
                  <a:lnTo>
                    <a:pt x="888" y="1014"/>
                  </a:lnTo>
                  <a:lnTo>
                    <a:pt x="896" y="1010"/>
                  </a:lnTo>
                  <a:lnTo>
                    <a:pt x="905" y="1006"/>
                  </a:lnTo>
                  <a:lnTo>
                    <a:pt x="913" y="1002"/>
                  </a:lnTo>
                  <a:lnTo>
                    <a:pt x="920" y="996"/>
                  </a:lnTo>
                  <a:lnTo>
                    <a:pt x="927" y="990"/>
                  </a:lnTo>
                  <a:lnTo>
                    <a:pt x="933" y="983"/>
                  </a:lnTo>
                  <a:lnTo>
                    <a:pt x="939" y="976"/>
                  </a:lnTo>
                  <a:lnTo>
                    <a:pt x="943" y="967"/>
                  </a:lnTo>
                  <a:lnTo>
                    <a:pt x="948" y="960"/>
                  </a:lnTo>
                  <a:lnTo>
                    <a:pt x="951" y="950"/>
                  </a:lnTo>
                  <a:lnTo>
                    <a:pt x="953" y="942"/>
                  </a:lnTo>
                  <a:lnTo>
                    <a:pt x="954" y="932"/>
                  </a:lnTo>
                  <a:lnTo>
                    <a:pt x="955" y="922"/>
                  </a:lnTo>
                  <a:lnTo>
                    <a:pt x="955" y="694"/>
                  </a:lnTo>
                  <a:lnTo>
                    <a:pt x="955" y="694"/>
                  </a:lnTo>
                  <a:lnTo>
                    <a:pt x="968" y="688"/>
                  </a:lnTo>
                  <a:lnTo>
                    <a:pt x="981" y="680"/>
                  </a:lnTo>
                  <a:lnTo>
                    <a:pt x="992" y="670"/>
                  </a:lnTo>
                  <a:lnTo>
                    <a:pt x="1000" y="659"/>
                  </a:lnTo>
                  <a:lnTo>
                    <a:pt x="1008" y="648"/>
                  </a:lnTo>
                  <a:lnTo>
                    <a:pt x="1014" y="634"/>
                  </a:lnTo>
                  <a:lnTo>
                    <a:pt x="1017" y="620"/>
                  </a:lnTo>
                  <a:lnTo>
                    <a:pt x="1018" y="605"/>
                  </a:lnTo>
                  <a:lnTo>
                    <a:pt x="1018" y="477"/>
                  </a:lnTo>
                  <a:lnTo>
                    <a:pt x="1018" y="477"/>
                  </a:lnTo>
                  <a:lnTo>
                    <a:pt x="1017" y="462"/>
                  </a:lnTo>
                  <a:lnTo>
                    <a:pt x="1014" y="447"/>
                  </a:lnTo>
                  <a:lnTo>
                    <a:pt x="1008" y="434"/>
                  </a:lnTo>
                  <a:lnTo>
                    <a:pt x="1000" y="421"/>
                  </a:lnTo>
                  <a:lnTo>
                    <a:pt x="992" y="411"/>
                  </a:lnTo>
                  <a:lnTo>
                    <a:pt x="981" y="401"/>
                  </a:lnTo>
                  <a:lnTo>
                    <a:pt x="968" y="393"/>
                  </a:lnTo>
                  <a:lnTo>
                    <a:pt x="955" y="388"/>
                  </a:lnTo>
                  <a:lnTo>
                    <a:pt x="955" y="388"/>
                  </a:lnTo>
                  <a:close/>
                  <a:moveTo>
                    <a:pt x="827" y="95"/>
                  </a:moveTo>
                  <a:lnTo>
                    <a:pt x="827" y="95"/>
                  </a:lnTo>
                  <a:lnTo>
                    <a:pt x="828" y="89"/>
                  </a:lnTo>
                  <a:lnTo>
                    <a:pt x="831" y="83"/>
                  </a:lnTo>
                  <a:lnTo>
                    <a:pt x="833" y="78"/>
                  </a:lnTo>
                  <a:lnTo>
                    <a:pt x="837" y="73"/>
                  </a:lnTo>
                  <a:lnTo>
                    <a:pt x="841" y="69"/>
                  </a:lnTo>
                  <a:lnTo>
                    <a:pt x="847" y="66"/>
                  </a:lnTo>
                  <a:lnTo>
                    <a:pt x="853" y="64"/>
                  </a:lnTo>
                  <a:lnTo>
                    <a:pt x="860" y="64"/>
                  </a:lnTo>
                  <a:lnTo>
                    <a:pt x="860" y="64"/>
                  </a:lnTo>
                  <a:lnTo>
                    <a:pt x="866" y="64"/>
                  </a:lnTo>
                  <a:lnTo>
                    <a:pt x="871" y="66"/>
                  </a:lnTo>
                  <a:lnTo>
                    <a:pt x="877" y="69"/>
                  </a:lnTo>
                  <a:lnTo>
                    <a:pt x="882" y="73"/>
                  </a:lnTo>
                  <a:lnTo>
                    <a:pt x="885" y="78"/>
                  </a:lnTo>
                  <a:lnTo>
                    <a:pt x="889" y="83"/>
                  </a:lnTo>
                  <a:lnTo>
                    <a:pt x="891" y="89"/>
                  </a:lnTo>
                  <a:lnTo>
                    <a:pt x="891" y="95"/>
                  </a:lnTo>
                  <a:lnTo>
                    <a:pt x="891" y="382"/>
                  </a:lnTo>
                  <a:lnTo>
                    <a:pt x="827" y="382"/>
                  </a:lnTo>
                  <a:lnTo>
                    <a:pt x="827" y="95"/>
                  </a:lnTo>
                  <a:close/>
                  <a:moveTo>
                    <a:pt x="891" y="922"/>
                  </a:moveTo>
                  <a:lnTo>
                    <a:pt x="891" y="922"/>
                  </a:lnTo>
                  <a:lnTo>
                    <a:pt x="891" y="929"/>
                  </a:lnTo>
                  <a:lnTo>
                    <a:pt x="889" y="935"/>
                  </a:lnTo>
                  <a:lnTo>
                    <a:pt x="885" y="941"/>
                  </a:lnTo>
                  <a:lnTo>
                    <a:pt x="882" y="945"/>
                  </a:lnTo>
                  <a:lnTo>
                    <a:pt x="877" y="949"/>
                  </a:lnTo>
                  <a:lnTo>
                    <a:pt x="871" y="951"/>
                  </a:lnTo>
                  <a:lnTo>
                    <a:pt x="866" y="953"/>
                  </a:lnTo>
                  <a:lnTo>
                    <a:pt x="860" y="954"/>
                  </a:lnTo>
                  <a:lnTo>
                    <a:pt x="860" y="954"/>
                  </a:lnTo>
                  <a:lnTo>
                    <a:pt x="853" y="953"/>
                  </a:lnTo>
                  <a:lnTo>
                    <a:pt x="847" y="951"/>
                  </a:lnTo>
                  <a:lnTo>
                    <a:pt x="841" y="949"/>
                  </a:lnTo>
                  <a:lnTo>
                    <a:pt x="837" y="945"/>
                  </a:lnTo>
                  <a:lnTo>
                    <a:pt x="833" y="941"/>
                  </a:lnTo>
                  <a:lnTo>
                    <a:pt x="831" y="935"/>
                  </a:lnTo>
                  <a:lnTo>
                    <a:pt x="828" y="929"/>
                  </a:lnTo>
                  <a:lnTo>
                    <a:pt x="827" y="922"/>
                  </a:lnTo>
                  <a:lnTo>
                    <a:pt x="827" y="700"/>
                  </a:lnTo>
                  <a:lnTo>
                    <a:pt x="891" y="700"/>
                  </a:lnTo>
                  <a:lnTo>
                    <a:pt x="891" y="922"/>
                  </a:lnTo>
                  <a:close/>
                  <a:moveTo>
                    <a:pt x="955" y="605"/>
                  </a:moveTo>
                  <a:lnTo>
                    <a:pt x="955" y="605"/>
                  </a:lnTo>
                  <a:lnTo>
                    <a:pt x="954" y="611"/>
                  </a:lnTo>
                  <a:lnTo>
                    <a:pt x="952" y="617"/>
                  </a:lnTo>
                  <a:lnTo>
                    <a:pt x="950" y="622"/>
                  </a:lnTo>
                  <a:lnTo>
                    <a:pt x="945" y="627"/>
                  </a:lnTo>
                  <a:lnTo>
                    <a:pt x="941" y="630"/>
                  </a:lnTo>
                  <a:lnTo>
                    <a:pt x="936" y="634"/>
                  </a:lnTo>
                  <a:lnTo>
                    <a:pt x="929" y="636"/>
                  </a:lnTo>
                  <a:lnTo>
                    <a:pt x="923" y="636"/>
                  </a:lnTo>
                  <a:lnTo>
                    <a:pt x="796" y="636"/>
                  </a:lnTo>
                  <a:lnTo>
                    <a:pt x="796" y="636"/>
                  </a:lnTo>
                  <a:lnTo>
                    <a:pt x="790" y="636"/>
                  </a:lnTo>
                  <a:lnTo>
                    <a:pt x="783" y="634"/>
                  </a:lnTo>
                  <a:lnTo>
                    <a:pt x="778" y="630"/>
                  </a:lnTo>
                  <a:lnTo>
                    <a:pt x="774" y="627"/>
                  </a:lnTo>
                  <a:lnTo>
                    <a:pt x="769" y="622"/>
                  </a:lnTo>
                  <a:lnTo>
                    <a:pt x="766" y="617"/>
                  </a:lnTo>
                  <a:lnTo>
                    <a:pt x="764" y="611"/>
                  </a:lnTo>
                  <a:lnTo>
                    <a:pt x="764" y="605"/>
                  </a:lnTo>
                  <a:lnTo>
                    <a:pt x="764" y="477"/>
                  </a:lnTo>
                  <a:lnTo>
                    <a:pt x="764" y="477"/>
                  </a:lnTo>
                  <a:lnTo>
                    <a:pt x="764" y="471"/>
                  </a:lnTo>
                  <a:lnTo>
                    <a:pt x="766" y="464"/>
                  </a:lnTo>
                  <a:lnTo>
                    <a:pt x="769" y="459"/>
                  </a:lnTo>
                  <a:lnTo>
                    <a:pt x="774" y="455"/>
                  </a:lnTo>
                  <a:lnTo>
                    <a:pt x="778" y="450"/>
                  </a:lnTo>
                  <a:lnTo>
                    <a:pt x="783" y="448"/>
                  </a:lnTo>
                  <a:lnTo>
                    <a:pt x="790" y="446"/>
                  </a:lnTo>
                  <a:lnTo>
                    <a:pt x="796" y="445"/>
                  </a:lnTo>
                  <a:lnTo>
                    <a:pt x="923" y="445"/>
                  </a:lnTo>
                  <a:lnTo>
                    <a:pt x="923" y="445"/>
                  </a:lnTo>
                  <a:lnTo>
                    <a:pt x="929" y="446"/>
                  </a:lnTo>
                  <a:lnTo>
                    <a:pt x="936" y="448"/>
                  </a:lnTo>
                  <a:lnTo>
                    <a:pt x="941" y="450"/>
                  </a:lnTo>
                  <a:lnTo>
                    <a:pt x="945" y="455"/>
                  </a:lnTo>
                  <a:lnTo>
                    <a:pt x="950" y="459"/>
                  </a:lnTo>
                  <a:lnTo>
                    <a:pt x="952" y="464"/>
                  </a:lnTo>
                  <a:lnTo>
                    <a:pt x="954" y="471"/>
                  </a:lnTo>
                  <a:lnTo>
                    <a:pt x="955" y="477"/>
                  </a:lnTo>
                  <a:lnTo>
                    <a:pt x="955" y="605"/>
                  </a:lnTo>
                  <a:close/>
                  <a:moveTo>
                    <a:pt x="605" y="133"/>
                  </a:moveTo>
                  <a:lnTo>
                    <a:pt x="605" y="95"/>
                  </a:lnTo>
                  <a:lnTo>
                    <a:pt x="605" y="95"/>
                  </a:lnTo>
                  <a:lnTo>
                    <a:pt x="604" y="85"/>
                  </a:lnTo>
                  <a:lnTo>
                    <a:pt x="603" y="76"/>
                  </a:lnTo>
                  <a:lnTo>
                    <a:pt x="601" y="67"/>
                  </a:lnTo>
                  <a:lnTo>
                    <a:pt x="598" y="59"/>
                  </a:lnTo>
                  <a:lnTo>
                    <a:pt x="594" y="50"/>
                  </a:lnTo>
                  <a:lnTo>
                    <a:pt x="588" y="43"/>
                  </a:lnTo>
                  <a:lnTo>
                    <a:pt x="583" y="35"/>
                  </a:lnTo>
                  <a:lnTo>
                    <a:pt x="577" y="27"/>
                  </a:lnTo>
                  <a:lnTo>
                    <a:pt x="570" y="22"/>
                  </a:lnTo>
                  <a:lnTo>
                    <a:pt x="562" y="17"/>
                  </a:lnTo>
                  <a:lnTo>
                    <a:pt x="555" y="11"/>
                  </a:lnTo>
                  <a:lnTo>
                    <a:pt x="546" y="7"/>
                  </a:lnTo>
                  <a:lnTo>
                    <a:pt x="538" y="4"/>
                  </a:lnTo>
                  <a:lnTo>
                    <a:pt x="529" y="2"/>
                  </a:lnTo>
                  <a:lnTo>
                    <a:pt x="519" y="1"/>
                  </a:lnTo>
                  <a:lnTo>
                    <a:pt x="510" y="0"/>
                  </a:lnTo>
                  <a:lnTo>
                    <a:pt x="510" y="0"/>
                  </a:lnTo>
                  <a:lnTo>
                    <a:pt x="500" y="1"/>
                  </a:lnTo>
                  <a:lnTo>
                    <a:pt x="491" y="2"/>
                  </a:lnTo>
                  <a:lnTo>
                    <a:pt x="481" y="4"/>
                  </a:lnTo>
                  <a:lnTo>
                    <a:pt x="472" y="7"/>
                  </a:lnTo>
                  <a:lnTo>
                    <a:pt x="464" y="11"/>
                  </a:lnTo>
                  <a:lnTo>
                    <a:pt x="456" y="17"/>
                  </a:lnTo>
                  <a:lnTo>
                    <a:pt x="449" y="22"/>
                  </a:lnTo>
                  <a:lnTo>
                    <a:pt x="442" y="27"/>
                  </a:lnTo>
                  <a:lnTo>
                    <a:pt x="436" y="35"/>
                  </a:lnTo>
                  <a:lnTo>
                    <a:pt x="430" y="43"/>
                  </a:lnTo>
                  <a:lnTo>
                    <a:pt x="426" y="50"/>
                  </a:lnTo>
                  <a:lnTo>
                    <a:pt x="422" y="59"/>
                  </a:lnTo>
                  <a:lnTo>
                    <a:pt x="419" y="67"/>
                  </a:lnTo>
                  <a:lnTo>
                    <a:pt x="416" y="76"/>
                  </a:lnTo>
                  <a:lnTo>
                    <a:pt x="414" y="85"/>
                  </a:lnTo>
                  <a:lnTo>
                    <a:pt x="414" y="95"/>
                  </a:lnTo>
                  <a:lnTo>
                    <a:pt x="414" y="133"/>
                  </a:lnTo>
                  <a:lnTo>
                    <a:pt x="414" y="133"/>
                  </a:lnTo>
                  <a:lnTo>
                    <a:pt x="400" y="139"/>
                  </a:lnTo>
                  <a:lnTo>
                    <a:pt x="389" y="147"/>
                  </a:lnTo>
                  <a:lnTo>
                    <a:pt x="378" y="156"/>
                  </a:lnTo>
                  <a:lnTo>
                    <a:pt x="368" y="167"/>
                  </a:lnTo>
                  <a:lnTo>
                    <a:pt x="361" y="180"/>
                  </a:lnTo>
                  <a:lnTo>
                    <a:pt x="355" y="193"/>
                  </a:lnTo>
                  <a:lnTo>
                    <a:pt x="352" y="208"/>
                  </a:lnTo>
                  <a:lnTo>
                    <a:pt x="351" y="223"/>
                  </a:lnTo>
                  <a:lnTo>
                    <a:pt x="351" y="349"/>
                  </a:lnTo>
                  <a:lnTo>
                    <a:pt x="351" y="349"/>
                  </a:lnTo>
                  <a:lnTo>
                    <a:pt x="352" y="365"/>
                  </a:lnTo>
                  <a:lnTo>
                    <a:pt x="355" y="379"/>
                  </a:lnTo>
                  <a:lnTo>
                    <a:pt x="361" y="393"/>
                  </a:lnTo>
                  <a:lnTo>
                    <a:pt x="368" y="405"/>
                  </a:lnTo>
                  <a:lnTo>
                    <a:pt x="378" y="416"/>
                  </a:lnTo>
                  <a:lnTo>
                    <a:pt x="389" y="426"/>
                  </a:lnTo>
                  <a:lnTo>
                    <a:pt x="400" y="433"/>
                  </a:lnTo>
                  <a:lnTo>
                    <a:pt x="414" y="439"/>
                  </a:lnTo>
                  <a:lnTo>
                    <a:pt x="414" y="922"/>
                  </a:lnTo>
                  <a:lnTo>
                    <a:pt x="414" y="922"/>
                  </a:lnTo>
                  <a:lnTo>
                    <a:pt x="414" y="932"/>
                  </a:lnTo>
                  <a:lnTo>
                    <a:pt x="416" y="942"/>
                  </a:lnTo>
                  <a:lnTo>
                    <a:pt x="419" y="950"/>
                  </a:lnTo>
                  <a:lnTo>
                    <a:pt x="422" y="960"/>
                  </a:lnTo>
                  <a:lnTo>
                    <a:pt x="426" y="967"/>
                  </a:lnTo>
                  <a:lnTo>
                    <a:pt x="430" y="976"/>
                  </a:lnTo>
                  <a:lnTo>
                    <a:pt x="436" y="983"/>
                  </a:lnTo>
                  <a:lnTo>
                    <a:pt x="442" y="990"/>
                  </a:lnTo>
                  <a:lnTo>
                    <a:pt x="449" y="996"/>
                  </a:lnTo>
                  <a:lnTo>
                    <a:pt x="456" y="1002"/>
                  </a:lnTo>
                  <a:lnTo>
                    <a:pt x="464" y="1006"/>
                  </a:lnTo>
                  <a:lnTo>
                    <a:pt x="472" y="1010"/>
                  </a:lnTo>
                  <a:lnTo>
                    <a:pt x="481" y="1014"/>
                  </a:lnTo>
                  <a:lnTo>
                    <a:pt x="491" y="1016"/>
                  </a:lnTo>
                  <a:lnTo>
                    <a:pt x="500" y="1017"/>
                  </a:lnTo>
                  <a:lnTo>
                    <a:pt x="510" y="1018"/>
                  </a:lnTo>
                  <a:lnTo>
                    <a:pt x="510" y="1018"/>
                  </a:lnTo>
                  <a:lnTo>
                    <a:pt x="519" y="1017"/>
                  </a:lnTo>
                  <a:lnTo>
                    <a:pt x="529" y="1016"/>
                  </a:lnTo>
                  <a:lnTo>
                    <a:pt x="538" y="1014"/>
                  </a:lnTo>
                  <a:lnTo>
                    <a:pt x="546" y="1010"/>
                  </a:lnTo>
                  <a:lnTo>
                    <a:pt x="555" y="1006"/>
                  </a:lnTo>
                  <a:lnTo>
                    <a:pt x="562" y="1002"/>
                  </a:lnTo>
                  <a:lnTo>
                    <a:pt x="570" y="996"/>
                  </a:lnTo>
                  <a:lnTo>
                    <a:pt x="577" y="990"/>
                  </a:lnTo>
                  <a:lnTo>
                    <a:pt x="583" y="983"/>
                  </a:lnTo>
                  <a:lnTo>
                    <a:pt x="588" y="976"/>
                  </a:lnTo>
                  <a:lnTo>
                    <a:pt x="594" y="967"/>
                  </a:lnTo>
                  <a:lnTo>
                    <a:pt x="598" y="960"/>
                  </a:lnTo>
                  <a:lnTo>
                    <a:pt x="601" y="950"/>
                  </a:lnTo>
                  <a:lnTo>
                    <a:pt x="603" y="942"/>
                  </a:lnTo>
                  <a:lnTo>
                    <a:pt x="604" y="932"/>
                  </a:lnTo>
                  <a:lnTo>
                    <a:pt x="605" y="922"/>
                  </a:lnTo>
                  <a:lnTo>
                    <a:pt x="605" y="439"/>
                  </a:lnTo>
                  <a:lnTo>
                    <a:pt x="605" y="439"/>
                  </a:lnTo>
                  <a:lnTo>
                    <a:pt x="618" y="433"/>
                  </a:lnTo>
                  <a:lnTo>
                    <a:pt x="630" y="426"/>
                  </a:lnTo>
                  <a:lnTo>
                    <a:pt x="642" y="416"/>
                  </a:lnTo>
                  <a:lnTo>
                    <a:pt x="650" y="405"/>
                  </a:lnTo>
                  <a:lnTo>
                    <a:pt x="658" y="393"/>
                  </a:lnTo>
                  <a:lnTo>
                    <a:pt x="664" y="379"/>
                  </a:lnTo>
                  <a:lnTo>
                    <a:pt x="668" y="365"/>
                  </a:lnTo>
                  <a:lnTo>
                    <a:pt x="669" y="349"/>
                  </a:lnTo>
                  <a:lnTo>
                    <a:pt x="669" y="223"/>
                  </a:lnTo>
                  <a:lnTo>
                    <a:pt x="669" y="223"/>
                  </a:lnTo>
                  <a:lnTo>
                    <a:pt x="668" y="208"/>
                  </a:lnTo>
                  <a:lnTo>
                    <a:pt x="664" y="193"/>
                  </a:lnTo>
                  <a:lnTo>
                    <a:pt x="658" y="180"/>
                  </a:lnTo>
                  <a:lnTo>
                    <a:pt x="650" y="167"/>
                  </a:lnTo>
                  <a:lnTo>
                    <a:pt x="642" y="156"/>
                  </a:lnTo>
                  <a:lnTo>
                    <a:pt x="630" y="147"/>
                  </a:lnTo>
                  <a:lnTo>
                    <a:pt x="618" y="139"/>
                  </a:lnTo>
                  <a:lnTo>
                    <a:pt x="605" y="133"/>
                  </a:lnTo>
                  <a:lnTo>
                    <a:pt x="605" y="133"/>
                  </a:lnTo>
                  <a:close/>
                  <a:moveTo>
                    <a:pt x="478" y="95"/>
                  </a:moveTo>
                  <a:lnTo>
                    <a:pt x="478" y="95"/>
                  </a:lnTo>
                  <a:lnTo>
                    <a:pt x="479" y="89"/>
                  </a:lnTo>
                  <a:lnTo>
                    <a:pt x="480" y="83"/>
                  </a:lnTo>
                  <a:lnTo>
                    <a:pt x="483" y="78"/>
                  </a:lnTo>
                  <a:lnTo>
                    <a:pt x="487" y="73"/>
                  </a:lnTo>
                  <a:lnTo>
                    <a:pt x="492" y="69"/>
                  </a:lnTo>
                  <a:lnTo>
                    <a:pt x="497" y="66"/>
                  </a:lnTo>
                  <a:lnTo>
                    <a:pt x="503" y="64"/>
                  </a:lnTo>
                  <a:lnTo>
                    <a:pt x="510" y="64"/>
                  </a:lnTo>
                  <a:lnTo>
                    <a:pt x="510" y="64"/>
                  </a:lnTo>
                  <a:lnTo>
                    <a:pt x="516" y="64"/>
                  </a:lnTo>
                  <a:lnTo>
                    <a:pt x="522" y="66"/>
                  </a:lnTo>
                  <a:lnTo>
                    <a:pt x="527" y="69"/>
                  </a:lnTo>
                  <a:lnTo>
                    <a:pt x="532" y="73"/>
                  </a:lnTo>
                  <a:lnTo>
                    <a:pt x="536" y="78"/>
                  </a:lnTo>
                  <a:lnTo>
                    <a:pt x="539" y="83"/>
                  </a:lnTo>
                  <a:lnTo>
                    <a:pt x="541" y="89"/>
                  </a:lnTo>
                  <a:lnTo>
                    <a:pt x="541" y="95"/>
                  </a:lnTo>
                  <a:lnTo>
                    <a:pt x="541" y="127"/>
                  </a:lnTo>
                  <a:lnTo>
                    <a:pt x="478" y="127"/>
                  </a:lnTo>
                  <a:lnTo>
                    <a:pt x="478" y="95"/>
                  </a:lnTo>
                  <a:close/>
                  <a:moveTo>
                    <a:pt x="541" y="922"/>
                  </a:moveTo>
                  <a:lnTo>
                    <a:pt x="541" y="922"/>
                  </a:lnTo>
                  <a:lnTo>
                    <a:pt x="541" y="929"/>
                  </a:lnTo>
                  <a:lnTo>
                    <a:pt x="539" y="935"/>
                  </a:lnTo>
                  <a:lnTo>
                    <a:pt x="536" y="941"/>
                  </a:lnTo>
                  <a:lnTo>
                    <a:pt x="532" y="945"/>
                  </a:lnTo>
                  <a:lnTo>
                    <a:pt x="527" y="949"/>
                  </a:lnTo>
                  <a:lnTo>
                    <a:pt x="522" y="951"/>
                  </a:lnTo>
                  <a:lnTo>
                    <a:pt x="516" y="953"/>
                  </a:lnTo>
                  <a:lnTo>
                    <a:pt x="510" y="954"/>
                  </a:lnTo>
                  <a:lnTo>
                    <a:pt x="510" y="954"/>
                  </a:lnTo>
                  <a:lnTo>
                    <a:pt x="503" y="953"/>
                  </a:lnTo>
                  <a:lnTo>
                    <a:pt x="497" y="951"/>
                  </a:lnTo>
                  <a:lnTo>
                    <a:pt x="492" y="949"/>
                  </a:lnTo>
                  <a:lnTo>
                    <a:pt x="487" y="945"/>
                  </a:lnTo>
                  <a:lnTo>
                    <a:pt x="483" y="941"/>
                  </a:lnTo>
                  <a:lnTo>
                    <a:pt x="480" y="935"/>
                  </a:lnTo>
                  <a:lnTo>
                    <a:pt x="479" y="929"/>
                  </a:lnTo>
                  <a:lnTo>
                    <a:pt x="478" y="922"/>
                  </a:lnTo>
                  <a:lnTo>
                    <a:pt x="478" y="445"/>
                  </a:lnTo>
                  <a:lnTo>
                    <a:pt x="541" y="445"/>
                  </a:lnTo>
                  <a:lnTo>
                    <a:pt x="541" y="922"/>
                  </a:lnTo>
                  <a:close/>
                  <a:moveTo>
                    <a:pt x="605" y="349"/>
                  </a:moveTo>
                  <a:lnTo>
                    <a:pt x="605" y="349"/>
                  </a:lnTo>
                  <a:lnTo>
                    <a:pt x="604" y="356"/>
                  </a:lnTo>
                  <a:lnTo>
                    <a:pt x="602" y="362"/>
                  </a:lnTo>
                  <a:lnTo>
                    <a:pt x="600" y="368"/>
                  </a:lnTo>
                  <a:lnTo>
                    <a:pt x="596" y="372"/>
                  </a:lnTo>
                  <a:lnTo>
                    <a:pt x="591" y="376"/>
                  </a:lnTo>
                  <a:lnTo>
                    <a:pt x="586" y="379"/>
                  </a:lnTo>
                  <a:lnTo>
                    <a:pt x="580" y="380"/>
                  </a:lnTo>
                  <a:lnTo>
                    <a:pt x="573" y="382"/>
                  </a:lnTo>
                  <a:lnTo>
                    <a:pt x="445" y="382"/>
                  </a:lnTo>
                  <a:lnTo>
                    <a:pt x="445" y="382"/>
                  </a:lnTo>
                  <a:lnTo>
                    <a:pt x="439" y="380"/>
                  </a:lnTo>
                  <a:lnTo>
                    <a:pt x="434" y="379"/>
                  </a:lnTo>
                  <a:lnTo>
                    <a:pt x="428" y="376"/>
                  </a:lnTo>
                  <a:lnTo>
                    <a:pt x="424" y="372"/>
                  </a:lnTo>
                  <a:lnTo>
                    <a:pt x="420" y="368"/>
                  </a:lnTo>
                  <a:lnTo>
                    <a:pt x="416" y="362"/>
                  </a:lnTo>
                  <a:lnTo>
                    <a:pt x="414" y="356"/>
                  </a:lnTo>
                  <a:lnTo>
                    <a:pt x="414" y="349"/>
                  </a:lnTo>
                  <a:lnTo>
                    <a:pt x="414" y="223"/>
                  </a:lnTo>
                  <a:lnTo>
                    <a:pt x="414" y="223"/>
                  </a:lnTo>
                  <a:lnTo>
                    <a:pt x="414" y="216"/>
                  </a:lnTo>
                  <a:lnTo>
                    <a:pt x="416" y="210"/>
                  </a:lnTo>
                  <a:lnTo>
                    <a:pt x="420" y="205"/>
                  </a:lnTo>
                  <a:lnTo>
                    <a:pt x="424" y="200"/>
                  </a:lnTo>
                  <a:lnTo>
                    <a:pt x="428" y="196"/>
                  </a:lnTo>
                  <a:lnTo>
                    <a:pt x="434" y="194"/>
                  </a:lnTo>
                  <a:lnTo>
                    <a:pt x="439" y="192"/>
                  </a:lnTo>
                  <a:lnTo>
                    <a:pt x="445" y="191"/>
                  </a:lnTo>
                  <a:lnTo>
                    <a:pt x="573" y="191"/>
                  </a:lnTo>
                  <a:lnTo>
                    <a:pt x="573" y="191"/>
                  </a:lnTo>
                  <a:lnTo>
                    <a:pt x="580" y="192"/>
                  </a:lnTo>
                  <a:lnTo>
                    <a:pt x="586" y="194"/>
                  </a:lnTo>
                  <a:lnTo>
                    <a:pt x="591" y="196"/>
                  </a:lnTo>
                  <a:lnTo>
                    <a:pt x="596" y="200"/>
                  </a:lnTo>
                  <a:lnTo>
                    <a:pt x="600" y="205"/>
                  </a:lnTo>
                  <a:lnTo>
                    <a:pt x="602" y="210"/>
                  </a:lnTo>
                  <a:lnTo>
                    <a:pt x="604" y="216"/>
                  </a:lnTo>
                  <a:lnTo>
                    <a:pt x="605" y="223"/>
                  </a:lnTo>
                  <a:lnTo>
                    <a:pt x="605" y="349"/>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7" name="Freeform 95"/>
            <p:cNvSpPr>
              <a:spLocks noEditPoints="1"/>
            </p:cNvSpPr>
            <p:nvPr/>
          </p:nvSpPr>
          <p:spPr bwMode="auto">
            <a:xfrm>
              <a:off x="3704587" y="1522149"/>
              <a:ext cx="144794" cy="292455"/>
            </a:xfrm>
            <a:custGeom>
              <a:avLst/>
              <a:gdLst>
                <a:gd name="T0" fmla="*/ 61 w 508"/>
                <a:gd name="T1" fmla="*/ 5 h 1018"/>
                <a:gd name="T2" fmla="*/ 20 w 508"/>
                <a:gd name="T3" fmla="*/ 34 h 1018"/>
                <a:gd name="T4" fmla="*/ 0 w 508"/>
                <a:gd name="T5" fmla="*/ 83 h 1018"/>
                <a:gd name="T6" fmla="*/ 4 w 508"/>
                <a:gd name="T7" fmla="*/ 951 h 1018"/>
                <a:gd name="T8" fmla="*/ 34 w 508"/>
                <a:gd name="T9" fmla="*/ 996 h 1018"/>
                <a:gd name="T10" fmla="*/ 86 w 508"/>
                <a:gd name="T11" fmla="*/ 1017 h 1018"/>
                <a:gd name="T12" fmla="*/ 132 w 508"/>
                <a:gd name="T13" fmla="*/ 1011 h 1018"/>
                <a:gd name="T14" fmla="*/ 175 w 508"/>
                <a:gd name="T15" fmla="*/ 977 h 1018"/>
                <a:gd name="T16" fmla="*/ 191 w 508"/>
                <a:gd name="T17" fmla="*/ 923 h 1018"/>
                <a:gd name="T18" fmla="*/ 209 w 508"/>
                <a:gd name="T19" fmla="*/ 878 h 1018"/>
                <a:gd name="T20" fmla="*/ 254 w 508"/>
                <a:gd name="T21" fmla="*/ 860 h 1018"/>
                <a:gd name="T22" fmla="*/ 307 w 508"/>
                <a:gd name="T23" fmla="*/ 888 h 1018"/>
                <a:gd name="T24" fmla="*/ 318 w 508"/>
                <a:gd name="T25" fmla="*/ 933 h 1018"/>
                <a:gd name="T26" fmla="*/ 340 w 508"/>
                <a:gd name="T27" fmla="*/ 983 h 1018"/>
                <a:gd name="T28" fmla="*/ 385 w 508"/>
                <a:gd name="T29" fmla="*/ 1014 h 1018"/>
                <a:gd name="T30" fmla="*/ 432 w 508"/>
                <a:gd name="T31" fmla="*/ 1016 h 1018"/>
                <a:gd name="T32" fmla="*/ 480 w 508"/>
                <a:gd name="T33" fmla="*/ 991 h 1018"/>
                <a:gd name="T34" fmla="*/ 506 w 508"/>
                <a:gd name="T35" fmla="*/ 942 h 1018"/>
                <a:gd name="T36" fmla="*/ 507 w 508"/>
                <a:gd name="T37" fmla="*/ 73 h 1018"/>
                <a:gd name="T38" fmla="*/ 483 w 508"/>
                <a:gd name="T39" fmla="*/ 27 h 1018"/>
                <a:gd name="T40" fmla="*/ 439 w 508"/>
                <a:gd name="T41" fmla="*/ 2 h 1018"/>
                <a:gd name="T42" fmla="*/ 444 w 508"/>
                <a:gd name="T43" fmla="*/ 929 h 1018"/>
                <a:gd name="T44" fmla="*/ 419 w 508"/>
                <a:gd name="T45" fmla="*/ 954 h 1018"/>
                <a:gd name="T46" fmla="*/ 390 w 508"/>
                <a:gd name="T47" fmla="*/ 946 h 1018"/>
                <a:gd name="T48" fmla="*/ 381 w 508"/>
                <a:gd name="T49" fmla="*/ 910 h 1018"/>
                <a:gd name="T50" fmla="*/ 353 w 508"/>
                <a:gd name="T51" fmla="*/ 843 h 1018"/>
                <a:gd name="T52" fmla="*/ 292 w 508"/>
                <a:gd name="T53" fmla="*/ 802 h 1018"/>
                <a:gd name="T54" fmla="*/ 228 w 508"/>
                <a:gd name="T55" fmla="*/ 799 h 1018"/>
                <a:gd name="T56" fmla="*/ 164 w 508"/>
                <a:gd name="T57" fmla="*/ 833 h 1018"/>
                <a:gd name="T58" fmla="*/ 130 w 508"/>
                <a:gd name="T59" fmla="*/ 897 h 1018"/>
                <a:gd name="T60" fmla="*/ 121 w 508"/>
                <a:gd name="T61" fmla="*/ 940 h 1018"/>
                <a:gd name="T62" fmla="*/ 95 w 508"/>
                <a:gd name="T63" fmla="*/ 955 h 1018"/>
                <a:gd name="T64" fmla="*/ 66 w 508"/>
                <a:gd name="T65" fmla="*/ 935 h 1018"/>
                <a:gd name="T66" fmla="*/ 65 w 508"/>
                <a:gd name="T67" fmla="*/ 81 h 1018"/>
                <a:gd name="T68" fmla="*/ 87 w 508"/>
                <a:gd name="T69" fmla="*/ 65 h 1018"/>
                <a:gd name="T70" fmla="*/ 437 w 508"/>
                <a:gd name="T71" fmla="*/ 72 h 1018"/>
                <a:gd name="T72" fmla="*/ 254 w 508"/>
                <a:gd name="T73" fmla="*/ 128 h 1018"/>
                <a:gd name="T74" fmla="*/ 194 w 508"/>
                <a:gd name="T75" fmla="*/ 143 h 1018"/>
                <a:gd name="T76" fmla="*/ 142 w 508"/>
                <a:gd name="T77" fmla="*/ 194 h 1018"/>
                <a:gd name="T78" fmla="*/ 127 w 508"/>
                <a:gd name="T79" fmla="*/ 255 h 1018"/>
                <a:gd name="T80" fmla="*/ 149 w 508"/>
                <a:gd name="T81" fmla="*/ 326 h 1018"/>
                <a:gd name="T82" fmla="*/ 205 w 508"/>
                <a:gd name="T83" fmla="*/ 373 h 1018"/>
                <a:gd name="T84" fmla="*/ 267 w 508"/>
                <a:gd name="T85" fmla="*/ 381 h 1018"/>
                <a:gd name="T86" fmla="*/ 336 w 508"/>
                <a:gd name="T87" fmla="*/ 353 h 1018"/>
                <a:gd name="T88" fmla="*/ 375 w 508"/>
                <a:gd name="T89" fmla="*/ 293 h 1018"/>
                <a:gd name="T90" fmla="*/ 378 w 508"/>
                <a:gd name="T91" fmla="*/ 230 h 1018"/>
                <a:gd name="T92" fmla="*/ 344 w 508"/>
                <a:gd name="T93" fmla="*/ 166 h 1018"/>
                <a:gd name="T94" fmla="*/ 280 w 508"/>
                <a:gd name="T95" fmla="*/ 130 h 1018"/>
                <a:gd name="T96" fmla="*/ 248 w 508"/>
                <a:gd name="T97" fmla="*/ 318 h 1018"/>
                <a:gd name="T98" fmla="*/ 195 w 508"/>
                <a:gd name="T99" fmla="*/ 279 h 1018"/>
                <a:gd name="T100" fmla="*/ 192 w 508"/>
                <a:gd name="T101" fmla="*/ 242 h 1018"/>
                <a:gd name="T102" fmla="*/ 241 w 508"/>
                <a:gd name="T103" fmla="*/ 192 h 1018"/>
                <a:gd name="T104" fmla="*/ 279 w 508"/>
                <a:gd name="T105" fmla="*/ 197 h 1018"/>
                <a:gd name="T106" fmla="*/ 317 w 508"/>
                <a:gd name="T107" fmla="*/ 248 h 1018"/>
                <a:gd name="T108" fmla="*/ 307 w 508"/>
                <a:gd name="T109" fmla="*/ 291 h 1018"/>
                <a:gd name="T110" fmla="*/ 254 w 508"/>
                <a:gd name="T111" fmla="*/ 319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508" h="1018">
                  <a:moveTo>
                    <a:pt x="421" y="0"/>
                  </a:moveTo>
                  <a:lnTo>
                    <a:pt x="87" y="0"/>
                  </a:lnTo>
                  <a:lnTo>
                    <a:pt x="87" y="0"/>
                  </a:lnTo>
                  <a:lnTo>
                    <a:pt x="78" y="1"/>
                  </a:lnTo>
                  <a:lnTo>
                    <a:pt x="69" y="2"/>
                  </a:lnTo>
                  <a:lnTo>
                    <a:pt x="61" y="5"/>
                  </a:lnTo>
                  <a:lnTo>
                    <a:pt x="53" y="8"/>
                  </a:lnTo>
                  <a:lnTo>
                    <a:pt x="46" y="12"/>
                  </a:lnTo>
                  <a:lnTo>
                    <a:pt x="38" y="16"/>
                  </a:lnTo>
                  <a:lnTo>
                    <a:pt x="32" y="22"/>
                  </a:lnTo>
                  <a:lnTo>
                    <a:pt x="25" y="27"/>
                  </a:lnTo>
                  <a:lnTo>
                    <a:pt x="20" y="34"/>
                  </a:lnTo>
                  <a:lnTo>
                    <a:pt x="15" y="41"/>
                  </a:lnTo>
                  <a:lnTo>
                    <a:pt x="10" y="49"/>
                  </a:lnTo>
                  <a:lnTo>
                    <a:pt x="6" y="56"/>
                  </a:lnTo>
                  <a:lnTo>
                    <a:pt x="4" y="65"/>
                  </a:lnTo>
                  <a:lnTo>
                    <a:pt x="2" y="73"/>
                  </a:lnTo>
                  <a:lnTo>
                    <a:pt x="0" y="83"/>
                  </a:lnTo>
                  <a:lnTo>
                    <a:pt x="0" y="91"/>
                  </a:lnTo>
                  <a:lnTo>
                    <a:pt x="0" y="923"/>
                  </a:lnTo>
                  <a:lnTo>
                    <a:pt x="0" y="923"/>
                  </a:lnTo>
                  <a:lnTo>
                    <a:pt x="0" y="933"/>
                  </a:lnTo>
                  <a:lnTo>
                    <a:pt x="2" y="942"/>
                  </a:lnTo>
                  <a:lnTo>
                    <a:pt x="4" y="951"/>
                  </a:lnTo>
                  <a:lnTo>
                    <a:pt x="7" y="959"/>
                  </a:lnTo>
                  <a:lnTo>
                    <a:pt x="12" y="968"/>
                  </a:lnTo>
                  <a:lnTo>
                    <a:pt x="16" y="977"/>
                  </a:lnTo>
                  <a:lnTo>
                    <a:pt x="21" y="983"/>
                  </a:lnTo>
                  <a:lnTo>
                    <a:pt x="28" y="991"/>
                  </a:lnTo>
                  <a:lnTo>
                    <a:pt x="34" y="996"/>
                  </a:lnTo>
                  <a:lnTo>
                    <a:pt x="42" y="1002"/>
                  </a:lnTo>
                  <a:lnTo>
                    <a:pt x="50" y="1007"/>
                  </a:lnTo>
                  <a:lnTo>
                    <a:pt x="58" y="1011"/>
                  </a:lnTo>
                  <a:lnTo>
                    <a:pt x="66" y="1014"/>
                  </a:lnTo>
                  <a:lnTo>
                    <a:pt x="76" y="1016"/>
                  </a:lnTo>
                  <a:lnTo>
                    <a:pt x="86" y="1017"/>
                  </a:lnTo>
                  <a:lnTo>
                    <a:pt x="95" y="1018"/>
                  </a:lnTo>
                  <a:lnTo>
                    <a:pt x="95" y="1018"/>
                  </a:lnTo>
                  <a:lnTo>
                    <a:pt x="105" y="1017"/>
                  </a:lnTo>
                  <a:lnTo>
                    <a:pt x="115" y="1016"/>
                  </a:lnTo>
                  <a:lnTo>
                    <a:pt x="123" y="1014"/>
                  </a:lnTo>
                  <a:lnTo>
                    <a:pt x="132" y="1011"/>
                  </a:lnTo>
                  <a:lnTo>
                    <a:pt x="140" y="1007"/>
                  </a:lnTo>
                  <a:lnTo>
                    <a:pt x="149" y="1002"/>
                  </a:lnTo>
                  <a:lnTo>
                    <a:pt x="155" y="996"/>
                  </a:lnTo>
                  <a:lnTo>
                    <a:pt x="163" y="991"/>
                  </a:lnTo>
                  <a:lnTo>
                    <a:pt x="168" y="983"/>
                  </a:lnTo>
                  <a:lnTo>
                    <a:pt x="175" y="977"/>
                  </a:lnTo>
                  <a:lnTo>
                    <a:pt x="179" y="968"/>
                  </a:lnTo>
                  <a:lnTo>
                    <a:pt x="183" y="959"/>
                  </a:lnTo>
                  <a:lnTo>
                    <a:pt x="186" y="951"/>
                  </a:lnTo>
                  <a:lnTo>
                    <a:pt x="189" y="942"/>
                  </a:lnTo>
                  <a:lnTo>
                    <a:pt x="190" y="933"/>
                  </a:lnTo>
                  <a:lnTo>
                    <a:pt x="191" y="923"/>
                  </a:lnTo>
                  <a:lnTo>
                    <a:pt x="191" y="923"/>
                  </a:lnTo>
                  <a:lnTo>
                    <a:pt x="191" y="917"/>
                  </a:lnTo>
                  <a:lnTo>
                    <a:pt x="192" y="910"/>
                  </a:lnTo>
                  <a:lnTo>
                    <a:pt x="195" y="898"/>
                  </a:lnTo>
                  <a:lnTo>
                    <a:pt x="201" y="888"/>
                  </a:lnTo>
                  <a:lnTo>
                    <a:pt x="209" y="878"/>
                  </a:lnTo>
                  <a:lnTo>
                    <a:pt x="219" y="870"/>
                  </a:lnTo>
                  <a:lnTo>
                    <a:pt x="229" y="864"/>
                  </a:lnTo>
                  <a:lnTo>
                    <a:pt x="241" y="861"/>
                  </a:lnTo>
                  <a:lnTo>
                    <a:pt x="248" y="860"/>
                  </a:lnTo>
                  <a:lnTo>
                    <a:pt x="254" y="860"/>
                  </a:lnTo>
                  <a:lnTo>
                    <a:pt x="254" y="860"/>
                  </a:lnTo>
                  <a:lnTo>
                    <a:pt x="260" y="860"/>
                  </a:lnTo>
                  <a:lnTo>
                    <a:pt x="267" y="861"/>
                  </a:lnTo>
                  <a:lnTo>
                    <a:pt x="279" y="864"/>
                  </a:lnTo>
                  <a:lnTo>
                    <a:pt x="289" y="870"/>
                  </a:lnTo>
                  <a:lnTo>
                    <a:pt x="299" y="878"/>
                  </a:lnTo>
                  <a:lnTo>
                    <a:pt x="307" y="888"/>
                  </a:lnTo>
                  <a:lnTo>
                    <a:pt x="313" y="898"/>
                  </a:lnTo>
                  <a:lnTo>
                    <a:pt x="316" y="910"/>
                  </a:lnTo>
                  <a:lnTo>
                    <a:pt x="317" y="917"/>
                  </a:lnTo>
                  <a:lnTo>
                    <a:pt x="317" y="923"/>
                  </a:lnTo>
                  <a:lnTo>
                    <a:pt x="317" y="923"/>
                  </a:lnTo>
                  <a:lnTo>
                    <a:pt x="318" y="933"/>
                  </a:lnTo>
                  <a:lnTo>
                    <a:pt x="319" y="942"/>
                  </a:lnTo>
                  <a:lnTo>
                    <a:pt x="322" y="951"/>
                  </a:lnTo>
                  <a:lnTo>
                    <a:pt x="325" y="959"/>
                  </a:lnTo>
                  <a:lnTo>
                    <a:pt x="329" y="968"/>
                  </a:lnTo>
                  <a:lnTo>
                    <a:pt x="334" y="977"/>
                  </a:lnTo>
                  <a:lnTo>
                    <a:pt x="340" y="983"/>
                  </a:lnTo>
                  <a:lnTo>
                    <a:pt x="345" y="991"/>
                  </a:lnTo>
                  <a:lnTo>
                    <a:pt x="353" y="996"/>
                  </a:lnTo>
                  <a:lnTo>
                    <a:pt x="360" y="1002"/>
                  </a:lnTo>
                  <a:lnTo>
                    <a:pt x="368" y="1007"/>
                  </a:lnTo>
                  <a:lnTo>
                    <a:pt x="376" y="1011"/>
                  </a:lnTo>
                  <a:lnTo>
                    <a:pt x="385" y="1014"/>
                  </a:lnTo>
                  <a:lnTo>
                    <a:pt x="393" y="1016"/>
                  </a:lnTo>
                  <a:lnTo>
                    <a:pt x="403" y="1017"/>
                  </a:lnTo>
                  <a:lnTo>
                    <a:pt x="413" y="1018"/>
                  </a:lnTo>
                  <a:lnTo>
                    <a:pt x="413" y="1018"/>
                  </a:lnTo>
                  <a:lnTo>
                    <a:pt x="422" y="1017"/>
                  </a:lnTo>
                  <a:lnTo>
                    <a:pt x="432" y="1016"/>
                  </a:lnTo>
                  <a:lnTo>
                    <a:pt x="442" y="1014"/>
                  </a:lnTo>
                  <a:lnTo>
                    <a:pt x="450" y="1011"/>
                  </a:lnTo>
                  <a:lnTo>
                    <a:pt x="459" y="1007"/>
                  </a:lnTo>
                  <a:lnTo>
                    <a:pt x="466" y="1002"/>
                  </a:lnTo>
                  <a:lnTo>
                    <a:pt x="474" y="996"/>
                  </a:lnTo>
                  <a:lnTo>
                    <a:pt x="480" y="991"/>
                  </a:lnTo>
                  <a:lnTo>
                    <a:pt x="487" y="983"/>
                  </a:lnTo>
                  <a:lnTo>
                    <a:pt x="492" y="977"/>
                  </a:lnTo>
                  <a:lnTo>
                    <a:pt x="496" y="968"/>
                  </a:lnTo>
                  <a:lnTo>
                    <a:pt x="501" y="959"/>
                  </a:lnTo>
                  <a:lnTo>
                    <a:pt x="504" y="951"/>
                  </a:lnTo>
                  <a:lnTo>
                    <a:pt x="506" y="942"/>
                  </a:lnTo>
                  <a:lnTo>
                    <a:pt x="508" y="933"/>
                  </a:lnTo>
                  <a:lnTo>
                    <a:pt x="508" y="923"/>
                  </a:lnTo>
                  <a:lnTo>
                    <a:pt x="508" y="91"/>
                  </a:lnTo>
                  <a:lnTo>
                    <a:pt x="508" y="91"/>
                  </a:lnTo>
                  <a:lnTo>
                    <a:pt x="508" y="83"/>
                  </a:lnTo>
                  <a:lnTo>
                    <a:pt x="507" y="73"/>
                  </a:lnTo>
                  <a:lnTo>
                    <a:pt x="505" y="65"/>
                  </a:lnTo>
                  <a:lnTo>
                    <a:pt x="502" y="56"/>
                  </a:lnTo>
                  <a:lnTo>
                    <a:pt x="498" y="49"/>
                  </a:lnTo>
                  <a:lnTo>
                    <a:pt x="493" y="41"/>
                  </a:lnTo>
                  <a:lnTo>
                    <a:pt x="489" y="34"/>
                  </a:lnTo>
                  <a:lnTo>
                    <a:pt x="483" y="27"/>
                  </a:lnTo>
                  <a:lnTo>
                    <a:pt x="477" y="22"/>
                  </a:lnTo>
                  <a:lnTo>
                    <a:pt x="470" y="16"/>
                  </a:lnTo>
                  <a:lnTo>
                    <a:pt x="463" y="12"/>
                  </a:lnTo>
                  <a:lnTo>
                    <a:pt x="455" y="8"/>
                  </a:lnTo>
                  <a:lnTo>
                    <a:pt x="447" y="5"/>
                  </a:lnTo>
                  <a:lnTo>
                    <a:pt x="439" y="2"/>
                  </a:lnTo>
                  <a:lnTo>
                    <a:pt x="430" y="1"/>
                  </a:lnTo>
                  <a:lnTo>
                    <a:pt x="421" y="0"/>
                  </a:lnTo>
                  <a:lnTo>
                    <a:pt x="421" y="0"/>
                  </a:lnTo>
                  <a:close/>
                  <a:moveTo>
                    <a:pt x="445" y="923"/>
                  </a:moveTo>
                  <a:lnTo>
                    <a:pt x="445" y="923"/>
                  </a:lnTo>
                  <a:lnTo>
                    <a:pt x="444" y="929"/>
                  </a:lnTo>
                  <a:lnTo>
                    <a:pt x="443" y="935"/>
                  </a:lnTo>
                  <a:lnTo>
                    <a:pt x="440" y="940"/>
                  </a:lnTo>
                  <a:lnTo>
                    <a:pt x="435" y="946"/>
                  </a:lnTo>
                  <a:lnTo>
                    <a:pt x="431" y="949"/>
                  </a:lnTo>
                  <a:lnTo>
                    <a:pt x="426" y="952"/>
                  </a:lnTo>
                  <a:lnTo>
                    <a:pt x="419" y="954"/>
                  </a:lnTo>
                  <a:lnTo>
                    <a:pt x="413" y="955"/>
                  </a:lnTo>
                  <a:lnTo>
                    <a:pt x="413" y="955"/>
                  </a:lnTo>
                  <a:lnTo>
                    <a:pt x="406" y="954"/>
                  </a:lnTo>
                  <a:lnTo>
                    <a:pt x="401" y="952"/>
                  </a:lnTo>
                  <a:lnTo>
                    <a:pt x="396" y="949"/>
                  </a:lnTo>
                  <a:lnTo>
                    <a:pt x="390" y="946"/>
                  </a:lnTo>
                  <a:lnTo>
                    <a:pt x="387" y="940"/>
                  </a:lnTo>
                  <a:lnTo>
                    <a:pt x="384" y="935"/>
                  </a:lnTo>
                  <a:lnTo>
                    <a:pt x="382" y="929"/>
                  </a:lnTo>
                  <a:lnTo>
                    <a:pt x="382" y="923"/>
                  </a:lnTo>
                  <a:lnTo>
                    <a:pt x="382" y="923"/>
                  </a:lnTo>
                  <a:lnTo>
                    <a:pt x="381" y="910"/>
                  </a:lnTo>
                  <a:lnTo>
                    <a:pt x="378" y="897"/>
                  </a:lnTo>
                  <a:lnTo>
                    <a:pt x="375" y="885"/>
                  </a:lnTo>
                  <a:lnTo>
                    <a:pt x="371" y="874"/>
                  </a:lnTo>
                  <a:lnTo>
                    <a:pt x="366" y="862"/>
                  </a:lnTo>
                  <a:lnTo>
                    <a:pt x="359" y="852"/>
                  </a:lnTo>
                  <a:lnTo>
                    <a:pt x="353" y="843"/>
                  </a:lnTo>
                  <a:lnTo>
                    <a:pt x="344" y="833"/>
                  </a:lnTo>
                  <a:lnTo>
                    <a:pt x="334" y="824"/>
                  </a:lnTo>
                  <a:lnTo>
                    <a:pt x="325" y="818"/>
                  </a:lnTo>
                  <a:lnTo>
                    <a:pt x="315" y="811"/>
                  </a:lnTo>
                  <a:lnTo>
                    <a:pt x="303" y="806"/>
                  </a:lnTo>
                  <a:lnTo>
                    <a:pt x="292" y="802"/>
                  </a:lnTo>
                  <a:lnTo>
                    <a:pt x="280" y="799"/>
                  </a:lnTo>
                  <a:lnTo>
                    <a:pt x="267" y="796"/>
                  </a:lnTo>
                  <a:lnTo>
                    <a:pt x="254" y="795"/>
                  </a:lnTo>
                  <a:lnTo>
                    <a:pt x="254" y="795"/>
                  </a:lnTo>
                  <a:lnTo>
                    <a:pt x="241" y="796"/>
                  </a:lnTo>
                  <a:lnTo>
                    <a:pt x="228" y="799"/>
                  </a:lnTo>
                  <a:lnTo>
                    <a:pt x="216" y="802"/>
                  </a:lnTo>
                  <a:lnTo>
                    <a:pt x="205" y="806"/>
                  </a:lnTo>
                  <a:lnTo>
                    <a:pt x="194" y="811"/>
                  </a:lnTo>
                  <a:lnTo>
                    <a:pt x="183" y="818"/>
                  </a:lnTo>
                  <a:lnTo>
                    <a:pt x="174" y="824"/>
                  </a:lnTo>
                  <a:lnTo>
                    <a:pt x="164" y="833"/>
                  </a:lnTo>
                  <a:lnTo>
                    <a:pt x="156" y="843"/>
                  </a:lnTo>
                  <a:lnTo>
                    <a:pt x="149" y="852"/>
                  </a:lnTo>
                  <a:lnTo>
                    <a:pt x="142" y="862"/>
                  </a:lnTo>
                  <a:lnTo>
                    <a:pt x="137" y="874"/>
                  </a:lnTo>
                  <a:lnTo>
                    <a:pt x="133" y="885"/>
                  </a:lnTo>
                  <a:lnTo>
                    <a:pt x="130" y="897"/>
                  </a:lnTo>
                  <a:lnTo>
                    <a:pt x="127" y="910"/>
                  </a:lnTo>
                  <a:lnTo>
                    <a:pt x="127" y="923"/>
                  </a:lnTo>
                  <a:lnTo>
                    <a:pt x="127" y="923"/>
                  </a:lnTo>
                  <a:lnTo>
                    <a:pt x="126" y="929"/>
                  </a:lnTo>
                  <a:lnTo>
                    <a:pt x="124" y="935"/>
                  </a:lnTo>
                  <a:lnTo>
                    <a:pt x="121" y="940"/>
                  </a:lnTo>
                  <a:lnTo>
                    <a:pt x="118" y="946"/>
                  </a:lnTo>
                  <a:lnTo>
                    <a:pt x="112" y="949"/>
                  </a:lnTo>
                  <a:lnTo>
                    <a:pt x="107" y="952"/>
                  </a:lnTo>
                  <a:lnTo>
                    <a:pt x="102" y="954"/>
                  </a:lnTo>
                  <a:lnTo>
                    <a:pt x="95" y="955"/>
                  </a:lnTo>
                  <a:lnTo>
                    <a:pt x="95" y="955"/>
                  </a:lnTo>
                  <a:lnTo>
                    <a:pt x="89" y="954"/>
                  </a:lnTo>
                  <a:lnTo>
                    <a:pt x="82" y="952"/>
                  </a:lnTo>
                  <a:lnTo>
                    <a:pt x="77" y="949"/>
                  </a:lnTo>
                  <a:lnTo>
                    <a:pt x="73" y="946"/>
                  </a:lnTo>
                  <a:lnTo>
                    <a:pt x="68" y="940"/>
                  </a:lnTo>
                  <a:lnTo>
                    <a:pt x="66" y="935"/>
                  </a:lnTo>
                  <a:lnTo>
                    <a:pt x="64" y="929"/>
                  </a:lnTo>
                  <a:lnTo>
                    <a:pt x="63" y="923"/>
                  </a:lnTo>
                  <a:lnTo>
                    <a:pt x="63" y="91"/>
                  </a:lnTo>
                  <a:lnTo>
                    <a:pt x="63" y="91"/>
                  </a:lnTo>
                  <a:lnTo>
                    <a:pt x="64" y="86"/>
                  </a:lnTo>
                  <a:lnTo>
                    <a:pt x="65" y="81"/>
                  </a:lnTo>
                  <a:lnTo>
                    <a:pt x="67" y="76"/>
                  </a:lnTo>
                  <a:lnTo>
                    <a:pt x="71" y="72"/>
                  </a:lnTo>
                  <a:lnTo>
                    <a:pt x="74" y="69"/>
                  </a:lnTo>
                  <a:lnTo>
                    <a:pt x="78" y="67"/>
                  </a:lnTo>
                  <a:lnTo>
                    <a:pt x="82" y="65"/>
                  </a:lnTo>
                  <a:lnTo>
                    <a:pt x="87" y="65"/>
                  </a:lnTo>
                  <a:lnTo>
                    <a:pt x="421" y="65"/>
                  </a:lnTo>
                  <a:lnTo>
                    <a:pt x="421" y="65"/>
                  </a:lnTo>
                  <a:lnTo>
                    <a:pt x="426" y="65"/>
                  </a:lnTo>
                  <a:lnTo>
                    <a:pt x="430" y="67"/>
                  </a:lnTo>
                  <a:lnTo>
                    <a:pt x="434" y="69"/>
                  </a:lnTo>
                  <a:lnTo>
                    <a:pt x="437" y="72"/>
                  </a:lnTo>
                  <a:lnTo>
                    <a:pt x="441" y="76"/>
                  </a:lnTo>
                  <a:lnTo>
                    <a:pt x="443" y="81"/>
                  </a:lnTo>
                  <a:lnTo>
                    <a:pt x="445" y="86"/>
                  </a:lnTo>
                  <a:lnTo>
                    <a:pt x="445" y="91"/>
                  </a:lnTo>
                  <a:lnTo>
                    <a:pt x="445" y="923"/>
                  </a:lnTo>
                  <a:close/>
                  <a:moveTo>
                    <a:pt x="254" y="128"/>
                  </a:moveTo>
                  <a:lnTo>
                    <a:pt x="254" y="128"/>
                  </a:lnTo>
                  <a:lnTo>
                    <a:pt x="241" y="128"/>
                  </a:lnTo>
                  <a:lnTo>
                    <a:pt x="228" y="130"/>
                  </a:lnTo>
                  <a:lnTo>
                    <a:pt x="216" y="133"/>
                  </a:lnTo>
                  <a:lnTo>
                    <a:pt x="205" y="138"/>
                  </a:lnTo>
                  <a:lnTo>
                    <a:pt x="194" y="143"/>
                  </a:lnTo>
                  <a:lnTo>
                    <a:pt x="183" y="149"/>
                  </a:lnTo>
                  <a:lnTo>
                    <a:pt x="174" y="157"/>
                  </a:lnTo>
                  <a:lnTo>
                    <a:pt x="164" y="166"/>
                  </a:lnTo>
                  <a:lnTo>
                    <a:pt x="156" y="174"/>
                  </a:lnTo>
                  <a:lnTo>
                    <a:pt x="149" y="184"/>
                  </a:lnTo>
                  <a:lnTo>
                    <a:pt x="142" y="194"/>
                  </a:lnTo>
                  <a:lnTo>
                    <a:pt x="137" y="205"/>
                  </a:lnTo>
                  <a:lnTo>
                    <a:pt x="133" y="217"/>
                  </a:lnTo>
                  <a:lnTo>
                    <a:pt x="130" y="230"/>
                  </a:lnTo>
                  <a:lnTo>
                    <a:pt x="127" y="242"/>
                  </a:lnTo>
                  <a:lnTo>
                    <a:pt x="127" y="255"/>
                  </a:lnTo>
                  <a:lnTo>
                    <a:pt x="127" y="255"/>
                  </a:lnTo>
                  <a:lnTo>
                    <a:pt x="127" y="269"/>
                  </a:lnTo>
                  <a:lnTo>
                    <a:pt x="130" y="280"/>
                  </a:lnTo>
                  <a:lnTo>
                    <a:pt x="133" y="293"/>
                  </a:lnTo>
                  <a:lnTo>
                    <a:pt x="137" y="305"/>
                  </a:lnTo>
                  <a:lnTo>
                    <a:pt x="142" y="316"/>
                  </a:lnTo>
                  <a:lnTo>
                    <a:pt x="149" y="326"/>
                  </a:lnTo>
                  <a:lnTo>
                    <a:pt x="156" y="336"/>
                  </a:lnTo>
                  <a:lnTo>
                    <a:pt x="164" y="345"/>
                  </a:lnTo>
                  <a:lnTo>
                    <a:pt x="174" y="353"/>
                  </a:lnTo>
                  <a:lnTo>
                    <a:pt x="183" y="361"/>
                  </a:lnTo>
                  <a:lnTo>
                    <a:pt x="194" y="367"/>
                  </a:lnTo>
                  <a:lnTo>
                    <a:pt x="205" y="373"/>
                  </a:lnTo>
                  <a:lnTo>
                    <a:pt x="216" y="377"/>
                  </a:lnTo>
                  <a:lnTo>
                    <a:pt x="228" y="380"/>
                  </a:lnTo>
                  <a:lnTo>
                    <a:pt x="241" y="381"/>
                  </a:lnTo>
                  <a:lnTo>
                    <a:pt x="254" y="382"/>
                  </a:lnTo>
                  <a:lnTo>
                    <a:pt x="254" y="382"/>
                  </a:lnTo>
                  <a:lnTo>
                    <a:pt x="267" y="381"/>
                  </a:lnTo>
                  <a:lnTo>
                    <a:pt x="280" y="380"/>
                  </a:lnTo>
                  <a:lnTo>
                    <a:pt x="292" y="377"/>
                  </a:lnTo>
                  <a:lnTo>
                    <a:pt x="303" y="373"/>
                  </a:lnTo>
                  <a:lnTo>
                    <a:pt x="315" y="367"/>
                  </a:lnTo>
                  <a:lnTo>
                    <a:pt x="325" y="361"/>
                  </a:lnTo>
                  <a:lnTo>
                    <a:pt x="336" y="353"/>
                  </a:lnTo>
                  <a:lnTo>
                    <a:pt x="344" y="345"/>
                  </a:lnTo>
                  <a:lnTo>
                    <a:pt x="353" y="336"/>
                  </a:lnTo>
                  <a:lnTo>
                    <a:pt x="359" y="326"/>
                  </a:lnTo>
                  <a:lnTo>
                    <a:pt x="366" y="316"/>
                  </a:lnTo>
                  <a:lnTo>
                    <a:pt x="371" y="305"/>
                  </a:lnTo>
                  <a:lnTo>
                    <a:pt x="375" y="293"/>
                  </a:lnTo>
                  <a:lnTo>
                    <a:pt x="378" y="280"/>
                  </a:lnTo>
                  <a:lnTo>
                    <a:pt x="381" y="269"/>
                  </a:lnTo>
                  <a:lnTo>
                    <a:pt x="382" y="255"/>
                  </a:lnTo>
                  <a:lnTo>
                    <a:pt x="382" y="255"/>
                  </a:lnTo>
                  <a:lnTo>
                    <a:pt x="381" y="242"/>
                  </a:lnTo>
                  <a:lnTo>
                    <a:pt x="378" y="230"/>
                  </a:lnTo>
                  <a:lnTo>
                    <a:pt x="375" y="217"/>
                  </a:lnTo>
                  <a:lnTo>
                    <a:pt x="371" y="205"/>
                  </a:lnTo>
                  <a:lnTo>
                    <a:pt x="366" y="194"/>
                  </a:lnTo>
                  <a:lnTo>
                    <a:pt x="359" y="184"/>
                  </a:lnTo>
                  <a:lnTo>
                    <a:pt x="353" y="174"/>
                  </a:lnTo>
                  <a:lnTo>
                    <a:pt x="344" y="166"/>
                  </a:lnTo>
                  <a:lnTo>
                    <a:pt x="336" y="157"/>
                  </a:lnTo>
                  <a:lnTo>
                    <a:pt x="325" y="149"/>
                  </a:lnTo>
                  <a:lnTo>
                    <a:pt x="315" y="143"/>
                  </a:lnTo>
                  <a:lnTo>
                    <a:pt x="303" y="138"/>
                  </a:lnTo>
                  <a:lnTo>
                    <a:pt x="292" y="133"/>
                  </a:lnTo>
                  <a:lnTo>
                    <a:pt x="280" y="130"/>
                  </a:lnTo>
                  <a:lnTo>
                    <a:pt x="267" y="128"/>
                  </a:lnTo>
                  <a:lnTo>
                    <a:pt x="254" y="128"/>
                  </a:lnTo>
                  <a:lnTo>
                    <a:pt x="254" y="128"/>
                  </a:lnTo>
                  <a:close/>
                  <a:moveTo>
                    <a:pt x="254" y="319"/>
                  </a:moveTo>
                  <a:lnTo>
                    <a:pt x="254" y="319"/>
                  </a:lnTo>
                  <a:lnTo>
                    <a:pt x="248" y="318"/>
                  </a:lnTo>
                  <a:lnTo>
                    <a:pt x="241" y="317"/>
                  </a:lnTo>
                  <a:lnTo>
                    <a:pt x="229" y="314"/>
                  </a:lnTo>
                  <a:lnTo>
                    <a:pt x="219" y="308"/>
                  </a:lnTo>
                  <a:lnTo>
                    <a:pt x="209" y="300"/>
                  </a:lnTo>
                  <a:lnTo>
                    <a:pt x="201" y="291"/>
                  </a:lnTo>
                  <a:lnTo>
                    <a:pt x="195" y="279"/>
                  </a:lnTo>
                  <a:lnTo>
                    <a:pt x="192" y="267"/>
                  </a:lnTo>
                  <a:lnTo>
                    <a:pt x="191" y="261"/>
                  </a:lnTo>
                  <a:lnTo>
                    <a:pt x="191" y="255"/>
                  </a:lnTo>
                  <a:lnTo>
                    <a:pt x="191" y="255"/>
                  </a:lnTo>
                  <a:lnTo>
                    <a:pt x="191" y="248"/>
                  </a:lnTo>
                  <a:lnTo>
                    <a:pt x="192" y="242"/>
                  </a:lnTo>
                  <a:lnTo>
                    <a:pt x="195" y="230"/>
                  </a:lnTo>
                  <a:lnTo>
                    <a:pt x="201" y="219"/>
                  </a:lnTo>
                  <a:lnTo>
                    <a:pt x="209" y="211"/>
                  </a:lnTo>
                  <a:lnTo>
                    <a:pt x="219" y="202"/>
                  </a:lnTo>
                  <a:lnTo>
                    <a:pt x="229" y="197"/>
                  </a:lnTo>
                  <a:lnTo>
                    <a:pt x="241" y="192"/>
                  </a:lnTo>
                  <a:lnTo>
                    <a:pt x="248" y="191"/>
                  </a:lnTo>
                  <a:lnTo>
                    <a:pt x="254" y="191"/>
                  </a:lnTo>
                  <a:lnTo>
                    <a:pt x="254" y="191"/>
                  </a:lnTo>
                  <a:lnTo>
                    <a:pt x="260" y="191"/>
                  </a:lnTo>
                  <a:lnTo>
                    <a:pt x="267" y="192"/>
                  </a:lnTo>
                  <a:lnTo>
                    <a:pt x="279" y="197"/>
                  </a:lnTo>
                  <a:lnTo>
                    <a:pt x="289" y="202"/>
                  </a:lnTo>
                  <a:lnTo>
                    <a:pt x="299" y="211"/>
                  </a:lnTo>
                  <a:lnTo>
                    <a:pt x="307" y="219"/>
                  </a:lnTo>
                  <a:lnTo>
                    <a:pt x="313" y="230"/>
                  </a:lnTo>
                  <a:lnTo>
                    <a:pt x="316" y="242"/>
                  </a:lnTo>
                  <a:lnTo>
                    <a:pt x="317" y="248"/>
                  </a:lnTo>
                  <a:lnTo>
                    <a:pt x="317" y="255"/>
                  </a:lnTo>
                  <a:lnTo>
                    <a:pt x="317" y="255"/>
                  </a:lnTo>
                  <a:lnTo>
                    <a:pt x="317" y="261"/>
                  </a:lnTo>
                  <a:lnTo>
                    <a:pt x="316" y="267"/>
                  </a:lnTo>
                  <a:lnTo>
                    <a:pt x="313" y="279"/>
                  </a:lnTo>
                  <a:lnTo>
                    <a:pt x="307" y="291"/>
                  </a:lnTo>
                  <a:lnTo>
                    <a:pt x="299" y="300"/>
                  </a:lnTo>
                  <a:lnTo>
                    <a:pt x="289" y="308"/>
                  </a:lnTo>
                  <a:lnTo>
                    <a:pt x="279" y="314"/>
                  </a:lnTo>
                  <a:lnTo>
                    <a:pt x="267" y="317"/>
                  </a:lnTo>
                  <a:lnTo>
                    <a:pt x="260" y="318"/>
                  </a:lnTo>
                  <a:lnTo>
                    <a:pt x="254" y="319"/>
                  </a:lnTo>
                  <a:lnTo>
                    <a:pt x="254" y="319"/>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8" name="Freeform 96"/>
            <p:cNvSpPr>
              <a:spLocks noEditPoints="1"/>
            </p:cNvSpPr>
            <p:nvPr/>
          </p:nvSpPr>
          <p:spPr bwMode="auto">
            <a:xfrm>
              <a:off x="2621927" y="4440968"/>
              <a:ext cx="291022" cy="291022"/>
            </a:xfrm>
            <a:custGeom>
              <a:avLst/>
              <a:gdLst>
                <a:gd name="T0" fmla="*/ 658 w 1017"/>
                <a:gd name="T1" fmla="*/ 2 h 1017"/>
                <a:gd name="T2" fmla="*/ 600 w 1017"/>
                <a:gd name="T3" fmla="*/ 16 h 1017"/>
                <a:gd name="T4" fmla="*/ 551 w 1017"/>
                <a:gd name="T5" fmla="*/ 36 h 1017"/>
                <a:gd name="T6" fmla="*/ 513 w 1017"/>
                <a:gd name="T7" fmla="*/ 61 h 1017"/>
                <a:gd name="T8" fmla="*/ 393 w 1017"/>
                <a:gd name="T9" fmla="*/ 10 h 1017"/>
                <a:gd name="T10" fmla="*/ 269 w 1017"/>
                <a:gd name="T11" fmla="*/ 3 h 1017"/>
                <a:gd name="T12" fmla="*/ 166 w 1017"/>
                <a:gd name="T13" fmla="*/ 39 h 1017"/>
                <a:gd name="T14" fmla="*/ 82 w 1017"/>
                <a:gd name="T15" fmla="*/ 104 h 1017"/>
                <a:gd name="T16" fmla="*/ 24 w 1017"/>
                <a:gd name="T17" fmla="*/ 194 h 1017"/>
                <a:gd name="T18" fmla="*/ 0 w 1017"/>
                <a:gd name="T19" fmla="*/ 301 h 1017"/>
                <a:gd name="T20" fmla="*/ 13 w 1017"/>
                <a:gd name="T21" fmla="*/ 451 h 1017"/>
                <a:gd name="T22" fmla="*/ 74 w 1017"/>
                <a:gd name="T23" fmla="*/ 625 h 1017"/>
                <a:gd name="T24" fmla="*/ 182 w 1017"/>
                <a:gd name="T25" fmla="*/ 784 h 1017"/>
                <a:gd name="T26" fmla="*/ 333 w 1017"/>
                <a:gd name="T27" fmla="*/ 919 h 1017"/>
                <a:gd name="T28" fmla="*/ 494 w 1017"/>
                <a:gd name="T29" fmla="*/ 1014 h 1017"/>
                <a:gd name="T30" fmla="*/ 550 w 1017"/>
                <a:gd name="T31" fmla="*/ 1000 h 1017"/>
                <a:gd name="T32" fmla="*/ 730 w 1017"/>
                <a:gd name="T33" fmla="*/ 883 h 1017"/>
                <a:gd name="T34" fmla="*/ 869 w 1017"/>
                <a:gd name="T35" fmla="*/ 740 h 1017"/>
                <a:gd name="T36" fmla="*/ 964 w 1017"/>
                <a:gd name="T37" fmla="*/ 577 h 1017"/>
                <a:gd name="T38" fmla="*/ 1013 w 1017"/>
                <a:gd name="T39" fmla="*/ 398 h 1017"/>
                <a:gd name="T40" fmla="*/ 1014 w 1017"/>
                <a:gd name="T41" fmla="*/ 269 h 1017"/>
                <a:gd name="T42" fmla="*/ 978 w 1017"/>
                <a:gd name="T43" fmla="*/ 166 h 1017"/>
                <a:gd name="T44" fmla="*/ 913 w 1017"/>
                <a:gd name="T45" fmla="*/ 82 h 1017"/>
                <a:gd name="T46" fmla="*/ 823 w 1017"/>
                <a:gd name="T47" fmla="*/ 25 h 1017"/>
                <a:gd name="T48" fmla="*/ 715 w 1017"/>
                <a:gd name="T49" fmla="*/ 0 h 1017"/>
                <a:gd name="T50" fmla="*/ 433 w 1017"/>
                <a:gd name="T51" fmla="*/ 909 h 1017"/>
                <a:gd name="T52" fmla="*/ 281 w 1017"/>
                <a:gd name="T53" fmla="*/ 794 h 1017"/>
                <a:gd name="T54" fmla="*/ 167 w 1017"/>
                <a:gd name="T55" fmla="*/ 659 h 1017"/>
                <a:gd name="T56" fmla="*/ 93 w 1017"/>
                <a:gd name="T57" fmla="*/ 506 h 1017"/>
                <a:gd name="T58" fmla="*/ 63 w 1017"/>
                <a:gd name="T59" fmla="*/ 342 h 1017"/>
                <a:gd name="T60" fmla="*/ 75 w 1017"/>
                <a:gd name="T61" fmla="*/ 242 h 1017"/>
                <a:gd name="T62" fmla="*/ 176 w 1017"/>
                <a:gd name="T63" fmla="*/ 107 h 1017"/>
                <a:gd name="T64" fmla="*/ 304 w 1017"/>
                <a:gd name="T65" fmla="*/ 63 h 1017"/>
                <a:gd name="T66" fmla="*/ 411 w 1017"/>
                <a:gd name="T67" fmla="*/ 81 h 1017"/>
                <a:gd name="T68" fmla="*/ 414 w 1017"/>
                <a:gd name="T69" fmla="*/ 178 h 1017"/>
                <a:gd name="T70" fmla="*/ 383 w 1017"/>
                <a:gd name="T71" fmla="*/ 288 h 1017"/>
                <a:gd name="T72" fmla="*/ 390 w 1017"/>
                <a:gd name="T73" fmla="*/ 340 h 1017"/>
                <a:gd name="T74" fmla="*/ 425 w 1017"/>
                <a:gd name="T75" fmla="*/ 348 h 1017"/>
                <a:gd name="T76" fmla="*/ 445 w 1017"/>
                <a:gd name="T77" fmla="*/ 317 h 1017"/>
                <a:gd name="T78" fmla="*/ 462 w 1017"/>
                <a:gd name="T79" fmla="*/ 224 h 1017"/>
                <a:gd name="T80" fmla="*/ 511 w 1017"/>
                <a:gd name="T81" fmla="*/ 146 h 1017"/>
                <a:gd name="T82" fmla="*/ 549 w 1017"/>
                <a:gd name="T83" fmla="*/ 113 h 1017"/>
                <a:gd name="T84" fmla="*/ 591 w 1017"/>
                <a:gd name="T85" fmla="*/ 88 h 1017"/>
                <a:gd name="T86" fmla="*/ 628 w 1017"/>
                <a:gd name="T87" fmla="*/ 74 h 1017"/>
                <a:gd name="T88" fmla="*/ 675 w 1017"/>
                <a:gd name="T89" fmla="*/ 64 h 1017"/>
                <a:gd name="T90" fmla="*/ 750 w 1017"/>
                <a:gd name="T91" fmla="*/ 69 h 1017"/>
                <a:gd name="T92" fmla="*/ 896 w 1017"/>
                <a:gd name="T93" fmla="*/ 157 h 1017"/>
                <a:gd name="T94" fmla="*/ 952 w 1017"/>
                <a:gd name="T95" fmla="*/ 292 h 1017"/>
                <a:gd name="T96" fmla="*/ 946 w 1017"/>
                <a:gd name="T97" fmla="*/ 413 h 1017"/>
                <a:gd name="T98" fmla="*/ 897 w 1017"/>
                <a:gd name="T99" fmla="*/ 573 h 1017"/>
                <a:gd name="T100" fmla="*/ 805 w 1017"/>
                <a:gd name="T101" fmla="*/ 719 h 1017"/>
                <a:gd name="T102" fmla="*/ 675 w 1017"/>
                <a:gd name="T103" fmla="*/ 846 h 1017"/>
                <a:gd name="T104" fmla="*/ 508 w 1017"/>
                <a:gd name="T105" fmla="*/ 950 h 1017"/>
                <a:gd name="T106" fmla="*/ 677 w 1017"/>
                <a:gd name="T107" fmla="*/ 136 h 1017"/>
                <a:gd name="T108" fmla="*/ 669 w 1017"/>
                <a:gd name="T109" fmla="*/ 172 h 1017"/>
                <a:gd name="T110" fmla="*/ 699 w 1017"/>
                <a:gd name="T111" fmla="*/ 191 h 1017"/>
                <a:gd name="T112" fmla="*/ 780 w 1017"/>
                <a:gd name="T113" fmla="*/ 220 h 1017"/>
                <a:gd name="T114" fmla="*/ 824 w 1017"/>
                <a:gd name="T115" fmla="*/ 292 h 1017"/>
                <a:gd name="T116" fmla="*/ 835 w 1017"/>
                <a:gd name="T117" fmla="*/ 340 h 1017"/>
                <a:gd name="T118" fmla="*/ 870 w 1017"/>
                <a:gd name="T119" fmla="*/ 348 h 1017"/>
                <a:gd name="T120" fmla="*/ 890 w 1017"/>
                <a:gd name="T121" fmla="*/ 317 h 1017"/>
                <a:gd name="T122" fmla="*/ 846 w 1017"/>
                <a:gd name="T123" fmla="*/ 196 h 1017"/>
                <a:gd name="T124" fmla="*/ 738 w 1017"/>
                <a:gd name="T125" fmla="*/ 13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699" y="0"/>
                  </a:moveTo>
                  <a:lnTo>
                    <a:pt x="699" y="0"/>
                  </a:lnTo>
                  <a:lnTo>
                    <a:pt x="684" y="0"/>
                  </a:lnTo>
                  <a:lnTo>
                    <a:pt x="669" y="1"/>
                  </a:lnTo>
                  <a:lnTo>
                    <a:pt x="669" y="1"/>
                  </a:lnTo>
                  <a:lnTo>
                    <a:pt x="658" y="2"/>
                  </a:lnTo>
                  <a:lnTo>
                    <a:pt x="658" y="2"/>
                  </a:lnTo>
                  <a:lnTo>
                    <a:pt x="641" y="5"/>
                  </a:lnTo>
                  <a:lnTo>
                    <a:pt x="641" y="5"/>
                  </a:lnTo>
                  <a:lnTo>
                    <a:pt x="628" y="7"/>
                  </a:lnTo>
                  <a:lnTo>
                    <a:pt x="628" y="7"/>
                  </a:lnTo>
                  <a:lnTo>
                    <a:pt x="613" y="12"/>
                  </a:lnTo>
                  <a:lnTo>
                    <a:pt x="613" y="12"/>
                  </a:lnTo>
                  <a:lnTo>
                    <a:pt x="600" y="16"/>
                  </a:lnTo>
                  <a:lnTo>
                    <a:pt x="600" y="16"/>
                  </a:lnTo>
                  <a:lnTo>
                    <a:pt x="588" y="20"/>
                  </a:lnTo>
                  <a:lnTo>
                    <a:pt x="588" y="20"/>
                  </a:lnTo>
                  <a:lnTo>
                    <a:pt x="573" y="27"/>
                  </a:lnTo>
                  <a:lnTo>
                    <a:pt x="558" y="33"/>
                  </a:lnTo>
                  <a:lnTo>
                    <a:pt x="558" y="33"/>
                  </a:lnTo>
                  <a:lnTo>
                    <a:pt x="551" y="36"/>
                  </a:lnTo>
                  <a:lnTo>
                    <a:pt x="551" y="36"/>
                  </a:lnTo>
                  <a:lnTo>
                    <a:pt x="535" y="45"/>
                  </a:lnTo>
                  <a:lnTo>
                    <a:pt x="535" y="45"/>
                  </a:lnTo>
                  <a:lnTo>
                    <a:pt x="528" y="50"/>
                  </a:lnTo>
                  <a:lnTo>
                    <a:pt x="528" y="50"/>
                  </a:lnTo>
                  <a:lnTo>
                    <a:pt x="513" y="61"/>
                  </a:lnTo>
                  <a:lnTo>
                    <a:pt x="513" y="61"/>
                  </a:lnTo>
                  <a:lnTo>
                    <a:pt x="508" y="63"/>
                  </a:lnTo>
                  <a:lnTo>
                    <a:pt x="508" y="63"/>
                  </a:lnTo>
                  <a:lnTo>
                    <a:pt x="487" y="49"/>
                  </a:lnTo>
                  <a:lnTo>
                    <a:pt x="465" y="36"/>
                  </a:lnTo>
                  <a:lnTo>
                    <a:pt x="442" y="26"/>
                  </a:lnTo>
                  <a:lnTo>
                    <a:pt x="418" y="16"/>
                  </a:lnTo>
                  <a:lnTo>
                    <a:pt x="393" y="10"/>
                  </a:lnTo>
                  <a:lnTo>
                    <a:pt x="369" y="4"/>
                  </a:lnTo>
                  <a:lnTo>
                    <a:pt x="343" y="1"/>
                  </a:lnTo>
                  <a:lnTo>
                    <a:pt x="317" y="0"/>
                  </a:lnTo>
                  <a:lnTo>
                    <a:pt x="317" y="0"/>
                  </a:lnTo>
                  <a:lnTo>
                    <a:pt x="301" y="0"/>
                  </a:lnTo>
                  <a:lnTo>
                    <a:pt x="285" y="1"/>
                  </a:lnTo>
                  <a:lnTo>
                    <a:pt x="269" y="3"/>
                  </a:lnTo>
                  <a:lnTo>
                    <a:pt x="253" y="6"/>
                  </a:lnTo>
                  <a:lnTo>
                    <a:pt x="238" y="10"/>
                  </a:lnTo>
                  <a:lnTo>
                    <a:pt x="223" y="14"/>
                  </a:lnTo>
                  <a:lnTo>
                    <a:pt x="208" y="19"/>
                  </a:lnTo>
                  <a:lnTo>
                    <a:pt x="194" y="25"/>
                  </a:lnTo>
                  <a:lnTo>
                    <a:pt x="180" y="31"/>
                  </a:lnTo>
                  <a:lnTo>
                    <a:pt x="166" y="39"/>
                  </a:lnTo>
                  <a:lnTo>
                    <a:pt x="152" y="46"/>
                  </a:lnTo>
                  <a:lnTo>
                    <a:pt x="139" y="55"/>
                  </a:lnTo>
                  <a:lnTo>
                    <a:pt x="127" y="63"/>
                  </a:lnTo>
                  <a:lnTo>
                    <a:pt x="116" y="73"/>
                  </a:lnTo>
                  <a:lnTo>
                    <a:pt x="104" y="82"/>
                  </a:lnTo>
                  <a:lnTo>
                    <a:pt x="93" y="93"/>
                  </a:lnTo>
                  <a:lnTo>
                    <a:pt x="82" y="104"/>
                  </a:lnTo>
                  <a:lnTo>
                    <a:pt x="72" y="116"/>
                  </a:lnTo>
                  <a:lnTo>
                    <a:pt x="63" y="128"/>
                  </a:lnTo>
                  <a:lnTo>
                    <a:pt x="53" y="140"/>
                  </a:lnTo>
                  <a:lnTo>
                    <a:pt x="46" y="153"/>
                  </a:lnTo>
                  <a:lnTo>
                    <a:pt x="37" y="166"/>
                  </a:lnTo>
                  <a:lnTo>
                    <a:pt x="31" y="180"/>
                  </a:lnTo>
                  <a:lnTo>
                    <a:pt x="24" y="194"/>
                  </a:lnTo>
                  <a:lnTo>
                    <a:pt x="19" y="208"/>
                  </a:lnTo>
                  <a:lnTo>
                    <a:pt x="14" y="223"/>
                  </a:lnTo>
                  <a:lnTo>
                    <a:pt x="9" y="238"/>
                  </a:lnTo>
                  <a:lnTo>
                    <a:pt x="6" y="254"/>
                  </a:lnTo>
                  <a:lnTo>
                    <a:pt x="3" y="269"/>
                  </a:lnTo>
                  <a:lnTo>
                    <a:pt x="1" y="285"/>
                  </a:lnTo>
                  <a:lnTo>
                    <a:pt x="0" y="301"/>
                  </a:lnTo>
                  <a:lnTo>
                    <a:pt x="0" y="317"/>
                  </a:lnTo>
                  <a:lnTo>
                    <a:pt x="0" y="317"/>
                  </a:lnTo>
                  <a:lnTo>
                    <a:pt x="0" y="344"/>
                  </a:lnTo>
                  <a:lnTo>
                    <a:pt x="2" y="371"/>
                  </a:lnTo>
                  <a:lnTo>
                    <a:pt x="4" y="398"/>
                  </a:lnTo>
                  <a:lnTo>
                    <a:pt x="8" y="425"/>
                  </a:lnTo>
                  <a:lnTo>
                    <a:pt x="13" y="451"/>
                  </a:lnTo>
                  <a:lnTo>
                    <a:pt x="18" y="476"/>
                  </a:lnTo>
                  <a:lnTo>
                    <a:pt x="25" y="502"/>
                  </a:lnTo>
                  <a:lnTo>
                    <a:pt x="33" y="527"/>
                  </a:lnTo>
                  <a:lnTo>
                    <a:pt x="41" y="552"/>
                  </a:lnTo>
                  <a:lnTo>
                    <a:pt x="51" y="577"/>
                  </a:lnTo>
                  <a:lnTo>
                    <a:pt x="62" y="602"/>
                  </a:lnTo>
                  <a:lnTo>
                    <a:pt x="74" y="625"/>
                  </a:lnTo>
                  <a:lnTo>
                    <a:pt x="87" y="649"/>
                  </a:lnTo>
                  <a:lnTo>
                    <a:pt x="100" y="673"/>
                  </a:lnTo>
                  <a:lnTo>
                    <a:pt x="116" y="696"/>
                  </a:lnTo>
                  <a:lnTo>
                    <a:pt x="131" y="719"/>
                  </a:lnTo>
                  <a:lnTo>
                    <a:pt x="147" y="740"/>
                  </a:lnTo>
                  <a:lnTo>
                    <a:pt x="164" y="763"/>
                  </a:lnTo>
                  <a:lnTo>
                    <a:pt x="182" y="784"/>
                  </a:lnTo>
                  <a:lnTo>
                    <a:pt x="201" y="805"/>
                  </a:lnTo>
                  <a:lnTo>
                    <a:pt x="222" y="825"/>
                  </a:lnTo>
                  <a:lnTo>
                    <a:pt x="242" y="845"/>
                  </a:lnTo>
                  <a:lnTo>
                    <a:pt x="264" y="865"/>
                  </a:lnTo>
                  <a:lnTo>
                    <a:pt x="286" y="883"/>
                  </a:lnTo>
                  <a:lnTo>
                    <a:pt x="310" y="902"/>
                  </a:lnTo>
                  <a:lnTo>
                    <a:pt x="333" y="919"/>
                  </a:lnTo>
                  <a:lnTo>
                    <a:pt x="358" y="937"/>
                  </a:lnTo>
                  <a:lnTo>
                    <a:pt x="384" y="954"/>
                  </a:lnTo>
                  <a:lnTo>
                    <a:pt x="411" y="970"/>
                  </a:lnTo>
                  <a:lnTo>
                    <a:pt x="437" y="985"/>
                  </a:lnTo>
                  <a:lnTo>
                    <a:pt x="465" y="1000"/>
                  </a:lnTo>
                  <a:lnTo>
                    <a:pt x="494" y="1014"/>
                  </a:lnTo>
                  <a:lnTo>
                    <a:pt x="494" y="1014"/>
                  </a:lnTo>
                  <a:lnTo>
                    <a:pt x="501" y="1017"/>
                  </a:lnTo>
                  <a:lnTo>
                    <a:pt x="508" y="1017"/>
                  </a:lnTo>
                  <a:lnTo>
                    <a:pt x="508" y="1017"/>
                  </a:lnTo>
                  <a:lnTo>
                    <a:pt x="515" y="1017"/>
                  </a:lnTo>
                  <a:lnTo>
                    <a:pt x="522" y="1014"/>
                  </a:lnTo>
                  <a:lnTo>
                    <a:pt x="522" y="1014"/>
                  </a:lnTo>
                  <a:lnTo>
                    <a:pt x="550" y="1000"/>
                  </a:lnTo>
                  <a:lnTo>
                    <a:pt x="578" y="985"/>
                  </a:lnTo>
                  <a:lnTo>
                    <a:pt x="606" y="970"/>
                  </a:lnTo>
                  <a:lnTo>
                    <a:pt x="632" y="954"/>
                  </a:lnTo>
                  <a:lnTo>
                    <a:pt x="657" y="937"/>
                  </a:lnTo>
                  <a:lnTo>
                    <a:pt x="683" y="919"/>
                  </a:lnTo>
                  <a:lnTo>
                    <a:pt x="707" y="902"/>
                  </a:lnTo>
                  <a:lnTo>
                    <a:pt x="730" y="883"/>
                  </a:lnTo>
                  <a:lnTo>
                    <a:pt x="753" y="865"/>
                  </a:lnTo>
                  <a:lnTo>
                    <a:pt x="774" y="845"/>
                  </a:lnTo>
                  <a:lnTo>
                    <a:pt x="795" y="825"/>
                  </a:lnTo>
                  <a:lnTo>
                    <a:pt x="815" y="805"/>
                  </a:lnTo>
                  <a:lnTo>
                    <a:pt x="833" y="784"/>
                  </a:lnTo>
                  <a:lnTo>
                    <a:pt x="852" y="763"/>
                  </a:lnTo>
                  <a:lnTo>
                    <a:pt x="869" y="740"/>
                  </a:lnTo>
                  <a:lnTo>
                    <a:pt x="886" y="719"/>
                  </a:lnTo>
                  <a:lnTo>
                    <a:pt x="901" y="696"/>
                  </a:lnTo>
                  <a:lnTo>
                    <a:pt x="916" y="673"/>
                  </a:lnTo>
                  <a:lnTo>
                    <a:pt x="929" y="649"/>
                  </a:lnTo>
                  <a:lnTo>
                    <a:pt x="942" y="625"/>
                  </a:lnTo>
                  <a:lnTo>
                    <a:pt x="953" y="602"/>
                  </a:lnTo>
                  <a:lnTo>
                    <a:pt x="964" y="577"/>
                  </a:lnTo>
                  <a:lnTo>
                    <a:pt x="974" y="552"/>
                  </a:lnTo>
                  <a:lnTo>
                    <a:pt x="984" y="527"/>
                  </a:lnTo>
                  <a:lnTo>
                    <a:pt x="991" y="502"/>
                  </a:lnTo>
                  <a:lnTo>
                    <a:pt x="997" y="476"/>
                  </a:lnTo>
                  <a:lnTo>
                    <a:pt x="1004" y="451"/>
                  </a:lnTo>
                  <a:lnTo>
                    <a:pt x="1008" y="425"/>
                  </a:lnTo>
                  <a:lnTo>
                    <a:pt x="1013" y="398"/>
                  </a:lnTo>
                  <a:lnTo>
                    <a:pt x="1015" y="371"/>
                  </a:lnTo>
                  <a:lnTo>
                    <a:pt x="1017" y="344"/>
                  </a:lnTo>
                  <a:lnTo>
                    <a:pt x="1017" y="317"/>
                  </a:lnTo>
                  <a:lnTo>
                    <a:pt x="1017" y="317"/>
                  </a:lnTo>
                  <a:lnTo>
                    <a:pt x="1017" y="301"/>
                  </a:lnTo>
                  <a:lnTo>
                    <a:pt x="1016" y="285"/>
                  </a:lnTo>
                  <a:lnTo>
                    <a:pt x="1014" y="269"/>
                  </a:lnTo>
                  <a:lnTo>
                    <a:pt x="1010" y="254"/>
                  </a:lnTo>
                  <a:lnTo>
                    <a:pt x="1007" y="238"/>
                  </a:lnTo>
                  <a:lnTo>
                    <a:pt x="1003" y="223"/>
                  </a:lnTo>
                  <a:lnTo>
                    <a:pt x="997" y="208"/>
                  </a:lnTo>
                  <a:lnTo>
                    <a:pt x="992" y="194"/>
                  </a:lnTo>
                  <a:lnTo>
                    <a:pt x="986" y="180"/>
                  </a:lnTo>
                  <a:lnTo>
                    <a:pt x="978" y="166"/>
                  </a:lnTo>
                  <a:lnTo>
                    <a:pt x="971" y="153"/>
                  </a:lnTo>
                  <a:lnTo>
                    <a:pt x="962" y="140"/>
                  </a:lnTo>
                  <a:lnTo>
                    <a:pt x="953" y="128"/>
                  </a:lnTo>
                  <a:lnTo>
                    <a:pt x="944" y="116"/>
                  </a:lnTo>
                  <a:lnTo>
                    <a:pt x="934" y="104"/>
                  </a:lnTo>
                  <a:lnTo>
                    <a:pt x="923" y="93"/>
                  </a:lnTo>
                  <a:lnTo>
                    <a:pt x="913" y="82"/>
                  </a:lnTo>
                  <a:lnTo>
                    <a:pt x="901" y="73"/>
                  </a:lnTo>
                  <a:lnTo>
                    <a:pt x="889" y="63"/>
                  </a:lnTo>
                  <a:lnTo>
                    <a:pt x="876" y="55"/>
                  </a:lnTo>
                  <a:lnTo>
                    <a:pt x="863" y="46"/>
                  </a:lnTo>
                  <a:lnTo>
                    <a:pt x="850" y="39"/>
                  </a:lnTo>
                  <a:lnTo>
                    <a:pt x="837" y="31"/>
                  </a:lnTo>
                  <a:lnTo>
                    <a:pt x="823" y="25"/>
                  </a:lnTo>
                  <a:lnTo>
                    <a:pt x="809" y="19"/>
                  </a:lnTo>
                  <a:lnTo>
                    <a:pt x="794" y="14"/>
                  </a:lnTo>
                  <a:lnTo>
                    <a:pt x="779" y="10"/>
                  </a:lnTo>
                  <a:lnTo>
                    <a:pt x="763" y="6"/>
                  </a:lnTo>
                  <a:lnTo>
                    <a:pt x="747" y="3"/>
                  </a:lnTo>
                  <a:lnTo>
                    <a:pt x="731" y="1"/>
                  </a:lnTo>
                  <a:lnTo>
                    <a:pt x="715" y="0"/>
                  </a:lnTo>
                  <a:lnTo>
                    <a:pt x="699" y="0"/>
                  </a:lnTo>
                  <a:lnTo>
                    <a:pt x="699" y="0"/>
                  </a:lnTo>
                  <a:close/>
                  <a:moveTo>
                    <a:pt x="508" y="950"/>
                  </a:moveTo>
                  <a:lnTo>
                    <a:pt x="508" y="950"/>
                  </a:lnTo>
                  <a:lnTo>
                    <a:pt x="482" y="937"/>
                  </a:lnTo>
                  <a:lnTo>
                    <a:pt x="457" y="924"/>
                  </a:lnTo>
                  <a:lnTo>
                    <a:pt x="433" y="909"/>
                  </a:lnTo>
                  <a:lnTo>
                    <a:pt x="408" y="894"/>
                  </a:lnTo>
                  <a:lnTo>
                    <a:pt x="386" y="879"/>
                  </a:lnTo>
                  <a:lnTo>
                    <a:pt x="363" y="863"/>
                  </a:lnTo>
                  <a:lnTo>
                    <a:pt x="342" y="846"/>
                  </a:lnTo>
                  <a:lnTo>
                    <a:pt x="320" y="829"/>
                  </a:lnTo>
                  <a:lnTo>
                    <a:pt x="300" y="812"/>
                  </a:lnTo>
                  <a:lnTo>
                    <a:pt x="281" y="794"/>
                  </a:lnTo>
                  <a:lnTo>
                    <a:pt x="263" y="776"/>
                  </a:lnTo>
                  <a:lnTo>
                    <a:pt x="244" y="757"/>
                  </a:lnTo>
                  <a:lnTo>
                    <a:pt x="227" y="738"/>
                  </a:lnTo>
                  <a:lnTo>
                    <a:pt x="211" y="719"/>
                  </a:lnTo>
                  <a:lnTo>
                    <a:pt x="196" y="699"/>
                  </a:lnTo>
                  <a:lnTo>
                    <a:pt x="181" y="679"/>
                  </a:lnTo>
                  <a:lnTo>
                    <a:pt x="167" y="659"/>
                  </a:lnTo>
                  <a:lnTo>
                    <a:pt x="154" y="637"/>
                  </a:lnTo>
                  <a:lnTo>
                    <a:pt x="141" y="617"/>
                  </a:lnTo>
                  <a:lnTo>
                    <a:pt x="131" y="595"/>
                  </a:lnTo>
                  <a:lnTo>
                    <a:pt x="120" y="573"/>
                  </a:lnTo>
                  <a:lnTo>
                    <a:pt x="110" y="551"/>
                  </a:lnTo>
                  <a:lnTo>
                    <a:pt x="102" y="529"/>
                  </a:lnTo>
                  <a:lnTo>
                    <a:pt x="93" y="506"/>
                  </a:lnTo>
                  <a:lnTo>
                    <a:pt x="87" y="484"/>
                  </a:lnTo>
                  <a:lnTo>
                    <a:pt x="80" y="460"/>
                  </a:lnTo>
                  <a:lnTo>
                    <a:pt x="75" y="437"/>
                  </a:lnTo>
                  <a:lnTo>
                    <a:pt x="70" y="413"/>
                  </a:lnTo>
                  <a:lnTo>
                    <a:pt x="67" y="389"/>
                  </a:lnTo>
                  <a:lnTo>
                    <a:pt x="65" y="366"/>
                  </a:lnTo>
                  <a:lnTo>
                    <a:pt x="63" y="342"/>
                  </a:lnTo>
                  <a:lnTo>
                    <a:pt x="63" y="317"/>
                  </a:lnTo>
                  <a:lnTo>
                    <a:pt x="63" y="317"/>
                  </a:lnTo>
                  <a:lnTo>
                    <a:pt x="63" y="305"/>
                  </a:lnTo>
                  <a:lnTo>
                    <a:pt x="64" y="292"/>
                  </a:lnTo>
                  <a:lnTo>
                    <a:pt x="66" y="279"/>
                  </a:lnTo>
                  <a:lnTo>
                    <a:pt x="68" y="267"/>
                  </a:lnTo>
                  <a:lnTo>
                    <a:pt x="75" y="242"/>
                  </a:lnTo>
                  <a:lnTo>
                    <a:pt x="83" y="219"/>
                  </a:lnTo>
                  <a:lnTo>
                    <a:pt x="94" y="196"/>
                  </a:lnTo>
                  <a:lnTo>
                    <a:pt x="106" y="176"/>
                  </a:lnTo>
                  <a:lnTo>
                    <a:pt x="121" y="157"/>
                  </a:lnTo>
                  <a:lnTo>
                    <a:pt x="137" y="138"/>
                  </a:lnTo>
                  <a:lnTo>
                    <a:pt x="155" y="121"/>
                  </a:lnTo>
                  <a:lnTo>
                    <a:pt x="176" y="107"/>
                  </a:lnTo>
                  <a:lnTo>
                    <a:pt x="196" y="94"/>
                  </a:lnTo>
                  <a:lnTo>
                    <a:pt x="219" y="84"/>
                  </a:lnTo>
                  <a:lnTo>
                    <a:pt x="242" y="75"/>
                  </a:lnTo>
                  <a:lnTo>
                    <a:pt x="266" y="69"/>
                  </a:lnTo>
                  <a:lnTo>
                    <a:pt x="279" y="66"/>
                  </a:lnTo>
                  <a:lnTo>
                    <a:pt x="291" y="64"/>
                  </a:lnTo>
                  <a:lnTo>
                    <a:pt x="304" y="63"/>
                  </a:lnTo>
                  <a:lnTo>
                    <a:pt x="317" y="63"/>
                  </a:lnTo>
                  <a:lnTo>
                    <a:pt x="317" y="63"/>
                  </a:lnTo>
                  <a:lnTo>
                    <a:pt x="337" y="64"/>
                  </a:lnTo>
                  <a:lnTo>
                    <a:pt x="356" y="66"/>
                  </a:lnTo>
                  <a:lnTo>
                    <a:pt x="374" y="70"/>
                  </a:lnTo>
                  <a:lnTo>
                    <a:pt x="392" y="75"/>
                  </a:lnTo>
                  <a:lnTo>
                    <a:pt x="411" y="81"/>
                  </a:lnTo>
                  <a:lnTo>
                    <a:pt x="428" y="89"/>
                  </a:lnTo>
                  <a:lnTo>
                    <a:pt x="444" y="98"/>
                  </a:lnTo>
                  <a:lnTo>
                    <a:pt x="460" y="108"/>
                  </a:lnTo>
                  <a:lnTo>
                    <a:pt x="460" y="108"/>
                  </a:lnTo>
                  <a:lnTo>
                    <a:pt x="443" y="130"/>
                  </a:lnTo>
                  <a:lnTo>
                    <a:pt x="427" y="153"/>
                  </a:lnTo>
                  <a:lnTo>
                    <a:pt x="414" y="178"/>
                  </a:lnTo>
                  <a:lnTo>
                    <a:pt x="402" y="204"/>
                  </a:lnTo>
                  <a:lnTo>
                    <a:pt x="398" y="218"/>
                  </a:lnTo>
                  <a:lnTo>
                    <a:pt x="393" y="231"/>
                  </a:lnTo>
                  <a:lnTo>
                    <a:pt x="389" y="245"/>
                  </a:lnTo>
                  <a:lnTo>
                    <a:pt x="386" y="258"/>
                  </a:lnTo>
                  <a:lnTo>
                    <a:pt x="384" y="273"/>
                  </a:lnTo>
                  <a:lnTo>
                    <a:pt x="383" y="288"/>
                  </a:lnTo>
                  <a:lnTo>
                    <a:pt x="382" y="302"/>
                  </a:lnTo>
                  <a:lnTo>
                    <a:pt x="381" y="317"/>
                  </a:lnTo>
                  <a:lnTo>
                    <a:pt x="381" y="317"/>
                  </a:lnTo>
                  <a:lnTo>
                    <a:pt x="382" y="324"/>
                  </a:lnTo>
                  <a:lnTo>
                    <a:pt x="384" y="330"/>
                  </a:lnTo>
                  <a:lnTo>
                    <a:pt x="386" y="336"/>
                  </a:lnTo>
                  <a:lnTo>
                    <a:pt x="390" y="340"/>
                  </a:lnTo>
                  <a:lnTo>
                    <a:pt x="394" y="344"/>
                  </a:lnTo>
                  <a:lnTo>
                    <a:pt x="400" y="348"/>
                  </a:lnTo>
                  <a:lnTo>
                    <a:pt x="406" y="349"/>
                  </a:lnTo>
                  <a:lnTo>
                    <a:pt x="413" y="350"/>
                  </a:lnTo>
                  <a:lnTo>
                    <a:pt x="413" y="350"/>
                  </a:lnTo>
                  <a:lnTo>
                    <a:pt x="419" y="349"/>
                  </a:lnTo>
                  <a:lnTo>
                    <a:pt x="425" y="348"/>
                  </a:lnTo>
                  <a:lnTo>
                    <a:pt x="431" y="344"/>
                  </a:lnTo>
                  <a:lnTo>
                    <a:pt x="435" y="340"/>
                  </a:lnTo>
                  <a:lnTo>
                    <a:pt x="440" y="336"/>
                  </a:lnTo>
                  <a:lnTo>
                    <a:pt x="442" y="330"/>
                  </a:lnTo>
                  <a:lnTo>
                    <a:pt x="444" y="324"/>
                  </a:lnTo>
                  <a:lnTo>
                    <a:pt x="445" y="317"/>
                  </a:lnTo>
                  <a:lnTo>
                    <a:pt x="445" y="317"/>
                  </a:lnTo>
                  <a:lnTo>
                    <a:pt x="445" y="304"/>
                  </a:lnTo>
                  <a:lnTo>
                    <a:pt x="446" y="290"/>
                  </a:lnTo>
                  <a:lnTo>
                    <a:pt x="448" y="276"/>
                  </a:lnTo>
                  <a:lnTo>
                    <a:pt x="450" y="263"/>
                  </a:lnTo>
                  <a:lnTo>
                    <a:pt x="453" y="250"/>
                  </a:lnTo>
                  <a:lnTo>
                    <a:pt x="458" y="237"/>
                  </a:lnTo>
                  <a:lnTo>
                    <a:pt x="462" y="224"/>
                  </a:lnTo>
                  <a:lnTo>
                    <a:pt x="467" y="211"/>
                  </a:lnTo>
                  <a:lnTo>
                    <a:pt x="474" y="199"/>
                  </a:lnTo>
                  <a:lnTo>
                    <a:pt x="480" y="189"/>
                  </a:lnTo>
                  <a:lnTo>
                    <a:pt x="487" y="177"/>
                  </a:lnTo>
                  <a:lnTo>
                    <a:pt x="495" y="166"/>
                  </a:lnTo>
                  <a:lnTo>
                    <a:pt x="503" y="155"/>
                  </a:lnTo>
                  <a:lnTo>
                    <a:pt x="511" y="146"/>
                  </a:lnTo>
                  <a:lnTo>
                    <a:pt x="521" y="136"/>
                  </a:lnTo>
                  <a:lnTo>
                    <a:pt x="531" y="128"/>
                  </a:lnTo>
                  <a:lnTo>
                    <a:pt x="531" y="128"/>
                  </a:lnTo>
                  <a:lnTo>
                    <a:pt x="546" y="115"/>
                  </a:lnTo>
                  <a:lnTo>
                    <a:pt x="546" y="115"/>
                  </a:lnTo>
                  <a:lnTo>
                    <a:pt x="549" y="113"/>
                  </a:lnTo>
                  <a:lnTo>
                    <a:pt x="549" y="113"/>
                  </a:lnTo>
                  <a:lnTo>
                    <a:pt x="565" y="102"/>
                  </a:lnTo>
                  <a:lnTo>
                    <a:pt x="565" y="102"/>
                  </a:lnTo>
                  <a:lnTo>
                    <a:pt x="569" y="100"/>
                  </a:lnTo>
                  <a:lnTo>
                    <a:pt x="569" y="100"/>
                  </a:lnTo>
                  <a:lnTo>
                    <a:pt x="584" y="91"/>
                  </a:lnTo>
                  <a:lnTo>
                    <a:pt x="584" y="91"/>
                  </a:lnTo>
                  <a:lnTo>
                    <a:pt x="591" y="88"/>
                  </a:lnTo>
                  <a:lnTo>
                    <a:pt x="591" y="88"/>
                  </a:lnTo>
                  <a:lnTo>
                    <a:pt x="606" y="81"/>
                  </a:lnTo>
                  <a:lnTo>
                    <a:pt x="606" y="81"/>
                  </a:lnTo>
                  <a:lnTo>
                    <a:pt x="613" y="78"/>
                  </a:lnTo>
                  <a:lnTo>
                    <a:pt x="613" y="78"/>
                  </a:lnTo>
                  <a:lnTo>
                    <a:pt x="628" y="74"/>
                  </a:lnTo>
                  <a:lnTo>
                    <a:pt x="628" y="74"/>
                  </a:lnTo>
                  <a:lnTo>
                    <a:pt x="637" y="72"/>
                  </a:lnTo>
                  <a:lnTo>
                    <a:pt x="637" y="72"/>
                  </a:lnTo>
                  <a:lnTo>
                    <a:pt x="651" y="69"/>
                  </a:lnTo>
                  <a:lnTo>
                    <a:pt x="651" y="69"/>
                  </a:lnTo>
                  <a:lnTo>
                    <a:pt x="664" y="66"/>
                  </a:lnTo>
                  <a:lnTo>
                    <a:pt x="664" y="66"/>
                  </a:lnTo>
                  <a:lnTo>
                    <a:pt x="675" y="64"/>
                  </a:lnTo>
                  <a:lnTo>
                    <a:pt x="675" y="64"/>
                  </a:lnTo>
                  <a:lnTo>
                    <a:pt x="699" y="63"/>
                  </a:lnTo>
                  <a:lnTo>
                    <a:pt x="699" y="63"/>
                  </a:lnTo>
                  <a:lnTo>
                    <a:pt x="712" y="63"/>
                  </a:lnTo>
                  <a:lnTo>
                    <a:pt x="725" y="64"/>
                  </a:lnTo>
                  <a:lnTo>
                    <a:pt x="738" y="66"/>
                  </a:lnTo>
                  <a:lnTo>
                    <a:pt x="750" y="69"/>
                  </a:lnTo>
                  <a:lnTo>
                    <a:pt x="774" y="75"/>
                  </a:lnTo>
                  <a:lnTo>
                    <a:pt x="798" y="84"/>
                  </a:lnTo>
                  <a:lnTo>
                    <a:pt x="820" y="94"/>
                  </a:lnTo>
                  <a:lnTo>
                    <a:pt x="841" y="107"/>
                  </a:lnTo>
                  <a:lnTo>
                    <a:pt x="860" y="121"/>
                  </a:lnTo>
                  <a:lnTo>
                    <a:pt x="878" y="138"/>
                  </a:lnTo>
                  <a:lnTo>
                    <a:pt x="896" y="157"/>
                  </a:lnTo>
                  <a:lnTo>
                    <a:pt x="910" y="176"/>
                  </a:lnTo>
                  <a:lnTo>
                    <a:pt x="922" y="196"/>
                  </a:lnTo>
                  <a:lnTo>
                    <a:pt x="933" y="219"/>
                  </a:lnTo>
                  <a:lnTo>
                    <a:pt x="942" y="242"/>
                  </a:lnTo>
                  <a:lnTo>
                    <a:pt x="948" y="267"/>
                  </a:lnTo>
                  <a:lnTo>
                    <a:pt x="950" y="279"/>
                  </a:lnTo>
                  <a:lnTo>
                    <a:pt x="952" y="292"/>
                  </a:lnTo>
                  <a:lnTo>
                    <a:pt x="953" y="305"/>
                  </a:lnTo>
                  <a:lnTo>
                    <a:pt x="953" y="317"/>
                  </a:lnTo>
                  <a:lnTo>
                    <a:pt x="953" y="317"/>
                  </a:lnTo>
                  <a:lnTo>
                    <a:pt x="952" y="342"/>
                  </a:lnTo>
                  <a:lnTo>
                    <a:pt x="951" y="366"/>
                  </a:lnTo>
                  <a:lnTo>
                    <a:pt x="949" y="389"/>
                  </a:lnTo>
                  <a:lnTo>
                    <a:pt x="946" y="413"/>
                  </a:lnTo>
                  <a:lnTo>
                    <a:pt x="942" y="437"/>
                  </a:lnTo>
                  <a:lnTo>
                    <a:pt x="936" y="460"/>
                  </a:lnTo>
                  <a:lnTo>
                    <a:pt x="930" y="484"/>
                  </a:lnTo>
                  <a:lnTo>
                    <a:pt x="923" y="506"/>
                  </a:lnTo>
                  <a:lnTo>
                    <a:pt x="915" y="529"/>
                  </a:lnTo>
                  <a:lnTo>
                    <a:pt x="906" y="551"/>
                  </a:lnTo>
                  <a:lnTo>
                    <a:pt x="897" y="573"/>
                  </a:lnTo>
                  <a:lnTo>
                    <a:pt x="886" y="595"/>
                  </a:lnTo>
                  <a:lnTo>
                    <a:pt x="875" y="617"/>
                  </a:lnTo>
                  <a:lnTo>
                    <a:pt x="862" y="637"/>
                  </a:lnTo>
                  <a:lnTo>
                    <a:pt x="849" y="659"/>
                  </a:lnTo>
                  <a:lnTo>
                    <a:pt x="835" y="679"/>
                  </a:lnTo>
                  <a:lnTo>
                    <a:pt x="820" y="699"/>
                  </a:lnTo>
                  <a:lnTo>
                    <a:pt x="805" y="719"/>
                  </a:lnTo>
                  <a:lnTo>
                    <a:pt x="788" y="738"/>
                  </a:lnTo>
                  <a:lnTo>
                    <a:pt x="771" y="757"/>
                  </a:lnTo>
                  <a:lnTo>
                    <a:pt x="754" y="776"/>
                  </a:lnTo>
                  <a:lnTo>
                    <a:pt x="735" y="794"/>
                  </a:lnTo>
                  <a:lnTo>
                    <a:pt x="715" y="812"/>
                  </a:lnTo>
                  <a:lnTo>
                    <a:pt x="695" y="829"/>
                  </a:lnTo>
                  <a:lnTo>
                    <a:pt x="675" y="846"/>
                  </a:lnTo>
                  <a:lnTo>
                    <a:pt x="653" y="863"/>
                  </a:lnTo>
                  <a:lnTo>
                    <a:pt x="631" y="879"/>
                  </a:lnTo>
                  <a:lnTo>
                    <a:pt x="607" y="894"/>
                  </a:lnTo>
                  <a:lnTo>
                    <a:pt x="583" y="909"/>
                  </a:lnTo>
                  <a:lnTo>
                    <a:pt x="559" y="924"/>
                  </a:lnTo>
                  <a:lnTo>
                    <a:pt x="534" y="937"/>
                  </a:lnTo>
                  <a:lnTo>
                    <a:pt x="508" y="950"/>
                  </a:lnTo>
                  <a:lnTo>
                    <a:pt x="508" y="950"/>
                  </a:lnTo>
                  <a:close/>
                  <a:moveTo>
                    <a:pt x="699" y="126"/>
                  </a:moveTo>
                  <a:lnTo>
                    <a:pt x="699" y="126"/>
                  </a:lnTo>
                  <a:lnTo>
                    <a:pt x="693" y="128"/>
                  </a:lnTo>
                  <a:lnTo>
                    <a:pt x="686" y="130"/>
                  </a:lnTo>
                  <a:lnTo>
                    <a:pt x="681" y="132"/>
                  </a:lnTo>
                  <a:lnTo>
                    <a:pt x="677" y="136"/>
                  </a:lnTo>
                  <a:lnTo>
                    <a:pt x="672" y="140"/>
                  </a:lnTo>
                  <a:lnTo>
                    <a:pt x="669" y="147"/>
                  </a:lnTo>
                  <a:lnTo>
                    <a:pt x="668" y="152"/>
                  </a:lnTo>
                  <a:lnTo>
                    <a:pt x="667" y="159"/>
                  </a:lnTo>
                  <a:lnTo>
                    <a:pt x="667" y="159"/>
                  </a:lnTo>
                  <a:lnTo>
                    <a:pt x="668" y="165"/>
                  </a:lnTo>
                  <a:lnTo>
                    <a:pt x="669" y="172"/>
                  </a:lnTo>
                  <a:lnTo>
                    <a:pt x="672" y="177"/>
                  </a:lnTo>
                  <a:lnTo>
                    <a:pt x="677" y="181"/>
                  </a:lnTo>
                  <a:lnTo>
                    <a:pt x="681" y="185"/>
                  </a:lnTo>
                  <a:lnTo>
                    <a:pt x="686" y="188"/>
                  </a:lnTo>
                  <a:lnTo>
                    <a:pt x="693" y="190"/>
                  </a:lnTo>
                  <a:lnTo>
                    <a:pt x="699" y="191"/>
                  </a:lnTo>
                  <a:lnTo>
                    <a:pt x="699" y="191"/>
                  </a:lnTo>
                  <a:lnTo>
                    <a:pt x="712" y="191"/>
                  </a:lnTo>
                  <a:lnTo>
                    <a:pt x="725" y="193"/>
                  </a:lnTo>
                  <a:lnTo>
                    <a:pt x="737" y="196"/>
                  </a:lnTo>
                  <a:lnTo>
                    <a:pt x="749" y="201"/>
                  </a:lnTo>
                  <a:lnTo>
                    <a:pt x="759" y="206"/>
                  </a:lnTo>
                  <a:lnTo>
                    <a:pt x="770" y="212"/>
                  </a:lnTo>
                  <a:lnTo>
                    <a:pt x="780" y="220"/>
                  </a:lnTo>
                  <a:lnTo>
                    <a:pt x="789" y="227"/>
                  </a:lnTo>
                  <a:lnTo>
                    <a:pt x="797" y="237"/>
                  </a:lnTo>
                  <a:lnTo>
                    <a:pt x="804" y="247"/>
                  </a:lnTo>
                  <a:lnTo>
                    <a:pt x="811" y="257"/>
                  </a:lnTo>
                  <a:lnTo>
                    <a:pt x="816" y="268"/>
                  </a:lnTo>
                  <a:lnTo>
                    <a:pt x="820" y="280"/>
                  </a:lnTo>
                  <a:lnTo>
                    <a:pt x="824" y="292"/>
                  </a:lnTo>
                  <a:lnTo>
                    <a:pt x="826" y="305"/>
                  </a:lnTo>
                  <a:lnTo>
                    <a:pt x="826" y="317"/>
                  </a:lnTo>
                  <a:lnTo>
                    <a:pt x="826" y="317"/>
                  </a:lnTo>
                  <a:lnTo>
                    <a:pt x="827" y="324"/>
                  </a:lnTo>
                  <a:lnTo>
                    <a:pt x="829" y="330"/>
                  </a:lnTo>
                  <a:lnTo>
                    <a:pt x="831" y="336"/>
                  </a:lnTo>
                  <a:lnTo>
                    <a:pt x="835" y="340"/>
                  </a:lnTo>
                  <a:lnTo>
                    <a:pt x="840" y="344"/>
                  </a:lnTo>
                  <a:lnTo>
                    <a:pt x="845" y="348"/>
                  </a:lnTo>
                  <a:lnTo>
                    <a:pt x="852" y="349"/>
                  </a:lnTo>
                  <a:lnTo>
                    <a:pt x="858" y="350"/>
                  </a:lnTo>
                  <a:lnTo>
                    <a:pt x="858" y="350"/>
                  </a:lnTo>
                  <a:lnTo>
                    <a:pt x="864" y="349"/>
                  </a:lnTo>
                  <a:lnTo>
                    <a:pt x="870" y="348"/>
                  </a:lnTo>
                  <a:lnTo>
                    <a:pt x="876" y="344"/>
                  </a:lnTo>
                  <a:lnTo>
                    <a:pt x="881" y="340"/>
                  </a:lnTo>
                  <a:lnTo>
                    <a:pt x="885" y="336"/>
                  </a:lnTo>
                  <a:lnTo>
                    <a:pt x="887" y="330"/>
                  </a:lnTo>
                  <a:lnTo>
                    <a:pt x="889" y="324"/>
                  </a:lnTo>
                  <a:lnTo>
                    <a:pt x="890" y="317"/>
                  </a:lnTo>
                  <a:lnTo>
                    <a:pt x="890" y="317"/>
                  </a:lnTo>
                  <a:lnTo>
                    <a:pt x="889" y="298"/>
                  </a:lnTo>
                  <a:lnTo>
                    <a:pt x="886" y="279"/>
                  </a:lnTo>
                  <a:lnTo>
                    <a:pt x="882" y="261"/>
                  </a:lnTo>
                  <a:lnTo>
                    <a:pt x="875" y="243"/>
                  </a:lnTo>
                  <a:lnTo>
                    <a:pt x="867" y="227"/>
                  </a:lnTo>
                  <a:lnTo>
                    <a:pt x="857" y="211"/>
                  </a:lnTo>
                  <a:lnTo>
                    <a:pt x="846" y="196"/>
                  </a:lnTo>
                  <a:lnTo>
                    <a:pt x="833" y="183"/>
                  </a:lnTo>
                  <a:lnTo>
                    <a:pt x="820" y="170"/>
                  </a:lnTo>
                  <a:lnTo>
                    <a:pt x="805" y="160"/>
                  </a:lnTo>
                  <a:lnTo>
                    <a:pt x="789" y="150"/>
                  </a:lnTo>
                  <a:lnTo>
                    <a:pt x="773" y="142"/>
                  </a:lnTo>
                  <a:lnTo>
                    <a:pt x="756" y="135"/>
                  </a:lnTo>
                  <a:lnTo>
                    <a:pt x="738" y="131"/>
                  </a:lnTo>
                  <a:lnTo>
                    <a:pt x="719" y="128"/>
                  </a:lnTo>
                  <a:lnTo>
                    <a:pt x="699" y="126"/>
                  </a:lnTo>
                  <a:lnTo>
                    <a:pt x="699" y="12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39" name="Freeform 97"/>
            <p:cNvSpPr>
              <a:spLocks noEditPoints="1"/>
            </p:cNvSpPr>
            <p:nvPr/>
          </p:nvSpPr>
          <p:spPr bwMode="auto">
            <a:xfrm>
              <a:off x="4134095" y="1595263"/>
              <a:ext cx="291022" cy="146228"/>
            </a:xfrm>
            <a:custGeom>
              <a:avLst/>
              <a:gdLst>
                <a:gd name="T0" fmla="*/ 904 w 1018"/>
                <a:gd name="T1" fmla="*/ 40 h 509"/>
                <a:gd name="T2" fmla="*/ 865 w 1018"/>
                <a:gd name="T3" fmla="*/ 8 h 509"/>
                <a:gd name="T4" fmla="*/ 95 w 1018"/>
                <a:gd name="T5" fmla="*/ 0 h 509"/>
                <a:gd name="T6" fmla="*/ 66 w 1018"/>
                <a:gd name="T7" fmla="*/ 4 h 509"/>
                <a:gd name="T8" fmla="*/ 34 w 1018"/>
                <a:gd name="T9" fmla="*/ 22 h 509"/>
                <a:gd name="T10" fmla="*/ 12 w 1018"/>
                <a:gd name="T11" fmla="*/ 50 h 509"/>
                <a:gd name="T12" fmla="*/ 0 w 1018"/>
                <a:gd name="T13" fmla="*/ 85 h 509"/>
                <a:gd name="T14" fmla="*/ 0 w 1018"/>
                <a:gd name="T15" fmla="*/ 423 h 509"/>
                <a:gd name="T16" fmla="*/ 12 w 1018"/>
                <a:gd name="T17" fmla="*/ 459 h 509"/>
                <a:gd name="T18" fmla="*/ 34 w 1018"/>
                <a:gd name="T19" fmla="*/ 487 h 509"/>
                <a:gd name="T20" fmla="*/ 66 w 1018"/>
                <a:gd name="T21" fmla="*/ 505 h 509"/>
                <a:gd name="T22" fmla="*/ 827 w 1018"/>
                <a:gd name="T23" fmla="*/ 509 h 509"/>
                <a:gd name="T24" fmla="*/ 865 w 1018"/>
                <a:gd name="T25" fmla="*/ 501 h 509"/>
                <a:gd name="T26" fmla="*/ 904 w 1018"/>
                <a:gd name="T27" fmla="*/ 470 h 509"/>
                <a:gd name="T28" fmla="*/ 1012 w 1018"/>
                <a:gd name="T29" fmla="*/ 288 h 509"/>
                <a:gd name="T30" fmla="*/ 1018 w 1018"/>
                <a:gd name="T31" fmla="*/ 255 h 509"/>
                <a:gd name="T32" fmla="*/ 1006 w 1018"/>
                <a:gd name="T33" fmla="*/ 209 h 509"/>
                <a:gd name="T34" fmla="*/ 855 w 1018"/>
                <a:gd name="T35" fmla="*/ 428 h 509"/>
                <a:gd name="T36" fmla="*/ 827 w 1018"/>
                <a:gd name="T37" fmla="*/ 445 h 509"/>
                <a:gd name="T38" fmla="*/ 82 w 1018"/>
                <a:gd name="T39" fmla="*/ 443 h 509"/>
                <a:gd name="T40" fmla="*/ 66 w 1018"/>
                <a:gd name="T41" fmla="*/ 426 h 509"/>
                <a:gd name="T42" fmla="*/ 63 w 1018"/>
                <a:gd name="T43" fmla="*/ 95 h 509"/>
                <a:gd name="T44" fmla="*/ 73 w 1018"/>
                <a:gd name="T45" fmla="*/ 73 h 509"/>
                <a:gd name="T46" fmla="*/ 95 w 1018"/>
                <a:gd name="T47" fmla="*/ 64 h 509"/>
                <a:gd name="T48" fmla="*/ 843 w 1018"/>
                <a:gd name="T49" fmla="*/ 68 h 509"/>
                <a:gd name="T50" fmla="*/ 950 w 1018"/>
                <a:gd name="T51" fmla="*/ 240 h 509"/>
                <a:gd name="T52" fmla="*/ 953 w 1018"/>
                <a:gd name="T53" fmla="*/ 261 h 509"/>
                <a:gd name="T54" fmla="*/ 732 w 1018"/>
                <a:gd name="T55" fmla="*/ 127 h 509"/>
                <a:gd name="T56" fmla="*/ 682 w 1018"/>
                <a:gd name="T57" fmla="*/ 137 h 509"/>
                <a:gd name="T58" fmla="*/ 641 w 1018"/>
                <a:gd name="T59" fmla="*/ 165 h 509"/>
                <a:gd name="T60" fmla="*/ 614 w 1018"/>
                <a:gd name="T61" fmla="*/ 205 h 509"/>
                <a:gd name="T62" fmla="*/ 604 w 1018"/>
                <a:gd name="T63" fmla="*/ 255 h 509"/>
                <a:gd name="T64" fmla="*/ 609 w 1018"/>
                <a:gd name="T65" fmla="*/ 292 h 509"/>
                <a:gd name="T66" fmla="*/ 633 w 1018"/>
                <a:gd name="T67" fmla="*/ 335 h 509"/>
                <a:gd name="T68" fmla="*/ 670 w 1018"/>
                <a:gd name="T69" fmla="*/ 367 h 509"/>
                <a:gd name="T70" fmla="*/ 719 w 1018"/>
                <a:gd name="T71" fmla="*/ 380 h 509"/>
                <a:gd name="T72" fmla="*/ 757 w 1018"/>
                <a:gd name="T73" fmla="*/ 379 h 509"/>
                <a:gd name="T74" fmla="*/ 802 w 1018"/>
                <a:gd name="T75" fmla="*/ 360 h 509"/>
                <a:gd name="T76" fmla="*/ 837 w 1018"/>
                <a:gd name="T77" fmla="*/ 326 h 509"/>
                <a:gd name="T78" fmla="*/ 856 w 1018"/>
                <a:gd name="T79" fmla="*/ 280 h 509"/>
                <a:gd name="T80" fmla="*/ 858 w 1018"/>
                <a:gd name="T81" fmla="*/ 241 h 509"/>
                <a:gd name="T82" fmla="*/ 843 w 1018"/>
                <a:gd name="T83" fmla="*/ 194 h 509"/>
                <a:gd name="T84" fmla="*/ 812 w 1018"/>
                <a:gd name="T85" fmla="*/ 156 h 509"/>
                <a:gd name="T86" fmla="*/ 769 w 1018"/>
                <a:gd name="T87" fmla="*/ 133 h 509"/>
                <a:gd name="T88" fmla="*/ 732 w 1018"/>
                <a:gd name="T89" fmla="*/ 127 h 509"/>
                <a:gd name="T90" fmla="*/ 719 w 1018"/>
                <a:gd name="T91" fmla="*/ 317 h 509"/>
                <a:gd name="T92" fmla="*/ 679 w 1018"/>
                <a:gd name="T93" fmla="*/ 290 h 509"/>
                <a:gd name="T94" fmla="*/ 667 w 1018"/>
                <a:gd name="T95" fmla="*/ 255 h 509"/>
                <a:gd name="T96" fmla="*/ 673 w 1018"/>
                <a:gd name="T97" fmla="*/ 229 h 509"/>
                <a:gd name="T98" fmla="*/ 707 w 1018"/>
                <a:gd name="T99" fmla="*/ 196 h 509"/>
                <a:gd name="T100" fmla="*/ 732 w 1018"/>
                <a:gd name="T101" fmla="*/ 191 h 509"/>
                <a:gd name="T102" fmla="*/ 767 w 1018"/>
                <a:gd name="T103" fmla="*/ 201 h 509"/>
                <a:gd name="T104" fmla="*/ 794 w 1018"/>
                <a:gd name="T105" fmla="*/ 242 h 509"/>
                <a:gd name="T106" fmla="*/ 795 w 1018"/>
                <a:gd name="T107" fmla="*/ 261 h 509"/>
                <a:gd name="T108" fmla="*/ 777 w 1018"/>
                <a:gd name="T109" fmla="*/ 299 h 509"/>
                <a:gd name="T110" fmla="*/ 738 w 1018"/>
                <a:gd name="T111" fmla="*/ 318 h 5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8" h="509">
                  <a:moveTo>
                    <a:pt x="1006" y="209"/>
                  </a:moveTo>
                  <a:lnTo>
                    <a:pt x="911" y="51"/>
                  </a:lnTo>
                  <a:lnTo>
                    <a:pt x="911" y="51"/>
                  </a:lnTo>
                  <a:lnTo>
                    <a:pt x="904" y="40"/>
                  </a:lnTo>
                  <a:lnTo>
                    <a:pt x="896" y="30"/>
                  </a:lnTo>
                  <a:lnTo>
                    <a:pt x="887" y="21"/>
                  </a:lnTo>
                  <a:lnTo>
                    <a:pt x="876" y="14"/>
                  </a:lnTo>
                  <a:lnTo>
                    <a:pt x="865" y="8"/>
                  </a:lnTo>
                  <a:lnTo>
                    <a:pt x="853" y="4"/>
                  </a:lnTo>
                  <a:lnTo>
                    <a:pt x="840" y="1"/>
                  </a:lnTo>
                  <a:lnTo>
                    <a:pt x="827" y="0"/>
                  </a:lnTo>
                  <a:lnTo>
                    <a:pt x="95" y="0"/>
                  </a:lnTo>
                  <a:lnTo>
                    <a:pt x="95" y="0"/>
                  </a:lnTo>
                  <a:lnTo>
                    <a:pt x="86" y="1"/>
                  </a:lnTo>
                  <a:lnTo>
                    <a:pt x="76" y="2"/>
                  </a:lnTo>
                  <a:lnTo>
                    <a:pt x="66" y="4"/>
                  </a:lnTo>
                  <a:lnTo>
                    <a:pt x="58" y="7"/>
                  </a:lnTo>
                  <a:lnTo>
                    <a:pt x="50" y="11"/>
                  </a:lnTo>
                  <a:lnTo>
                    <a:pt x="42" y="17"/>
                  </a:lnTo>
                  <a:lnTo>
                    <a:pt x="34" y="22"/>
                  </a:lnTo>
                  <a:lnTo>
                    <a:pt x="28" y="27"/>
                  </a:lnTo>
                  <a:lnTo>
                    <a:pt x="21" y="35"/>
                  </a:lnTo>
                  <a:lnTo>
                    <a:pt x="16" y="42"/>
                  </a:lnTo>
                  <a:lnTo>
                    <a:pt x="12" y="50"/>
                  </a:lnTo>
                  <a:lnTo>
                    <a:pt x="7" y="59"/>
                  </a:lnTo>
                  <a:lnTo>
                    <a:pt x="4" y="67"/>
                  </a:lnTo>
                  <a:lnTo>
                    <a:pt x="2" y="76"/>
                  </a:lnTo>
                  <a:lnTo>
                    <a:pt x="0" y="85"/>
                  </a:lnTo>
                  <a:lnTo>
                    <a:pt x="0" y="95"/>
                  </a:lnTo>
                  <a:lnTo>
                    <a:pt x="0" y="414"/>
                  </a:lnTo>
                  <a:lnTo>
                    <a:pt x="0" y="414"/>
                  </a:lnTo>
                  <a:lnTo>
                    <a:pt x="0" y="423"/>
                  </a:lnTo>
                  <a:lnTo>
                    <a:pt x="2" y="433"/>
                  </a:lnTo>
                  <a:lnTo>
                    <a:pt x="4" y="442"/>
                  </a:lnTo>
                  <a:lnTo>
                    <a:pt x="7" y="450"/>
                  </a:lnTo>
                  <a:lnTo>
                    <a:pt x="12" y="459"/>
                  </a:lnTo>
                  <a:lnTo>
                    <a:pt x="16" y="466"/>
                  </a:lnTo>
                  <a:lnTo>
                    <a:pt x="21" y="474"/>
                  </a:lnTo>
                  <a:lnTo>
                    <a:pt x="28" y="481"/>
                  </a:lnTo>
                  <a:lnTo>
                    <a:pt x="34" y="487"/>
                  </a:lnTo>
                  <a:lnTo>
                    <a:pt x="42" y="492"/>
                  </a:lnTo>
                  <a:lnTo>
                    <a:pt x="50" y="497"/>
                  </a:lnTo>
                  <a:lnTo>
                    <a:pt x="58" y="502"/>
                  </a:lnTo>
                  <a:lnTo>
                    <a:pt x="66" y="505"/>
                  </a:lnTo>
                  <a:lnTo>
                    <a:pt x="76" y="507"/>
                  </a:lnTo>
                  <a:lnTo>
                    <a:pt x="86" y="508"/>
                  </a:lnTo>
                  <a:lnTo>
                    <a:pt x="95" y="509"/>
                  </a:lnTo>
                  <a:lnTo>
                    <a:pt x="827" y="509"/>
                  </a:lnTo>
                  <a:lnTo>
                    <a:pt x="827" y="509"/>
                  </a:lnTo>
                  <a:lnTo>
                    <a:pt x="840" y="508"/>
                  </a:lnTo>
                  <a:lnTo>
                    <a:pt x="853" y="505"/>
                  </a:lnTo>
                  <a:lnTo>
                    <a:pt x="865" y="501"/>
                  </a:lnTo>
                  <a:lnTo>
                    <a:pt x="876" y="495"/>
                  </a:lnTo>
                  <a:lnTo>
                    <a:pt x="886" y="488"/>
                  </a:lnTo>
                  <a:lnTo>
                    <a:pt x="896" y="479"/>
                  </a:lnTo>
                  <a:lnTo>
                    <a:pt x="904" y="470"/>
                  </a:lnTo>
                  <a:lnTo>
                    <a:pt x="911" y="459"/>
                  </a:lnTo>
                  <a:lnTo>
                    <a:pt x="1007" y="298"/>
                  </a:lnTo>
                  <a:lnTo>
                    <a:pt x="1007" y="298"/>
                  </a:lnTo>
                  <a:lnTo>
                    <a:pt x="1012" y="288"/>
                  </a:lnTo>
                  <a:lnTo>
                    <a:pt x="1015" y="277"/>
                  </a:lnTo>
                  <a:lnTo>
                    <a:pt x="1017" y="266"/>
                  </a:lnTo>
                  <a:lnTo>
                    <a:pt x="1018" y="255"/>
                  </a:lnTo>
                  <a:lnTo>
                    <a:pt x="1018" y="255"/>
                  </a:lnTo>
                  <a:lnTo>
                    <a:pt x="1017" y="243"/>
                  </a:lnTo>
                  <a:lnTo>
                    <a:pt x="1015" y="231"/>
                  </a:lnTo>
                  <a:lnTo>
                    <a:pt x="1011" y="221"/>
                  </a:lnTo>
                  <a:lnTo>
                    <a:pt x="1006" y="209"/>
                  </a:lnTo>
                  <a:lnTo>
                    <a:pt x="1006" y="209"/>
                  </a:lnTo>
                  <a:close/>
                  <a:moveTo>
                    <a:pt x="952" y="268"/>
                  </a:moveTo>
                  <a:lnTo>
                    <a:pt x="855" y="428"/>
                  </a:lnTo>
                  <a:lnTo>
                    <a:pt x="855" y="428"/>
                  </a:lnTo>
                  <a:lnTo>
                    <a:pt x="850" y="435"/>
                  </a:lnTo>
                  <a:lnTo>
                    <a:pt x="843" y="441"/>
                  </a:lnTo>
                  <a:lnTo>
                    <a:pt x="836" y="444"/>
                  </a:lnTo>
                  <a:lnTo>
                    <a:pt x="827" y="445"/>
                  </a:lnTo>
                  <a:lnTo>
                    <a:pt x="95" y="445"/>
                  </a:lnTo>
                  <a:lnTo>
                    <a:pt x="95" y="445"/>
                  </a:lnTo>
                  <a:lnTo>
                    <a:pt x="89" y="445"/>
                  </a:lnTo>
                  <a:lnTo>
                    <a:pt x="82" y="443"/>
                  </a:lnTo>
                  <a:lnTo>
                    <a:pt x="77" y="439"/>
                  </a:lnTo>
                  <a:lnTo>
                    <a:pt x="73" y="436"/>
                  </a:lnTo>
                  <a:lnTo>
                    <a:pt x="68" y="431"/>
                  </a:lnTo>
                  <a:lnTo>
                    <a:pt x="66" y="426"/>
                  </a:lnTo>
                  <a:lnTo>
                    <a:pt x="64" y="420"/>
                  </a:lnTo>
                  <a:lnTo>
                    <a:pt x="63" y="414"/>
                  </a:lnTo>
                  <a:lnTo>
                    <a:pt x="63" y="95"/>
                  </a:lnTo>
                  <a:lnTo>
                    <a:pt x="63" y="95"/>
                  </a:lnTo>
                  <a:lnTo>
                    <a:pt x="64" y="89"/>
                  </a:lnTo>
                  <a:lnTo>
                    <a:pt x="66" y="83"/>
                  </a:lnTo>
                  <a:lnTo>
                    <a:pt x="68" y="78"/>
                  </a:lnTo>
                  <a:lnTo>
                    <a:pt x="73" y="73"/>
                  </a:lnTo>
                  <a:lnTo>
                    <a:pt x="77" y="69"/>
                  </a:lnTo>
                  <a:lnTo>
                    <a:pt x="82" y="66"/>
                  </a:lnTo>
                  <a:lnTo>
                    <a:pt x="89" y="64"/>
                  </a:lnTo>
                  <a:lnTo>
                    <a:pt x="95" y="64"/>
                  </a:lnTo>
                  <a:lnTo>
                    <a:pt x="827" y="64"/>
                  </a:lnTo>
                  <a:lnTo>
                    <a:pt x="827" y="64"/>
                  </a:lnTo>
                  <a:lnTo>
                    <a:pt x="836" y="65"/>
                  </a:lnTo>
                  <a:lnTo>
                    <a:pt x="843" y="68"/>
                  </a:lnTo>
                  <a:lnTo>
                    <a:pt x="851" y="75"/>
                  </a:lnTo>
                  <a:lnTo>
                    <a:pt x="856" y="82"/>
                  </a:lnTo>
                  <a:lnTo>
                    <a:pt x="950" y="240"/>
                  </a:lnTo>
                  <a:lnTo>
                    <a:pt x="950" y="240"/>
                  </a:lnTo>
                  <a:lnTo>
                    <a:pt x="953" y="247"/>
                  </a:lnTo>
                  <a:lnTo>
                    <a:pt x="954" y="255"/>
                  </a:lnTo>
                  <a:lnTo>
                    <a:pt x="954" y="255"/>
                  </a:lnTo>
                  <a:lnTo>
                    <a:pt x="953" y="261"/>
                  </a:lnTo>
                  <a:lnTo>
                    <a:pt x="952" y="268"/>
                  </a:lnTo>
                  <a:lnTo>
                    <a:pt x="952" y="268"/>
                  </a:lnTo>
                  <a:close/>
                  <a:moveTo>
                    <a:pt x="732" y="127"/>
                  </a:moveTo>
                  <a:lnTo>
                    <a:pt x="732" y="127"/>
                  </a:lnTo>
                  <a:lnTo>
                    <a:pt x="719" y="128"/>
                  </a:lnTo>
                  <a:lnTo>
                    <a:pt x="706" y="129"/>
                  </a:lnTo>
                  <a:lnTo>
                    <a:pt x="694" y="133"/>
                  </a:lnTo>
                  <a:lnTo>
                    <a:pt x="682" y="137"/>
                  </a:lnTo>
                  <a:lnTo>
                    <a:pt x="670" y="142"/>
                  </a:lnTo>
                  <a:lnTo>
                    <a:pt x="660" y="149"/>
                  </a:lnTo>
                  <a:lnTo>
                    <a:pt x="650" y="156"/>
                  </a:lnTo>
                  <a:lnTo>
                    <a:pt x="641" y="165"/>
                  </a:lnTo>
                  <a:lnTo>
                    <a:pt x="633" y="173"/>
                  </a:lnTo>
                  <a:lnTo>
                    <a:pt x="625" y="183"/>
                  </a:lnTo>
                  <a:lnTo>
                    <a:pt x="619" y="194"/>
                  </a:lnTo>
                  <a:lnTo>
                    <a:pt x="614" y="205"/>
                  </a:lnTo>
                  <a:lnTo>
                    <a:pt x="609" y="216"/>
                  </a:lnTo>
                  <a:lnTo>
                    <a:pt x="607" y="229"/>
                  </a:lnTo>
                  <a:lnTo>
                    <a:pt x="605" y="241"/>
                  </a:lnTo>
                  <a:lnTo>
                    <a:pt x="604" y="255"/>
                  </a:lnTo>
                  <a:lnTo>
                    <a:pt x="604" y="255"/>
                  </a:lnTo>
                  <a:lnTo>
                    <a:pt x="605" y="268"/>
                  </a:lnTo>
                  <a:lnTo>
                    <a:pt x="607" y="280"/>
                  </a:lnTo>
                  <a:lnTo>
                    <a:pt x="609" y="292"/>
                  </a:lnTo>
                  <a:lnTo>
                    <a:pt x="614" y="304"/>
                  </a:lnTo>
                  <a:lnTo>
                    <a:pt x="619" y="315"/>
                  </a:lnTo>
                  <a:lnTo>
                    <a:pt x="625" y="326"/>
                  </a:lnTo>
                  <a:lnTo>
                    <a:pt x="633" y="335"/>
                  </a:lnTo>
                  <a:lnTo>
                    <a:pt x="641" y="344"/>
                  </a:lnTo>
                  <a:lnTo>
                    <a:pt x="650" y="353"/>
                  </a:lnTo>
                  <a:lnTo>
                    <a:pt x="660" y="360"/>
                  </a:lnTo>
                  <a:lnTo>
                    <a:pt x="670" y="367"/>
                  </a:lnTo>
                  <a:lnTo>
                    <a:pt x="682" y="372"/>
                  </a:lnTo>
                  <a:lnTo>
                    <a:pt x="694" y="376"/>
                  </a:lnTo>
                  <a:lnTo>
                    <a:pt x="706" y="379"/>
                  </a:lnTo>
                  <a:lnTo>
                    <a:pt x="719" y="380"/>
                  </a:lnTo>
                  <a:lnTo>
                    <a:pt x="732" y="382"/>
                  </a:lnTo>
                  <a:lnTo>
                    <a:pt x="732" y="382"/>
                  </a:lnTo>
                  <a:lnTo>
                    <a:pt x="744" y="380"/>
                  </a:lnTo>
                  <a:lnTo>
                    <a:pt x="757" y="379"/>
                  </a:lnTo>
                  <a:lnTo>
                    <a:pt x="769" y="376"/>
                  </a:lnTo>
                  <a:lnTo>
                    <a:pt x="781" y="372"/>
                  </a:lnTo>
                  <a:lnTo>
                    <a:pt x="792" y="367"/>
                  </a:lnTo>
                  <a:lnTo>
                    <a:pt x="802" y="360"/>
                  </a:lnTo>
                  <a:lnTo>
                    <a:pt x="812" y="353"/>
                  </a:lnTo>
                  <a:lnTo>
                    <a:pt x="822" y="344"/>
                  </a:lnTo>
                  <a:lnTo>
                    <a:pt x="829" y="335"/>
                  </a:lnTo>
                  <a:lnTo>
                    <a:pt x="837" y="326"/>
                  </a:lnTo>
                  <a:lnTo>
                    <a:pt x="843" y="315"/>
                  </a:lnTo>
                  <a:lnTo>
                    <a:pt x="849" y="304"/>
                  </a:lnTo>
                  <a:lnTo>
                    <a:pt x="853" y="292"/>
                  </a:lnTo>
                  <a:lnTo>
                    <a:pt x="856" y="280"/>
                  </a:lnTo>
                  <a:lnTo>
                    <a:pt x="858" y="268"/>
                  </a:lnTo>
                  <a:lnTo>
                    <a:pt x="858" y="255"/>
                  </a:lnTo>
                  <a:lnTo>
                    <a:pt x="858" y="255"/>
                  </a:lnTo>
                  <a:lnTo>
                    <a:pt x="858" y="241"/>
                  </a:lnTo>
                  <a:lnTo>
                    <a:pt x="856" y="229"/>
                  </a:lnTo>
                  <a:lnTo>
                    <a:pt x="853" y="216"/>
                  </a:lnTo>
                  <a:lnTo>
                    <a:pt x="849" y="205"/>
                  </a:lnTo>
                  <a:lnTo>
                    <a:pt x="843" y="194"/>
                  </a:lnTo>
                  <a:lnTo>
                    <a:pt x="837" y="183"/>
                  </a:lnTo>
                  <a:lnTo>
                    <a:pt x="829" y="173"/>
                  </a:lnTo>
                  <a:lnTo>
                    <a:pt x="822" y="165"/>
                  </a:lnTo>
                  <a:lnTo>
                    <a:pt x="812" y="156"/>
                  </a:lnTo>
                  <a:lnTo>
                    <a:pt x="802" y="149"/>
                  </a:lnTo>
                  <a:lnTo>
                    <a:pt x="792" y="142"/>
                  </a:lnTo>
                  <a:lnTo>
                    <a:pt x="781" y="137"/>
                  </a:lnTo>
                  <a:lnTo>
                    <a:pt x="769" y="133"/>
                  </a:lnTo>
                  <a:lnTo>
                    <a:pt x="757" y="129"/>
                  </a:lnTo>
                  <a:lnTo>
                    <a:pt x="744" y="128"/>
                  </a:lnTo>
                  <a:lnTo>
                    <a:pt x="732" y="127"/>
                  </a:lnTo>
                  <a:lnTo>
                    <a:pt x="732" y="127"/>
                  </a:lnTo>
                  <a:close/>
                  <a:moveTo>
                    <a:pt x="732" y="318"/>
                  </a:moveTo>
                  <a:lnTo>
                    <a:pt x="732" y="318"/>
                  </a:lnTo>
                  <a:lnTo>
                    <a:pt x="725" y="318"/>
                  </a:lnTo>
                  <a:lnTo>
                    <a:pt x="719" y="317"/>
                  </a:lnTo>
                  <a:lnTo>
                    <a:pt x="707" y="313"/>
                  </a:lnTo>
                  <a:lnTo>
                    <a:pt x="696" y="308"/>
                  </a:lnTo>
                  <a:lnTo>
                    <a:pt x="687" y="299"/>
                  </a:lnTo>
                  <a:lnTo>
                    <a:pt x="679" y="290"/>
                  </a:lnTo>
                  <a:lnTo>
                    <a:pt x="673" y="280"/>
                  </a:lnTo>
                  <a:lnTo>
                    <a:pt x="669" y="267"/>
                  </a:lnTo>
                  <a:lnTo>
                    <a:pt x="668" y="261"/>
                  </a:lnTo>
                  <a:lnTo>
                    <a:pt x="667" y="255"/>
                  </a:lnTo>
                  <a:lnTo>
                    <a:pt x="667" y="255"/>
                  </a:lnTo>
                  <a:lnTo>
                    <a:pt x="668" y="247"/>
                  </a:lnTo>
                  <a:lnTo>
                    <a:pt x="669" y="242"/>
                  </a:lnTo>
                  <a:lnTo>
                    <a:pt x="673" y="229"/>
                  </a:lnTo>
                  <a:lnTo>
                    <a:pt x="679" y="218"/>
                  </a:lnTo>
                  <a:lnTo>
                    <a:pt x="687" y="210"/>
                  </a:lnTo>
                  <a:lnTo>
                    <a:pt x="696" y="201"/>
                  </a:lnTo>
                  <a:lnTo>
                    <a:pt x="707" y="196"/>
                  </a:lnTo>
                  <a:lnTo>
                    <a:pt x="719" y="192"/>
                  </a:lnTo>
                  <a:lnTo>
                    <a:pt x="725" y="192"/>
                  </a:lnTo>
                  <a:lnTo>
                    <a:pt x="732" y="191"/>
                  </a:lnTo>
                  <a:lnTo>
                    <a:pt x="732" y="191"/>
                  </a:lnTo>
                  <a:lnTo>
                    <a:pt x="738" y="192"/>
                  </a:lnTo>
                  <a:lnTo>
                    <a:pt x="744" y="192"/>
                  </a:lnTo>
                  <a:lnTo>
                    <a:pt x="756" y="196"/>
                  </a:lnTo>
                  <a:lnTo>
                    <a:pt x="767" y="201"/>
                  </a:lnTo>
                  <a:lnTo>
                    <a:pt x="777" y="210"/>
                  </a:lnTo>
                  <a:lnTo>
                    <a:pt x="784" y="218"/>
                  </a:lnTo>
                  <a:lnTo>
                    <a:pt x="790" y="229"/>
                  </a:lnTo>
                  <a:lnTo>
                    <a:pt x="794" y="242"/>
                  </a:lnTo>
                  <a:lnTo>
                    <a:pt x="795" y="247"/>
                  </a:lnTo>
                  <a:lnTo>
                    <a:pt x="795" y="255"/>
                  </a:lnTo>
                  <a:lnTo>
                    <a:pt x="795" y="255"/>
                  </a:lnTo>
                  <a:lnTo>
                    <a:pt x="795" y="261"/>
                  </a:lnTo>
                  <a:lnTo>
                    <a:pt x="794" y="267"/>
                  </a:lnTo>
                  <a:lnTo>
                    <a:pt x="790" y="280"/>
                  </a:lnTo>
                  <a:lnTo>
                    <a:pt x="784" y="290"/>
                  </a:lnTo>
                  <a:lnTo>
                    <a:pt x="777" y="299"/>
                  </a:lnTo>
                  <a:lnTo>
                    <a:pt x="767" y="308"/>
                  </a:lnTo>
                  <a:lnTo>
                    <a:pt x="756" y="313"/>
                  </a:lnTo>
                  <a:lnTo>
                    <a:pt x="744" y="317"/>
                  </a:lnTo>
                  <a:lnTo>
                    <a:pt x="738" y="318"/>
                  </a:lnTo>
                  <a:lnTo>
                    <a:pt x="732" y="318"/>
                  </a:lnTo>
                  <a:lnTo>
                    <a:pt x="732" y="31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0" name="Freeform 98"/>
            <p:cNvSpPr>
              <a:spLocks noEditPoints="1"/>
            </p:cNvSpPr>
            <p:nvPr/>
          </p:nvSpPr>
          <p:spPr bwMode="auto">
            <a:xfrm>
              <a:off x="3127416" y="2105626"/>
              <a:ext cx="291022" cy="292455"/>
            </a:xfrm>
            <a:custGeom>
              <a:avLst/>
              <a:gdLst>
                <a:gd name="T0" fmla="*/ 580 w 1017"/>
                <a:gd name="T1" fmla="*/ 688 h 1018"/>
                <a:gd name="T2" fmla="*/ 668 w 1017"/>
                <a:gd name="T3" fmla="*/ 640 h 1018"/>
                <a:gd name="T4" fmla="*/ 738 w 1017"/>
                <a:gd name="T5" fmla="*/ 559 h 1018"/>
                <a:gd name="T6" fmla="*/ 782 w 1017"/>
                <a:gd name="T7" fmla="*/ 453 h 1018"/>
                <a:gd name="T8" fmla="*/ 795 w 1017"/>
                <a:gd name="T9" fmla="*/ 349 h 1018"/>
                <a:gd name="T10" fmla="*/ 778 w 1017"/>
                <a:gd name="T11" fmla="*/ 229 h 1018"/>
                <a:gd name="T12" fmla="*/ 730 w 1017"/>
                <a:gd name="T13" fmla="*/ 127 h 1018"/>
                <a:gd name="T14" fmla="*/ 657 w 1017"/>
                <a:gd name="T15" fmla="*/ 51 h 1018"/>
                <a:gd name="T16" fmla="*/ 567 w 1017"/>
                <a:gd name="T17" fmla="*/ 7 h 1018"/>
                <a:gd name="T18" fmla="*/ 480 w 1017"/>
                <a:gd name="T19" fmla="*/ 2 h 1018"/>
                <a:gd name="T20" fmla="*/ 384 w 1017"/>
                <a:gd name="T21" fmla="*/ 34 h 1018"/>
                <a:gd name="T22" fmla="*/ 304 w 1017"/>
                <a:gd name="T23" fmla="*/ 105 h 1018"/>
                <a:gd name="T24" fmla="*/ 255 w 1017"/>
                <a:gd name="T25" fmla="*/ 187 h 1018"/>
                <a:gd name="T26" fmla="*/ 225 w 1017"/>
                <a:gd name="T27" fmla="*/ 299 h 1018"/>
                <a:gd name="T28" fmla="*/ 225 w 1017"/>
                <a:gd name="T29" fmla="*/ 403 h 1018"/>
                <a:gd name="T30" fmla="*/ 256 w 1017"/>
                <a:gd name="T31" fmla="*/ 517 h 1018"/>
                <a:gd name="T32" fmla="*/ 317 w 1017"/>
                <a:gd name="T33" fmla="*/ 609 h 1018"/>
                <a:gd name="T34" fmla="*/ 397 w 1017"/>
                <a:gd name="T35" fmla="*/ 672 h 1018"/>
                <a:gd name="T36" fmla="*/ 494 w 1017"/>
                <a:gd name="T37" fmla="*/ 699 h 1018"/>
                <a:gd name="T38" fmla="*/ 543 w 1017"/>
                <a:gd name="T39" fmla="*/ 67 h 1018"/>
                <a:gd name="T40" fmla="*/ 633 w 1017"/>
                <a:gd name="T41" fmla="*/ 112 h 1018"/>
                <a:gd name="T42" fmla="*/ 721 w 1017"/>
                <a:gd name="T43" fmla="*/ 265 h 1018"/>
                <a:gd name="T44" fmla="*/ 721 w 1017"/>
                <a:gd name="T45" fmla="*/ 435 h 1018"/>
                <a:gd name="T46" fmla="*/ 633 w 1017"/>
                <a:gd name="T47" fmla="*/ 588 h 1018"/>
                <a:gd name="T48" fmla="*/ 543 w 1017"/>
                <a:gd name="T49" fmla="*/ 633 h 1018"/>
                <a:gd name="T50" fmla="*/ 474 w 1017"/>
                <a:gd name="T51" fmla="*/ 633 h 1018"/>
                <a:gd name="T52" fmla="*/ 384 w 1017"/>
                <a:gd name="T53" fmla="*/ 588 h 1018"/>
                <a:gd name="T54" fmla="*/ 296 w 1017"/>
                <a:gd name="T55" fmla="*/ 435 h 1018"/>
                <a:gd name="T56" fmla="*/ 296 w 1017"/>
                <a:gd name="T57" fmla="*/ 265 h 1018"/>
                <a:gd name="T58" fmla="*/ 384 w 1017"/>
                <a:gd name="T59" fmla="*/ 112 h 1018"/>
                <a:gd name="T60" fmla="*/ 474 w 1017"/>
                <a:gd name="T61" fmla="*/ 67 h 1018"/>
                <a:gd name="T62" fmla="*/ 725 w 1017"/>
                <a:gd name="T63" fmla="*/ 637 h 1018"/>
                <a:gd name="T64" fmla="*/ 700 w 1017"/>
                <a:gd name="T65" fmla="*/ 668 h 1018"/>
                <a:gd name="T66" fmla="*/ 719 w 1017"/>
                <a:gd name="T67" fmla="*/ 697 h 1018"/>
                <a:gd name="T68" fmla="*/ 818 w 1017"/>
                <a:gd name="T69" fmla="*/ 717 h 1018"/>
                <a:gd name="T70" fmla="*/ 927 w 1017"/>
                <a:gd name="T71" fmla="*/ 816 h 1018"/>
                <a:gd name="T72" fmla="*/ 953 w 1017"/>
                <a:gd name="T73" fmla="*/ 929 h 1018"/>
                <a:gd name="T74" fmla="*/ 922 w 1017"/>
                <a:gd name="T75" fmla="*/ 954 h 1018"/>
                <a:gd name="T76" fmla="*/ 69 w 1017"/>
                <a:gd name="T77" fmla="*/ 941 h 1018"/>
                <a:gd name="T78" fmla="*/ 73 w 1017"/>
                <a:gd name="T79" fmla="*/ 856 h 1018"/>
                <a:gd name="T80" fmla="*/ 162 w 1017"/>
                <a:gd name="T81" fmla="*/ 738 h 1018"/>
                <a:gd name="T82" fmla="*/ 285 w 1017"/>
                <a:gd name="T83" fmla="*/ 700 h 1018"/>
                <a:gd name="T84" fmla="*/ 318 w 1017"/>
                <a:gd name="T85" fmla="*/ 674 h 1018"/>
                <a:gd name="T86" fmla="*/ 304 w 1017"/>
                <a:gd name="T87" fmla="*/ 641 h 1018"/>
                <a:gd name="T88" fmla="*/ 243 w 1017"/>
                <a:gd name="T89" fmla="*/ 639 h 1018"/>
                <a:gd name="T90" fmla="*/ 149 w 1017"/>
                <a:gd name="T91" fmla="*/ 670 h 1018"/>
                <a:gd name="T92" fmla="*/ 74 w 1017"/>
                <a:gd name="T93" fmla="*/ 730 h 1018"/>
                <a:gd name="T94" fmla="*/ 23 w 1017"/>
                <a:gd name="T95" fmla="*/ 811 h 1018"/>
                <a:gd name="T96" fmla="*/ 0 w 1017"/>
                <a:gd name="T97" fmla="*/ 907 h 1018"/>
                <a:gd name="T98" fmla="*/ 11 w 1017"/>
                <a:gd name="T99" fmla="*/ 967 h 1018"/>
                <a:gd name="T100" fmla="*/ 58 w 1017"/>
                <a:gd name="T101" fmla="*/ 1010 h 1018"/>
                <a:gd name="T102" fmla="*/ 931 w 1017"/>
                <a:gd name="T103" fmla="*/ 1017 h 1018"/>
                <a:gd name="T104" fmla="*/ 989 w 1017"/>
                <a:gd name="T105" fmla="*/ 990 h 1018"/>
                <a:gd name="T106" fmla="*/ 1017 w 1017"/>
                <a:gd name="T107" fmla="*/ 932 h 1018"/>
                <a:gd name="T108" fmla="*/ 1009 w 1017"/>
                <a:gd name="T109" fmla="*/ 850 h 1018"/>
                <a:gd name="T110" fmla="*/ 969 w 1017"/>
                <a:gd name="T111" fmla="*/ 762 h 1018"/>
                <a:gd name="T112" fmla="*/ 902 w 1017"/>
                <a:gd name="T113" fmla="*/ 693 h 1018"/>
                <a:gd name="T114" fmla="*/ 817 w 1017"/>
                <a:gd name="T115" fmla="*/ 649 h 1018"/>
                <a:gd name="T116" fmla="*/ 731 w 1017"/>
                <a:gd name="T117" fmla="*/ 63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09" y="700"/>
                  </a:moveTo>
                  <a:lnTo>
                    <a:pt x="509" y="700"/>
                  </a:lnTo>
                  <a:lnTo>
                    <a:pt x="524" y="699"/>
                  </a:lnTo>
                  <a:lnTo>
                    <a:pt x="538" y="698"/>
                  </a:lnTo>
                  <a:lnTo>
                    <a:pt x="553" y="696"/>
                  </a:lnTo>
                  <a:lnTo>
                    <a:pt x="567" y="693"/>
                  </a:lnTo>
                  <a:lnTo>
                    <a:pt x="580" y="688"/>
                  </a:lnTo>
                  <a:lnTo>
                    <a:pt x="593" y="684"/>
                  </a:lnTo>
                  <a:lnTo>
                    <a:pt x="607" y="679"/>
                  </a:lnTo>
                  <a:lnTo>
                    <a:pt x="620" y="672"/>
                  </a:lnTo>
                  <a:lnTo>
                    <a:pt x="633" y="665"/>
                  </a:lnTo>
                  <a:lnTo>
                    <a:pt x="645" y="657"/>
                  </a:lnTo>
                  <a:lnTo>
                    <a:pt x="657" y="649"/>
                  </a:lnTo>
                  <a:lnTo>
                    <a:pt x="668" y="640"/>
                  </a:lnTo>
                  <a:lnTo>
                    <a:pt x="680" y="630"/>
                  </a:lnTo>
                  <a:lnTo>
                    <a:pt x="691" y="620"/>
                  </a:lnTo>
                  <a:lnTo>
                    <a:pt x="701" y="609"/>
                  </a:lnTo>
                  <a:lnTo>
                    <a:pt x="711" y="597"/>
                  </a:lnTo>
                  <a:lnTo>
                    <a:pt x="720" y="585"/>
                  </a:lnTo>
                  <a:lnTo>
                    <a:pt x="730" y="573"/>
                  </a:lnTo>
                  <a:lnTo>
                    <a:pt x="738" y="559"/>
                  </a:lnTo>
                  <a:lnTo>
                    <a:pt x="746" y="546"/>
                  </a:lnTo>
                  <a:lnTo>
                    <a:pt x="753" y="531"/>
                  </a:lnTo>
                  <a:lnTo>
                    <a:pt x="761" y="517"/>
                  </a:lnTo>
                  <a:lnTo>
                    <a:pt x="766" y="502"/>
                  </a:lnTo>
                  <a:lnTo>
                    <a:pt x="773" y="486"/>
                  </a:lnTo>
                  <a:lnTo>
                    <a:pt x="778" y="470"/>
                  </a:lnTo>
                  <a:lnTo>
                    <a:pt x="782" y="453"/>
                  </a:lnTo>
                  <a:lnTo>
                    <a:pt x="785" y="437"/>
                  </a:lnTo>
                  <a:lnTo>
                    <a:pt x="789" y="420"/>
                  </a:lnTo>
                  <a:lnTo>
                    <a:pt x="792" y="403"/>
                  </a:lnTo>
                  <a:lnTo>
                    <a:pt x="793" y="386"/>
                  </a:lnTo>
                  <a:lnTo>
                    <a:pt x="794" y="368"/>
                  </a:lnTo>
                  <a:lnTo>
                    <a:pt x="795" y="349"/>
                  </a:lnTo>
                  <a:lnTo>
                    <a:pt x="795" y="349"/>
                  </a:lnTo>
                  <a:lnTo>
                    <a:pt x="794" y="332"/>
                  </a:lnTo>
                  <a:lnTo>
                    <a:pt x="793" y="314"/>
                  </a:lnTo>
                  <a:lnTo>
                    <a:pt x="792" y="297"/>
                  </a:lnTo>
                  <a:lnTo>
                    <a:pt x="789" y="280"/>
                  </a:lnTo>
                  <a:lnTo>
                    <a:pt x="785" y="262"/>
                  </a:lnTo>
                  <a:lnTo>
                    <a:pt x="782" y="246"/>
                  </a:lnTo>
                  <a:lnTo>
                    <a:pt x="778" y="229"/>
                  </a:lnTo>
                  <a:lnTo>
                    <a:pt x="773" y="214"/>
                  </a:lnTo>
                  <a:lnTo>
                    <a:pt x="766" y="198"/>
                  </a:lnTo>
                  <a:lnTo>
                    <a:pt x="761" y="183"/>
                  </a:lnTo>
                  <a:lnTo>
                    <a:pt x="753" y="168"/>
                  </a:lnTo>
                  <a:lnTo>
                    <a:pt x="746" y="154"/>
                  </a:lnTo>
                  <a:lnTo>
                    <a:pt x="738" y="140"/>
                  </a:lnTo>
                  <a:lnTo>
                    <a:pt x="730" y="127"/>
                  </a:lnTo>
                  <a:lnTo>
                    <a:pt x="720" y="114"/>
                  </a:lnTo>
                  <a:lnTo>
                    <a:pt x="711" y="103"/>
                  </a:lnTo>
                  <a:lnTo>
                    <a:pt x="701" y="91"/>
                  </a:lnTo>
                  <a:lnTo>
                    <a:pt x="691" y="80"/>
                  </a:lnTo>
                  <a:lnTo>
                    <a:pt x="679" y="69"/>
                  </a:lnTo>
                  <a:lnTo>
                    <a:pt x="668" y="60"/>
                  </a:lnTo>
                  <a:lnTo>
                    <a:pt x="657" y="51"/>
                  </a:lnTo>
                  <a:lnTo>
                    <a:pt x="645" y="43"/>
                  </a:lnTo>
                  <a:lnTo>
                    <a:pt x="633" y="35"/>
                  </a:lnTo>
                  <a:lnTo>
                    <a:pt x="620" y="27"/>
                  </a:lnTo>
                  <a:lnTo>
                    <a:pt x="607" y="21"/>
                  </a:lnTo>
                  <a:lnTo>
                    <a:pt x="593" y="16"/>
                  </a:lnTo>
                  <a:lnTo>
                    <a:pt x="580" y="11"/>
                  </a:lnTo>
                  <a:lnTo>
                    <a:pt x="567" y="7"/>
                  </a:lnTo>
                  <a:lnTo>
                    <a:pt x="553" y="4"/>
                  </a:lnTo>
                  <a:lnTo>
                    <a:pt x="538" y="2"/>
                  </a:lnTo>
                  <a:lnTo>
                    <a:pt x="524" y="1"/>
                  </a:lnTo>
                  <a:lnTo>
                    <a:pt x="509" y="0"/>
                  </a:lnTo>
                  <a:lnTo>
                    <a:pt x="509" y="0"/>
                  </a:lnTo>
                  <a:lnTo>
                    <a:pt x="494" y="1"/>
                  </a:lnTo>
                  <a:lnTo>
                    <a:pt x="480" y="2"/>
                  </a:lnTo>
                  <a:lnTo>
                    <a:pt x="466" y="4"/>
                  </a:lnTo>
                  <a:lnTo>
                    <a:pt x="452" y="7"/>
                  </a:lnTo>
                  <a:lnTo>
                    <a:pt x="438" y="10"/>
                  </a:lnTo>
                  <a:lnTo>
                    <a:pt x="424" y="16"/>
                  </a:lnTo>
                  <a:lnTo>
                    <a:pt x="411" y="21"/>
                  </a:lnTo>
                  <a:lnTo>
                    <a:pt x="397" y="27"/>
                  </a:lnTo>
                  <a:lnTo>
                    <a:pt x="384" y="34"/>
                  </a:lnTo>
                  <a:lnTo>
                    <a:pt x="372" y="43"/>
                  </a:lnTo>
                  <a:lnTo>
                    <a:pt x="359" y="51"/>
                  </a:lnTo>
                  <a:lnTo>
                    <a:pt x="348" y="60"/>
                  </a:lnTo>
                  <a:lnTo>
                    <a:pt x="336" y="70"/>
                  </a:lnTo>
                  <a:lnTo>
                    <a:pt x="325" y="81"/>
                  </a:lnTo>
                  <a:lnTo>
                    <a:pt x="314" y="93"/>
                  </a:lnTo>
                  <a:lnTo>
                    <a:pt x="304" y="105"/>
                  </a:lnTo>
                  <a:lnTo>
                    <a:pt x="304" y="105"/>
                  </a:lnTo>
                  <a:lnTo>
                    <a:pt x="294" y="118"/>
                  </a:lnTo>
                  <a:lnTo>
                    <a:pt x="285" y="130"/>
                  </a:lnTo>
                  <a:lnTo>
                    <a:pt x="277" y="144"/>
                  </a:lnTo>
                  <a:lnTo>
                    <a:pt x="269" y="158"/>
                  </a:lnTo>
                  <a:lnTo>
                    <a:pt x="262" y="172"/>
                  </a:lnTo>
                  <a:lnTo>
                    <a:pt x="255" y="187"/>
                  </a:lnTo>
                  <a:lnTo>
                    <a:pt x="249" y="202"/>
                  </a:lnTo>
                  <a:lnTo>
                    <a:pt x="244" y="217"/>
                  </a:lnTo>
                  <a:lnTo>
                    <a:pt x="238" y="233"/>
                  </a:lnTo>
                  <a:lnTo>
                    <a:pt x="234" y="250"/>
                  </a:lnTo>
                  <a:lnTo>
                    <a:pt x="231" y="266"/>
                  </a:lnTo>
                  <a:lnTo>
                    <a:pt x="227" y="282"/>
                  </a:lnTo>
                  <a:lnTo>
                    <a:pt x="225" y="299"/>
                  </a:lnTo>
                  <a:lnTo>
                    <a:pt x="223" y="315"/>
                  </a:lnTo>
                  <a:lnTo>
                    <a:pt x="223" y="332"/>
                  </a:lnTo>
                  <a:lnTo>
                    <a:pt x="222" y="349"/>
                  </a:lnTo>
                  <a:lnTo>
                    <a:pt x="222" y="349"/>
                  </a:lnTo>
                  <a:lnTo>
                    <a:pt x="223" y="368"/>
                  </a:lnTo>
                  <a:lnTo>
                    <a:pt x="224" y="386"/>
                  </a:lnTo>
                  <a:lnTo>
                    <a:pt x="225" y="403"/>
                  </a:lnTo>
                  <a:lnTo>
                    <a:pt x="229" y="420"/>
                  </a:lnTo>
                  <a:lnTo>
                    <a:pt x="232" y="437"/>
                  </a:lnTo>
                  <a:lnTo>
                    <a:pt x="235" y="453"/>
                  </a:lnTo>
                  <a:lnTo>
                    <a:pt x="239" y="470"/>
                  </a:lnTo>
                  <a:lnTo>
                    <a:pt x="245" y="486"/>
                  </a:lnTo>
                  <a:lnTo>
                    <a:pt x="251" y="502"/>
                  </a:lnTo>
                  <a:lnTo>
                    <a:pt x="256" y="517"/>
                  </a:lnTo>
                  <a:lnTo>
                    <a:pt x="264" y="531"/>
                  </a:lnTo>
                  <a:lnTo>
                    <a:pt x="271" y="546"/>
                  </a:lnTo>
                  <a:lnTo>
                    <a:pt x="279" y="559"/>
                  </a:lnTo>
                  <a:lnTo>
                    <a:pt x="288" y="573"/>
                  </a:lnTo>
                  <a:lnTo>
                    <a:pt x="297" y="585"/>
                  </a:lnTo>
                  <a:lnTo>
                    <a:pt x="306" y="597"/>
                  </a:lnTo>
                  <a:lnTo>
                    <a:pt x="317" y="609"/>
                  </a:lnTo>
                  <a:lnTo>
                    <a:pt x="326" y="620"/>
                  </a:lnTo>
                  <a:lnTo>
                    <a:pt x="337" y="630"/>
                  </a:lnTo>
                  <a:lnTo>
                    <a:pt x="349" y="640"/>
                  </a:lnTo>
                  <a:lnTo>
                    <a:pt x="361" y="649"/>
                  </a:lnTo>
                  <a:lnTo>
                    <a:pt x="372" y="657"/>
                  </a:lnTo>
                  <a:lnTo>
                    <a:pt x="384" y="665"/>
                  </a:lnTo>
                  <a:lnTo>
                    <a:pt x="397" y="672"/>
                  </a:lnTo>
                  <a:lnTo>
                    <a:pt x="410" y="679"/>
                  </a:lnTo>
                  <a:lnTo>
                    <a:pt x="424" y="684"/>
                  </a:lnTo>
                  <a:lnTo>
                    <a:pt x="437" y="688"/>
                  </a:lnTo>
                  <a:lnTo>
                    <a:pt x="451" y="693"/>
                  </a:lnTo>
                  <a:lnTo>
                    <a:pt x="465" y="696"/>
                  </a:lnTo>
                  <a:lnTo>
                    <a:pt x="480" y="698"/>
                  </a:lnTo>
                  <a:lnTo>
                    <a:pt x="494" y="699"/>
                  </a:lnTo>
                  <a:lnTo>
                    <a:pt x="509" y="700"/>
                  </a:lnTo>
                  <a:lnTo>
                    <a:pt x="509" y="700"/>
                  </a:lnTo>
                  <a:close/>
                  <a:moveTo>
                    <a:pt x="509" y="64"/>
                  </a:moveTo>
                  <a:lnTo>
                    <a:pt x="509" y="64"/>
                  </a:lnTo>
                  <a:lnTo>
                    <a:pt x="520" y="64"/>
                  </a:lnTo>
                  <a:lnTo>
                    <a:pt x="531" y="65"/>
                  </a:lnTo>
                  <a:lnTo>
                    <a:pt x="543" y="67"/>
                  </a:lnTo>
                  <a:lnTo>
                    <a:pt x="554" y="69"/>
                  </a:lnTo>
                  <a:lnTo>
                    <a:pt x="564" y="73"/>
                  </a:lnTo>
                  <a:lnTo>
                    <a:pt x="575" y="77"/>
                  </a:lnTo>
                  <a:lnTo>
                    <a:pt x="585" y="81"/>
                  </a:lnTo>
                  <a:lnTo>
                    <a:pt x="596" y="87"/>
                  </a:lnTo>
                  <a:lnTo>
                    <a:pt x="615" y="98"/>
                  </a:lnTo>
                  <a:lnTo>
                    <a:pt x="633" y="112"/>
                  </a:lnTo>
                  <a:lnTo>
                    <a:pt x="650" y="129"/>
                  </a:lnTo>
                  <a:lnTo>
                    <a:pt x="666" y="148"/>
                  </a:lnTo>
                  <a:lnTo>
                    <a:pt x="680" y="168"/>
                  </a:lnTo>
                  <a:lnTo>
                    <a:pt x="693" y="190"/>
                  </a:lnTo>
                  <a:lnTo>
                    <a:pt x="704" y="213"/>
                  </a:lnTo>
                  <a:lnTo>
                    <a:pt x="714" y="239"/>
                  </a:lnTo>
                  <a:lnTo>
                    <a:pt x="721" y="265"/>
                  </a:lnTo>
                  <a:lnTo>
                    <a:pt x="726" y="293"/>
                  </a:lnTo>
                  <a:lnTo>
                    <a:pt x="730" y="320"/>
                  </a:lnTo>
                  <a:lnTo>
                    <a:pt x="731" y="349"/>
                  </a:lnTo>
                  <a:lnTo>
                    <a:pt x="731" y="349"/>
                  </a:lnTo>
                  <a:lnTo>
                    <a:pt x="730" y="379"/>
                  </a:lnTo>
                  <a:lnTo>
                    <a:pt x="726" y="407"/>
                  </a:lnTo>
                  <a:lnTo>
                    <a:pt x="721" y="435"/>
                  </a:lnTo>
                  <a:lnTo>
                    <a:pt x="714" y="461"/>
                  </a:lnTo>
                  <a:lnTo>
                    <a:pt x="704" y="486"/>
                  </a:lnTo>
                  <a:lnTo>
                    <a:pt x="693" y="509"/>
                  </a:lnTo>
                  <a:lnTo>
                    <a:pt x="680" y="532"/>
                  </a:lnTo>
                  <a:lnTo>
                    <a:pt x="666" y="552"/>
                  </a:lnTo>
                  <a:lnTo>
                    <a:pt x="650" y="570"/>
                  </a:lnTo>
                  <a:lnTo>
                    <a:pt x="633" y="588"/>
                  </a:lnTo>
                  <a:lnTo>
                    <a:pt x="615" y="602"/>
                  </a:lnTo>
                  <a:lnTo>
                    <a:pt x="596" y="613"/>
                  </a:lnTo>
                  <a:lnTo>
                    <a:pt x="585" y="619"/>
                  </a:lnTo>
                  <a:lnTo>
                    <a:pt x="575" y="623"/>
                  </a:lnTo>
                  <a:lnTo>
                    <a:pt x="564" y="627"/>
                  </a:lnTo>
                  <a:lnTo>
                    <a:pt x="554" y="630"/>
                  </a:lnTo>
                  <a:lnTo>
                    <a:pt x="543" y="633"/>
                  </a:lnTo>
                  <a:lnTo>
                    <a:pt x="531" y="635"/>
                  </a:lnTo>
                  <a:lnTo>
                    <a:pt x="520" y="636"/>
                  </a:lnTo>
                  <a:lnTo>
                    <a:pt x="509" y="636"/>
                  </a:lnTo>
                  <a:lnTo>
                    <a:pt x="509" y="636"/>
                  </a:lnTo>
                  <a:lnTo>
                    <a:pt x="497" y="636"/>
                  </a:lnTo>
                  <a:lnTo>
                    <a:pt x="486" y="635"/>
                  </a:lnTo>
                  <a:lnTo>
                    <a:pt x="474" y="633"/>
                  </a:lnTo>
                  <a:lnTo>
                    <a:pt x="464" y="630"/>
                  </a:lnTo>
                  <a:lnTo>
                    <a:pt x="453" y="627"/>
                  </a:lnTo>
                  <a:lnTo>
                    <a:pt x="442" y="623"/>
                  </a:lnTo>
                  <a:lnTo>
                    <a:pt x="432" y="619"/>
                  </a:lnTo>
                  <a:lnTo>
                    <a:pt x="422" y="613"/>
                  </a:lnTo>
                  <a:lnTo>
                    <a:pt x="402" y="602"/>
                  </a:lnTo>
                  <a:lnTo>
                    <a:pt x="384" y="588"/>
                  </a:lnTo>
                  <a:lnTo>
                    <a:pt x="367" y="570"/>
                  </a:lnTo>
                  <a:lnTo>
                    <a:pt x="351" y="552"/>
                  </a:lnTo>
                  <a:lnTo>
                    <a:pt x="337" y="532"/>
                  </a:lnTo>
                  <a:lnTo>
                    <a:pt x="324" y="509"/>
                  </a:lnTo>
                  <a:lnTo>
                    <a:pt x="313" y="486"/>
                  </a:lnTo>
                  <a:lnTo>
                    <a:pt x="304" y="461"/>
                  </a:lnTo>
                  <a:lnTo>
                    <a:pt x="296" y="435"/>
                  </a:lnTo>
                  <a:lnTo>
                    <a:pt x="291" y="407"/>
                  </a:lnTo>
                  <a:lnTo>
                    <a:pt x="288" y="379"/>
                  </a:lnTo>
                  <a:lnTo>
                    <a:pt x="285" y="349"/>
                  </a:lnTo>
                  <a:lnTo>
                    <a:pt x="285" y="349"/>
                  </a:lnTo>
                  <a:lnTo>
                    <a:pt x="288" y="320"/>
                  </a:lnTo>
                  <a:lnTo>
                    <a:pt x="291" y="293"/>
                  </a:lnTo>
                  <a:lnTo>
                    <a:pt x="296" y="265"/>
                  </a:lnTo>
                  <a:lnTo>
                    <a:pt x="304" y="239"/>
                  </a:lnTo>
                  <a:lnTo>
                    <a:pt x="313" y="213"/>
                  </a:lnTo>
                  <a:lnTo>
                    <a:pt x="324" y="190"/>
                  </a:lnTo>
                  <a:lnTo>
                    <a:pt x="337" y="168"/>
                  </a:lnTo>
                  <a:lnTo>
                    <a:pt x="351" y="148"/>
                  </a:lnTo>
                  <a:lnTo>
                    <a:pt x="367" y="129"/>
                  </a:lnTo>
                  <a:lnTo>
                    <a:pt x="384" y="112"/>
                  </a:lnTo>
                  <a:lnTo>
                    <a:pt x="402" y="98"/>
                  </a:lnTo>
                  <a:lnTo>
                    <a:pt x="422" y="87"/>
                  </a:lnTo>
                  <a:lnTo>
                    <a:pt x="432" y="81"/>
                  </a:lnTo>
                  <a:lnTo>
                    <a:pt x="442" y="77"/>
                  </a:lnTo>
                  <a:lnTo>
                    <a:pt x="453" y="73"/>
                  </a:lnTo>
                  <a:lnTo>
                    <a:pt x="464" y="69"/>
                  </a:lnTo>
                  <a:lnTo>
                    <a:pt x="474" y="67"/>
                  </a:lnTo>
                  <a:lnTo>
                    <a:pt x="486" y="65"/>
                  </a:lnTo>
                  <a:lnTo>
                    <a:pt x="497" y="64"/>
                  </a:lnTo>
                  <a:lnTo>
                    <a:pt x="509" y="64"/>
                  </a:lnTo>
                  <a:lnTo>
                    <a:pt x="509" y="64"/>
                  </a:lnTo>
                  <a:close/>
                  <a:moveTo>
                    <a:pt x="731" y="636"/>
                  </a:moveTo>
                  <a:lnTo>
                    <a:pt x="731" y="636"/>
                  </a:lnTo>
                  <a:lnTo>
                    <a:pt x="725" y="637"/>
                  </a:lnTo>
                  <a:lnTo>
                    <a:pt x="719" y="639"/>
                  </a:lnTo>
                  <a:lnTo>
                    <a:pt x="714" y="641"/>
                  </a:lnTo>
                  <a:lnTo>
                    <a:pt x="709" y="645"/>
                  </a:lnTo>
                  <a:lnTo>
                    <a:pt x="705" y="650"/>
                  </a:lnTo>
                  <a:lnTo>
                    <a:pt x="702" y="655"/>
                  </a:lnTo>
                  <a:lnTo>
                    <a:pt x="700" y="662"/>
                  </a:lnTo>
                  <a:lnTo>
                    <a:pt x="700" y="668"/>
                  </a:lnTo>
                  <a:lnTo>
                    <a:pt x="700" y="668"/>
                  </a:lnTo>
                  <a:lnTo>
                    <a:pt x="700" y="674"/>
                  </a:lnTo>
                  <a:lnTo>
                    <a:pt x="702" y="680"/>
                  </a:lnTo>
                  <a:lnTo>
                    <a:pt x="705" y="685"/>
                  </a:lnTo>
                  <a:lnTo>
                    <a:pt x="709" y="691"/>
                  </a:lnTo>
                  <a:lnTo>
                    <a:pt x="714" y="694"/>
                  </a:lnTo>
                  <a:lnTo>
                    <a:pt x="719" y="697"/>
                  </a:lnTo>
                  <a:lnTo>
                    <a:pt x="725" y="699"/>
                  </a:lnTo>
                  <a:lnTo>
                    <a:pt x="731" y="700"/>
                  </a:lnTo>
                  <a:lnTo>
                    <a:pt x="731" y="700"/>
                  </a:lnTo>
                  <a:lnTo>
                    <a:pt x="754" y="701"/>
                  </a:lnTo>
                  <a:lnTo>
                    <a:pt x="776" y="705"/>
                  </a:lnTo>
                  <a:lnTo>
                    <a:pt x="797" y="710"/>
                  </a:lnTo>
                  <a:lnTo>
                    <a:pt x="818" y="717"/>
                  </a:lnTo>
                  <a:lnTo>
                    <a:pt x="837" y="727"/>
                  </a:lnTo>
                  <a:lnTo>
                    <a:pt x="855" y="738"/>
                  </a:lnTo>
                  <a:lnTo>
                    <a:pt x="872" y="751"/>
                  </a:lnTo>
                  <a:lnTo>
                    <a:pt x="888" y="765"/>
                  </a:lnTo>
                  <a:lnTo>
                    <a:pt x="903" y="781"/>
                  </a:lnTo>
                  <a:lnTo>
                    <a:pt x="915" y="798"/>
                  </a:lnTo>
                  <a:lnTo>
                    <a:pt x="927" y="816"/>
                  </a:lnTo>
                  <a:lnTo>
                    <a:pt x="937" y="835"/>
                  </a:lnTo>
                  <a:lnTo>
                    <a:pt x="944" y="856"/>
                  </a:lnTo>
                  <a:lnTo>
                    <a:pt x="950" y="877"/>
                  </a:lnTo>
                  <a:lnTo>
                    <a:pt x="953" y="900"/>
                  </a:lnTo>
                  <a:lnTo>
                    <a:pt x="954" y="922"/>
                  </a:lnTo>
                  <a:lnTo>
                    <a:pt x="954" y="922"/>
                  </a:lnTo>
                  <a:lnTo>
                    <a:pt x="953" y="929"/>
                  </a:lnTo>
                  <a:lnTo>
                    <a:pt x="952" y="935"/>
                  </a:lnTo>
                  <a:lnTo>
                    <a:pt x="949" y="941"/>
                  </a:lnTo>
                  <a:lnTo>
                    <a:pt x="944" y="945"/>
                  </a:lnTo>
                  <a:lnTo>
                    <a:pt x="940" y="949"/>
                  </a:lnTo>
                  <a:lnTo>
                    <a:pt x="935" y="951"/>
                  </a:lnTo>
                  <a:lnTo>
                    <a:pt x="928" y="953"/>
                  </a:lnTo>
                  <a:lnTo>
                    <a:pt x="922" y="954"/>
                  </a:lnTo>
                  <a:lnTo>
                    <a:pt x="96" y="954"/>
                  </a:lnTo>
                  <a:lnTo>
                    <a:pt x="96" y="954"/>
                  </a:lnTo>
                  <a:lnTo>
                    <a:pt x="89" y="953"/>
                  </a:lnTo>
                  <a:lnTo>
                    <a:pt x="83" y="951"/>
                  </a:lnTo>
                  <a:lnTo>
                    <a:pt x="77" y="949"/>
                  </a:lnTo>
                  <a:lnTo>
                    <a:pt x="73" y="945"/>
                  </a:lnTo>
                  <a:lnTo>
                    <a:pt x="69" y="941"/>
                  </a:lnTo>
                  <a:lnTo>
                    <a:pt x="65" y="935"/>
                  </a:lnTo>
                  <a:lnTo>
                    <a:pt x="64" y="929"/>
                  </a:lnTo>
                  <a:lnTo>
                    <a:pt x="63" y="922"/>
                  </a:lnTo>
                  <a:lnTo>
                    <a:pt x="63" y="922"/>
                  </a:lnTo>
                  <a:lnTo>
                    <a:pt x="64" y="900"/>
                  </a:lnTo>
                  <a:lnTo>
                    <a:pt x="68" y="877"/>
                  </a:lnTo>
                  <a:lnTo>
                    <a:pt x="73" y="856"/>
                  </a:lnTo>
                  <a:lnTo>
                    <a:pt x="81" y="835"/>
                  </a:lnTo>
                  <a:lnTo>
                    <a:pt x="90" y="816"/>
                  </a:lnTo>
                  <a:lnTo>
                    <a:pt x="101" y="798"/>
                  </a:lnTo>
                  <a:lnTo>
                    <a:pt x="114" y="781"/>
                  </a:lnTo>
                  <a:lnTo>
                    <a:pt x="129" y="765"/>
                  </a:lnTo>
                  <a:lnTo>
                    <a:pt x="145" y="751"/>
                  </a:lnTo>
                  <a:lnTo>
                    <a:pt x="162" y="738"/>
                  </a:lnTo>
                  <a:lnTo>
                    <a:pt x="180" y="727"/>
                  </a:lnTo>
                  <a:lnTo>
                    <a:pt x="200" y="717"/>
                  </a:lnTo>
                  <a:lnTo>
                    <a:pt x="220" y="710"/>
                  </a:lnTo>
                  <a:lnTo>
                    <a:pt x="241" y="705"/>
                  </a:lnTo>
                  <a:lnTo>
                    <a:pt x="263" y="701"/>
                  </a:lnTo>
                  <a:lnTo>
                    <a:pt x="285" y="700"/>
                  </a:lnTo>
                  <a:lnTo>
                    <a:pt x="285" y="700"/>
                  </a:lnTo>
                  <a:lnTo>
                    <a:pt x="292" y="699"/>
                  </a:lnTo>
                  <a:lnTo>
                    <a:pt x="298" y="697"/>
                  </a:lnTo>
                  <a:lnTo>
                    <a:pt x="304" y="694"/>
                  </a:lnTo>
                  <a:lnTo>
                    <a:pt x="308" y="691"/>
                  </a:lnTo>
                  <a:lnTo>
                    <a:pt x="312" y="685"/>
                  </a:lnTo>
                  <a:lnTo>
                    <a:pt x="315" y="680"/>
                  </a:lnTo>
                  <a:lnTo>
                    <a:pt x="318" y="674"/>
                  </a:lnTo>
                  <a:lnTo>
                    <a:pt x="318" y="668"/>
                  </a:lnTo>
                  <a:lnTo>
                    <a:pt x="318" y="668"/>
                  </a:lnTo>
                  <a:lnTo>
                    <a:pt x="318" y="662"/>
                  </a:lnTo>
                  <a:lnTo>
                    <a:pt x="315" y="655"/>
                  </a:lnTo>
                  <a:lnTo>
                    <a:pt x="312" y="650"/>
                  </a:lnTo>
                  <a:lnTo>
                    <a:pt x="308" y="645"/>
                  </a:lnTo>
                  <a:lnTo>
                    <a:pt x="304" y="641"/>
                  </a:lnTo>
                  <a:lnTo>
                    <a:pt x="298" y="639"/>
                  </a:lnTo>
                  <a:lnTo>
                    <a:pt x="292" y="637"/>
                  </a:lnTo>
                  <a:lnTo>
                    <a:pt x="285" y="636"/>
                  </a:lnTo>
                  <a:lnTo>
                    <a:pt x="285" y="636"/>
                  </a:lnTo>
                  <a:lnTo>
                    <a:pt x="271" y="637"/>
                  </a:lnTo>
                  <a:lnTo>
                    <a:pt x="256" y="638"/>
                  </a:lnTo>
                  <a:lnTo>
                    <a:pt x="243" y="639"/>
                  </a:lnTo>
                  <a:lnTo>
                    <a:pt x="229" y="642"/>
                  </a:lnTo>
                  <a:lnTo>
                    <a:pt x="215" y="645"/>
                  </a:lnTo>
                  <a:lnTo>
                    <a:pt x="201" y="649"/>
                  </a:lnTo>
                  <a:lnTo>
                    <a:pt x="188" y="653"/>
                  </a:lnTo>
                  <a:lnTo>
                    <a:pt x="175" y="658"/>
                  </a:lnTo>
                  <a:lnTo>
                    <a:pt x="162" y="665"/>
                  </a:lnTo>
                  <a:lnTo>
                    <a:pt x="149" y="670"/>
                  </a:lnTo>
                  <a:lnTo>
                    <a:pt x="137" y="678"/>
                  </a:lnTo>
                  <a:lnTo>
                    <a:pt x="126" y="685"/>
                  </a:lnTo>
                  <a:lnTo>
                    <a:pt x="115" y="693"/>
                  </a:lnTo>
                  <a:lnTo>
                    <a:pt x="104" y="701"/>
                  </a:lnTo>
                  <a:lnTo>
                    <a:pt x="93" y="711"/>
                  </a:lnTo>
                  <a:lnTo>
                    <a:pt x="84" y="720"/>
                  </a:lnTo>
                  <a:lnTo>
                    <a:pt x="74" y="730"/>
                  </a:lnTo>
                  <a:lnTo>
                    <a:pt x="65" y="740"/>
                  </a:lnTo>
                  <a:lnTo>
                    <a:pt x="57" y="751"/>
                  </a:lnTo>
                  <a:lnTo>
                    <a:pt x="48" y="762"/>
                  </a:lnTo>
                  <a:lnTo>
                    <a:pt x="41" y="774"/>
                  </a:lnTo>
                  <a:lnTo>
                    <a:pt x="34" y="786"/>
                  </a:lnTo>
                  <a:lnTo>
                    <a:pt x="28" y="798"/>
                  </a:lnTo>
                  <a:lnTo>
                    <a:pt x="23" y="811"/>
                  </a:lnTo>
                  <a:lnTo>
                    <a:pt x="17" y="824"/>
                  </a:lnTo>
                  <a:lnTo>
                    <a:pt x="13" y="838"/>
                  </a:lnTo>
                  <a:lnTo>
                    <a:pt x="9" y="850"/>
                  </a:lnTo>
                  <a:lnTo>
                    <a:pt x="5" y="864"/>
                  </a:lnTo>
                  <a:lnTo>
                    <a:pt x="3" y="878"/>
                  </a:lnTo>
                  <a:lnTo>
                    <a:pt x="1" y="893"/>
                  </a:lnTo>
                  <a:lnTo>
                    <a:pt x="0" y="907"/>
                  </a:lnTo>
                  <a:lnTo>
                    <a:pt x="0" y="922"/>
                  </a:lnTo>
                  <a:lnTo>
                    <a:pt x="0" y="922"/>
                  </a:lnTo>
                  <a:lnTo>
                    <a:pt x="0" y="932"/>
                  </a:lnTo>
                  <a:lnTo>
                    <a:pt x="2" y="942"/>
                  </a:lnTo>
                  <a:lnTo>
                    <a:pt x="4" y="950"/>
                  </a:lnTo>
                  <a:lnTo>
                    <a:pt x="8" y="960"/>
                  </a:lnTo>
                  <a:lnTo>
                    <a:pt x="11" y="967"/>
                  </a:lnTo>
                  <a:lnTo>
                    <a:pt x="16" y="976"/>
                  </a:lnTo>
                  <a:lnTo>
                    <a:pt x="21" y="983"/>
                  </a:lnTo>
                  <a:lnTo>
                    <a:pt x="28" y="990"/>
                  </a:lnTo>
                  <a:lnTo>
                    <a:pt x="34" y="996"/>
                  </a:lnTo>
                  <a:lnTo>
                    <a:pt x="42" y="1002"/>
                  </a:lnTo>
                  <a:lnTo>
                    <a:pt x="49" y="1006"/>
                  </a:lnTo>
                  <a:lnTo>
                    <a:pt x="58" y="1010"/>
                  </a:lnTo>
                  <a:lnTo>
                    <a:pt x="67" y="1014"/>
                  </a:lnTo>
                  <a:lnTo>
                    <a:pt x="76" y="1016"/>
                  </a:lnTo>
                  <a:lnTo>
                    <a:pt x="86" y="1017"/>
                  </a:lnTo>
                  <a:lnTo>
                    <a:pt x="96" y="1018"/>
                  </a:lnTo>
                  <a:lnTo>
                    <a:pt x="922" y="1018"/>
                  </a:lnTo>
                  <a:lnTo>
                    <a:pt x="922" y="1018"/>
                  </a:lnTo>
                  <a:lnTo>
                    <a:pt x="931" y="1017"/>
                  </a:lnTo>
                  <a:lnTo>
                    <a:pt x="941" y="1016"/>
                  </a:lnTo>
                  <a:lnTo>
                    <a:pt x="951" y="1014"/>
                  </a:lnTo>
                  <a:lnTo>
                    <a:pt x="959" y="1010"/>
                  </a:lnTo>
                  <a:lnTo>
                    <a:pt x="968" y="1006"/>
                  </a:lnTo>
                  <a:lnTo>
                    <a:pt x="975" y="1002"/>
                  </a:lnTo>
                  <a:lnTo>
                    <a:pt x="983" y="996"/>
                  </a:lnTo>
                  <a:lnTo>
                    <a:pt x="989" y="990"/>
                  </a:lnTo>
                  <a:lnTo>
                    <a:pt x="996" y="983"/>
                  </a:lnTo>
                  <a:lnTo>
                    <a:pt x="1001" y="976"/>
                  </a:lnTo>
                  <a:lnTo>
                    <a:pt x="1006" y="967"/>
                  </a:lnTo>
                  <a:lnTo>
                    <a:pt x="1010" y="960"/>
                  </a:lnTo>
                  <a:lnTo>
                    <a:pt x="1013" y="950"/>
                  </a:lnTo>
                  <a:lnTo>
                    <a:pt x="1015" y="942"/>
                  </a:lnTo>
                  <a:lnTo>
                    <a:pt x="1017" y="932"/>
                  </a:lnTo>
                  <a:lnTo>
                    <a:pt x="1017" y="922"/>
                  </a:lnTo>
                  <a:lnTo>
                    <a:pt x="1017" y="922"/>
                  </a:lnTo>
                  <a:lnTo>
                    <a:pt x="1017" y="907"/>
                  </a:lnTo>
                  <a:lnTo>
                    <a:pt x="1016" y="893"/>
                  </a:lnTo>
                  <a:lnTo>
                    <a:pt x="1014" y="878"/>
                  </a:lnTo>
                  <a:lnTo>
                    <a:pt x="1012" y="864"/>
                  </a:lnTo>
                  <a:lnTo>
                    <a:pt x="1009" y="850"/>
                  </a:lnTo>
                  <a:lnTo>
                    <a:pt x="1004" y="838"/>
                  </a:lnTo>
                  <a:lnTo>
                    <a:pt x="1000" y="824"/>
                  </a:lnTo>
                  <a:lnTo>
                    <a:pt x="995" y="811"/>
                  </a:lnTo>
                  <a:lnTo>
                    <a:pt x="989" y="798"/>
                  </a:lnTo>
                  <a:lnTo>
                    <a:pt x="983" y="786"/>
                  </a:lnTo>
                  <a:lnTo>
                    <a:pt x="976" y="774"/>
                  </a:lnTo>
                  <a:lnTo>
                    <a:pt x="969" y="762"/>
                  </a:lnTo>
                  <a:lnTo>
                    <a:pt x="960" y="751"/>
                  </a:lnTo>
                  <a:lnTo>
                    <a:pt x="952" y="740"/>
                  </a:lnTo>
                  <a:lnTo>
                    <a:pt x="943" y="730"/>
                  </a:lnTo>
                  <a:lnTo>
                    <a:pt x="933" y="720"/>
                  </a:lnTo>
                  <a:lnTo>
                    <a:pt x="924" y="711"/>
                  </a:lnTo>
                  <a:lnTo>
                    <a:pt x="913" y="701"/>
                  </a:lnTo>
                  <a:lnTo>
                    <a:pt x="902" y="693"/>
                  </a:lnTo>
                  <a:lnTo>
                    <a:pt x="892" y="685"/>
                  </a:lnTo>
                  <a:lnTo>
                    <a:pt x="880" y="678"/>
                  </a:lnTo>
                  <a:lnTo>
                    <a:pt x="868" y="670"/>
                  </a:lnTo>
                  <a:lnTo>
                    <a:pt x="855" y="665"/>
                  </a:lnTo>
                  <a:lnTo>
                    <a:pt x="842" y="658"/>
                  </a:lnTo>
                  <a:lnTo>
                    <a:pt x="829" y="653"/>
                  </a:lnTo>
                  <a:lnTo>
                    <a:pt x="817" y="649"/>
                  </a:lnTo>
                  <a:lnTo>
                    <a:pt x="803" y="645"/>
                  </a:lnTo>
                  <a:lnTo>
                    <a:pt x="789" y="642"/>
                  </a:lnTo>
                  <a:lnTo>
                    <a:pt x="775" y="639"/>
                  </a:lnTo>
                  <a:lnTo>
                    <a:pt x="761" y="638"/>
                  </a:lnTo>
                  <a:lnTo>
                    <a:pt x="746" y="637"/>
                  </a:lnTo>
                  <a:lnTo>
                    <a:pt x="731" y="636"/>
                  </a:lnTo>
                  <a:lnTo>
                    <a:pt x="731" y="63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1" name="Freeform 99"/>
            <p:cNvSpPr>
              <a:spLocks noEditPoints="1"/>
            </p:cNvSpPr>
            <p:nvPr/>
          </p:nvSpPr>
          <p:spPr bwMode="auto">
            <a:xfrm>
              <a:off x="3631473" y="2105626"/>
              <a:ext cx="291022" cy="292455"/>
            </a:xfrm>
            <a:custGeom>
              <a:avLst/>
              <a:gdLst>
                <a:gd name="T0" fmla="*/ 543 w 1018"/>
                <a:gd name="T1" fmla="*/ 682 h 1018"/>
                <a:gd name="T2" fmla="*/ 671 w 1018"/>
                <a:gd name="T3" fmla="*/ 548 h 1018"/>
                <a:gd name="T4" fmla="*/ 689 w 1018"/>
                <a:gd name="T5" fmla="*/ 324 h 1018"/>
                <a:gd name="T6" fmla="*/ 565 w 1018"/>
                <a:gd name="T7" fmla="*/ 148 h 1018"/>
                <a:gd name="T8" fmla="*/ 462 w 1018"/>
                <a:gd name="T9" fmla="*/ 120 h 1018"/>
                <a:gd name="T10" fmla="*/ 368 w 1018"/>
                <a:gd name="T11" fmla="*/ 142 h 1018"/>
                <a:gd name="T12" fmla="*/ 290 w 1018"/>
                <a:gd name="T13" fmla="*/ 207 h 1018"/>
                <a:gd name="T14" fmla="*/ 223 w 1018"/>
                <a:gd name="T15" fmla="*/ 409 h 1018"/>
                <a:gd name="T16" fmla="*/ 309 w 1018"/>
                <a:gd name="T17" fmla="*/ 634 h 1018"/>
                <a:gd name="T18" fmla="*/ 425 w 1018"/>
                <a:gd name="T19" fmla="*/ 696 h 1018"/>
                <a:gd name="T20" fmla="*/ 513 w 1018"/>
                <a:gd name="T21" fmla="*/ 193 h 1018"/>
                <a:gd name="T22" fmla="*/ 623 w 1018"/>
                <a:gd name="T23" fmla="*/ 321 h 1018"/>
                <a:gd name="T24" fmla="*/ 623 w 1018"/>
                <a:gd name="T25" fmla="*/ 497 h 1018"/>
                <a:gd name="T26" fmla="*/ 513 w 1018"/>
                <a:gd name="T27" fmla="*/ 626 h 1018"/>
                <a:gd name="T28" fmla="*/ 378 w 1018"/>
                <a:gd name="T29" fmla="*/ 609 h 1018"/>
                <a:gd name="T30" fmla="*/ 290 w 1018"/>
                <a:gd name="T31" fmla="*/ 456 h 1018"/>
                <a:gd name="T32" fmla="*/ 316 w 1018"/>
                <a:gd name="T33" fmla="*/ 283 h 1018"/>
                <a:gd name="T34" fmla="*/ 444 w 1018"/>
                <a:gd name="T35" fmla="*/ 184 h 1018"/>
                <a:gd name="T36" fmla="*/ 636 w 1018"/>
                <a:gd name="T37" fmla="*/ 682 h 1018"/>
                <a:gd name="T38" fmla="*/ 644 w 1018"/>
                <a:gd name="T39" fmla="*/ 726 h 1018"/>
                <a:gd name="T40" fmla="*/ 756 w 1018"/>
                <a:gd name="T41" fmla="*/ 755 h 1018"/>
                <a:gd name="T42" fmla="*/ 854 w 1018"/>
                <a:gd name="T43" fmla="*/ 889 h 1018"/>
                <a:gd name="T44" fmla="*/ 844 w 1018"/>
                <a:gd name="T45" fmla="*/ 952 h 1018"/>
                <a:gd name="T46" fmla="*/ 68 w 1018"/>
                <a:gd name="T47" fmla="*/ 943 h 1018"/>
                <a:gd name="T48" fmla="*/ 87 w 1018"/>
                <a:gd name="T49" fmla="*/ 834 h 1018"/>
                <a:gd name="T50" fmla="*/ 221 w 1018"/>
                <a:gd name="T51" fmla="*/ 736 h 1018"/>
                <a:gd name="T52" fmla="*/ 290 w 1018"/>
                <a:gd name="T53" fmla="*/ 712 h 1018"/>
                <a:gd name="T54" fmla="*/ 273 w 1018"/>
                <a:gd name="T55" fmla="*/ 670 h 1018"/>
                <a:gd name="T56" fmla="*/ 184 w 1018"/>
                <a:gd name="T57" fmla="*/ 680 h 1018"/>
                <a:gd name="T58" fmla="*/ 21 w 1018"/>
                <a:gd name="T59" fmla="*/ 827 h 1018"/>
                <a:gd name="T60" fmla="*/ 0 w 1018"/>
                <a:gd name="T61" fmla="*/ 937 h 1018"/>
                <a:gd name="T62" fmla="*/ 39 w 1018"/>
                <a:gd name="T63" fmla="*/ 1003 h 1018"/>
                <a:gd name="T64" fmla="*/ 843 w 1018"/>
                <a:gd name="T65" fmla="*/ 1018 h 1018"/>
                <a:gd name="T66" fmla="*/ 907 w 1018"/>
                <a:gd name="T67" fmla="*/ 978 h 1018"/>
                <a:gd name="T68" fmla="*/ 921 w 1018"/>
                <a:gd name="T69" fmla="*/ 902 h 1018"/>
                <a:gd name="T70" fmla="*/ 846 w 1018"/>
                <a:gd name="T71" fmla="*/ 744 h 1018"/>
                <a:gd name="T72" fmla="*/ 688 w 1018"/>
                <a:gd name="T73" fmla="*/ 669 h 1018"/>
                <a:gd name="T74" fmla="*/ 557 w 1018"/>
                <a:gd name="T75" fmla="*/ 64 h 1018"/>
                <a:gd name="T76" fmla="*/ 681 w 1018"/>
                <a:gd name="T77" fmla="*/ 130 h 1018"/>
                <a:gd name="T78" fmla="*/ 732 w 1018"/>
                <a:gd name="T79" fmla="*/ 290 h 1018"/>
                <a:gd name="T80" fmla="*/ 728 w 1018"/>
                <a:gd name="T81" fmla="*/ 379 h 1018"/>
                <a:gd name="T82" fmla="*/ 765 w 1018"/>
                <a:gd name="T83" fmla="*/ 393 h 1018"/>
                <a:gd name="T84" fmla="*/ 793 w 1018"/>
                <a:gd name="T85" fmla="*/ 331 h 1018"/>
                <a:gd name="T86" fmla="*/ 755 w 1018"/>
                <a:gd name="T87" fmla="*/ 128 h 1018"/>
                <a:gd name="T88" fmla="*/ 628 w 1018"/>
                <a:gd name="T89" fmla="*/ 14 h 1018"/>
                <a:gd name="T90" fmla="*/ 529 w 1018"/>
                <a:gd name="T91" fmla="*/ 2 h 1018"/>
                <a:gd name="T92" fmla="*/ 442 w 1018"/>
                <a:gd name="T93" fmla="*/ 37 h 1018"/>
                <a:gd name="T94" fmla="*/ 450 w 1018"/>
                <a:gd name="T95" fmla="*/ 82 h 1018"/>
                <a:gd name="T96" fmla="*/ 763 w 1018"/>
                <a:gd name="T97" fmla="*/ 540 h 1018"/>
                <a:gd name="T98" fmla="*/ 732 w 1018"/>
                <a:gd name="T99" fmla="*/ 573 h 1018"/>
                <a:gd name="T100" fmla="*/ 763 w 1018"/>
                <a:gd name="T101" fmla="*/ 605 h 1018"/>
                <a:gd name="T102" fmla="*/ 911 w 1018"/>
                <a:gd name="T103" fmla="*/ 678 h 1018"/>
                <a:gd name="T104" fmla="*/ 954 w 1018"/>
                <a:gd name="T105" fmla="*/ 809 h 1018"/>
                <a:gd name="T106" fmla="*/ 963 w 1018"/>
                <a:gd name="T107" fmla="*/ 853 h 1018"/>
                <a:gd name="T108" fmla="*/ 1003 w 1018"/>
                <a:gd name="T109" fmla="*/ 851 h 1018"/>
                <a:gd name="T110" fmla="*/ 1018 w 1018"/>
                <a:gd name="T111" fmla="*/ 803 h 1018"/>
                <a:gd name="T112" fmla="*/ 945 w 1018"/>
                <a:gd name="T113" fmla="*/ 619 h 1018"/>
                <a:gd name="T114" fmla="*/ 803 w 1018"/>
                <a:gd name="T115" fmla="*/ 54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018" h="1018">
                  <a:moveTo>
                    <a:pt x="462" y="700"/>
                  </a:moveTo>
                  <a:lnTo>
                    <a:pt x="462" y="700"/>
                  </a:lnTo>
                  <a:lnTo>
                    <a:pt x="474" y="699"/>
                  </a:lnTo>
                  <a:lnTo>
                    <a:pt x="485" y="698"/>
                  </a:lnTo>
                  <a:lnTo>
                    <a:pt x="497" y="696"/>
                  </a:lnTo>
                  <a:lnTo>
                    <a:pt x="509" y="694"/>
                  </a:lnTo>
                  <a:lnTo>
                    <a:pt x="521" y="691"/>
                  </a:lnTo>
                  <a:lnTo>
                    <a:pt x="533" y="686"/>
                  </a:lnTo>
                  <a:lnTo>
                    <a:pt x="543" y="682"/>
                  </a:lnTo>
                  <a:lnTo>
                    <a:pt x="554" y="677"/>
                  </a:lnTo>
                  <a:lnTo>
                    <a:pt x="565" y="671"/>
                  </a:lnTo>
                  <a:lnTo>
                    <a:pt x="576" y="665"/>
                  </a:lnTo>
                  <a:lnTo>
                    <a:pt x="595" y="650"/>
                  </a:lnTo>
                  <a:lnTo>
                    <a:pt x="613" y="634"/>
                  </a:lnTo>
                  <a:lnTo>
                    <a:pt x="630" y="614"/>
                  </a:lnTo>
                  <a:lnTo>
                    <a:pt x="645" y="594"/>
                  </a:lnTo>
                  <a:lnTo>
                    <a:pt x="659" y="571"/>
                  </a:lnTo>
                  <a:lnTo>
                    <a:pt x="671" y="548"/>
                  </a:lnTo>
                  <a:lnTo>
                    <a:pt x="681" y="522"/>
                  </a:lnTo>
                  <a:lnTo>
                    <a:pt x="689" y="495"/>
                  </a:lnTo>
                  <a:lnTo>
                    <a:pt x="695" y="467"/>
                  </a:lnTo>
                  <a:lnTo>
                    <a:pt x="699" y="439"/>
                  </a:lnTo>
                  <a:lnTo>
                    <a:pt x="700" y="409"/>
                  </a:lnTo>
                  <a:lnTo>
                    <a:pt x="700" y="409"/>
                  </a:lnTo>
                  <a:lnTo>
                    <a:pt x="699" y="379"/>
                  </a:lnTo>
                  <a:lnTo>
                    <a:pt x="695" y="352"/>
                  </a:lnTo>
                  <a:lnTo>
                    <a:pt x="689" y="324"/>
                  </a:lnTo>
                  <a:lnTo>
                    <a:pt x="681" y="297"/>
                  </a:lnTo>
                  <a:lnTo>
                    <a:pt x="671" y="271"/>
                  </a:lnTo>
                  <a:lnTo>
                    <a:pt x="659" y="247"/>
                  </a:lnTo>
                  <a:lnTo>
                    <a:pt x="645" y="225"/>
                  </a:lnTo>
                  <a:lnTo>
                    <a:pt x="630" y="205"/>
                  </a:lnTo>
                  <a:lnTo>
                    <a:pt x="613" y="185"/>
                  </a:lnTo>
                  <a:lnTo>
                    <a:pt x="595" y="169"/>
                  </a:lnTo>
                  <a:lnTo>
                    <a:pt x="576" y="154"/>
                  </a:lnTo>
                  <a:lnTo>
                    <a:pt x="565" y="148"/>
                  </a:lnTo>
                  <a:lnTo>
                    <a:pt x="554" y="142"/>
                  </a:lnTo>
                  <a:lnTo>
                    <a:pt x="543" y="137"/>
                  </a:lnTo>
                  <a:lnTo>
                    <a:pt x="533" y="133"/>
                  </a:lnTo>
                  <a:lnTo>
                    <a:pt x="521" y="128"/>
                  </a:lnTo>
                  <a:lnTo>
                    <a:pt x="509" y="125"/>
                  </a:lnTo>
                  <a:lnTo>
                    <a:pt x="497" y="123"/>
                  </a:lnTo>
                  <a:lnTo>
                    <a:pt x="485" y="121"/>
                  </a:lnTo>
                  <a:lnTo>
                    <a:pt x="474" y="120"/>
                  </a:lnTo>
                  <a:lnTo>
                    <a:pt x="462" y="120"/>
                  </a:lnTo>
                  <a:lnTo>
                    <a:pt x="462" y="120"/>
                  </a:lnTo>
                  <a:lnTo>
                    <a:pt x="449" y="120"/>
                  </a:lnTo>
                  <a:lnTo>
                    <a:pt x="437" y="121"/>
                  </a:lnTo>
                  <a:lnTo>
                    <a:pt x="425" y="123"/>
                  </a:lnTo>
                  <a:lnTo>
                    <a:pt x="414" y="125"/>
                  </a:lnTo>
                  <a:lnTo>
                    <a:pt x="402" y="128"/>
                  </a:lnTo>
                  <a:lnTo>
                    <a:pt x="391" y="132"/>
                  </a:lnTo>
                  <a:lnTo>
                    <a:pt x="379" y="137"/>
                  </a:lnTo>
                  <a:lnTo>
                    <a:pt x="368" y="142"/>
                  </a:lnTo>
                  <a:lnTo>
                    <a:pt x="358" y="148"/>
                  </a:lnTo>
                  <a:lnTo>
                    <a:pt x="347" y="154"/>
                  </a:lnTo>
                  <a:lnTo>
                    <a:pt x="337" y="162"/>
                  </a:lnTo>
                  <a:lnTo>
                    <a:pt x="327" y="169"/>
                  </a:lnTo>
                  <a:lnTo>
                    <a:pt x="317" y="178"/>
                  </a:lnTo>
                  <a:lnTo>
                    <a:pt x="308" y="187"/>
                  </a:lnTo>
                  <a:lnTo>
                    <a:pt x="299" y="197"/>
                  </a:lnTo>
                  <a:lnTo>
                    <a:pt x="290" y="207"/>
                  </a:lnTo>
                  <a:lnTo>
                    <a:pt x="290" y="207"/>
                  </a:lnTo>
                  <a:lnTo>
                    <a:pt x="275" y="228"/>
                  </a:lnTo>
                  <a:lnTo>
                    <a:pt x="261" y="251"/>
                  </a:lnTo>
                  <a:lnTo>
                    <a:pt x="249" y="274"/>
                  </a:lnTo>
                  <a:lnTo>
                    <a:pt x="241" y="300"/>
                  </a:lnTo>
                  <a:lnTo>
                    <a:pt x="233" y="326"/>
                  </a:lnTo>
                  <a:lnTo>
                    <a:pt x="227" y="354"/>
                  </a:lnTo>
                  <a:lnTo>
                    <a:pt x="224" y="382"/>
                  </a:lnTo>
                  <a:lnTo>
                    <a:pt x="223" y="409"/>
                  </a:lnTo>
                  <a:lnTo>
                    <a:pt x="223" y="409"/>
                  </a:lnTo>
                  <a:lnTo>
                    <a:pt x="224" y="439"/>
                  </a:lnTo>
                  <a:lnTo>
                    <a:pt x="228" y="467"/>
                  </a:lnTo>
                  <a:lnTo>
                    <a:pt x="233" y="495"/>
                  </a:lnTo>
                  <a:lnTo>
                    <a:pt x="242" y="522"/>
                  </a:lnTo>
                  <a:lnTo>
                    <a:pt x="251" y="548"/>
                  </a:lnTo>
                  <a:lnTo>
                    <a:pt x="263" y="571"/>
                  </a:lnTo>
                  <a:lnTo>
                    <a:pt x="277" y="594"/>
                  </a:lnTo>
                  <a:lnTo>
                    <a:pt x="293" y="614"/>
                  </a:lnTo>
                  <a:lnTo>
                    <a:pt x="309" y="634"/>
                  </a:lnTo>
                  <a:lnTo>
                    <a:pt x="328" y="650"/>
                  </a:lnTo>
                  <a:lnTo>
                    <a:pt x="348" y="665"/>
                  </a:lnTo>
                  <a:lnTo>
                    <a:pt x="358" y="671"/>
                  </a:lnTo>
                  <a:lnTo>
                    <a:pt x="368" y="677"/>
                  </a:lnTo>
                  <a:lnTo>
                    <a:pt x="379" y="682"/>
                  </a:lnTo>
                  <a:lnTo>
                    <a:pt x="391" y="686"/>
                  </a:lnTo>
                  <a:lnTo>
                    <a:pt x="402" y="691"/>
                  </a:lnTo>
                  <a:lnTo>
                    <a:pt x="414" y="694"/>
                  </a:lnTo>
                  <a:lnTo>
                    <a:pt x="425" y="696"/>
                  </a:lnTo>
                  <a:lnTo>
                    <a:pt x="437" y="698"/>
                  </a:lnTo>
                  <a:lnTo>
                    <a:pt x="449" y="699"/>
                  </a:lnTo>
                  <a:lnTo>
                    <a:pt x="462" y="700"/>
                  </a:lnTo>
                  <a:lnTo>
                    <a:pt x="462" y="700"/>
                  </a:lnTo>
                  <a:close/>
                  <a:moveTo>
                    <a:pt x="462" y="183"/>
                  </a:moveTo>
                  <a:lnTo>
                    <a:pt x="462" y="183"/>
                  </a:lnTo>
                  <a:lnTo>
                    <a:pt x="479" y="184"/>
                  </a:lnTo>
                  <a:lnTo>
                    <a:pt x="496" y="187"/>
                  </a:lnTo>
                  <a:lnTo>
                    <a:pt x="513" y="193"/>
                  </a:lnTo>
                  <a:lnTo>
                    <a:pt x="529" y="200"/>
                  </a:lnTo>
                  <a:lnTo>
                    <a:pt x="544" y="210"/>
                  </a:lnTo>
                  <a:lnTo>
                    <a:pt x="559" y="222"/>
                  </a:lnTo>
                  <a:lnTo>
                    <a:pt x="572" y="235"/>
                  </a:lnTo>
                  <a:lnTo>
                    <a:pt x="585" y="250"/>
                  </a:lnTo>
                  <a:lnTo>
                    <a:pt x="596" y="266"/>
                  </a:lnTo>
                  <a:lnTo>
                    <a:pt x="607" y="283"/>
                  </a:lnTo>
                  <a:lnTo>
                    <a:pt x="615" y="301"/>
                  </a:lnTo>
                  <a:lnTo>
                    <a:pt x="623" y="321"/>
                  </a:lnTo>
                  <a:lnTo>
                    <a:pt x="628" y="342"/>
                  </a:lnTo>
                  <a:lnTo>
                    <a:pt x="632" y="363"/>
                  </a:lnTo>
                  <a:lnTo>
                    <a:pt x="636" y="386"/>
                  </a:lnTo>
                  <a:lnTo>
                    <a:pt x="637" y="409"/>
                  </a:lnTo>
                  <a:lnTo>
                    <a:pt x="637" y="409"/>
                  </a:lnTo>
                  <a:lnTo>
                    <a:pt x="636" y="433"/>
                  </a:lnTo>
                  <a:lnTo>
                    <a:pt x="632" y="456"/>
                  </a:lnTo>
                  <a:lnTo>
                    <a:pt x="628" y="477"/>
                  </a:lnTo>
                  <a:lnTo>
                    <a:pt x="623" y="497"/>
                  </a:lnTo>
                  <a:lnTo>
                    <a:pt x="615" y="518"/>
                  </a:lnTo>
                  <a:lnTo>
                    <a:pt x="607" y="536"/>
                  </a:lnTo>
                  <a:lnTo>
                    <a:pt x="596" y="553"/>
                  </a:lnTo>
                  <a:lnTo>
                    <a:pt x="585" y="569"/>
                  </a:lnTo>
                  <a:lnTo>
                    <a:pt x="572" y="584"/>
                  </a:lnTo>
                  <a:lnTo>
                    <a:pt x="559" y="597"/>
                  </a:lnTo>
                  <a:lnTo>
                    <a:pt x="544" y="609"/>
                  </a:lnTo>
                  <a:lnTo>
                    <a:pt x="529" y="619"/>
                  </a:lnTo>
                  <a:lnTo>
                    <a:pt x="513" y="626"/>
                  </a:lnTo>
                  <a:lnTo>
                    <a:pt x="496" y="632"/>
                  </a:lnTo>
                  <a:lnTo>
                    <a:pt x="479" y="635"/>
                  </a:lnTo>
                  <a:lnTo>
                    <a:pt x="462" y="636"/>
                  </a:lnTo>
                  <a:lnTo>
                    <a:pt x="462" y="636"/>
                  </a:lnTo>
                  <a:lnTo>
                    <a:pt x="444" y="635"/>
                  </a:lnTo>
                  <a:lnTo>
                    <a:pt x="426" y="632"/>
                  </a:lnTo>
                  <a:lnTo>
                    <a:pt x="409" y="626"/>
                  </a:lnTo>
                  <a:lnTo>
                    <a:pt x="393" y="619"/>
                  </a:lnTo>
                  <a:lnTo>
                    <a:pt x="378" y="609"/>
                  </a:lnTo>
                  <a:lnTo>
                    <a:pt x="364" y="597"/>
                  </a:lnTo>
                  <a:lnTo>
                    <a:pt x="350" y="584"/>
                  </a:lnTo>
                  <a:lnTo>
                    <a:pt x="337" y="569"/>
                  </a:lnTo>
                  <a:lnTo>
                    <a:pt x="327" y="553"/>
                  </a:lnTo>
                  <a:lnTo>
                    <a:pt x="316" y="536"/>
                  </a:lnTo>
                  <a:lnTo>
                    <a:pt x="307" y="518"/>
                  </a:lnTo>
                  <a:lnTo>
                    <a:pt x="300" y="497"/>
                  </a:lnTo>
                  <a:lnTo>
                    <a:pt x="294" y="477"/>
                  </a:lnTo>
                  <a:lnTo>
                    <a:pt x="290" y="456"/>
                  </a:lnTo>
                  <a:lnTo>
                    <a:pt x="287" y="433"/>
                  </a:lnTo>
                  <a:lnTo>
                    <a:pt x="287" y="409"/>
                  </a:lnTo>
                  <a:lnTo>
                    <a:pt x="287" y="409"/>
                  </a:lnTo>
                  <a:lnTo>
                    <a:pt x="287" y="386"/>
                  </a:lnTo>
                  <a:lnTo>
                    <a:pt x="290" y="363"/>
                  </a:lnTo>
                  <a:lnTo>
                    <a:pt x="294" y="342"/>
                  </a:lnTo>
                  <a:lnTo>
                    <a:pt x="300" y="321"/>
                  </a:lnTo>
                  <a:lnTo>
                    <a:pt x="307" y="301"/>
                  </a:lnTo>
                  <a:lnTo>
                    <a:pt x="316" y="283"/>
                  </a:lnTo>
                  <a:lnTo>
                    <a:pt x="327" y="266"/>
                  </a:lnTo>
                  <a:lnTo>
                    <a:pt x="337" y="250"/>
                  </a:lnTo>
                  <a:lnTo>
                    <a:pt x="350" y="235"/>
                  </a:lnTo>
                  <a:lnTo>
                    <a:pt x="364" y="222"/>
                  </a:lnTo>
                  <a:lnTo>
                    <a:pt x="378" y="210"/>
                  </a:lnTo>
                  <a:lnTo>
                    <a:pt x="393" y="200"/>
                  </a:lnTo>
                  <a:lnTo>
                    <a:pt x="409" y="193"/>
                  </a:lnTo>
                  <a:lnTo>
                    <a:pt x="426" y="187"/>
                  </a:lnTo>
                  <a:lnTo>
                    <a:pt x="444" y="184"/>
                  </a:lnTo>
                  <a:lnTo>
                    <a:pt x="462" y="183"/>
                  </a:lnTo>
                  <a:lnTo>
                    <a:pt x="462" y="183"/>
                  </a:lnTo>
                  <a:close/>
                  <a:moveTo>
                    <a:pt x="661" y="668"/>
                  </a:moveTo>
                  <a:lnTo>
                    <a:pt x="661" y="668"/>
                  </a:lnTo>
                  <a:lnTo>
                    <a:pt x="655" y="668"/>
                  </a:lnTo>
                  <a:lnTo>
                    <a:pt x="650" y="670"/>
                  </a:lnTo>
                  <a:lnTo>
                    <a:pt x="644" y="673"/>
                  </a:lnTo>
                  <a:lnTo>
                    <a:pt x="639" y="678"/>
                  </a:lnTo>
                  <a:lnTo>
                    <a:pt x="636" y="682"/>
                  </a:lnTo>
                  <a:lnTo>
                    <a:pt x="632" y="687"/>
                  </a:lnTo>
                  <a:lnTo>
                    <a:pt x="630" y="694"/>
                  </a:lnTo>
                  <a:lnTo>
                    <a:pt x="630" y="700"/>
                  </a:lnTo>
                  <a:lnTo>
                    <a:pt x="630" y="700"/>
                  </a:lnTo>
                  <a:lnTo>
                    <a:pt x="630" y="706"/>
                  </a:lnTo>
                  <a:lnTo>
                    <a:pt x="632" y="712"/>
                  </a:lnTo>
                  <a:lnTo>
                    <a:pt x="636" y="717"/>
                  </a:lnTo>
                  <a:lnTo>
                    <a:pt x="639" y="722"/>
                  </a:lnTo>
                  <a:lnTo>
                    <a:pt x="644" y="726"/>
                  </a:lnTo>
                  <a:lnTo>
                    <a:pt x="650" y="729"/>
                  </a:lnTo>
                  <a:lnTo>
                    <a:pt x="655" y="731"/>
                  </a:lnTo>
                  <a:lnTo>
                    <a:pt x="661" y="731"/>
                  </a:lnTo>
                  <a:lnTo>
                    <a:pt x="661" y="731"/>
                  </a:lnTo>
                  <a:lnTo>
                    <a:pt x="682" y="732"/>
                  </a:lnTo>
                  <a:lnTo>
                    <a:pt x="701" y="736"/>
                  </a:lnTo>
                  <a:lnTo>
                    <a:pt x="720" y="740"/>
                  </a:lnTo>
                  <a:lnTo>
                    <a:pt x="739" y="747"/>
                  </a:lnTo>
                  <a:lnTo>
                    <a:pt x="756" y="755"/>
                  </a:lnTo>
                  <a:lnTo>
                    <a:pt x="772" y="766"/>
                  </a:lnTo>
                  <a:lnTo>
                    <a:pt x="787" y="776"/>
                  </a:lnTo>
                  <a:lnTo>
                    <a:pt x="801" y="789"/>
                  </a:lnTo>
                  <a:lnTo>
                    <a:pt x="814" y="803"/>
                  </a:lnTo>
                  <a:lnTo>
                    <a:pt x="826" y="818"/>
                  </a:lnTo>
                  <a:lnTo>
                    <a:pt x="835" y="834"/>
                  </a:lnTo>
                  <a:lnTo>
                    <a:pt x="844" y="851"/>
                  </a:lnTo>
                  <a:lnTo>
                    <a:pt x="850" y="870"/>
                  </a:lnTo>
                  <a:lnTo>
                    <a:pt x="854" y="889"/>
                  </a:lnTo>
                  <a:lnTo>
                    <a:pt x="858" y="908"/>
                  </a:lnTo>
                  <a:lnTo>
                    <a:pt x="859" y="929"/>
                  </a:lnTo>
                  <a:lnTo>
                    <a:pt x="859" y="929"/>
                  </a:lnTo>
                  <a:lnTo>
                    <a:pt x="859" y="934"/>
                  </a:lnTo>
                  <a:lnTo>
                    <a:pt x="857" y="938"/>
                  </a:lnTo>
                  <a:lnTo>
                    <a:pt x="854" y="943"/>
                  </a:lnTo>
                  <a:lnTo>
                    <a:pt x="851" y="947"/>
                  </a:lnTo>
                  <a:lnTo>
                    <a:pt x="848" y="950"/>
                  </a:lnTo>
                  <a:lnTo>
                    <a:pt x="844" y="952"/>
                  </a:lnTo>
                  <a:lnTo>
                    <a:pt x="838" y="953"/>
                  </a:lnTo>
                  <a:lnTo>
                    <a:pt x="833" y="954"/>
                  </a:lnTo>
                  <a:lnTo>
                    <a:pt x="89" y="954"/>
                  </a:lnTo>
                  <a:lnTo>
                    <a:pt x="89" y="954"/>
                  </a:lnTo>
                  <a:lnTo>
                    <a:pt x="84" y="953"/>
                  </a:lnTo>
                  <a:lnTo>
                    <a:pt x="80" y="952"/>
                  </a:lnTo>
                  <a:lnTo>
                    <a:pt x="76" y="950"/>
                  </a:lnTo>
                  <a:lnTo>
                    <a:pt x="71" y="947"/>
                  </a:lnTo>
                  <a:lnTo>
                    <a:pt x="68" y="943"/>
                  </a:lnTo>
                  <a:lnTo>
                    <a:pt x="66" y="938"/>
                  </a:lnTo>
                  <a:lnTo>
                    <a:pt x="65" y="934"/>
                  </a:lnTo>
                  <a:lnTo>
                    <a:pt x="64" y="929"/>
                  </a:lnTo>
                  <a:lnTo>
                    <a:pt x="64" y="929"/>
                  </a:lnTo>
                  <a:lnTo>
                    <a:pt x="65" y="908"/>
                  </a:lnTo>
                  <a:lnTo>
                    <a:pt x="68" y="889"/>
                  </a:lnTo>
                  <a:lnTo>
                    <a:pt x="72" y="870"/>
                  </a:lnTo>
                  <a:lnTo>
                    <a:pt x="80" y="851"/>
                  </a:lnTo>
                  <a:lnTo>
                    <a:pt x="87" y="834"/>
                  </a:lnTo>
                  <a:lnTo>
                    <a:pt x="98" y="818"/>
                  </a:lnTo>
                  <a:lnTo>
                    <a:pt x="109" y="803"/>
                  </a:lnTo>
                  <a:lnTo>
                    <a:pt x="122" y="789"/>
                  </a:lnTo>
                  <a:lnTo>
                    <a:pt x="136" y="776"/>
                  </a:lnTo>
                  <a:lnTo>
                    <a:pt x="151" y="766"/>
                  </a:lnTo>
                  <a:lnTo>
                    <a:pt x="167" y="755"/>
                  </a:lnTo>
                  <a:lnTo>
                    <a:pt x="184" y="747"/>
                  </a:lnTo>
                  <a:lnTo>
                    <a:pt x="202" y="740"/>
                  </a:lnTo>
                  <a:lnTo>
                    <a:pt x="221" y="736"/>
                  </a:lnTo>
                  <a:lnTo>
                    <a:pt x="241" y="732"/>
                  </a:lnTo>
                  <a:lnTo>
                    <a:pt x="261" y="731"/>
                  </a:lnTo>
                  <a:lnTo>
                    <a:pt x="261" y="731"/>
                  </a:lnTo>
                  <a:lnTo>
                    <a:pt x="268" y="731"/>
                  </a:lnTo>
                  <a:lnTo>
                    <a:pt x="273" y="729"/>
                  </a:lnTo>
                  <a:lnTo>
                    <a:pt x="278" y="726"/>
                  </a:lnTo>
                  <a:lnTo>
                    <a:pt x="284" y="722"/>
                  </a:lnTo>
                  <a:lnTo>
                    <a:pt x="287" y="717"/>
                  </a:lnTo>
                  <a:lnTo>
                    <a:pt x="290" y="712"/>
                  </a:lnTo>
                  <a:lnTo>
                    <a:pt x="292" y="706"/>
                  </a:lnTo>
                  <a:lnTo>
                    <a:pt x="293" y="700"/>
                  </a:lnTo>
                  <a:lnTo>
                    <a:pt x="293" y="700"/>
                  </a:lnTo>
                  <a:lnTo>
                    <a:pt x="292" y="694"/>
                  </a:lnTo>
                  <a:lnTo>
                    <a:pt x="290" y="687"/>
                  </a:lnTo>
                  <a:lnTo>
                    <a:pt x="287" y="682"/>
                  </a:lnTo>
                  <a:lnTo>
                    <a:pt x="284" y="678"/>
                  </a:lnTo>
                  <a:lnTo>
                    <a:pt x="278" y="673"/>
                  </a:lnTo>
                  <a:lnTo>
                    <a:pt x="273" y="670"/>
                  </a:lnTo>
                  <a:lnTo>
                    <a:pt x="268" y="668"/>
                  </a:lnTo>
                  <a:lnTo>
                    <a:pt x="261" y="668"/>
                  </a:lnTo>
                  <a:lnTo>
                    <a:pt x="261" y="668"/>
                  </a:lnTo>
                  <a:lnTo>
                    <a:pt x="247" y="668"/>
                  </a:lnTo>
                  <a:lnTo>
                    <a:pt x="234" y="669"/>
                  </a:lnTo>
                  <a:lnTo>
                    <a:pt x="221" y="671"/>
                  </a:lnTo>
                  <a:lnTo>
                    <a:pt x="209" y="673"/>
                  </a:lnTo>
                  <a:lnTo>
                    <a:pt x="196" y="677"/>
                  </a:lnTo>
                  <a:lnTo>
                    <a:pt x="184" y="680"/>
                  </a:lnTo>
                  <a:lnTo>
                    <a:pt x="159" y="688"/>
                  </a:lnTo>
                  <a:lnTo>
                    <a:pt x="137" y="699"/>
                  </a:lnTo>
                  <a:lnTo>
                    <a:pt x="115" y="712"/>
                  </a:lnTo>
                  <a:lnTo>
                    <a:pt x="95" y="727"/>
                  </a:lnTo>
                  <a:lnTo>
                    <a:pt x="77" y="744"/>
                  </a:lnTo>
                  <a:lnTo>
                    <a:pt x="59" y="762"/>
                  </a:lnTo>
                  <a:lnTo>
                    <a:pt x="44" y="783"/>
                  </a:lnTo>
                  <a:lnTo>
                    <a:pt x="32" y="804"/>
                  </a:lnTo>
                  <a:lnTo>
                    <a:pt x="21" y="827"/>
                  </a:lnTo>
                  <a:lnTo>
                    <a:pt x="12" y="851"/>
                  </a:lnTo>
                  <a:lnTo>
                    <a:pt x="8" y="863"/>
                  </a:lnTo>
                  <a:lnTo>
                    <a:pt x="6" y="876"/>
                  </a:lnTo>
                  <a:lnTo>
                    <a:pt x="4" y="889"/>
                  </a:lnTo>
                  <a:lnTo>
                    <a:pt x="1" y="902"/>
                  </a:lnTo>
                  <a:lnTo>
                    <a:pt x="0" y="915"/>
                  </a:lnTo>
                  <a:lnTo>
                    <a:pt x="0" y="929"/>
                  </a:lnTo>
                  <a:lnTo>
                    <a:pt x="0" y="929"/>
                  </a:lnTo>
                  <a:lnTo>
                    <a:pt x="0" y="937"/>
                  </a:lnTo>
                  <a:lnTo>
                    <a:pt x="3" y="947"/>
                  </a:lnTo>
                  <a:lnTo>
                    <a:pt x="5" y="956"/>
                  </a:lnTo>
                  <a:lnTo>
                    <a:pt x="7" y="963"/>
                  </a:lnTo>
                  <a:lnTo>
                    <a:pt x="11" y="971"/>
                  </a:lnTo>
                  <a:lnTo>
                    <a:pt x="15" y="978"/>
                  </a:lnTo>
                  <a:lnTo>
                    <a:pt x="21" y="986"/>
                  </a:lnTo>
                  <a:lnTo>
                    <a:pt x="26" y="992"/>
                  </a:lnTo>
                  <a:lnTo>
                    <a:pt x="33" y="997"/>
                  </a:lnTo>
                  <a:lnTo>
                    <a:pt x="39" y="1003"/>
                  </a:lnTo>
                  <a:lnTo>
                    <a:pt x="47" y="1007"/>
                  </a:lnTo>
                  <a:lnTo>
                    <a:pt x="55" y="1010"/>
                  </a:lnTo>
                  <a:lnTo>
                    <a:pt x="63" y="1014"/>
                  </a:lnTo>
                  <a:lnTo>
                    <a:pt x="71" y="1016"/>
                  </a:lnTo>
                  <a:lnTo>
                    <a:pt x="80" y="1018"/>
                  </a:lnTo>
                  <a:lnTo>
                    <a:pt x="89" y="1018"/>
                  </a:lnTo>
                  <a:lnTo>
                    <a:pt x="833" y="1018"/>
                  </a:lnTo>
                  <a:lnTo>
                    <a:pt x="833" y="1018"/>
                  </a:lnTo>
                  <a:lnTo>
                    <a:pt x="843" y="1018"/>
                  </a:lnTo>
                  <a:lnTo>
                    <a:pt x="851" y="1016"/>
                  </a:lnTo>
                  <a:lnTo>
                    <a:pt x="860" y="1014"/>
                  </a:lnTo>
                  <a:lnTo>
                    <a:pt x="868" y="1010"/>
                  </a:lnTo>
                  <a:lnTo>
                    <a:pt x="876" y="1007"/>
                  </a:lnTo>
                  <a:lnTo>
                    <a:pt x="883" y="1003"/>
                  </a:lnTo>
                  <a:lnTo>
                    <a:pt x="890" y="997"/>
                  </a:lnTo>
                  <a:lnTo>
                    <a:pt x="896" y="992"/>
                  </a:lnTo>
                  <a:lnTo>
                    <a:pt x="902" y="986"/>
                  </a:lnTo>
                  <a:lnTo>
                    <a:pt x="907" y="978"/>
                  </a:lnTo>
                  <a:lnTo>
                    <a:pt x="911" y="971"/>
                  </a:lnTo>
                  <a:lnTo>
                    <a:pt x="916" y="963"/>
                  </a:lnTo>
                  <a:lnTo>
                    <a:pt x="919" y="956"/>
                  </a:lnTo>
                  <a:lnTo>
                    <a:pt x="921" y="947"/>
                  </a:lnTo>
                  <a:lnTo>
                    <a:pt x="922" y="937"/>
                  </a:lnTo>
                  <a:lnTo>
                    <a:pt x="922" y="929"/>
                  </a:lnTo>
                  <a:lnTo>
                    <a:pt x="922" y="929"/>
                  </a:lnTo>
                  <a:lnTo>
                    <a:pt x="922" y="915"/>
                  </a:lnTo>
                  <a:lnTo>
                    <a:pt x="921" y="902"/>
                  </a:lnTo>
                  <a:lnTo>
                    <a:pt x="920" y="889"/>
                  </a:lnTo>
                  <a:lnTo>
                    <a:pt x="918" y="876"/>
                  </a:lnTo>
                  <a:lnTo>
                    <a:pt x="915" y="863"/>
                  </a:lnTo>
                  <a:lnTo>
                    <a:pt x="911" y="851"/>
                  </a:lnTo>
                  <a:lnTo>
                    <a:pt x="902" y="827"/>
                  </a:lnTo>
                  <a:lnTo>
                    <a:pt x="891" y="804"/>
                  </a:lnTo>
                  <a:lnTo>
                    <a:pt x="878" y="783"/>
                  </a:lnTo>
                  <a:lnTo>
                    <a:pt x="863" y="762"/>
                  </a:lnTo>
                  <a:lnTo>
                    <a:pt x="846" y="744"/>
                  </a:lnTo>
                  <a:lnTo>
                    <a:pt x="828" y="727"/>
                  </a:lnTo>
                  <a:lnTo>
                    <a:pt x="807" y="712"/>
                  </a:lnTo>
                  <a:lnTo>
                    <a:pt x="786" y="699"/>
                  </a:lnTo>
                  <a:lnTo>
                    <a:pt x="763" y="688"/>
                  </a:lnTo>
                  <a:lnTo>
                    <a:pt x="740" y="680"/>
                  </a:lnTo>
                  <a:lnTo>
                    <a:pt x="727" y="677"/>
                  </a:lnTo>
                  <a:lnTo>
                    <a:pt x="714" y="673"/>
                  </a:lnTo>
                  <a:lnTo>
                    <a:pt x="701" y="671"/>
                  </a:lnTo>
                  <a:lnTo>
                    <a:pt x="688" y="669"/>
                  </a:lnTo>
                  <a:lnTo>
                    <a:pt x="675" y="668"/>
                  </a:lnTo>
                  <a:lnTo>
                    <a:pt x="661" y="668"/>
                  </a:lnTo>
                  <a:lnTo>
                    <a:pt x="661" y="668"/>
                  </a:lnTo>
                  <a:close/>
                  <a:moveTo>
                    <a:pt x="484" y="84"/>
                  </a:moveTo>
                  <a:lnTo>
                    <a:pt x="484" y="84"/>
                  </a:lnTo>
                  <a:lnTo>
                    <a:pt x="501" y="75"/>
                  </a:lnTo>
                  <a:lnTo>
                    <a:pt x="520" y="68"/>
                  </a:lnTo>
                  <a:lnTo>
                    <a:pt x="538" y="65"/>
                  </a:lnTo>
                  <a:lnTo>
                    <a:pt x="557" y="64"/>
                  </a:lnTo>
                  <a:lnTo>
                    <a:pt x="557" y="64"/>
                  </a:lnTo>
                  <a:lnTo>
                    <a:pt x="574" y="65"/>
                  </a:lnTo>
                  <a:lnTo>
                    <a:pt x="592" y="68"/>
                  </a:lnTo>
                  <a:lnTo>
                    <a:pt x="609" y="74"/>
                  </a:lnTo>
                  <a:lnTo>
                    <a:pt x="625" y="81"/>
                  </a:lnTo>
                  <a:lnTo>
                    <a:pt x="640" y="91"/>
                  </a:lnTo>
                  <a:lnTo>
                    <a:pt x="655" y="103"/>
                  </a:lnTo>
                  <a:lnTo>
                    <a:pt x="668" y="115"/>
                  </a:lnTo>
                  <a:lnTo>
                    <a:pt x="681" y="130"/>
                  </a:lnTo>
                  <a:lnTo>
                    <a:pt x="691" y="147"/>
                  </a:lnTo>
                  <a:lnTo>
                    <a:pt x="702" y="164"/>
                  </a:lnTo>
                  <a:lnTo>
                    <a:pt x="711" y="182"/>
                  </a:lnTo>
                  <a:lnTo>
                    <a:pt x="718" y="202"/>
                  </a:lnTo>
                  <a:lnTo>
                    <a:pt x="724" y="223"/>
                  </a:lnTo>
                  <a:lnTo>
                    <a:pt x="728" y="244"/>
                  </a:lnTo>
                  <a:lnTo>
                    <a:pt x="731" y="267"/>
                  </a:lnTo>
                  <a:lnTo>
                    <a:pt x="732" y="290"/>
                  </a:lnTo>
                  <a:lnTo>
                    <a:pt x="732" y="290"/>
                  </a:lnTo>
                  <a:lnTo>
                    <a:pt x="731" y="306"/>
                  </a:lnTo>
                  <a:lnTo>
                    <a:pt x="730" y="324"/>
                  </a:lnTo>
                  <a:lnTo>
                    <a:pt x="728" y="340"/>
                  </a:lnTo>
                  <a:lnTo>
                    <a:pt x="725" y="356"/>
                  </a:lnTo>
                  <a:lnTo>
                    <a:pt x="725" y="356"/>
                  </a:lnTo>
                  <a:lnTo>
                    <a:pt x="724" y="362"/>
                  </a:lnTo>
                  <a:lnTo>
                    <a:pt x="724" y="369"/>
                  </a:lnTo>
                  <a:lnTo>
                    <a:pt x="726" y="374"/>
                  </a:lnTo>
                  <a:lnTo>
                    <a:pt x="728" y="379"/>
                  </a:lnTo>
                  <a:lnTo>
                    <a:pt x="732" y="385"/>
                  </a:lnTo>
                  <a:lnTo>
                    <a:pt x="736" y="389"/>
                  </a:lnTo>
                  <a:lnTo>
                    <a:pt x="742" y="391"/>
                  </a:lnTo>
                  <a:lnTo>
                    <a:pt x="748" y="393"/>
                  </a:lnTo>
                  <a:lnTo>
                    <a:pt x="748" y="393"/>
                  </a:lnTo>
                  <a:lnTo>
                    <a:pt x="756" y="394"/>
                  </a:lnTo>
                  <a:lnTo>
                    <a:pt x="756" y="394"/>
                  </a:lnTo>
                  <a:lnTo>
                    <a:pt x="761" y="394"/>
                  </a:lnTo>
                  <a:lnTo>
                    <a:pt x="765" y="393"/>
                  </a:lnTo>
                  <a:lnTo>
                    <a:pt x="771" y="391"/>
                  </a:lnTo>
                  <a:lnTo>
                    <a:pt x="775" y="388"/>
                  </a:lnTo>
                  <a:lnTo>
                    <a:pt x="778" y="385"/>
                  </a:lnTo>
                  <a:lnTo>
                    <a:pt x="782" y="380"/>
                  </a:lnTo>
                  <a:lnTo>
                    <a:pt x="785" y="375"/>
                  </a:lnTo>
                  <a:lnTo>
                    <a:pt x="786" y="370"/>
                  </a:lnTo>
                  <a:lnTo>
                    <a:pt x="786" y="370"/>
                  </a:lnTo>
                  <a:lnTo>
                    <a:pt x="790" y="350"/>
                  </a:lnTo>
                  <a:lnTo>
                    <a:pt x="793" y="331"/>
                  </a:lnTo>
                  <a:lnTo>
                    <a:pt x="794" y="311"/>
                  </a:lnTo>
                  <a:lnTo>
                    <a:pt x="795" y="290"/>
                  </a:lnTo>
                  <a:lnTo>
                    <a:pt x="795" y="290"/>
                  </a:lnTo>
                  <a:lnTo>
                    <a:pt x="794" y="260"/>
                  </a:lnTo>
                  <a:lnTo>
                    <a:pt x="790" y="231"/>
                  </a:lnTo>
                  <a:lnTo>
                    <a:pt x="785" y="203"/>
                  </a:lnTo>
                  <a:lnTo>
                    <a:pt x="776" y="178"/>
                  </a:lnTo>
                  <a:lnTo>
                    <a:pt x="767" y="152"/>
                  </a:lnTo>
                  <a:lnTo>
                    <a:pt x="755" y="128"/>
                  </a:lnTo>
                  <a:lnTo>
                    <a:pt x="741" y="106"/>
                  </a:lnTo>
                  <a:lnTo>
                    <a:pt x="726" y="85"/>
                  </a:lnTo>
                  <a:lnTo>
                    <a:pt x="709" y="66"/>
                  </a:lnTo>
                  <a:lnTo>
                    <a:pt x="690" y="50"/>
                  </a:lnTo>
                  <a:lnTo>
                    <a:pt x="670" y="35"/>
                  </a:lnTo>
                  <a:lnTo>
                    <a:pt x="660" y="29"/>
                  </a:lnTo>
                  <a:lnTo>
                    <a:pt x="650" y="23"/>
                  </a:lnTo>
                  <a:lnTo>
                    <a:pt x="639" y="18"/>
                  </a:lnTo>
                  <a:lnTo>
                    <a:pt x="628" y="14"/>
                  </a:lnTo>
                  <a:lnTo>
                    <a:pt x="616" y="9"/>
                  </a:lnTo>
                  <a:lnTo>
                    <a:pt x="604" y="6"/>
                  </a:lnTo>
                  <a:lnTo>
                    <a:pt x="593" y="3"/>
                  </a:lnTo>
                  <a:lnTo>
                    <a:pt x="581" y="2"/>
                  </a:lnTo>
                  <a:lnTo>
                    <a:pt x="569" y="1"/>
                  </a:lnTo>
                  <a:lnTo>
                    <a:pt x="557" y="0"/>
                  </a:lnTo>
                  <a:lnTo>
                    <a:pt x="557" y="0"/>
                  </a:lnTo>
                  <a:lnTo>
                    <a:pt x="543" y="1"/>
                  </a:lnTo>
                  <a:lnTo>
                    <a:pt x="529" y="2"/>
                  </a:lnTo>
                  <a:lnTo>
                    <a:pt x="517" y="4"/>
                  </a:lnTo>
                  <a:lnTo>
                    <a:pt x="503" y="7"/>
                  </a:lnTo>
                  <a:lnTo>
                    <a:pt x="490" y="11"/>
                  </a:lnTo>
                  <a:lnTo>
                    <a:pt x="477" y="17"/>
                  </a:lnTo>
                  <a:lnTo>
                    <a:pt x="465" y="22"/>
                  </a:lnTo>
                  <a:lnTo>
                    <a:pt x="452" y="30"/>
                  </a:lnTo>
                  <a:lnTo>
                    <a:pt x="452" y="30"/>
                  </a:lnTo>
                  <a:lnTo>
                    <a:pt x="447" y="33"/>
                  </a:lnTo>
                  <a:lnTo>
                    <a:pt x="442" y="37"/>
                  </a:lnTo>
                  <a:lnTo>
                    <a:pt x="439" y="43"/>
                  </a:lnTo>
                  <a:lnTo>
                    <a:pt x="438" y="49"/>
                  </a:lnTo>
                  <a:lnTo>
                    <a:pt x="437" y="54"/>
                  </a:lnTo>
                  <a:lnTo>
                    <a:pt x="437" y="61"/>
                  </a:lnTo>
                  <a:lnTo>
                    <a:pt x="438" y="67"/>
                  </a:lnTo>
                  <a:lnTo>
                    <a:pt x="441" y="73"/>
                  </a:lnTo>
                  <a:lnTo>
                    <a:pt x="441" y="73"/>
                  </a:lnTo>
                  <a:lnTo>
                    <a:pt x="445" y="78"/>
                  </a:lnTo>
                  <a:lnTo>
                    <a:pt x="450" y="82"/>
                  </a:lnTo>
                  <a:lnTo>
                    <a:pt x="455" y="85"/>
                  </a:lnTo>
                  <a:lnTo>
                    <a:pt x="461" y="88"/>
                  </a:lnTo>
                  <a:lnTo>
                    <a:pt x="467" y="89"/>
                  </a:lnTo>
                  <a:lnTo>
                    <a:pt x="473" y="88"/>
                  </a:lnTo>
                  <a:lnTo>
                    <a:pt x="479" y="87"/>
                  </a:lnTo>
                  <a:lnTo>
                    <a:pt x="484" y="84"/>
                  </a:lnTo>
                  <a:lnTo>
                    <a:pt x="484" y="84"/>
                  </a:lnTo>
                  <a:close/>
                  <a:moveTo>
                    <a:pt x="763" y="540"/>
                  </a:moveTo>
                  <a:lnTo>
                    <a:pt x="763" y="540"/>
                  </a:lnTo>
                  <a:lnTo>
                    <a:pt x="757" y="541"/>
                  </a:lnTo>
                  <a:lnTo>
                    <a:pt x="751" y="544"/>
                  </a:lnTo>
                  <a:lnTo>
                    <a:pt x="746" y="546"/>
                  </a:lnTo>
                  <a:lnTo>
                    <a:pt x="741" y="550"/>
                  </a:lnTo>
                  <a:lnTo>
                    <a:pt x="738" y="554"/>
                  </a:lnTo>
                  <a:lnTo>
                    <a:pt x="734" y="560"/>
                  </a:lnTo>
                  <a:lnTo>
                    <a:pt x="732" y="566"/>
                  </a:lnTo>
                  <a:lnTo>
                    <a:pt x="732" y="573"/>
                  </a:lnTo>
                  <a:lnTo>
                    <a:pt x="732" y="573"/>
                  </a:lnTo>
                  <a:lnTo>
                    <a:pt x="732" y="579"/>
                  </a:lnTo>
                  <a:lnTo>
                    <a:pt x="734" y="584"/>
                  </a:lnTo>
                  <a:lnTo>
                    <a:pt x="738" y="590"/>
                  </a:lnTo>
                  <a:lnTo>
                    <a:pt x="741" y="595"/>
                  </a:lnTo>
                  <a:lnTo>
                    <a:pt x="746" y="598"/>
                  </a:lnTo>
                  <a:lnTo>
                    <a:pt x="751" y="602"/>
                  </a:lnTo>
                  <a:lnTo>
                    <a:pt x="757" y="604"/>
                  </a:lnTo>
                  <a:lnTo>
                    <a:pt x="763" y="605"/>
                  </a:lnTo>
                  <a:lnTo>
                    <a:pt x="763" y="605"/>
                  </a:lnTo>
                  <a:lnTo>
                    <a:pt x="784" y="606"/>
                  </a:lnTo>
                  <a:lnTo>
                    <a:pt x="803" y="608"/>
                  </a:lnTo>
                  <a:lnTo>
                    <a:pt x="821" y="613"/>
                  </a:lnTo>
                  <a:lnTo>
                    <a:pt x="839" y="620"/>
                  </a:lnTo>
                  <a:lnTo>
                    <a:pt x="856" y="628"/>
                  </a:lnTo>
                  <a:lnTo>
                    <a:pt x="872" y="639"/>
                  </a:lnTo>
                  <a:lnTo>
                    <a:pt x="887" y="650"/>
                  </a:lnTo>
                  <a:lnTo>
                    <a:pt x="900" y="663"/>
                  </a:lnTo>
                  <a:lnTo>
                    <a:pt x="911" y="678"/>
                  </a:lnTo>
                  <a:lnTo>
                    <a:pt x="923" y="693"/>
                  </a:lnTo>
                  <a:lnTo>
                    <a:pt x="932" y="709"/>
                  </a:lnTo>
                  <a:lnTo>
                    <a:pt x="940" y="727"/>
                  </a:lnTo>
                  <a:lnTo>
                    <a:pt x="946" y="745"/>
                  </a:lnTo>
                  <a:lnTo>
                    <a:pt x="951" y="764"/>
                  </a:lnTo>
                  <a:lnTo>
                    <a:pt x="953" y="784"/>
                  </a:lnTo>
                  <a:lnTo>
                    <a:pt x="954" y="803"/>
                  </a:lnTo>
                  <a:lnTo>
                    <a:pt x="954" y="803"/>
                  </a:lnTo>
                  <a:lnTo>
                    <a:pt x="954" y="809"/>
                  </a:lnTo>
                  <a:lnTo>
                    <a:pt x="952" y="814"/>
                  </a:lnTo>
                  <a:lnTo>
                    <a:pt x="952" y="814"/>
                  </a:lnTo>
                  <a:lnTo>
                    <a:pt x="950" y="820"/>
                  </a:lnTo>
                  <a:lnTo>
                    <a:pt x="950" y="827"/>
                  </a:lnTo>
                  <a:lnTo>
                    <a:pt x="950" y="832"/>
                  </a:lnTo>
                  <a:lnTo>
                    <a:pt x="952" y="839"/>
                  </a:lnTo>
                  <a:lnTo>
                    <a:pt x="954" y="844"/>
                  </a:lnTo>
                  <a:lnTo>
                    <a:pt x="959" y="848"/>
                  </a:lnTo>
                  <a:lnTo>
                    <a:pt x="963" y="853"/>
                  </a:lnTo>
                  <a:lnTo>
                    <a:pt x="968" y="856"/>
                  </a:lnTo>
                  <a:lnTo>
                    <a:pt x="968" y="856"/>
                  </a:lnTo>
                  <a:lnTo>
                    <a:pt x="975" y="858"/>
                  </a:lnTo>
                  <a:lnTo>
                    <a:pt x="981" y="859"/>
                  </a:lnTo>
                  <a:lnTo>
                    <a:pt x="981" y="859"/>
                  </a:lnTo>
                  <a:lnTo>
                    <a:pt x="985" y="858"/>
                  </a:lnTo>
                  <a:lnTo>
                    <a:pt x="990" y="857"/>
                  </a:lnTo>
                  <a:lnTo>
                    <a:pt x="998" y="854"/>
                  </a:lnTo>
                  <a:lnTo>
                    <a:pt x="1003" y="851"/>
                  </a:lnTo>
                  <a:lnTo>
                    <a:pt x="1006" y="848"/>
                  </a:lnTo>
                  <a:lnTo>
                    <a:pt x="1008" y="844"/>
                  </a:lnTo>
                  <a:lnTo>
                    <a:pt x="1010" y="840"/>
                  </a:lnTo>
                  <a:lnTo>
                    <a:pt x="1010" y="840"/>
                  </a:lnTo>
                  <a:lnTo>
                    <a:pt x="1013" y="831"/>
                  </a:lnTo>
                  <a:lnTo>
                    <a:pt x="1017" y="823"/>
                  </a:lnTo>
                  <a:lnTo>
                    <a:pt x="1018" y="813"/>
                  </a:lnTo>
                  <a:lnTo>
                    <a:pt x="1018" y="803"/>
                  </a:lnTo>
                  <a:lnTo>
                    <a:pt x="1018" y="803"/>
                  </a:lnTo>
                  <a:lnTo>
                    <a:pt x="1018" y="790"/>
                  </a:lnTo>
                  <a:lnTo>
                    <a:pt x="1017" y="777"/>
                  </a:lnTo>
                  <a:lnTo>
                    <a:pt x="1013" y="751"/>
                  </a:lnTo>
                  <a:lnTo>
                    <a:pt x="1007" y="726"/>
                  </a:lnTo>
                  <a:lnTo>
                    <a:pt x="998" y="702"/>
                  </a:lnTo>
                  <a:lnTo>
                    <a:pt x="988" y="679"/>
                  </a:lnTo>
                  <a:lnTo>
                    <a:pt x="976" y="657"/>
                  </a:lnTo>
                  <a:lnTo>
                    <a:pt x="961" y="637"/>
                  </a:lnTo>
                  <a:lnTo>
                    <a:pt x="945" y="619"/>
                  </a:lnTo>
                  <a:lnTo>
                    <a:pt x="926" y="602"/>
                  </a:lnTo>
                  <a:lnTo>
                    <a:pt x="907" y="585"/>
                  </a:lnTo>
                  <a:lnTo>
                    <a:pt x="887" y="573"/>
                  </a:lnTo>
                  <a:lnTo>
                    <a:pt x="864" y="562"/>
                  </a:lnTo>
                  <a:lnTo>
                    <a:pt x="852" y="556"/>
                  </a:lnTo>
                  <a:lnTo>
                    <a:pt x="841" y="552"/>
                  </a:lnTo>
                  <a:lnTo>
                    <a:pt x="829" y="549"/>
                  </a:lnTo>
                  <a:lnTo>
                    <a:pt x="816" y="546"/>
                  </a:lnTo>
                  <a:lnTo>
                    <a:pt x="803" y="544"/>
                  </a:lnTo>
                  <a:lnTo>
                    <a:pt x="790" y="542"/>
                  </a:lnTo>
                  <a:lnTo>
                    <a:pt x="777" y="541"/>
                  </a:lnTo>
                  <a:lnTo>
                    <a:pt x="763" y="540"/>
                  </a:lnTo>
                  <a:lnTo>
                    <a:pt x="763" y="54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2" name="Freeform 100"/>
            <p:cNvSpPr>
              <a:spLocks noEditPoints="1"/>
            </p:cNvSpPr>
            <p:nvPr/>
          </p:nvSpPr>
          <p:spPr bwMode="auto">
            <a:xfrm>
              <a:off x="642977" y="2689103"/>
              <a:ext cx="217908" cy="292455"/>
            </a:xfrm>
            <a:custGeom>
              <a:avLst/>
              <a:gdLst>
                <a:gd name="T0" fmla="*/ 582 w 763"/>
                <a:gd name="T1" fmla="*/ 187 h 1018"/>
                <a:gd name="T2" fmla="*/ 572 w 763"/>
                <a:gd name="T3" fmla="*/ 92 h 1018"/>
                <a:gd name="T4" fmla="*/ 561 w 763"/>
                <a:gd name="T5" fmla="*/ 48 h 1018"/>
                <a:gd name="T6" fmla="*/ 527 w 763"/>
                <a:gd name="T7" fmla="*/ 12 h 1018"/>
                <a:gd name="T8" fmla="*/ 87 w 763"/>
                <a:gd name="T9" fmla="*/ 0 h 1018"/>
                <a:gd name="T10" fmla="*/ 45 w 763"/>
                <a:gd name="T11" fmla="*/ 12 h 1018"/>
                <a:gd name="T12" fmla="*/ 10 w 763"/>
                <a:gd name="T13" fmla="*/ 48 h 1018"/>
                <a:gd name="T14" fmla="*/ 0 w 763"/>
                <a:gd name="T15" fmla="*/ 927 h 1018"/>
                <a:gd name="T16" fmla="*/ 10 w 763"/>
                <a:gd name="T17" fmla="*/ 970 h 1018"/>
                <a:gd name="T18" fmla="*/ 45 w 763"/>
                <a:gd name="T19" fmla="*/ 1007 h 1018"/>
                <a:gd name="T20" fmla="*/ 676 w 763"/>
                <a:gd name="T21" fmla="*/ 1018 h 1018"/>
                <a:gd name="T22" fmla="*/ 716 w 763"/>
                <a:gd name="T23" fmla="*/ 1007 h 1018"/>
                <a:gd name="T24" fmla="*/ 752 w 763"/>
                <a:gd name="T25" fmla="*/ 970 h 1018"/>
                <a:gd name="T26" fmla="*/ 763 w 763"/>
                <a:gd name="T27" fmla="*/ 283 h 1018"/>
                <a:gd name="T28" fmla="*/ 752 w 763"/>
                <a:gd name="T29" fmla="*/ 239 h 1018"/>
                <a:gd name="T30" fmla="*/ 716 w 763"/>
                <a:gd name="T31" fmla="*/ 203 h 1018"/>
                <a:gd name="T32" fmla="*/ 676 w 763"/>
                <a:gd name="T33" fmla="*/ 191 h 1018"/>
                <a:gd name="T34" fmla="*/ 692 w 763"/>
                <a:gd name="T35" fmla="*/ 946 h 1018"/>
                <a:gd name="T36" fmla="*/ 87 w 763"/>
                <a:gd name="T37" fmla="*/ 955 h 1018"/>
                <a:gd name="T38" fmla="*/ 65 w 763"/>
                <a:gd name="T39" fmla="*/ 938 h 1018"/>
                <a:gd name="T40" fmla="*/ 65 w 763"/>
                <a:gd name="T41" fmla="*/ 81 h 1018"/>
                <a:gd name="T42" fmla="*/ 87 w 763"/>
                <a:gd name="T43" fmla="*/ 64 h 1018"/>
                <a:gd name="T44" fmla="*/ 501 w 763"/>
                <a:gd name="T45" fmla="*/ 72 h 1018"/>
                <a:gd name="T46" fmla="*/ 508 w 763"/>
                <a:gd name="T47" fmla="*/ 163 h 1018"/>
                <a:gd name="T48" fmla="*/ 523 w 763"/>
                <a:gd name="T49" fmla="*/ 214 h 1018"/>
                <a:gd name="T50" fmla="*/ 562 w 763"/>
                <a:gd name="T51" fmla="*/ 248 h 1018"/>
                <a:gd name="T52" fmla="*/ 676 w 763"/>
                <a:gd name="T53" fmla="*/ 255 h 1018"/>
                <a:gd name="T54" fmla="*/ 697 w 763"/>
                <a:gd name="T55" fmla="*/ 271 h 1018"/>
                <a:gd name="T56" fmla="*/ 413 w 763"/>
                <a:gd name="T57" fmla="*/ 319 h 1018"/>
                <a:gd name="T58" fmla="*/ 442 w 763"/>
                <a:gd name="T59" fmla="*/ 299 h 1018"/>
                <a:gd name="T60" fmla="*/ 440 w 763"/>
                <a:gd name="T61" fmla="*/ 269 h 1018"/>
                <a:gd name="T62" fmla="*/ 158 w 763"/>
                <a:gd name="T63" fmla="*/ 255 h 1018"/>
                <a:gd name="T64" fmla="*/ 132 w 763"/>
                <a:gd name="T65" fmla="*/ 269 h 1018"/>
                <a:gd name="T66" fmla="*/ 130 w 763"/>
                <a:gd name="T67" fmla="*/ 299 h 1018"/>
                <a:gd name="T68" fmla="*/ 158 w 763"/>
                <a:gd name="T69" fmla="*/ 319 h 1018"/>
                <a:gd name="T70" fmla="*/ 146 w 763"/>
                <a:gd name="T71" fmla="*/ 385 h 1018"/>
                <a:gd name="T72" fmla="*/ 126 w 763"/>
                <a:gd name="T73" fmla="*/ 414 h 1018"/>
                <a:gd name="T74" fmla="*/ 140 w 763"/>
                <a:gd name="T75" fmla="*/ 440 h 1018"/>
                <a:gd name="T76" fmla="*/ 610 w 763"/>
                <a:gd name="T77" fmla="*/ 445 h 1018"/>
                <a:gd name="T78" fmla="*/ 635 w 763"/>
                <a:gd name="T79" fmla="*/ 420 h 1018"/>
                <a:gd name="T80" fmla="*/ 626 w 763"/>
                <a:gd name="T81" fmla="*/ 392 h 1018"/>
                <a:gd name="T82" fmla="*/ 604 w 763"/>
                <a:gd name="T83" fmla="*/ 510 h 1018"/>
                <a:gd name="T84" fmla="*/ 136 w 763"/>
                <a:gd name="T85" fmla="*/ 518 h 1018"/>
                <a:gd name="T86" fmla="*/ 127 w 763"/>
                <a:gd name="T87" fmla="*/ 547 h 1018"/>
                <a:gd name="T88" fmla="*/ 152 w 763"/>
                <a:gd name="T89" fmla="*/ 572 h 1018"/>
                <a:gd name="T90" fmla="*/ 621 w 763"/>
                <a:gd name="T91" fmla="*/ 567 h 1018"/>
                <a:gd name="T92" fmla="*/ 636 w 763"/>
                <a:gd name="T93" fmla="*/ 541 h 1018"/>
                <a:gd name="T94" fmla="*/ 616 w 763"/>
                <a:gd name="T95" fmla="*/ 512 h 1018"/>
                <a:gd name="T96" fmla="*/ 158 w 763"/>
                <a:gd name="T97" fmla="*/ 636 h 1018"/>
                <a:gd name="T98" fmla="*/ 130 w 763"/>
                <a:gd name="T99" fmla="*/ 655 h 1018"/>
                <a:gd name="T100" fmla="*/ 132 w 763"/>
                <a:gd name="T101" fmla="*/ 687 h 1018"/>
                <a:gd name="T102" fmla="*/ 604 w 763"/>
                <a:gd name="T103" fmla="*/ 701 h 1018"/>
                <a:gd name="T104" fmla="*/ 630 w 763"/>
                <a:gd name="T105" fmla="*/ 687 h 1018"/>
                <a:gd name="T106" fmla="*/ 633 w 763"/>
                <a:gd name="T107" fmla="*/ 655 h 1018"/>
                <a:gd name="T108" fmla="*/ 604 w 763"/>
                <a:gd name="T109" fmla="*/ 636 h 1018"/>
                <a:gd name="T110" fmla="*/ 146 w 763"/>
                <a:gd name="T111" fmla="*/ 766 h 1018"/>
                <a:gd name="T112" fmla="*/ 126 w 763"/>
                <a:gd name="T113" fmla="*/ 796 h 1018"/>
                <a:gd name="T114" fmla="*/ 140 w 763"/>
                <a:gd name="T115" fmla="*/ 822 h 1018"/>
                <a:gd name="T116" fmla="*/ 610 w 763"/>
                <a:gd name="T117" fmla="*/ 827 h 1018"/>
                <a:gd name="T118" fmla="*/ 635 w 763"/>
                <a:gd name="T119" fmla="*/ 802 h 1018"/>
                <a:gd name="T120" fmla="*/ 626 w 763"/>
                <a:gd name="T121" fmla="*/ 773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63" h="1018">
                  <a:moveTo>
                    <a:pt x="676" y="191"/>
                  </a:moveTo>
                  <a:lnTo>
                    <a:pt x="595" y="191"/>
                  </a:lnTo>
                  <a:lnTo>
                    <a:pt x="595" y="191"/>
                  </a:lnTo>
                  <a:lnTo>
                    <a:pt x="591" y="191"/>
                  </a:lnTo>
                  <a:lnTo>
                    <a:pt x="587" y="189"/>
                  </a:lnTo>
                  <a:lnTo>
                    <a:pt x="582" y="187"/>
                  </a:lnTo>
                  <a:lnTo>
                    <a:pt x="579" y="183"/>
                  </a:lnTo>
                  <a:lnTo>
                    <a:pt x="576" y="179"/>
                  </a:lnTo>
                  <a:lnTo>
                    <a:pt x="574" y="174"/>
                  </a:lnTo>
                  <a:lnTo>
                    <a:pt x="573" y="169"/>
                  </a:lnTo>
                  <a:lnTo>
                    <a:pt x="572" y="163"/>
                  </a:lnTo>
                  <a:lnTo>
                    <a:pt x="572" y="92"/>
                  </a:lnTo>
                  <a:lnTo>
                    <a:pt x="572" y="92"/>
                  </a:lnTo>
                  <a:lnTo>
                    <a:pt x="572" y="83"/>
                  </a:lnTo>
                  <a:lnTo>
                    <a:pt x="570" y="74"/>
                  </a:lnTo>
                  <a:lnTo>
                    <a:pt x="568" y="64"/>
                  </a:lnTo>
                  <a:lnTo>
                    <a:pt x="565" y="57"/>
                  </a:lnTo>
                  <a:lnTo>
                    <a:pt x="561" y="48"/>
                  </a:lnTo>
                  <a:lnTo>
                    <a:pt x="557" y="41"/>
                  </a:lnTo>
                  <a:lnTo>
                    <a:pt x="552" y="34"/>
                  </a:lnTo>
                  <a:lnTo>
                    <a:pt x="546" y="27"/>
                  </a:lnTo>
                  <a:lnTo>
                    <a:pt x="540" y="21"/>
                  </a:lnTo>
                  <a:lnTo>
                    <a:pt x="533" y="16"/>
                  </a:lnTo>
                  <a:lnTo>
                    <a:pt x="527" y="12"/>
                  </a:lnTo>
                  <a:lnTo>
                    <a:pt x="518" y="7"/>
                  </a:lnTo>
                  <a:lnTo>
                    <a:pt x="510" y="4"/>
                  </a:lnTo>
                  <a:lnTo>
                    <a:pt x="502" y="2"/>
                  </a:lnTo>
                  <a:lnTo>
                    <a:pt x="493" y="1"/>
                  </a:lnTo>
                  <a:lnTo>
                    <a:pt x="485" y="0"/>
                  </a:lnTo>
                  <a:lnTo>
                    <a:pt x="87" y="0"/>
                  </a:lnTo>
                  <a:lnTo>
                    <a:pt x="87" y="0"/>
                  </a:lnTo>
                  <a:lnTo>
                    <a:pt x="78" y="1"/>
                  </a:lnTo>
                  <a:lnTo>
                    <a:pt x="69" y="2"/>
                  </a:lnTo>
                  <a:lnTo>
                    <a:pt x="61" y="4"/>
                  </a:lnTo>
                  <a:lnTo>
                    <a:pt x="52" y="7"/>
                  </a:lnTo>
                  <a:lnTo>
                    <a:pt x="45" y="12"/>
                  </a:lnTo>
                  <a:lnTo>
                    <a:pt x="38" y="16"/>
                  </a:lnTo>
                  <a:lnTo>
                    <a:pt x="31" y="21"/>
                  </a:lnTo>
                  <a:lnTo>
                    <a:pt x="25" y="27"/>
                  </a:lnTo>
                  <a:lnTo>
                    <a:pt x="19" y="34"/>
                  </a:lnTo>
                  <a:lnTo>
                    <a:pt x="15" y="41"/>
                  </a:lnTo>
                  <a:lnTo>
                    <a:pt x="10" y="48"/>
                  </a:lnTo>
                  <a:lnTo>
                    <a:pt x="6" y="57"/>
                  </a:lnTo>
                  <a:lnTo>
                    <a:pt x="3" y="64"/>
                  </a:lnTo>
                  <a:lnTo>
                    <a:pt x="1" y="74"/>
                  </a:lnTo>
                  <a:lnTo>
                    <a:pt x="0" y="83"/>
                  </a:lnTo>
                  <a:lnTo>
                    <a:pt x="0" y="92"/>
                  </a:lnTo>
                  <a:lnTo>
                    <a:pt x="0" y="927"/>
                  </a:lnTo>
                  <a:lnTo>
                    <a:pt x="0" y="927"/>
                  </a:lnTo>
                  <a:lnTo>
                    <a:pt x="0" y="937"/>
                  </a:lnTo>
                  <a:lnTo>
                    <a:pt x="1" y="945"/>
                  </a:lnTo>
                  <a:lnTo>
                    <a:pt x="3" y="954"/>
                  </a:lnTo>
                  <a:lnTo>
                    <a:pt x="6" y="962"/>
                  </a:lnTo>
                  <a:lnTo>
                    <a:pt x="10" y="970"/>
                  </a:lnTo>
                  <a:lnTo>
                    <a:pt x="15" y="977"/>
                  </a:lnTo>
                  <a:lnTo>
                    <a:pt x="19" y="985"/>
                  </a:lnTo>
                  <a:lnTo>
                    <a:pt x="25" y="991"/>
                  </a:lnTo>
                  <a:lnTo>
                    <a:pt x="31" y="998"/>
                  </a:lnTo>
                  <a:lnTo>
                    <a:pt x="38" y="1002"/>
                  </a:lnTo>
                  <a:lnTo>
                    <a:pt x="45" y="1007"/>
                  </a:lnTo>
                  <a:lnTo>
                    <a:pt x="52" y="1011"/>
                  </a:lnTo>
                  <a:lnTo>
                    <a:pt x="61" y="1014"/>
                  </a:lnTo>
                  <a:lnTo>
                    <a:pt x="69" y="1016"/>
                  </a:lnTo>
                  <a:lnTo>
                    <a:pt x="78" y="1018"/>
                  </a:lnTo>
                  <a:lnTo>
                    <a:pt x="87" y="1018"/>
                  </a:lnTo>
                  <a:lnTo>
                    <a:pt x="676" y="1018"/>
                  </a:lnTo>
                  <a:lnTo>
                    <a:pt x="676" y="1018"/>
                  </a:lnTo>
                  <a:lnTo>
                    <a:pt x="684" y="1018"/>
                  </a:lnTo>
                  <a:lnTo>
                    <a:pt x="693" y="1016"/>
                  </a:lnTo>
                  <a:lnTo>
                    <a:pt x="701" y="1014"/>
                  </a:lnTo>
                  <a:lnTo>
                    <a:pt x="709" y="1011"/>
                  </a:lnTo>
                  <a:lnTo>
                    <a:pt x="716" y="1007"/>
                  </a:lnTo>
                  <a:lnTo>
                    <a:pt x="724" y="1002"/>
                  </a:lnTo>
                  <a:lnTo>
                    <a:pt x="730" y="998"/>
                  </a:lnTo>
                  <a:lnTo>
                    <a:pt x="737" y="991"/>
                  </a:lnTo>
                  <a:lnTo>
                    <a:pt x="742" y="985"/>
                  </a:lnTo>
                  <a:lnTo>
                    <a:pt x="748" y="977"/>
                  </a:lnTo>
                  <a:lnTo>
                    <a:pt x="752" y="970"/>
                  </a:lnTo>
                  <a:lnTo>
                    <a:pt x="756" y="962"/>
                  </a:lnTo>
                  <a:lnTo>
                    <a:pt x="758" y="954"/>
                  </a:lnTo>
                  <a:lnTo>
                    <a:pt x="760" y="945"/>
                  </a:lnTo>
                  <a:lnTo>
                    <a:pt x="763" y="937"/>
                  </a:lnTo>
                  <a:lnTo>
                    <a:pt x="763" y="927"/>
                  </a:lnTo>
                  <a:lnTo>
                    <a:pt x="763" y="283"/>
                  </a:lnTo>
                  <a:lnTo>
                    <a:pt x="763" y="283"/>
                  </a:lnTo>
                  <a:lnTo>
                    <a:pt x="763" y="273"/>
                  </a:lnTo>
                  <a:lnTo>
                    <a:pt x="760" y="264"/>
                  </a:lnTo>
                  <a:lnTo>
                    <a:pt x="758" y="255"/>
                  </a:lnTo>
                  <a:lnTo>
                    <a:pt x="756" y="247"/>
                  </a:lnTo>
                  <a:lnTo>
                    <a:pt x="752" y="239"/>
                  </a:lnTo>
                  <a:lnTo>
                    <a:pt x="748" y="232"/>
                  </a:lnTo>
                  <a:lnTo>
                    <a:pt x="742" y="224"/>
                  </a:lnTo>
                  <a:lnTo>
                    <a:pt x="737" y="218"/>
                  </a:lnTo>
                  <a:lnTo>
                    <a:pt x="730" y="212"/>
                  </a:lnTo>
                  <a:lnTo>
                    <a:pt x="724" y="207"/>
                  </a:lnTo>
                  <a:lnTo>
                    <a:pt x="716" y="203"/>
                  </a:lnTo>
                  <a:lnTo>
                    <a:pt x="709" y="198"/>
                  </a:lnTo>
                  <a:lnTo>
                    <a:pt x="701" y="195"/>
                  </a:lnTo>
                  <a:lnTo>
                    <a:pt x="693" y="193"/>
                  </a:lnTo>
                  <a:lnTo>
                    <a:pt x="684" y="192"/>
                  </a:lnTo>
                  <a:lnTo>
                    <a:pt x="676" y="191"/>
                  </a:lnTo>
                  <a:lnTo>
                    <a:pt x="676" y="191"/>
                  </a:lnTo>
                  <a:close/>
                  <a:moveTo>
                    <a:pt x="699" y="927"/>
                  </a:moveTo>
                  <a:lnTo>
                    <a:pt x="699" y="927"/>
                  </a:lnTo>
                  <a:lnTo>
                    <a:pt x="698" y="932"/>
                  </a:lnTo>
                  <a:lnTo>
                    <a:pt x="697" y="938"/>
                  </a:lnTo>
                  <a:lnTo>
                    <a:pt x="695" y="942"/>
                  </a:lnTo>
                  <a:lnTo>
                    <a:pt x="692" y="946"/>
                  </a:lnTo>
                  <a:lnTo>
                    <a:pt x="689" y="949"/>
                  </a:lnTo>
                  <a:lnTo>
                    <a:pt x="684" y="953"/>
                  </a:lnTo>
                  <a:lnTo>
                    <a:pt x="680" y="954"/>
                  </a:lnTo>
                  <a:lnTo>
                    <a:pt x="676" y="955"/>
                  </a:lnTo>
                  <a:lnTo>
                    <a:pt x="87" y="955"/>
                  </a:lnTo>
                  <a:lnTo>
                    <a:pt x="87" y="955"/>
                  </a:lnTo>
                  <a:lnTo>
                    <a:pt x="82" y="954"/>
                  </a:lnTo>
                  <a:lnTo>
                    <a:pt x="78" y="953"/>
                  </a:lnTo>
                  <a:lnTo>
                    <a:pt x="74" y="949"/>
                  </a:lnTo>
                  <a:lnTo>
                    <a:pt x="69" y="946"/>
                  </a:lnTo>
                  <a:lnTo>
                    <a:pt x="67" y="942"/>
                  </a:lnTo>
                  <a:lnTo>
                    <a:pt x="65" y="938"/>
                  </a:lnTo>
                  <a:lnTo>
                    <a:pt x="63" y="932"/>
                  </a:lnTo>
                  <a:lnTo>
                    <a:pt x="63" y="927"/>
                  </a:lnTo>
                  <a:lnTo>
                    <a:pt x="63" y="92"/>
                  </a:lnTo>
                  <a:lnTo>
                    <a:pt x="63" y="92"/>
                  </a:lnTo>
                  <a:lnTo>
                    <a:pt x="63" y="86"/>
                  </a:lnTo>
                  <a:lnTo>
                    <a:pt x="65" y="81"/>
                  </a:lnTo>
                  <a:lnTo>
                    <a:pt x="67" y="76"/>
                  </a:lnTo>
                  <a:lnTo>
                    <a:pt x="69" y="72"/>
                  </a:lnTo>
                  <a:lnTo>
                    <a:pt x="74" y="69"/>
                  </a:lnTo>
                  <a:lnTo>
                    <a:pt x="78" y="66"/>
                  </a:lnTo>
                  <a:lnTo>
                    <a:pt x="82" y="64"/>
                  </a:lnTo>
                  <a:lnTo>
                    <a:pt x="87" y="64"/>
                  </a:lnTo>
                  <a:lnTo>
                    <a:pt x="485" y="64"/>
                  </a:lnTo>
                  <a:lnTo>
                    <a:pt x="485" y="64"/>
                  </a:lnTo>
                  <a:lnTo>
                    <a:pt x="489" y="64"/>
                  </a:lnTo>
                  <a:lnTo>
                    <a:pt x="493" y="66"/>
                  </a:lnTo>
                  <a:lnTo>
                    <a:pt x="498" y="69"/>
                  </a:lnTo>
                  <a:lnTo>
                    <a:pt x="501" y="72"/>
                  </a:lnTo>
                  <a:lnTo>
                    <a:pt x="504" y="76"/>
                  </a:lnTo>
                  <a:lnTo>
                    <a:pt x="506" y="81"/>
                  </a:lnTo>
                  <a:lnTo>
                    <a:pt x="508" y="86"/>
                  </a:lnTo>
                  <a:lnTo>
                    <a:pt x="508" y="92"/>
                  </a:lnTo>
                  <a:lnTo>
                    <a:pt x="508" y="163"/>
                  </a:lnTo>
                  <a:lnTo>
                    <a:pt x="508" y="163"/>
                  </a:lnTo>
                  <a:lnTo>
                    <a:pt x="508" y="173"/>
                  </a:lnTo>
                  <a:lnTo>
                    <a:pt x="510" y="182"/>
                  </a:lnTo>
                  <a:lnTo>
                    <a:pt x="513" y="191"/>
                  </a:lnTo>
                  <a:lnTo>
                    <a:pt x="515" y="199"/>
                  </a:lnTo>
                  <a:lnTo>
                    <a:pt x="519" y="207"/>
                  </a:lnTo>
                  <a:lnTo>
                    <a:pt x="523" y="214"/>
                  </a:lnTo>
                  <a:lnTo>
                    <a:pt x="529" y="222"/>
                  </a:lnTo>
                  <a:lnTo>
                    <a:pt x="534" y="228"/>
                  </a:lnTo>
                  <a:lnTo>
                    <a:pt x="540" y="234"/>
                  </a:lnTo>
                  <a:lnTo>
                    <a:pt x="547" y="239"/>
                  </a:lnTo>
                  <a:lnTo>
                    <a:pt x="554" y="243"/>
                  </a:lnTo>
                  <a:lnTo>
                    <a:pt x="562" y="248"/>
                  </a:lnTo>
                  <a:lnTo>
                    <a:pt x="569" y="251"/>
                  </a:lnTo>
                  <a:lnTo>
                    <a:pt x="578" y="253"/>
                  </a:lnTo>
                  <a:lnTo>
                    <a:pt x="587" y="254"/>
                  </a:lnTo>
                  <a:lnTo>
                    <a:pt x="595" y="255"/>
                  </a:lnTo>
                  <a:lnTo>
                    <a:pt x="676" y="255"/>
                  </a:lnTo>
                  <a:lnTo>
                    <a:pt x="676" y="255"/>
                  </a:lnTo>
                  <a:lnTo>
                    <a:pt x="680" y="255"/>
                  </a:lnTo>
                  <a:lnTo>
                    <a:pt x="684" y="257"/>
                  </a:lnTo>
                  <a:lnTo>
                    <a:pt x="689" y="260"/>
                  </a:lnTo>
                  <a:lnTo>
                    <a:pt x="692" y="263"/>
                  </a:lnTo>
                  <a:lnTo>
                    <a:pt x="695" y="267"/>
                  </a:lnTo>
                  <a:lnTo>
                    <a:pt x="697" y="271"/>
                  </a:lnTo>
                  <a:lnTo>
                    <a:pt x="698" y="277"/>
                  </a:lnTo>
                  <a:lnTo>
                    <a:pt x="699" y="283"/>
                  </a:lnTo>
                  <a:lnTo>
                    <a:pt x="699" y="927"/>
                  </a:lnTo>
                  <a:close/>
                  <a:moveTo>
                    <a:pt x="158" y="319"/>
                  </a:moveTo>
                  <a:lnTo>
                    <a:pt x="413" y="319"/>
                  </a:lnTo>
                  <a:lnTo>
                    <a:pt x="413" y="319"/>
                  </a:lnTo>
                  <a:lnTo>
                    <a:pt x="419" y="317"/>
                  </a:lnTo>
                  <a:lnTo>
                    <a:pt x="426" y="316"/>
                  </a:lnTo>
                  <a:lnTo>
                    <a:pt x="431" y="313"/>
                  </a:lnTo>
                  <a:lnTo>
                    <a:pt x="435" y="309"/>
                  </a:lnTo>
                  <a:lnTo>
                    <a:pt x="440" y="305"/>
                  </a:lnTo>
                  <a:lnTo>
                    <a:pt x="442" y="299"/>
                  </a:lnTo>
                  <a:lnTo>
                    <a:pt x="444" y="293"/>
                  </a:lnTo>
                  <a:lnTo>
                    <a:pt x="445" y="286"/>
                  </a:lnTo>
                  <a:lnTo>
                    <a:pt x="445" y="286"/>
                  </a:lnTo>
                  <a:lnTo>
                    <a:pt x="444" y="280"/>
                  </a:lnTo>
                  <a:lnTo>
                    <a:pt x="442" y="275"/>
                  </a:lnTo>
                  <a:lnTo>
                    <a:pt x="440" y="269"/>
                  </a:lnTo>
                  <a:lnTo>
                    <a:pt x="435" y="264"/>
                  </a:lnTo>
                  <a:lnTo>
                    <a:pt x="431" y="261"/>
                  </a:lnTo>
                  <a:lnTo>
                    <a:pt x="426" y="257"/>
                  </a:lnTo>
                  <a:lnTo>
                    <a:pt x="419" y="255"/>
                  </a:lnTo>
                  <a:lnTo>
                    <a:pt x="413" y="255"/>
                  </a:lnTo>
                  <a:lnTo>
                    <a:pt x="158" y="255"/>
                  </a:lnTo>
                  <a:lnTo>
                    <a:pt x="158" y="255"/>
                  </a:lnTo>
                  <a:lnTo>
                    <a:pt x="152" y="255"/>
                  </a:lnTo>
                  <a:lnTo>
                    <a:pt x="146" y="257"/>
                  </a:lnTo>
                  <a:lnTo>
                    <a:pt x="140" y="261"/>
                  </a:lnTo>
                  <a:lnTo>
                    <a:pt x="136" y="264"/>
                  </a:lnTo>
                  <a:lnTo>
                    <a:pt x="132" y="269"/>
                  </a:lnTo>
                  <a:lnTo>
                    <a:pt x="130" y="275"/>
                  </a:lnTo>
                  <a:lnTo>
                    <a:pt x="127" y="280"/>
                  </a:lnTo>
                  <a:lnTo>
                    <a:pt x="126" y="286"/>
                  </a:lnTo>
                  <a:lnTo>
                    <a:pt x="126" y="286"/>
                  </a:lnTo>
                  <a:lnTo>
                    <a:pt x="127" y="293"/>
                  </a:lnTo>
                  <a:lnTo>
                    <a:pt x="130" y="299"/>
                  </a:lnTo>
                  <a:lnTo>
                    <a:pt x="132" y="305"/>
                  </a:lnTo>
                  <a:lnTo>
                    <a:pt x="136" y="309"/>
                  </a:lnTo>
                  <a:lnTo>
                    <a:pt x="140" y="313"/>
                  </a:lnTo>
                  <a:lnTo>
                    <a:pt x="146" y="316"/>
                  </a:lnTo>
                  <a:lnTo>
                    <a:pt x="152" y="317"/>
                  </a:lnTo>
                  <a:lnTo>
                    <a:pt x="158" y="319"/>
                  </a:lnTo>
                  <a:lnTo>
                    <a:pt x="158" y="319"/>
                  </a:lnTo>
                  <a:close/>
                  <a:moveTo>
                    <a:pt x="604" y="382"/>
                  </a:moveTo>
                  <a:lnTo>
                    <a:pt x="158" y="382"/>
                  </a:lnTo>
                  <a:lnTo>
                    <a:pt x="158" y="382"/>
                  </a:lnTo>
                  <a:lnTo>
                    <a:pt x="152" y="383"/>
                  </a:lnTo>
                  <a:lnTo>
                    <a:pt x="146" y="385"/>
                  </a:lnTo>
                  <a:lnTo>
                    <a:pt x="140" y="387"/>
                  </a:lnTo>
                  <a:lnTo>
                    <a:pt x="136" y="392"/>
                  </a:lnTo>
                  <a:lnTo>
                    <a:pt x="132" y="396"/>
                  </a:lnTo>
                  <a:lnTo>
                    <a:pt x="130" y="401"/>
                  </a:lnTo>
                  <a:lnTo>
                    <a:pt x="127" y="408"/>
                  </a:lnTo>
                  <a:lnTo>
                    <a:pt x="126" y="414"/>
                  </a:lnTo>
                  <a:lnTo>
                    <a:pt x="126" y="414"/>
                  </a:lnTo>
                  <a:lnTo>
                    <a:pt x="127" y="420"/>
                  </a:lnTo>
                  <a:lnTo>
                    <a:pt x="130" y="426"/>
                  </a:lnTo>
                  <a:lnTo>
                    <a:pt x="132" y="431"/>
                  </a:lnTo>
                  <a:lnTo>
                    <a:pt x="136" y="437"/>
                  </a:lnTo>
                  <a:lnTo>
                    <a:pt x="140" y="440"/>
                  </a:lnTo>
                  <a:lnTo>
                    <a:pt x="146" y="443"/>
                  </a:lnTo>
                  <a:lnTo>
                    <a:pt x="152" y="445"/>
                  </a:lnTo>
                  <a:lnTo>
                    <a:pt x="158" y="445"/>
                  </a:lnTo>
                  <a:lnTo>
                    <a:pt x="604" y="445"/>
                  </a:lnTo>
                  <a:lnTo>
                    <a:pt x="604" y="445"/>
                  </a:lnTo>
                  <a:lnTo>
                    <a:pt x="610" y="445"/>
                  </a:lnTo>
                  <a:lnTo>
                    <a:pt x="616" y="443"/>
                  </a:lnTo>
                  <a:lnTo>
                    <a:pt x="621" y="440"/>
                  </a:lnTo>
                  <a:lnTo>
                    <a:pt x="626" y="437"/>
                  </a:lnTo>
                  <a:lnTo>
                    <a:pt x="630" y="431"/>
                  </a:lnTo>
                  <a:lnTo>
                    <a:pt x="633" y="426"/>
                  </a:lnTo>
                  <a:lnTo>
                    <a:pt x="635" y="420"/>
                  </a:lnTo>
                  <a:lnTo>
                    <a:pt x="636" y="414"/>
                  </a:lnTo>
                  <a:lnTo>
                    <a:pt x="636" y="414"/>
                  </a:lnTo>
                  <a:lnTo>
                    <a:pt x="635" y="408"/>
                  </a:lnTo>
                  <a:lnTo>
                    <a:pt x="633" y="401"/>
                  </a:lnTo>
                  <a:lnTo>
                    <a:pt x="630" y="396"/>
                  </a:lnTo>
                  <a:lnTo>
                    <a:pt x="626" y="392"/>
                  </a:lnTo>
                  <a:lnTo>
                    <a:pt x="621" y="387"/>
                  </a:lnTo>
                  <a:lnTo>
                    <a:pt x="616" y="385"/>
                  </a:lnTo>
                  <a:lnTo>
                    <a:pt x="610" y="383"/>
                  </a:lnTo>
                  <a:lnTo>
                    <a:pt x="604" y="382"/>
                  </a:lnTo>
                  <a:lnTo>
                    <a:pt x="604" y="382"/>
                  </a:lnTo>
                  <a:close/>
                  <a:moveTo>
                    <a:pt x="604" y="510"/>
                  </a:moveTo>
                  <a:lnTo>
                    <a:pt x="158" y="510"/>
                  </a:lnTo>
                  <a:lnTo>
                    <a:pt x="158" y="510"/>
                  </a:lnTo>
                  <a:lnTo>
                    <a:pt x="152" y="510"/>
                  </a:lnTo>
                  <a:lnTo>
                    <a:pt x="146" y="512"/>
                  </a:lnTo>
                  <a:lnTo>
                    <a:pt x="140" y="515"/>
                  </a:lnTo>
                  <a:lnTo>
                    <a:pt x="136" y="518"/>
                  </a:lnTo>
                  <a:lnTo>
                    <a:pt x="132" y="523"/>
                  </a:lnTo>
                  <a:lnTo>
                    <a:pt x="130" y="529"/>
                  </a:lnTo>
                  <a:lnTo>
                    <a:pt x="127" y="534"/>
                  </a:lnTo>
                  <a:lnTo>
                    <a:pt x="126" y="541"/>
                  </a:lnTo>
                  <a:lnTo>
                    <a:pt x="126" y="541"/>
                  </a:lnTo>
                  <a:lnTo>
                    <a:pt x="127" y="547"/>
                  </a:lnTo>
                  <a:lnTo>
                    <a:pt x="130" y="554"/>
                  </a:lnTo>
                  <a:lnTo>
                    <a:pt x="132" y="559"/>
                  </a:lnTo>
                  <a:lnTo>
                    <a:pt x="136" y="563"/>
                  </a:lnTo>
                  <a:lnTo>
                    <a:pt x="140" y="567"/>
                  </a:lnTo>
                  <a:lnTo>
                    <a:pt x="146" y="571"/>
                  </a:lnTo>
                  <a:lnTo>
                    <a:pt x="152" y="572"/>
                  </a:lnTo>
                  <a:lnTo>
                    <a:pt x="158" y="573"/>
                  </a:lnTo>
                  <a:lnTo>
                    <a:pt x="604" y="573"/>
                  </a:lnTo>
                  <a:lnTo>
                    <a:pt x="604" y="573"/>
                  </a:lnTo>
                  <a:lnTo>
                    <a:pt x="610" y="572"/>
                  </a:lnTo>
                  <a:lnTo>
                    <a:pt x="616" y="571"/>
                  </a:lnTo>
                  <a:lnTo>
                    <a:pt x="621" y="567"/>
                  </a:lnTo>
                  <a:lnTo>
                    <a:pt x="626" y="563"/>
                  </a:lnTo>
                  <a:lnTo>
                    <a:pt x="630" y="559"/>
                  </a:lnTo>
                  <a:lnTo>
                    <a:pt x="633" y="554"/>
                  </a:lnTo>
                  <a:lnTo>
                    <a:pt x="635" y="547"/>
                  </a:lnTo>
                  <a:lnTo>
                    <a:pt x="636" y="541"/>
                  </a:lnTo>
                  <a:lnTo>
                    <a:pt x="636" y="541"/>
                  </a:lnTo>
                  <a:lnTo>
                    <a:pt x="635" y="534"/>
                  </a:lnTo>
                  <a:lnTo>
                    <a:pt x="633" y="529"/>
                  </a:lnTo>
                  <a:lnTo>
                    <a:pt x="630" y="523"/>
                  </a:lnTo>
                  <a:lnTo>
                    <a:pt x="626" y="518"/>
                  </a:lnTo>
                  <a:lnTo>
                    <a:pt x="621" y="515"/>
                  </a:lnTo>
                  <a:lnTo>
                    <a:pt x="616" y="512"/>
                  </a:lnTo>
                  <a:lnTo>
                    <a:pt x="610" y="510"/>
                  </a:lnTo>
                  <a:lnTo>
                    <a:pt x="604" y="510"/>
                  </a:lnTo>
                  <a:lnTo>
                    <a:pt x="604" y="510"/>
                  </a:lnTo>
                  <a:close/>
                  <a:moveTo>
                    <a:pt x="604" y="636"/>
                  </a:moveTo>
                  <a:lnTo>
                    <a:pt x="158" y="636"/>
                  </a:lnTo>
                  <a:lnTo>
                    <a:pt x="158" y="636"/>
                  </a:lnTo>
                  <a:lnTo>
                    <a:pt x="152" y="637"/>
                  </a:lnTo>
                  <a:lnTo>
                    <a:pt x="146" y="639"/>
                  </a:lnTo>
                  <a:lnTo>
                    <a:pt x="140" y="642"/>
                  </a:lnTo>
                  <a:lnTo>
                    <a:pt x="136" y="646"/>
                  </a:lnTo>
                  <a:lnTo>
                    <a:pt x="132" y="650"/>
                  </a:lnTo>
                  <a:lnTo>
                    <a:pt x="130" y="655"/>
                  </a:lnTo>
                  <a:lnTo>
                    <a:pt x="127" y="662"/>
                  </a:lnTo>
                  <a:lnTo>
                    <a:pt x="126" y="668"/>
                  </a:lnTo>
                  <a:lnTo>
                    <a:pt x="126" y="668"/>
                  </a:lnTo>
                  <a:lnTo>
                    <a:pt x="127" y="675"/>
                  </a:lnTo>
                  <a:lnTo>
                    <a:pt x="130" y="681"/>
                  </a:lnTo>
                  <a:lnTo>
                    <a:pt x="132" y="687"/>
                  </a:lnTo>
                  <a:lnTo>
                    <a:pt x="136" y="691"/>
                  </a:lnTo>
                  <a:lnTo>
                    <a:pt x="140" y="695"/>
                  </a:lnTo>
                  <a:lnTo>
                    <a:pt x="146" y="697"/>
                  </a:lnTo>
                  <a:lnTo>
                    <a:pt x="152" y="699"/>
                  </a:lnTo>
                  <a:lnTo>
                    <a:pt x="158" y="701"/>
                  </a:lnTo>
                  <a:lnTo>
                    <a:pt x="604" y="701"/>
                  </a:lnTo>
                  <a:lnTo>
                    <a:pt x="604" y="701"/>
                  </a:lnTo>
                  <a:lnTo>
                    <a:pt x="610" y="699"/>
                  </a:lnTo>
                  <a:lnTo>
                    <a:pt x="616" y="697"/>
                  </a:lnTo>
                  <a:lnTo>
                    <a:pt x="621" y="695"/>
                  </a:lnTo>
                  <a:lnTo>
                    <a:pt x="626" y="691"/>
                  </a:lnTo>
                  <a:lnTo>
                    <a:pt x="630" y="687"/>
                  </a:lnTo>
                  <a:lnTo>
                    <a:pt x="633" y="681"/>
                  </a:lnTo>
                  <a:lnTo>
                    <a:pt x="635" y="675"/>
                  </a:lnTo>
                  <a:lnTo>
                    <a:pt x="636" y="668"/>
                  </a:lnTo>
                  <a:lnTo>
                    <a:pt x="636" y="668"/>
                  </a:lnTo>
                  <a:lnTo>
                    <a:pt x="635" y="662"/>
                  </a:lnTo>
                  <a:lnTo>
                    <a:pt x="633" y="655"/>
                  </a:lnTo>
                  <a:lnTo>
                    <a:pt x="630" y="650"/>
                  </a:lnTo>
                  <a:lnTo>
                    <a:pt x="626" y="646"/>
                  </a:lnTo>
                  <a:lnTo>
                    <a:pt x="621" y="642"/>
                  </a:lnTo>
                  <a:lnTo>
                    <a:pt x="616" y="639"/>
                  </a:lnTo>
                  <a:lnTo>
                    <a:pt x="610" y="637"/>
                  </a:lnTo>
                  <a:lnTo>
                    <a:pt x="604" y="636"/>
                  </a:lnTo>
                  <a:lnTo>
                    <a:pt x="604" y="636"/>
                  </a:lnTo>
                  <a:close/>
                  <a:moveTo>
                    <a:pt x="604" y="764"/>
                  </a:moveTo>
                  <a:lnTo>
                    <a:pt x="158" y="764"/>
                  </a:lnTo>
                  <a:lnTo>
                    <a:pt x="158" y="764"/>
                  </a:lnTo>
                  <a:lnTo>
                    <a:pt x="152" y="765"/>
                  </a:lnTo>
                  <a:lnTo>
                    <a:pt x="146" y="766"/>
                  </a:lnTo>
                  <a:lnTo>
                    <a:pt x="140" y="769"/>
                  </a:lnTo>
                  <a:lnTo>
                    <a:pt x="136" y="773"/>
                  </a:lnTo>
                  <a:lnTo>
                    <a:pt x="132" y="778"/>
                  </a:lnTo>
                  <a:lnTo>
                    <a:pt x="130" y="783"/>
                  </a:lnTo>
                  <a:lnTo>
                    <a:pt x="127" y="790"/>
                  </a:lnTo>
                  <a:lnTo>
                    <a:pt x="126" y="796"/>
                  </a:lnTo>
                  <a:lnTo>
                    <a:pt x="126" y="796"/>
                  </a:lnTo>
                  <a:lnTo>
                    <a:pt x="127" y="802"/>
                  </a:lnTo>
                  <a:lnTo>
                    <a:pt x="130" y="808"/>
                  </a:lnTo>
                  <a:lnTo>
                    <a:pt x="132" y="813"/>
                  </a:lnTo>
                  <a:lnTo>
                    <a:pt x="136" y="819"/>
                  </a:lnTo>
                  <a:lnTo>
                    <a:pt x="140" y="822"/>
                  </a:lnTo>
                  <a:lnTo>
                    <a:pt x="146" y="825"/>
                  </a:lnTo>
                  <a:lnTo>
                    <a:pt x="152" y="827"/>
                  </a:lnTo>
                  <a:lnTo>
                    <a:pt x="158" y="827"/>
                  </a:lnTo>
                  <a:lnTo>
                    <a:pt x="604" y="827"/>
                  </a:lnTo>
                  <a:lnTo>
                    <a:pt x="604" y="827"/>
                  </a:lnTo>
                  <a:lnTo>
                    <a:pt x="610" y="827"/>
                  </a:lnTo>
                  <a:lnTo>
                    <a:pt x="616" y="825"/>
                  </a:lnTo>
                  <a:lnTo>
                    <a:pt x="621" y="822"/>
                  </a:lnTo>
                  <a:lnTo>
                    <a:pt x="626" y="819"/>
                  </a:lnTo>
                  <a:lnTo>
                    <a:pt x="630" y="813"/>
                  </a:lnTo>
                  <a:lnTo>
                    <a:pt x="633" y="808"/>
                  </a:lnTo>
                  <a:lnTo>
                    <a:pt x="635" y="802"/>
                  </a:lnTo>
                  <a:lnTo>
                    <a:pt x="636" y="796"/>
                  </a:lnTo>
                  <a:lnTo>
                    <a:pt x="636" y="796"/>
                  </a:lnTo>
                  <a:lnTo>
                    <a:pt x="635" y="790"/>
                  </a:lnTo>
                  <a:lnTo>
                    <a:pt x="633" y="783"/>
                  </a:lnTo>
                  <a:lnTo>
                    <a:pt x="630" y="778"/>
                  </a:lnTo>
                  <a:lnTo>
                    <a:pt x="626" y="773"/>
                  </a:lnTo>
                  <a:lnTo>
                    <a:pt x="621" y="769"/>
                  </a:lnTo>
                  <a:lnTo>
                    <a:pt x="616" y="766"/>
                  </a:lnTo>
                  <a:lnTo>
                    <a:pt x="610" y="765"/>
                  </a:lnTo>
                  <a:lnTo>
                    <a:pt x="604" y="764"/>
                  </a:lnTo>
                  <a:lnTo>
                    <a:pt x="604" y="76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3" name="Freeform 101"/>
            <p:cNvSpPr>
              <a:spLocks noEditPoints="1"/>
            </p:cNvSpPr>
            <p:nvPr/>
          </p:nvSpPr>
          <p:spPr bwMode="auto">
            <a:xfrm>
              <a:off x="2657766" y="2105626"/>
              <a:ext cx="192103" cy="292455"/>
            </a:xfrm>
            <a:custGeom>
              <a:avLst/>
              <a:gdLst>
                <a:gd name="T0" fmla="*/ 448 w 669"/>
                <a:gd name="T1" fmla="*/ 12 h 1018"/>
                <a:gd name="T2" fmla="*/ 378 w 669"/>
                <a:gd name="T3" fmla="*/ 70 h 1018"/>
                <a:gd name="T4" fmla="*/ 350 w 669"/>
                <a:gd name="T5" fmla="*/ 159 h 1018"/>
                <a:gd name="T6" fmla="*/ 338 w 669"/>
                <a:gd name="T7" fmla="*/ 205 h 1018"/>
                <a:gd name="T8" fmla="*/ 301 w 669"/>
                <a:gd name="T9" fmla="*/ 243 h 1018"/>
                <a:gd name="T10" fmla="*/ 255 w 669"/>
                <a:gd name="T11" fmla="*/ 255 h 1018"/>
                <a:gd name="T12" fmla="*/ 202 w 669"/>
                <a:gd name="T13" fmla="*/ 238 h 1018"/>
                <a:gd name="T14" fmla="*/ 167 w 669"/>
                <a:gd name="T15" fmla="*/ 196 h 1018"/>
                <a:gd name="T16" fmla="*/ 159 w 669"/>
                <a:gd name="T17" fmla="*/ 119 h 1018"/>
                <a:gd name="T18" fmla="*/ 187 w 669"/>
                <a:gd name="T19" fmla="*/ 88 h 1018"/>
                <a:gd name="T20" fmla="*/ 177 w 669"/>
                <a:gd name="T21" fmla="*/ 23 h 1018"/>
                <a:gd name="T22" fmla="*/ 140 w 669"/>
                <a:gd name="T23" fmla="*/ 1 h 1018"/>
                <a:gd name="T24" fmla="*/ 83 w 669"/>
                <a:gd name="T25" fmla="*/ 19 h 1018"/>
                <a:gd name="T26" fmla="*/ 64 w 669"/>
                <a:gd name="T27" fmla="*/ 64 h 1018"/>
                <a:gd name="T28" fmla="*/ 83 w 669"/>
                <a:gd name="T29" fmla="*/ 109 h 1018"/>
                <a:gd name="T30" fmla="*/ 26 w 669"/>
                <a:gd name="T31" fmla="*/ 954 h 1018"/>
                <a:gd name="T32" fmla="*/ 1 w 669"/>
                <a:gd name="T33" fmla="*/ 979 h 1018"/>
                <a:gd name="T34" fmla="*/ 10 w 669"/>
                <a:gd name="T35" fmla="*/ 1008 h 1018"/>
                <a:gd name="T36" fmla="*/ 223 w 669"/>
                <a:gd name="T37" fmla="*/ 1018 h 1018"/>
                <a:gd name="T38" fmla="*/ 252 w 669"/>
                <a:gd name="T39" fmla="*/ 998 h 1018"/>
                <a:gd name="T40" fmla="*/ 249 w 669"/>
                <a:gd name="T41" fmla="*/ 968 h 1018"/>
                <a:gd name="T42" fmla="*/ 159 w 669"/>
                <a:gd name="T43" fmla="*/ 954 h 1018"/>
                <a:gd name="T44" fmla="*/ 204 w 669"/>
                <a:gd name="T45" fmla="*/ 595 h 1018"/>
                <a:gd name="T46" fmla="*/ 271 w 669"/>
                <a:gd name="T47" fmla="*/ 604 h 1018"/>
                <a:gd name="T48" fmla="*/ 356 w 669"/>
                <a:gd name="T49" fmla="*/ 568 h 1018"/>
                <a:gd name="T50" fmla="*/ 407 w 669"/>
                <a:gd name="T51" fmla="*/ 492 h 1018"/>
                <a:gd name="T52" fmla="*/ 415 w 669"/>
                <a:gd name="T53" fmla="*/ 426 h 1018"/>
                <a:gd name="T54" fmla="*/ 442 w 669"/>
                <a:gd name="T55" fmla="*/ 378 h 1018"/>
                <a:gd name="T56" fmla="*/ 491 w 669"/>
                <a:gd name="T57" fmla="*/ 352 h 1018"/>
                <a:gd name="T58" fmla="*/ 538 w 669"/>
                <a:gd name="T59" fmla="*/ 354 h 1018"/>
                <a:gd name="T60" fmla="*/ 583 w 669"/>
                <a:gd name="T61" fmla="*/ 385 h 1018"/>
                <a:gd name="T62" fmla="*/ 604 w 669"/>
                <a:gd name="T63" fmla="*/ 435 h 1018"/>
                <a:gd name="T64" fmla="*/ 614 w 669"/>
                <a:gd name="T65" fmla="*/ 467 h 1018"/>
                <a:gd name="T66" fmla="*/ 643 w 669"/>
                <a:gd name="T67" fmla="*/ 476 h 1018"/>
                <a:gd name="T68" fmla="*/ 668 w 669"/>
                <a:gd name="T69" fmla="*/ 451 h 1018"/>
                <a:gd name="T70" fmla="*/ 661 w 669"/>
                <a:gd name="T71" fmla="*/ 112 h 1018"/>
                <a:gd name="T72" fmla="*/ 611 w 669"/>
                <a:gd name="T73" fmla="*/ 36 h 1018"/>
                <a:gd name="T74" fmla="*/ 526 w 669"/>
                <a:gd name="T75" fmla="*/ 1 h 1018"/>
                <a:gd name="T76" fmla="*/ 584 w 669"/>
                <a:gd name="T77" fmla="*/ 304 h 1018"/>
                <a:gd name="T78" fmla="*/ 509 w 669"/>
                <a:gd name="T79" fmla="*/ 286 h 1018"/>
                <a:gd name="T80" fmla="*/ 434 w 669"/>
                <a:gd name="T81" fmla="*/ 305 h 1018"/>
                <a:gd name="T82" fmla="*/ 369 w 669"/>
                <a:gd name="T83" fmla="*/ 370 h 1018"/>
                <a:gd name="T84" fmla="*/ 350 w 669"/>
                <a:gd name="T85" fmla="*/ 445 h 1018"/>
                <a:gd name="T86" fmla="*/ 334 w 669"/>
                <a:gd name="T87" fmla="*/ 499 h 1018"/>
                <a:gd name="T88" fmla="*/ 292 w 669"/>
                <a:gd name="T89" fmla="*/ 533 h 1018"/>
                <a:gd name="T90" fmla="*/ 245 w 669"/>
                <a:gd name="T91" fmla="*/ 540 h 1018"/>
                <a:gd name="T92" fmla="*/ 194 w 669"/>
                <a:gd name="T93" fmla="*/ 519 h 1018"/>
                <a:gd name="T94" fmla="*/ 163 w 669"/>
                <a:gd name="T95" fmla="*/ 474 h 1018"/>
                <a:gd name="T96" fmla="*/ 170 w 669"/>
                <a:gd name="T97" fmla="*/ 293 h 1018"/>
                <a:gd name="T98" fmla="*/ 242 w 669"/>
                <a:gd name="T99" fmla="*/ 317 h 1018"/>
                <a:gd name="T100" fmla="*/ 317 w 669"/>
                <a:gd name="T101" fmla="*/ 305 h 1018"/>
                <a:gd name="T102" fmla="*/ 387 w 669"/>
                <a:gd name="T103" fmla="*/ 247 h 1018"/>
                <a:gd name="T104" fmla="*/ 414 w 669"/>
                <a:gd name="T105" fmla="*/ 159 h 1018"/>
                <a:gd name="T106" fmla="*/ 425 w 669"/>
                <a:gd name="T107" fmla="*/ 113 h 1018"/>
                <a:gd name="T108" fmla="*/ 464 w 669"/>
                <a:gd name="T109" fmla="*/ 75 h 1018"/>
                <a:gd name="T110" fmla="*/ 509 w 669"/>
                <a:gd name="T111" fmla="*/ 64 h 1018"/>
                <a:gd name="T112" fmla="*/ 562 w 669"/>
                <a:gd name="T113" fmla="*/ 80 h 1018"/>
                <a:gd name="T114" fmla="*/ 597 w 669"/>
                <a:gd name="T115" fmla="*/ 122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69" h="1018">
                  <a:moveTo>
                    <a:pt x="509" y="0"/>
                  </a:moveTo>
                  <a:lnTo>
                    <a:pt x="509" y="0"/>
                  </a:lnTo>
                  <a:lnTo>
                    <a:pt x="493" y="1"/>
                  </a:lnTo>
                  <a:lnTo>
                    <a:pt x="478" y="3"/>
                  </a:lnTo>
                  <a:lnTo>
                    <a:pt x="462" y="7"/>
                  </a:lnTo>
                  <a:lnTo>
                    <a:pt x="448" y="12"/>
                  </a:lnTo>
                  <a:lnTo>
                    <a:pt x="434" y="19"/>
                  </a:lnTo>
                  <a:lnTo>
                    <a:pt x="421" y="27"/>
                  </a:lnTo>
                  <a:lnTo>
                    <a:pt x="408" y="36"/>
                  </a:lnTo>
                  <a:lnTo>
                    <a:pt x="397" y="47"/>
                  </a:lnTo>
                  <a:lnTo>
                    <a:pt x="387" y="58"/>
                  </a:lnTo>
                  <a:lnTo>
                    <a:pt x="378" y="70"/>
                  </a:lnTo>
                  <a:lnTo>
                    <a:pt x="369" y="83"/>
                  </a:lnTo>
                  <a:lnTo>
                    <a:pt x="363" y="97"/>
                  </a:lnTo>
                  <a:lnTo>
                    <a:pt x="358" y="112"/>
                  </a:lnTo>
                  <a:lnTo>
                    <a:pt x="353" y="127"/>
                  </a:lnTo>
                  <a:lnTo>
                    <a:pt x="351" y="142"/>
                  </a:lnTo>
                  <a:lnTo>
                    <a:pt x="350" y="159"/>
                  </a:lnTo>
                  <a:lnTo>
                    <a:pt x="350" y="159"/>
                  </a:lnTo>
                  <a:lnTo>
                    <a:pt x="350" y="169"/>
                  </a:lnTo>
                  <a:lnTo>
                    <a:pt x="348" y="178"/>
                  </a:lnTo>
                  <a:lnTo>
                    <a:pt x="346" y="187"/>
                  </a:lnTo>
                  <a:lnTo>
                    <a:pt x="343" y="196"/>
                  </a:lnTo>
                  <a:lnTo>
                    <a:pt x="338" y="205"/>
                  </a:lnTo>
                  <a:lnTo>
                    <a:pt x="334" y="212"/>
                  </a:lnTo>
                  <a:lnTo>
                    <a:pt x="329" y="220"/>
                  </a:lnTo>
                  <a:lnTo>
                    <a:pt x="322" y="226"/>
                  </a:lnTo>
                  <a:lnTo>
                    <a:pt x="316" y="232"/>
                  </a:lnTo>
                  <a:lnTo>
                    <a:pt x="308" y="238"/>
                  </a:lnTo>
                  <a:lnTo>
                    <a:pt x="301" y="243"/>
                  </a:lnTo>
                  <a:lnTo>
                    <a:pt x="292" y="247"/>
                  </a:lnTo>
                  <a:lnTo>
                    <a:pt x="284" y="251"/>
                  </a:lnTo>
                  <a:lnTo>
                    <a:pt x="274" y="253"/>
                  </a:lnTo>
                  <a:lnTo>
                    <a:pt x="264" y="254"/>
                  </a:lnTo>
                  <a:lnTo>
                    <a:pt x="255" y="255"/>
                  </a:lnTo>
                  <a:lnTo>
                    <a:pt x="255" y="255"/>
                  </a:lnTo>
                  <a:lnTo>
                    <a:pt x="245" y="254"/>
                  </a:lnTo>
                  <a:lnTo>
                    <a:pt x="235" y="253"/>
                  </a:lnTo>
                  <a:lnTo>
                    <a:pt x="227" y="251"/>
                  </a:lnTo>
                  <a:lnTo>
                    <a:pt x="218" y="247"/>
                  </a:lnTo>
                  <a:lnTo>
                    <a:pt x="209" y="243"/>
                  </a:lnTo>
                  <a:lnTo>
                    <a:pt x="202" y="238"/>
                  </a:lnTo>
                  <a:lnTo>
                    <a:pt x="194" y="232"/>
                  </a:lnTo>
                  <a:lnTo>
                    <a:pt x="187" y="226"/>
                  </a:lnTo>
                  <a:lnTo>
                    <a:pt x="182" y="220"/>
                  </a:lnTo>
                  <a:lnTo>
                    <a:pt x="176" y="212"/>
                  </a:lnTo>
                  <a:lnTo>
                    <a:pt x="171" y="205"/>
                  </a:lnTo>
                  <a:lnTo>
                    <a:pt x="167" y="196"/>
                  </a:lnTo>
                  <a:lnTo>
                    <a:pt x="163" y="187"/>
                  </a:lnTo>
                  <a:lnTo>
                    <a:pt x="161" y="178"/>
                  </a:lnTo>
                  <a:lnTo>
                    <a:pt x="160" y="169"/>
                  </a:lnTo>
                  <a:lnTo>
                    <a:pt x="159" y="159"/>
                  </a:lnTo>
                  <a:lnTo>
                    <a:pt x="159" y="119"/>
                  </a:lnTo>
                  <a:lnTo>
                    <a:pt x="159" y="119"/>
                  </a:lnTo>
                  <a:lnTo>
                    <a:pt x="167" y="114"/>
                  </a:lnTo>
                  <a:lnTo>
                    <a:pt x="173" y="109"/>
                  </a:lnTo>
                  <a:lnTo>
                    <a:pt x="173" y="109"/>
                  </a:lnTo>
                  <a:lnTo>
                    <a:pt x="177" y="104"/>
                  </a:lnTo>
                  <a:lnTo>
                    <a:pt x="181" y="98"/>
                  </a:lnTo>
                  <a:lnTo>
                    <a:pt x="187" y="88"/>
                  </a:lnTo>
                  <a:lnTo>
                    <a:pt x="190" y="76"/>
                  </a:lnTo>
                  <a:lnTo>
                    <a:pt x="191" y="64"/>
                  </a:lnTo>
                  <a:lnTo>
                    <a:pt x="190" y="51"/>
                  </a:lnTo>
                  <a:lnTo>
                    <a:pt x="187" y="39"/>
                  </a:lnTo>
                  <a:lnTo>
                    <a:pt x="181" y="29"/>
                  </a:lnTo>
                  <a:lnTo>
                    <a:pt x="177" y="23"/>
                  </a:lnTo>
                  <a:lnTo>
                    <a:pt x="173" y="19"/>
                  </a:lnTo>
                  <a:lnTo>
                    <a:pt x="173" y="19"/>
                  </a:lnTo>
                  <a:lnTo>
                    <a:pt x="168" y="15"/>
                  </a:lnTo>
                  <a:lnTo>
                    <a:pt x="162" y="10"/>
                  </a:lnTo>
                  <a:lnTo>
                    <a:pt x="152" y="5"/>
                  </a:lnTo>
                  <a:lnTo>
                    <a:pt x="140" y="1"/>
                  </a:lnTo>
                  <a:lnTo>
                    <a:pt x="128" y="0"/>
                  </a:lnTo>
                  <a:lnTo>
                    <a:pt x="115" y="1"/>
                  </a:lnTo>
                  <a:lnTo>
                    <a:pt x="103" y="5"/>
                  </a:lnTo>
                  <a:lnTo>
                    <a:pt x="93" y="10"/>
                  </a:lnTo>
                  <a:lnTo>
                    <a:pt x="87" y="15"/>
                  </a:lnTo>
                  <a:lnTo>
                    <a:pt x="83" y="19"/>
                  </a:lnTo>
                  <a:lnTo>
                    <a:pt x="83" y="19"/>
                  </a:lnTo>
                  <a:lnTo>
                    <a:pt x="79" y="23"/>
                  </a:lnTo>
                  <a:lnTo>
                    <a:pt x="74" y="29"/>
                  </a:lnTo>
                  <a:lnTo>
                    <a:pt x="69" y="39"/>
                  </a:lnTo>
                  <a:lnTo>
                    <a:pt x="66" y="51"/>
                  </a:lnTo>
                  <a:lnTo>
                    <a:pt x="64" y="64"/>
                  </a:lnTo>
                  <a:lnTo>
                    <a:pt x="66" y="76"/>
                  </a:lnTo>
                  <a:lnTo>
                    <a:pt x="69" y="88"/>
                  </a:lnTo>
                  <a:lnTo>
                    <a:pt x="74" y="98"/>
                  </a:lnTo>
                  <a:lnTo>
                    <a:pt x="79" y="104"/>
                  </a:lnTo>
                  <a:lnTo>
                    <a:pt x="83" y="109"/>
                  </a:lnTo>
                  <a:lnTo>
                    <a:pt x="83" y="109"/>
                  </a:lnTo>
                  <a:lnTo>
                    <a:pt x="89" y="114"/>
                  </a:lnTo>
                  <a:lnTo>
                    <a:pt x="96" y="119"/>
                  </a:lnTo>
                  <a:lnTo>
                    <a:pt x="96" y="954"/>
                  </a:lnTo>
                  <a:lnTo>
                    <a:pt x="32" y="954"/>
                  </a:lnTo>
                  <a:lnTo>
                    <a:pt x="32" y="954"/>
                  </a:lnTo>
                  <a:lnTo>
                    <a:pt x="26" y="954"/>
                  </a:lnTo>
                  <a:lnTo>
                    <a:pt x="20" y="957"/>
                  </a:lnTo>
                  <a:lnTo>
                    <a:pt x="14" y="960"/>
                  </a:lnTo>
                  <a:lnTo>
                    <a:pt x="10" y="963"/>
                  </a:lnTo>
                  <a:lnTo>
                    <a:pt x="6" y="968"/>
                  </a:lnTo>
                  <a:lnTo>
                    <a:pt x="2" y="974"/>
                  </a:lnTo>
                  <a:lnTo>
                    <a:pt x="1" y="979"/>
                  </a:lnTo>
                  <a:lnTo>
                    <a:pt x="0" y="986"/>
                  </a:lnTo>
                  <a:lnTo>
                    <a:pt x="0" y="986"/>
                  </a:lnTo>
                  <a:lnTo>
                    <a:pt x="1" y="992"/>
                  </a:lnTo>
                  <a:lnTo>
                    <a:pt x="2" y="998"/>
                  </a:lnTo>
                  <a:lnTo>
                    <a:pt x="6" y="1004"/>
                  </a:lnTo>
                  <a:lnTo>
                    <a:pt x="10" y="1008"/>
                  </a:lnTo>
                  <a:lnTo>
                    <a:pt x="14" y="1012"/>
                  </a:lnTo>
                  <a:lnTo>
                    <a:pt x="20" y="1016"/>
                  </a:lnTo>
                  <a:lnTo>
                    <a:pt x="26" y="1017"/>
                  </a:lnTo>
                  <a:lnTo>
                    <a:pt x="32" y="1018"/>
                  </a:lnTo>
                  <a:lnTo>
                    <a:pt x="223" y="1018"/>
                  </a:lnTo>
                  <a:lnTo>
                    <a:pt x="223" y="1018"/>
                  </a:lnTo>
                  <a:lnTo>
                    <a:pt x="230" y="1017"/>
                  </a:lnTo>
                  <a:lnTo>
                    <a:pt x="235" y="1016"/>
                  </a:lnTo>
                  <a:lnTo>
                    <a:pt x="241" y="1012"/>
                  </a:lnTo>
                  <a:lnTo>
                    <a:pt x="246" y="1008"/>
                  </a:lnTo>
                  <a:lnTo>
                    <a:pt x="249" y="1004"/>
                  </a:lnTo>
                  <a:lnTo>
                    <a:pt x="252" y="998"/>
                  </a:lnTo>
                  <a:lnTo>
                    <a:pt x="255" y="992"/>
                  </a:lnTo>
                  <a:lnTo>
                    <a:pt x="255" y="986"/>
                  </a:lnTo>
                  <a:lnTo>
                    <a:pt x="255" y="986"/>
                  </a:lnTo>
                  <a:lnTo>
                    <a:pt x="255" y="979"/>
                  </a:lnTo>
                  <a:lnTo>
                    <a:pt x="252" y="974"/>
                  </a:lnTo>
                  <a:lnTo>
                    <a:pt x="249" y="968"/>
                  </a:lnTo>
                  <a:lnTo>
                    <a:pt x="246" y="963"/>
                  </a:lnTo>
                  <a:lnTo>
                    <a:pt x="241" y="960"/>
                  </a:lnTo>
                  <a:lnTo>
                    <a:pt x="235" y="957"/>
                  </a:lnTo>
                  <a:lnTo>
                    <a:pt x="230" y="954"/>
                  </a:lnTo>
                  <a:lnTo>
                    <a:pt x="223" y="954"/>
                  </a:lnTo>
                  <a:lnTo>
                    <a:pt x="159" y="954"/>
                  </a:lnTo>
                  <a:lnTo>
                    <a:pt x="159" y="571"/>
                  </a:lnTo>
                  <a:lnTo>
                    <a:pt x="159" y="571"/>
                  </a:lnTo>
                  <a:lnTo>
                    <a:pt x="170" y="579"/>
                  </a:lnTo>
                  <a:lnTo>
                    <a:pt x="181" y="585"/>
                  </a:lnTo>
                  <a:lnTo>
                    <a:pt x="192" y="591"/>
                  </a:lnTo>
                  <a:lnTo>
                    <a:pt x="204" y="595"/>
                  </a:lnTo>
                  <a:lnTo>
                    <a:pt x="216" y="599"/>
                  </a:lnTo>
                  <a:lnTo>
                    <a:pt x="229" y="602"/>
                  </a:lnTo>
                  <a:lnTo>
                    <a:pt x="242" y="604"/>
                  </a:lnTo>
                  <a:lnTo>
                    <a:pt x="255" y="605"/>
                  </a:lnTo>
                  <a:lnTo>
                    <a:pt x="255" y="605"/>
                  </a:lnTo>
                  <a:lnTo>
                    <a:pt x="271" y="604"/>
                  </a:lnTo>
                  <a:lnTo>
                    <a:pt x="287" y="602"/>
                  </a:lnTo>
                  <a:lnTo>
                    <a:pt x="302" y="597"/>
                  </a:lnTo>
                  <a:lnTo>
                    <a:pt x="317" y="592"/>
                  </a:lnTo>
                  <a:lnTo>
                    <a:pt x="331" y="585"/>
                  </a:lnTo>
                  <a:lnTo>
                    <a:pt x="344" y="577"/>
                  </a:lnTo>
                  <a:lnTo>
                    <a:pt x="356" y="568"/>
                  </a:lnTo>
                  <a:lnTo>
                    <a:pt x="367" y="558"/>
                  </a:lnTo>
                  <a:lnTo>
                    <a:pt x="378" y="547"/>
                  </a:lnTo>
                  <a:lnTo>
                    <a:pt x="387" y="534"/>
                  </a:lnTo>
                  <a:lnTo>
                    <a:pt x="395" y="521"/>
                  </a:lnTo>
                  <a:lnTo>
                    <a:pt x="402" y="507"/>
                  </a:lnTo>
                  <a:lnTo>
                    <a:pt x="407" y="492"/>
                  </a:lnTo>
                  <a:lnTo>
                    <a:pt x="410" y="477"/>
                  </a:lnTo>
                  <a:lnTo>
                    <a:pt x="413" y="462"/>
                  </a:lnTo>
                  <a:lnTo>
                    <a:pt x="414" y="445"/>
                  </a:lnTo>
                  <a:lnTo>
                    <a:pt x="414" y="445"/>
                  </a:lnTo>
                  <a:lnTo>
                    <a:pt x="414" y="435"/>
                  </a:lnTo>
                  <a:lnTo>
                    <a:pt x="415" y="426"/>
                  </a:lnTo>
                  <a:lnTo>
                    <a:pt x="419" y="417"/>
                  </a:lnTo>
                  <a:lnTo>
                    <a:pt x="422" y="408"/>
                  </a:lnTo>
                  <a:lnTo>
                    <a:pt x="425" y="400"/>
                  </a:lnTo>
                  <a:lnTo>
                    <a:pt x="431" y="392"/>
                  </a:lnTo>
                  <a:lnTo>
                    <a:pt x="436" y="385"/>
                  </a:lnTo>
                  <a:lnTo>
                    <a:pt x="442" y="378"/>
                  </a:lnTo>
                  <a:lnTo>
                    <a:pt x="449" y="372"/>
                  </a:lnTo>
                  <a:lnTo>
                    <a:pt x="456" y="367"/>
                  </a:lnTo>
                  <a:lnTo>
                    <a:pt x="464" y="361"/>
                  </a:lnTo>
                  <a:lnTo>
                    <a:pt x="472" y="357"/>
                  </a:lnTo>
                  <a:lnTo>
                    <a:pt x="481" y="354"/>
                  </a:lnTo>
                  <a:lnTo>
                    <a:pt x="491" y="352"/>
                  </a:lnTo>
                  <a:lnTo>
                    <a:pt x="499" y="350"/>
                  </a:lnTo>
                  <a:lnTo>
                    <a:pt x="509" y="349"/>
                  </a:lnTo>
                  <a:lnTo>
                    <a:pt x="509" y="349"/>
                  </a:lnTo>
                  <a:lnTo>
                    <a:pt x="520" y="350"/>
                  </a:lnTo>
                  <a:lnTo>
                    <a:pt x="528" y="352"/>
                  </a:lnTo>
                  <a:lnTo>
                    <a:pt x="538" y="354"/>
                  </a:lnTo>
                  <a:lnTo>
                    <a:pt x="546" y="357"/>
                  </a:lnTo>
                  <a:lnTo>
                    <a:pt x="555" y="361"/>
                  </a:lnTo>
                  <a:lnTo>
                    <a:pt x="562" y="367"/>
                  </a:lnTo>
                  <a:lnTo>
                    <a:pt x="570" y="372"/>
                  </a:lnTo>
                  <a:lnTo>
                    <a:pt x="576" y="378"/>
                  </a:lnTo>
                  <a:lnTo>
                    <a:pt x="583" y="385"/>
                  </a:lnTo>
                  <a:lnTo>
                    <a:pt x="588" y="392"/>
                  </a:lnTo>
                  <a:lnTo>
                    <a:pt x="594" y="400"/>
                  </a:lnTo>
                  <a:lnTo>
                    <a:pt x="597" y="408"/>
                  </a:lnTo>
                  <a:lnTo>
                    <a:pt x="600" y="417"/>
                  </a:lnTo>
                  <a:lnTo>
                    <a:pt x="603" y="426"/>
                  </a:lnTo>
                  <a:lnTo>
                    <a:pt x="604" y="435"/>
                  </a:lnTo>
                  <a:lnTo>
                    <a:pt x="604" y="445"/>
                  </a:lnTo>
                  <a:lnTo>
                    <a:pt x="604" y="445"/>
                  </a:lnTo>
                  <a:lnTo>
                    <a:pt x="605" y="451"/>
                  </a:lnTo>
                  <a:lnTo>
                    <a:pt x="608" y="458"/>
                  </a:lnTo>
                  <a:lnTo>
                    <a:pt x="610" y="463"/>
                  </a:lnTo>
                  <a:lnTo>
                    <a:pt x="614" y="467"/>
                  </a:lnTo>
                  <a:lnTo>
                    <a:pt x="618" y="472"/>
                  </a:lnTo>
                  <a:lnTo>
                    <a:pt x="624" y="475"/>
                  </a:lnTo>
                  <a:lnTo>
                    <a:pt x="630" y="476"/>
                  </a:lnTo>
                  <a:lnTo>
                    <a:pt x="637" y="477"/>
                  </a:lnTo>
                  <a:lnTo>
                    <a:pt x="637" y="477"/>
                  </a:lnTo>
                  <a:lnTo>
                    <a:pt x="643" y="476"/>
                  </a:lnTo>
                  <a:lnTo>
                    <a:pt x="649" y="475"/>
                  </a:lnTo>
                  <a:lnTo>
                    <a:pt x="655" y="472"/>
                  </a:lnTo>
                  <a:lnTo>
                    <a:pt x="659" y="467"/>
                  </a:lnTo>
                  <a:lnTo>
                    <a:pt x="663" y="463"/>
                  </a:lnTo>
                  <a:lnTo>
                    <a:pt x="665" y="458"/>
                  </a:lnTo>
                  <a:lnTo>
                    <a:pt x="668" y="451"/>
                  </a:lnTo>
                  <a:lnTo>
                    <a:pt x="669" y="445"/>
                  </a:lnTo>
                  <a:lnTo>
                    <a:pt x="669" y="159"/>
                  </a:lnTo>
                  <a:lnTo>
                    <a:pt x="669" y="159"/>
                  </a:lnTo>
                  <a:lnTo>
                    <a:pt x="668" y="142"/>
                  </a:lnTo>
                  <a:lnTo>
                    <a:pt x="665" y="127"/>
                  </a:lnTo>
                  <a:lnTo>
                    <a:pt x="661" y="112"/>
                  </a:lnTo>
                  <a:lnTo>
                    <a:pt x="656" y="97"/>
                  </a:lnTo>
                  <a:lnTo>
                    <a:pt x="649" y="83"/>
                  </a:lnTo>
                  <a:lnTo>
                    <a:pt x="641" y="70"/>
                  </a:lnTo>
                  <a:lnTo>
                    <a:pt x="632" y="58"/>
                  </a:lnTo>
                  <a:lnTo>
                    <a:pt x="621" y="47"/>
                  </a:lnTo>
                  <a:lnTo>
                    <a:pt x="611" y="36"/>
                  </a:lnTo>
                  <a:lnTo>
                    <a:pt x="598" y="27"/>
                  </a:lnTo>
                  <a:lnTo>
                    <a:pt x="585" y="19"/>
                  </a:lnTo>
                  <a:lnTo>
                    <a:pt x="571" y="12"/>
                  </a:lnTo>
                  <a:lnTo>
                    <a:pt x="556" y="7"/>
                  </a:lnTo>
                  <a:lnTo>
                    <a:pt x="541" y="3"/>
                  </a:lnTo>
                  <a:lnTo>
                    <a:pt x="526" y="1"/>
                  </a:lnTo>
                  <a:lnTo>
                    <a:pt x="509" y="0"/>
                  </a:lnTo>
                  <a:lnTo>
                    <a:pt x="509" y="0"/>
                  </a:lnTo>
                  <a:close/>
                  <a:moveTo>
                    <a:pt x="604" y="318"/>
                  </a:moveTo>
                  <a:lnTo>
                    <a:pt x="604" y="318"/>
                  </a:lnTo>
                  <a:lnTo>
                    <a:pt x="595" y="311"/>
                  </a:lnTo>
                  <a:lnTo>
                    <a:pt x="584" y="304"/>
                  </a:lnTo>
                  <a:lnTo>
                    <a:pt x="572" y="299"/>
                  </a:lnTo>
                  <a:lnTo>
                    <a:pt x="560" y="295"/>
                  </a:lnTo>
                  <a:lnTo>
                    <a:pt x="549" y="291"/>
                  </a:lnTo>
                  <a:lnTo>
                    <a:pt x="536" y="288"/>
                  </a:lnTo>
                  <a:lnTo>
                    <a:pt x="523" y="287"/>
                  </a:lnTo>
                  <a:lnTo>
                    <a:pt x="509" y="286"/>
                  </a:lnTo>
                  <a:lnTo>
                    <a:pt x="509" y="286"/>
                  </a:lnTo>
                  <a:lnTo>
                    <a:pt x="493" y="287"/>
                  </a:lnTo>
                  <a:lnTo>
                    <a:pt x="478" y="289"/>
                  </a:lnTo>
                  <a:lnTo>
                    <a:pt x="462" y="294"/>
                  </a:lnTo>
                  <a:lnTo>
                    <a:pt x="448" y="299"/>
                  </a:lnTo>
                  <a:lnTo>
                    <a:pt x="434" y="305"/>
                  </a:lnTo>
                  <a:lnTo>
                    <a:pt x="421" y="314"/>
                  </a:lnTo>
                  <a:lnTo>
                    <a:pt x="408" y="323"/>
                  </a:lnTo>
                  <a:lnTo>
                    <a:pt x="397" y="333"/>
                  </a:lnTo>
                  <a:lnTo>
                    <a:pt x="387" y="344"/>
                  </a:lnTo>
                  <a:lnTo>
                    <a:pt x="378" y="357"/>
                  </a:lnTo>
                  <a:lnTo>
                    <a:pt x="369" y="370"/>
                  </a:lnTo>
                  <a:lnTo>
                    <a:pt x="363" y="384"/>
                  </a:lnTo>
                  <a:lnTo>
                    <a:pt x="358" y="398"/>
                  </a:lnTo>
                  <a:lnTo>
                    <a:pt x="353" y="414"/>
                  </a:lnTo>
                  <a:lnTo>
                    <a:pt x="351" y="429"/>
                  </a:lnTo>
                  <a:lnTo>
                    <a:pt x="350" y="445"/>
                  </a:lnTo>
                  <a:lnTo>
                    <a:pt x="350" y="445"/>
                  </a:lnTo>
                  <a:lnTo>
                    <a:pt x="350" y="455"/>
                  </a:lnTo>
                  <a:lnTo>
                    <a:pt x="348" y="464"/>
                  </a:lnTo>
                  <a:lnTo>
                    <a:pt x="346" y="474"/>
                  </a:lnTo>
                  <a:lnTo>
                    <a:pt x="343" y="482"/>
                  </a:lnTo>
                  <a:lnTo>
                    <a:pt x="338" y="491"/>
                  </a:lnTo>
                  <a:lnTo>
                    <a:pt x="334" y="499"/>
                  </a:lnTo>
                  <a:lnTo>
                    <a:pt x="329" y="506"/>
                  </a:lnTo>
                  <a:lnTo>
                    <a:pt x="322" y="512"/>
                  </a:lnTo>
                  <a:lnTo>
                    <a:pt x="316" y="519"/>
                  </a:lnTo>
                  <a:lnTo>
                    <a:pt x="308" y="524"/>
                  </a:lnTo>
                  <a:lnTo>
                    <a:pt x="301" y="530"/>
                  </a:lnTo>
                  <a:lnTo>
                    <a:pt x="292" y="533"/>
                  </a:lnTo>
                  <a:lnTo>
                    <a:pt x="284" y="536"/>
                  </a:lnTo>
                  <a:lnTo>
                    <a:pt x="274" y="538"/>
                  </a:lnTo>
                  <a:lnTo>
                    <a:pt x="264" y="540"/>
                  </a:lnTo>
                  <a:lnTo>
                    <a:pt x="255" y="540"/>
                  </a:lnTo>
                  <a:lnTo>
                    <a:pt x="255" y="540"/>
                  </a:lnTo>
                  <a:lnTo>
                    <a:pt x="245" y="540"/>
                  </a:lnTo>
                  <a:lnTo>
                    <a:pt x="235" y="538"/>
                  </a:lnTo>
                  <a:lnTo>
                    <a:pt x="227" y="536"/>
                  </a:lnTo>
                  <a:lnTo>
                    <a:pt x="218" y="533"/>
                  </a:lnTo>
                  <a:lnTo>
                    <a:pt x="209" y="530"/>
                  </a:lnTo>
                  <a:lnTo>
                    <a:pt x="202" y="524"/>
                  </a:lnTo>
                  <a:lnTo>
                    <a:pt x="194" y="519"/>
                  </a:lnTo>
                  <a:lnTo>
                    <a:pt x="187" y="512"/>
                  </a:lnTo>
                  <a:lnTo>
                    <a:pt x="182" y="506"/>
                  </a:lnTo>
                  <a:lnTo>
                    <a:pt x="176" y="499"/>
                  </a:lnTo>
                  <a:lnTo>
                    <a:pt x="171" y="491"/>
                  </a:lnTo>
                  <a:lnTo>
                    <a:pt x="167" y="482"/>
                  </a:lnTo>
                  <a:lnTo>
                    <a:pt x="163" y="474"/>
                  </a:lnTo>
                  <a:lnTo>
                    <a:pt x="161" y="464"/>
                  </a:lnTo>
                  <a:lnTo>
                    <a:pt x="160" y="455"/>
                  </a:lnTo>
                  <a:lnTo>
                    <a:pt x="159" y="445"/>
                  </a:lnTo>
                  <a:lnTo>
                    <a:pt x="159" y="285"/>
                  </a:lnTo>
                  <a:lnTo>
                    <a:pt x="159" y="285"/>
                  </a:lnTo>
                  <a:lnTo>
                    <a:pt x="170" y="293"/>
                  </a:lnTo>
                  <a:lnTo>
                    <a:pt x="181" y="299"/>
                  </a:lnTo>
                  <a:lnTo>
                    <a:pt x="192" y="304"/>
                  </a:lnTo>
                  <a:lnTo>
                    <a:pt x="204" y="310"/>
                  </a:lnTo>
                  <a:lnTo>
                    <a:pt x="216" y="313"/>
                  </a:lnTo>
                  <a:lnTo>
                    <a:pt x="229" y="316"/>
                  </a:lnTo>
                  <a:lnTo>
                    <a:pt x="242" y="317"/>
                  </a:lnTo>
                  <a:lnTo>
                    <a:pt x="255" y="318"/>
                  </a:lnTo>
                  <a:lnTo>
                    <a:pt x="255" y="318"/>
                  </a:lnTo>
                  <a:lnTo>
                    <a:pt x="271" y="317"/>
                  </a:lnTo>
                  <a:lnTo>
                    <a:pt x="287" y="315"/>
                  </a:lnTo>
                  <a:lnTo>
                    <a:pt x="302" y="311"/>
                  </a:lnTo>
                  <a:lnTo>
                    <a:pt x="317" y="305"/>
                  </a:lnTo>
                  <a:lnTo>
                    <a:pt x="331" y="299"/>
                  </a:lnTo>
                  <a:lnTo>
                    <a:pt x="344" y="290"/>
                  </a:lnTo>
                  <a:lnTo>
                    <a:pt x="356" y="282"/>
                  </a:lnTo>
                  <a:lnTo>
                    <a:pt x="367" y="271"/>
                  </a:lnTo>
                  <a:lnTo>
                    <a:pt x="378" y="260"/>
                  </a:lnTo>
                  <a:lnTo>
                    <a:pt x="387" y="247"/>
                  </a:lnTo>
                  <a:lnTo>
                    <a:pt x="395" y="235"/>
                  </a:lnTo>
                  <a:lnTo>
                    <a:pt x="402" y="221"/>
                  </a:lnTo>
                  <a:lnTo>
                    <a:pt x="407" y="207"/>
                  </a:lnTo>
                  <a:lnTo>
                    <a:pt x="410" y="191"/>
                  </a:lnTo>
                  <a:lnTo>
                    <a:pt x="413" y="176"/>
                  </a:lnTo>
                  <a:lnTo>
                    <a:pt x="414" y="159"/>
                  </a:lnTo>
                  <a:lnTo>
                    <a:pt x="414" y="159"/>
                  </a:lnTo>
                  <a:lnTo>
                    <a:pt x="414" y="150"/>
                  </a:lnTo>
                  <a:lnTo>
                    <a:pt x="415" y="140"/>
                  </a:lnTo>
                  <a:lnTo>
                    <a:pt x="419" y="130"/>
                  </a:lnTo>
                  <a:lnTo>
                    <a:pt x="422" y="122"/>
                  </a:lnTo>
                  <a:lnTo>
                    <a:pt x="425" y="113"/>
                  </a:lnTo>
                  <a:lnTo>
                    <a:pt x="431" y="106"/>
                  </a:lnTo>
                  <a:lnTo>
                    <a:pt x="436" y="98"/>
                  </a:lnTo>
                  <a:lnTo>
                    <a:pt x="442" y="92"/>
                  </a:lnTo>
                  <a:lnTo>
                    <a:pt x="449" y="85"/>
                  </a:lnTo>
                  <a:lnTo>
                    <a:pt x="456" y="80"/>
                  </a:lnTo>
                  <a:lnTo>
                    <a:pt x="464" y="75"/>
                  </a:lnTo>
                  <a:lnTo>
                    <a:pt x="472" y="71"/>
                  </a:lnTo>
                  <a:lnTo>
                    <a:pt x="481" y="68"/>
                  </a:lnTo>
                  <a:lnTo>
                    <a:pt x="491" y="65"/>
                  </a:lnTo>
                  <a:lnTo>
                    <a:pt x="499" y="64"/>
                  </a:lnTo>
                  <a:lnTo>
                    <a:pt x="509" y="64"/>
                  </a:lnTo>
                  <a:lnTo>
                    <a:pt x="509" y="64"/>
                  </a:lnTo>
                  <a:lnTo>
                    <a:pt x="520" y="64"/>
                  </a:lnTo>
                  <a:lnTo>
                    <a:pt x="528" y="65"/>
                  </a:lnTo>
                  <a:lnTo>
                    <a:pt x="538" y="68"/>
                  </a:lnTo>
                  <a:lnTo>
                    <a:pt x="546" y="71"/>
                  </a:lnTo>
                  <a:lnTo>
                    <a:pt x="555" y="75"/>
                  </a:lnTo>
                  <a:lnTo>
                    <a:pt x="562" y="80"/>
                  </a:lnTo>
                  <a:lnTo>
                    <a:pt x="570" y="85"/>
                  </a:lnTo>
                  <a:lnTo>
                    <a:pt x="576" y="92"/>
                  </a:lnTo>
                  <a:lnTo>
                    <a:pt x="583" y="98"/>
                  </a:lnTo>
                  <a:lnTo>
                    <a:pt x="588" y="106"/>
                  </a:lnTo>
                  <a:lnTo>
                    <a:pt x="594" y="113"/>
                  </a:lnTo>
                  <a:lnTo>
                    <a:pt x="597" y="122"/>
                  </a:lnTo>
                  <a:lnTo>
                    <a:pt x="600" y="130"/>
                  </a:lnTo>
                  <a:lnTo>
                    <a:pt x="603" y="140"/>
                  </a:lnTo>
                  <a:lnTo>
                    <a:pt x="604" y="150"/>
                  </a:lnTo>
                  <a:lnTo>
                    <a:pt x="604" y="159"/>
                  </a:lnTo>
                  <a:lnTo>
                    <a:pt x="604" y="318"/>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4" name="Freeform 102"/>
            <p:cNvSpPr>
              <a:spLocks noEditPoints="1"/>
            </p:cNvSpPr>
            <p:nvPr/>
          </p:nvSpPr>
          <p:spPr bwMode="auto">
            <a:xfrm>
              <a:off x="1651089" y="1522149"/>
              <a:ext cx="217908" cy="292455"/>
            </a:xfrm>
            <a:custGeom>
              <a:avLst/>
              <a:gdLst>
                <a:gd name="T0" fmla="*/ 384 w 763"/>
                <a:gd name="T1" fmla="*/ 295 h 1018"/>
                <a:gd name="T2" fmla="*/ 399 w 763"/>
                <a:gd name="T3" fmla="*/ 315 h 1018"/>
                <a:gd name="T4" fmla="*/ 419 w 763"/>
                <a:gd name="T5" fmla="*/ 318 h 1018"/>
                <a:gd name="T6" fmla="*/ 623 w 763"/>
                <a:gd name="T7" fmla="*/ 186 h 1018"/>
                <a:gd name="T8" fmla="*/ 636 w 763"/>
                <a:gd name="T9" fmla="*/ 168 h 1018"/>
                <a:gd name="T10" fmla="*/ 632 w 763"/>
                <a:gd name="T11" fmla="*/ 145 h 1018"/>
                <a:gd name="T12" fmla="*/ 432 w 763"/>
                <a:gd name="T13" fmla="*/ 6 h 1018"/>
                <a:gd name="T14" fmla="*/ 399 w 763"/>
                <a:gd name="T15" fmla="*/ 5 h 1018"/>
                <a:gd name="T16" fmla="*/ 384 w 763"/>
                <a:gd name="T17" fmla="*/ 24 h 1018"/>
                <a:gd name="T18" fmla="*/ 362 w 763"/>
                <a:gd name="T19" fmla="*/ 128 h 1018"/>
                <a:gd name="T20" fmla="*/ 287 w 763"/>
                <a:gd name="T21" fmla="*/ 140 h 1018"/>
                <a:gd name="T22" fmla="*/ 217 w 763"/>
                <a:gd name="T23" fmla="*/ 166 h 1018"/>
                <a:gd name="T24" fmla="*/ 154 w 763"/>
                <a:gd name="T25" fmla="*/ 204 h 1018"/>
                <a:gd name="T26" fmla="*/ 99 w 763"/>
                <a:gd name="T27" fmla="*/ 254 h 1018"/>
                <a:gd name="T28" fmla="*/ 55 w 763"/>
                <a:gd name="T29" fmla="*/ 311 h 1018"/>
                <a:gd name="T30" fmla="*/ 24 w 763"/>
                <a:gd name="T31" fmla="*/ 378 h 1018"/>
                <a:gd name="T32" fmla="*/ 5 w 763"/>
                <a:gd name="T33" fmla="*/ 451 h 1018"/>
                <a:gd name="T34" fmla="*/ 0 w 763"/>
                <a:gd name="T35" fmla="*/ 510 h 1018"/>
                <a:gd name="T36" fmla="*/ 10 w 763"/>
                <a:gd name="T37" fmla="*/ 532 h 1018"/>
                <a:gd name="T38" fmla="*/ 33 w 763"/>
                <a:gd name="T39" fmla="*/ 541 h 1018"/>
                <a:gd name="T40" fmla="*/ 50 w 763"/>
                <a:gd name="T41" fmla="*/ 536 h 1018"/>
                <a:gd name="T42" fmla="*/ 64 w 763"/>
                <a:gd name="T43" fmla="*/ 516 h 1018"/>
                <a:gd name="T44" fmla="*/ 66 w 763"/>
                <a:gd name="T45" fmla="*/ 477 h 1018"/>
                <a:gd name="T46" fmla="*/ 79 w 763"/>
                <a:gd name="T47" fmla="*/ 416 h 1018"/>
                <a:gd name="T48" fmla="*/ 102 w 763"/>
                <a:gd name="T49" fmla="*/ 358 h 1018"/>
                <a:gd name="T50" fmla="*/ 137 w 763"/>
                <a:gd name="T51" fmla="*/ 307 h 1018"/>
                <a:gd name="T52" fmla="*/ 180 w 763"/>
                <a:gd name="T53" fmla="*/ 264 h 1018"/>
                <a:gd name="T54" fmla="*/ 230 w 763"/>
                <a:gd name="T55" fmla="*/ 230 h 1018"/>
                <a:gd name="T56" fmla="*/ 288 w 763"/>
                <a:gd name="T57" fmla="*/ 205 h 1018"/>
                <a:gd name="T58" fmla="*/ 349 w 763"/>
                <a:gd name="T59" fmla="*/ 193 h 1018"/>
                <a:gd name="T60" fmla="*/ 446 w 763"/>
                <a:gd name="T61" fmla="*/ 91 h 1018"/>
                <a:gd name="T62" fmla="*/ 732 w 763"/>
                <a:gd name="T63" fmla="*/ 478 h 1018"/>
                <a:gd name="T64" fmla="*/ 714 w 763"/>
                <a:gd name="T65" fmla="*/ 483 h 1018"/>
                <a:gd name="T66" fmla="*/ 701 w 763"/>
                <a:gd name="T67" fmla="*/ 503 h 1018"/>
                <a:gd name="T68" fmla="*/ 699 w 763"/>
                <a:gd name="T69" fmla="*/ 542 h 1018"/>
                <a:gd name="T70" fmla="*/ 686 w 763"/>
                <a:gd name="T71" fmla="*/ 604 h 1018"/>
                <a:gd name="T72" fmla="*/ 661 w 763"/>
                <a:gd name="T73" fmla="*/ 661 h 1018"/>
                <a:gd name="T74" fmla="*/ 627 w 763"/>
                <a:gd name="T75" fmla="*/ 712 h 1018"/>
                <a:gd name="T76" fmla="*/ 584 w 763"/>
                <a:gd name="T77" fmla="*/ 755 h 1018"/>
                <a:gd name="T78" fmla="*/ 534 w 763"/>
                <a:gd name="T79" fmla="*/ 789 h 1018"/>
                <a:gd name="T80" fmla="*/ 477 w 763"/>
                <a:gd name="T81" fmla="*/ 814 h 1018"/>
                <a:gd name="T82" fmla="*/ 415 w 763"/>
                <a:gd name="T83" fmla="*/ 825 h 1018"/>
                <a:gd name="T84" fmla="*/ 382 w 763"/>
                <a:gd name="T85" fmla="*/ 732 h 1018"/>
                <a:gd name="T86" fmla="*/ 365 w 763"/>
                <a:gd name="T87" fmla="*/ 704 h 1018"/>
                <a:gd name="T88" fmla="*/ 341 w 763"/>
                <a:gd name="T89" fmla="*/ 702 h 1018"/>
                <a:gd name="T90" fmla="*/ 136 w 763"/>
                <a:gd name="T91" fmla="*/ 838 h 1018"/>
                <a:gd name="T92" fmla="*/ 127 w 763"/>
                <a:gd name="T93" fmla="*/ 860 h 1018"/>
                <a:gd name="T94" fmla="*/ 142 w 763"/>
                <a:gd name="T95" fmla="*/ 885 h 1018"/>
                <a:gd name="T96" fmla="*/ 341 w 763"/>
                <a:gd name="T97" fmla="*/ 1017 h 1018"/>
                <a:gd name="T98" fmla="*/ 358 w 763"/>
                <a:gd name="T99" fmla="*/ 1017 h 1018"/>
                <a:gd name="T100" fmla="*/ 377 w 763"/>
                <a:gd name="T101" fmla="*/ 1002 h 1018"/>
                <a:gd name="T102" fmla="*/ 382 w 763"/>
                <a:gd name="T103" fmla="*/ 891 h 1018"/>
                <a:gd name="T104" fmla="*/ 459 w 763"/>
                <a:gd name="T105" fmla="*/ 883 h 1018"/>
                <a:gd name="T106" fmla="*/ 531 w 763"/>
                <a:gd name="T107" fmla="*/ 861 h 1018"/>
                <a:gd name="T108" fmla="*/ 595 w 763"/>
                <a:gd name="T109" fmla="*/ 825 h 1018"/>
                <a:gd name="T110" fmla="*/ 652 w 763"/>
                <a:gd name="T111" fmla="*/ 779 h 1018"/>
                <a:gd name="T112" fmla="*/ 699 w 763"/>
                <a:gd name="T113" fmla="*/ 722 h 1018"/>
                <a:gd name="T114" fmla="*/ 733 w 763"/>
                <a:gd name="T115" fmla="*/ 658 h 1018"/>
                <a:gd name="T116" fmla="*/ 756 w 763"/>
                <a:gd name="T117" fmla="*/ 586 h 1018"/>
                <a:gd name="T118" fmla="*/ 763 w 763"/>
                <a:gd name="T119" fmla="*/ 510 h 1018"/>
                <a:gd name="T120" fmla="*/ 758 w 763"/>
                <a:gd name="T121" fmla="*/ 492 h 1018"/>
                <a:gd name="T122" fmla="*/ 739 w 763"/>
                <a:gd name="T123" fmla="*/ 479 h 1018"/>
                <a:gd name="T124" fmla="*/ 217 w 763"/>
                <a:gd name="T125" fmla="*/ 86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763" h="1018">
                  <a:moveTo>
                    <a:pt x="382" y="191"/>
                  </a:moveTo>
                  <a:lnTo>
                    <a:pt x="382" y="287"/>
                  </a:lnTo>
                  <a:lnTo>
                    <a:pt x="382" y="287"/>
                  </a:lnTo>
                  <a:lnTo>
                    <a:pt x="384" y="295"/>
                  </a:lnTo>
                  <a:lnTo>
                    <a:pt x="387" y="303"/>
                  </a:lnTo>
                  <a:lnTo>
                    <a:pt x="392" y="309"/>
                  </a:lnTo>
                  <a:lnTo>
                    <a:pt x="399" y="315"/>
                  </a:lnTo>
                  <a:lnTo>
                    <a:pt x="399" y="315"/>
                  </a:lnTo>
                  <a:lnTo>
                    <a:pt x="406" y="318"/>
                  </a:lnTo>
                  <a:lnTo>
                    <a:pt x="414" y="319"/>
                  </a:lnTo>
                  <a:lnTo>
                    <a:pt x="414" y="319"/>
                  </a:lnTo>
                  <a:lnTo>
                    <a:pt x="419" y="318"/>
                  </a:lnTo>
                  <a:lnTo>
                    <a:pt x="423" y="317"/>
                  </a:lnTo>
                  <a:lnTo>
                    <a:pt x="427" y="316"/>
                  </a:lnTo>
                  <a:lnTo>
                    <a:pt x="432" y="314"/>
                  </a:lnTo>
                  <a:lnTo>
                    <a:pt x="623" y="186"/>
                  </a:lnTo>
                  <a:lnTo>
                    <a:pt x="623" y="186"/>
                  </a:lnTo>
                  <a:lnTo>
                    <a:pt x="628" y="181"/>
                  </a:lnTo>
                  <a:lnTo>
                    <a:pt x="632" y="174"/>
                  </a:lnTo>
                  <a:lnTo>
                    <a:pt x="636" y="168"/>
                  </a:lnTo>
                  <a:lnTo>
                    <a:pt x="637" y="160"/>
                  </a:lnTo>
                  <a:lnTo>
                    <a:pt x="637" y="160"/>
                  </a:lnTo>
                  <a:lnTo>
                    <a:pt x="636" y="152"/>
                  </a:lnTo>
                  <a:lnTo>
                    <a:pt x="632" y="145"/>
                  </a:lnTo>
                  <a:lnTo>
                    <a:pt x="628" y="139"/>
                  </a:lnTo>
                  <a:lnTo>
                    <a:pt x="623" y="133"/>
                  </a:lnTo>
                  <a:lnTo>
                    <a:pt x="432" y="6"/>
                  </a:lnTo>
                  <a:lnTo>
                    <a:pt x="432" y="6"/>
                  </a:lnTo>
                  <a:lnTo>
                    <a:pt x="423" y="2"/>
                  </a:lnTo>
                  <a:lnTo>
                    <a:pt x="416" y="0"/>
                  </a:lnTo>
                  <a:lnTo>
                    <a:pt x="407" y="1"/>
                  </a:lnTo>
                  <a:lnTo>
                    <a:pt x="399" y="5"/>
                  </a:lnTo>
                  <a:lnTo>
                    <a:pt x="399" y="5"/>
                  </a:lnTo>
                  <a:lnTo>
                    <a:pt x="392" y="10"/>
                  </a:lnTo>
                  <a:lnTo>
                    <a:pt x="387" y="16"/>
                  </a:lnTo>
                  <a:lnTo>
                    <a:pt x="384" y="24"/>
                  </a:lnTo>
                  <a:lnTo>
                    <a:pt x="382" y="32"/>
                  </a:lnTo>
                  <a:lnTo>
                    <a:pt x="382" y="128"/>
                  </a:lnTo>
                  <a:lnTo>
                    <a:pt x="382" y="128"/>
                  </a:lnTo>
                  <a:lnTo>
                    <a:pt x="362" y="128"/>
                  </a:lnTo>
                  <a:lnTo>
                    <a:pt x="343" y="130"/>
                  </a:lnTo>
                  <a:lnTo>
                    <a:pt x="324" y="132"/>
                  </a:lnTo>
                  <a:lnTo>
                    <a:pt x="305" y="135"/>
                  </a:lnTo>
                  <a:lnTo>
                    <a:pt x="287" y="140"/>
                  </a:lnTo>
                  <a:lnTo>
                    <a:pt x="269" y="145"/>
                  </a:lnTo>
                  <a:lnTo>
                    <a:pt x="250" y="151"/>
                  </a:lnTo>
                  <a:lnTo>
                    <a:pt x="233" y="158"/>
                  </a:lnTo>
                  <a:lnTo>
                    <a:pt x="217" y="166"/>
                  </a:lnTo>
                  <a:lnTo>
                    <a:pt x="200" y="174"/>
                  </a:lnTo>
                  <a:lnTo>
                    <a:pt x="184" y="183"/>
                  </a:lnTo>
                  <a:lnTo>
                    <a:pt x="169" y="193"/>
                  </a:lnTo>
                  <a:lnTo>
                    <a:pt x="154" y="204"/>
                  </a:lnTo>
                  <a:lnTo>
                    <a:pt x="139" y="215"/>
                  </a:lnTo>
                  <a:lnTo>
                    <a:pt x="126" y="227"/>
                  </a:lnTo>
                  <a:lnTo>
                    <a:pt x="112" y="240"/>
                  </a:lnTo>
                  <a:lnTo>
                    <a:pt x="99" y="254"/>
                  </a:lnTo>
                  <a:lnTo>
                    <a:pt x="87" y="266"/>
                  </a:lnTo>
                  <a:lnTo>
                    <a:pt x="77" y="281"/>
                  </a:lnTo>
                  <a:lnTo>
                    <a:pt x="66" y="296"/>
                  </a:lnTo>
                  <a:lnTo>
                    <a:pt x="55" y="311"/>
                  </a:lnTo>
                  <a:lnTo>
                    <a:pt x="47" y="328"/>
                  </a:lnTo>
                  <a:lnTo>
                    <a:pt x="38" y="344"/>
                  </a:lnTo>
                  <a:lnTo>
                    <a:pt x="31" y="361"/>
                  </a:lnTo>
                  <a:lnTo>
                    <a:pt x="24" y="378"/>
                  </a:lnTo>
                  <a:lnTo>
                    <a:pt x="18" y="396"/>
                  </a:lnTo>
                  <a:lnTo>
                    <a:pt x="12" y="414"/>
                  </a:lnTo>
                  <a:lnTo>
                    <a:pt x="8" y="433"/>
                  </a:lnTo>
                  <a:lnTo>
                    <a:pt x="5" y="451"/>
                  </a:lnTo>
                  <a:lnTo>
                    <a:pt x="3" y="470"/>
                  </a:lnTo>
                  <a:lnTo>
                    <a:pt x="0" y="490"/>
                  </a:lnTo>
                  <a:lnTo>
                    <a:pt x="0" y="510"/>
                  </a:lnTo>
                  <a:lnTo>
                    <a:pt x="0" y="510"/>
                  </a:lnTo>
                  <a:lnTo>
                    <a:pt x="2" y="516"/>
                  </a:lnTo>
                  <a:lnTo>
                    <a:pt x="3" y="522"/>
                  </a:lnTo>
                  <a:lnTo>
                    <a:pt x="6" y="527"/>
                  </a:lnTo>
                  <a:lnTo>
                    <a:pt x="10" y="532"/>
                  </a:lnTo>
                  <a:lnTo>
                    <a:pt x="14" y="536"/>
                  </a:lnTo>
                  <a:lnTo>
                    <a:pt x="20" y="539"/>
                  </a:lnTo>
                  <a:lnTo>
                    <a:pt x="26" y="541"/>
                  </a:lnTo>
                  <a:lnTo>
                    <a:pt x="33" y="541"/>
                  </a:lnTo>
                  <a:lnTo>
                    <a:pt x="33" y="541"/>
                  </a:lnTo>
                  <a:lnTo>
                    <a:pt x="39" y="541"/>
                  </a:lnTo>
                  <a:lnTo>
                    <a:pt x="44" y="539"/>
                  </a:lnTo>
                  <a:lnTo>
                    <a:pt x="50" y="536"/>
                  </a:lnTo>
                  <a:lnTo>
                    <a:pt x="55" y="532"/>
                  </a:lnTo>
                  <a:lnTo>
                    <a:pt x="58" y="527"/>
                  </a:lnTo>
                  <a:lnTo>
                    <a:pt x="62" y="522"/>
                  </a:lnTo>
                  <a:lnTo>
                    <a:pt x="64" y="516"/>
                  </a:lnTo>
                  <a:lnTo>
                    <a:pt x="64" y="510"/>
                  </a:lnTo>
                  <a:lnTo>
                    <a:pt x="64" y="510"/>
                  </a:lnTo>
                  <a:lnTo>
                    <a:pt x="65" y="493"/>
                  </a:lnTo>
                  <a:lnTo>
                    <a:pt x="66" y="477"/>
                  </a:lnTo>
                  <a:lnTo>
                    <a:pt x="68" y="461"/>
                  </a:lnTo>
                  <a:lnTo>
                    <a:pt x="70" y="446"/>
                  </a:lnTo>
                  <a:lnTo>
                    <a:pt x="74" y="431"/>
                  </a:lnTo>
                  <a:lnTo>
                    <a:pt x="79" y="416"/>
                  </a:lnTo>
                  <a:lnTo>
                    <a:pt x="83" y="400"/>
                  </a:lnTo>
                  <a:lnTo>
                    <a:pt x="90" y="385"/>
                  </a:lnTo>
                  <a:lnTo>
                    <a:pt x="95" y="372"/>
                  </a:lnTo>
                  <a:lnTo>
                    <a:pt x="102" y="358"/>
                  </a:lnTo>
                  <a:lnTo>
                    <a:pt x="110" y="345"/>
                  </a:lnTo>
                  <a:lnTo>
                    <a:pt x="118" y="332"/>
                  </a:lnTo>
                  <a:lnTo>
                    <a:pt x="127" y="319"/>
                  </a:lnTo>
                  <a:lnTo>
                    <a:pt x="137" y="307"/>
                  </a:lnTo>
                  <a:lnTo>
                    <a:pt x="146" y="295"/>
                  </a:lnTo>
                  <a:lnTo>
                    <a:pt x="157" y="285"/>
                  </a:lnTo>
                  <a:lnTo>
                    <a:pt x="168" y="274"/>
                  </a:lnTo>
                  <a:lnTo>
                    <a:pt x="180" y="264"/>
                  </a:lnTo>
                  <a:lnTo>
                    <a:pt x="191" y="255"/>
                  </a:lnTo>
                  <a:lnTo>
                    <a:pt x="204" y="246"/>
                  </a:lnTo>
                  <a:lnTo>
                    <a:pt x="217" y="237"/>
                  </a:lnTo>
                  <a:lnTo>
                    <a:pt x="230" y="230"/>
                  </a:lnTo>
                  <a:lnTo>
                    <a:pt x="244" y="222"/>
                  </a:lnTo>
                  <a:lnTo>
                    <a:pt x="258" y="216"/>
                  </a:lnTo>
                  <a:lnTo>
                    <a:pt x="273" y="211"/>
                  </a:lnTo>
                  <a:lnTo>
                    <a:pt x="288" y="205"/>
                  </a:lnTo>
                  <a:lnTo>
                    <a:pt x="303" y="201"/>
                  </a:lnTo>
                  <a:lnTo>
                    <a:pt x="318" y="198"/>
                  </a:lnTo>
                  <a:lnTo>
                    <a:pt x="334" y="196"/>
                  </a:lnTo>
                  <a:lnTo>
                    <a:pt x="349" y="193"/>
                  </a:lnTo>
                  <a:lnTo>
                    <a:pt x="365" y="192"/>
                  </a:lnTo>
                  <a:lnTo>
                    <a:pt x="382" y="191"/>
                  </a:lnTo>
                  <a:lnTo>
                    <a:pt x="382" y="191"/>
                  </a:lnTo>
                  <a:close/>
                  <a:moveTo>
                    <a:pt x="446" y="91"/>
                  </a:moveTo>
                  <a:lnTo>
                    <a:pt x="548" y="160"/>
                  </a:lnTo>
                  <a:lnTo>
                    <a:pt x="446" y="228"/>
                  </a:lnTo>
                  <a:lnTo>
                    <a:pt x="446" y="91"/>
                  </a:lnTo>
                  <a:close/>
                  <a:moveTo>
                    <a:pt x="732" y="478"/>
                  </a:moveTo>
                  <a:lnTo>
                    <a:pt x="732" y="478"/>
                  </a:lnTo>
                  <a:lnTo>
                    <a:pt x="726" y="479"/>
                  </a:lnTo>
                  <a:lnTo>
                    <a:pt x="719" y="480"/>
                  </a:lnTo>
                  <a:lnTo>
                    <a:pt x="714" y="483"/>
                  </a:lnTo>
                  <a:lnTo>
                    <a:pt x="710" y="487"/>
                  </a:lnTo>
                  <a:lnTo>
                    <a:pt x="705" y="492"/>
                  </a:lnTo>
                  <a:lnTo>
                    <a:pt x="702" y="497"/>
                  </a:lnTo>
                  <a:lnTo>
                    <a:pt x="701" y="503"/>
                  </a:lnTo>
                  <a:lnTo>
                    <a:pt x="700" y="510"/>
                  </a:lnTo>
                  <a:lnTo>
                    <a:pt x="700" y="510"/>
                  </a:lnTo>
                  <a:lnTo>
                    <a:pt x="700" y="526"/>
                  </a:lnTo>
                  <a:lnTo>
                    <a:pt x="699" y="542"/>
                  </a:lnTo>
                  <a:lnTo>
                    <a:pt x="697" y="558"/>
                  </a:lnTo>
                  <a:lnTo>
                    <a:pt x="694" y="573"/>
                  </a:lnTo>
                  <a:lnTo>
                    <a:pt x="690" y="589"/>
                  </a:lnTo>
                  <a:lnTo>
                    <a:pt x="686" y="604"/>
                  </a:lnTo>
                  <a:lnTo>
                    <a:pt x="681" y="618"/>
                  </a:lnTo>
                  <a:lnTo>
                    <a:pt x="675" y="633"/>
                  </a:lnTo>
                  <a:lnTo>
                    <a:pt x="669" y="647"/>
                  </a:lnTo>
                  <a:lnTo>
                    <a:pt x="661" y="661"/>
                  </a:lnTo>
                  <a:lnTo>
                    <a:pt x="654" y="674"/>
                  </a:lnTo>
                  <a:lnTo>
                    <a:pt x="645" y="687"/>
                  </a:lnTo>
                  <a:lnTo>
                    <a:pt x="637" y="700"/>
                  </a:lnTo>
                  <a:lnTo>
                    <a:pt x="627" y="712"/>
                  </a:lnTo>
                  <a:lnTo>
                    <a:pt x="617" y="723"/>
                  </a:lnTo>
                  <a:lnTo>
                    <a:pt x="607" y="734"/>
                  </a:lnTo>
                  <a:lnTo>
                    <a:pt x="596" y="745"/>
                  </a:lnTo>
                  <a:lnTo>
                    <a:pt x="584" y="755"/>
                  </a:lnTo>
                  <a:lnTo>
                    <a:pt x="572" y="764"/>
                  </a:lnTo>
                  <a:lnTo>
                    <a:pt x="559" y="773"/>
                  </a:lnTo>
                  <a:lnTo>
                    <a:pt x="547" y="781"/>
                  </a:lnTo>
                  <a:lnTo>
                    <a:pt x="534" y="789"/>
                  </a:lnTo>
                  <a:lnTo>
                    <a:pt x="520" y="796"/>
                  </a:lnTo>
                  <a:lnTo>
                    <a:pt x="506" y="803"/>
                  </a:lnTo>
                  <a:lnTo>
                    <a:pt x="491" y="808"/>
                  </a:lnTo>
                  <a:lnTo>
                    <a:pt x="477" y="814"/>
                  </a:lnTo>
                  <a:lnTo>
                    <a:pt x="462" y="818"/>
                  </a:lnTo>
                  <a:lnTo>
                    <a:pt x="446" y="821"/>
                  </a:lnTo>
                  <a:lnTo>
                    <a:pt x="431" y="824"/>
                  </a:lnTo>
                  <a:lnTo>
                    <a:pt x="415" y="825"/>
                  </a:lnTo>
                  <a:lnTo>
                    <a:pt x="399" y="828"/>
                  </a:lnTo>
                  <a:lnTo>
                    <a:pt x="382" y="828"/>
                  </a:lnTo>
                  <a:lnTo>
                    <a:pt x="382" y="732"/>
                  </a:lnTo>
                  <a:lnTo>
                    <a:pt x="382" y="732"/>
                  </a:lnTo>
                  <a:lnTo>
                    <a:pt x="381" y="723"/>
                  </a:lnTo>
                  <a:lnTo>
                    <a:pt x="377" y="716"/>
                  </a:lnTo>
                  <a:lnTo>
                    <a:pt x="372" y="709"/>
                  </a:lnTo>
                  <a:lnTo>
                    <a:pt x="365" y="704"/>
                  </a:lnTo>
                  <a:lnTo>
                    <a:pt x="365" y="704"/>
                  </a:lnTo>
                  <a:lnTo>
                    <a:pt x="357" y="701"/>
                  </a:lnTo>
                  <a:lnTo>
                    <a:pt x="349" y="700"/>
                  </a:lnTo>
                  <a:lnTo>
                    <a:pt x="341" y="702"/>
                  </a:lnTo>
                  <a:lnTo>
                    <a:pt x="333" y="705"/>
                  </a:lnTo>
                  <a:lnTo>
                    <a:pt x="142" y="833"/>
                  </a:lnTo>
                  <a:lnTo>
                    <a:pt x="142" y="833"/>
                  </a:lnTo>
                  <a:lnTo>
                    <a:pt x="136" y="838"/>
                  </a:lnTo>
                  <a:lnTo>
                    <a:pt x="131" y="845"/>
                  </a:lnTo>
                  <a:lnTo>
                    <a:pt x="128" y="851"/>
                  </a:lnTo>
                  <a:lnTo>
                    <a:pt x="127" y="860"/>
                  </a:lnTo>
                  <a:lnTo>
                    <a:pt x="127" y="860"/>
                  </a:lnTo>
                  <a:lnTo>
                    <a:pt x="128" y="867"/>
                  </a:lnTo>
                  <a:lnTo>
                    <a:pt x="131" y="875"/>
                  </a:lnTo>
                  <a:lnTo>
                    <a:pt x="136" y="880"/>
                  </a:lnTo>
                  <a:lnTo>
                    <a:pt x="142" y="885"/>
                  </a:lnTo>
                  <a:lnTo>
                    <a:pt x="333" y="1013"/>
                  </a:lnTo>
                  <a:lnTo>
                    <a:pt x="333" y="1013"/>
                  </a:lnTo>
                  <a:lnTo>
                    <a:pt x="336" y="1015"/>
                  </a:lnTo>
                  <a:lnTo>
                    <a:pt x="341" y="1017"/>
                  </a:lnTo>
                  <a:lnTo>
                    <a:pt x="346" y="1018"/>
                  </a:lnTo>
                  <a:lnTo>
                    <a:pt x="350" y="1018"/>
                  </a:lnTo>
                  <a:lnTo>
                    <a:pt x="350" y="1018"/>
                  </a:lnTo>
                  <a:lnTo>
                    <a:pt x="358" y="1017"/>
                  </a:lnTo>
                  <a:lnTo>
                    <a:pt x="365" y="1014"/>
                  </a:lnTo>
                  <a:lnTo>
                    <a:pt x="365" y="1014"/>
                  </a:lnTo>
                  <a:lnTo>
                    <a:pt x="372" y="1010"/>
                  </a:lnTo>
                  <a:lnTo>
                    <a:pt x="377" y="1002"/>
                  </a:lnTo>
                  <a:lnTo>
                    <a:pt x="381" y="995"/>
                  </a:lnTo>
                  <a:lnTo>
                    <a:pt x="382" y="986"/>
                  </a:lnTo>
                  <a:lnTo>
                    <a:pt x="382" y="891"/>
                  </a:lnTo>
                  <a:lnTo>
                    <a:pt x="382" y="891"/>
                  </a:lnTo>
                  <a:lnTo>
                    <a:pt x="402" y="891"/>
                  </a:lnTo>
                  <a:lnTo>
                    <a:pt x="421" y="889"/>
                  </a:lnTo>
                  <a:lnTo>
                    <a:pt x="440" y="887"/>
                  </a:lnTo>
                  <a:lnTo>
                    <a:pt x="459" y="883"/>
                  </a:lnTo>
                  <a:lnTo>
                    <a:pt x="477" y="879"/>
                  </a:lnTo>
                  <a:lnTo>
                    <a:pt x="495" y="874"/>
                  </a:lnTo>
                  <a:lnTo>
                    <a:pt x="513" y="868"/>
                  </a:lnTo>
                  <a:lnTo>
                    <a:pt x="531" y="861"/>
                  </a:lnTo>
                  <a:lnTo>
                    <a:pt x="548" y="853"/>
                  </a:lnTo>
                  <a:lnTo>
                    <a:pt x="564" y="845"/>
                  </a:lnTo>
                  <a:lnTo>
                    <a:pt x="580" y="836"/>
                  </a:lnTo>
                  <a:lnTo>
                    <a:pt x="595" y="825"/>
                  </a:lnTo>
                  <a:lnTo>
                    <a:pt x="610" y="815"/>
                  </a:lnTo>
                  <a:lnTo>
                    <a:pt x="625" y="804"/>
                  </a:lnTo>
                  <a:lnTo>
                    <a:pt x="639" y="792"/>
                  </a:lnTo>
                  <a:lnTo>
                    <a:pt x="652" y="779"/>
                  </a:lnTo>
                  <a:lnTo>
                    <a:pt x="665" y="766"/>
                  </a:lnTo>
                  <a:lnTo>
                    <a:pt x="676" y="752"/>
                  </a:lnTo>
                  <a:lnTo>
                    <a:pt x="688" y="737"/>
                  </a:lnTo>
                  <a:lnTo>
                    <a:pt x="699" y="722"/>
                  </a:lnTo>
                  <a:lnTo>
                    <a:pt x="709" y="707"/>
                  </a:lnTo>
                  <a:lnTo>
                    <a:pt x="717" y="691"/>
                  </a:lnTo>
                  <a:lnTo>
                    <a:pt x="726" y="675"/>
                  </a:lnTo>
                  <a:lnTo>
                    <a:pt x="733" y="658"/>
                  </a:lnTo>
                  <a:lnTo>
                    <a:pt x="741" y="641"/>
                  </a:lnTo>
                  <a:lnTo>
                    <a:pt x="746" y="623"/>
                  </a:lnTo>
                  <a:lnTo>
                    <a:pt x="752" y="604"/>
                  </a:lnTo>
                  <a:lnTo>
                    <a:pt x="756" y="586"/>
                  </a:lnTo>
                  <a:lnTo>
                    <a:pt x="759" y="568"/>
                  </a:lnTo>
                  <a:lnTo>
                    <a:pt x="761" y="549"/>
                  </a:lnTo>
                  <a:lnTo>
                    <a:pt x="763" y="529"/>
                  </a:lnTo>
                  <a:lnTo>
                    <a:pt x="763" y="510"/>
                  </a:lnTo>
                  <a:lnTo>
                    <a:pt x="763" y="510"/>
                  </a:lnTo>
                  <a:lnTo>
                    <a:pt x="763" y="503"/>
                  </a:lnTo>
                  <a:lnTo>
                    <a:pt x="761" y="497"/>
                  </a:lnTo>
                  <a:lnTo>
                    <a:pt x="758" y="492"/>
                  </a:lnTo>
                  <a:lnTo>
                    <a:pt x="755" y="487"/>
                  </a:lnTo>
                  <a:lnTo>
                    <a:pt x="749" y="483"/>
                  </a:lnTo>
                  <a:lnTo>
                    <a:pt x="744" y="480"/>
                  </a:lnTo>
                  <a:lnTo>
                    <a:pt x="739" y="479"/>
                  </a:lnTo>
                  <a:lnTo>
                    <a:pt x="732" y="478"/>
                  </a:lnTo>
                  <a:lnTo>
                    <a:pt x="732" y="478"/>
                  </a:lnTo>
                  <a:close/>
                  <a:moveTo>
                    <a:pt x="318" y="927"/>
                  </a:moveTo>
                  <a:lnTo>
                    <a:pt x="217" y="860"/>
                  </a:lnTo>
                  <a:lnTo>
                    <a:pt x="318" y="791"/>
                  </a:lnTo>
                  <a:lnTo>
                    <a:pt x="318" y="927"/>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5" name="Freeform 103"/>
            <p:cNvSpPr>
              <a:spLocks noEditPoints="1"/>
            </p:cNvSpPr>
            <p:nvPr/>
          </p:nvSpPr>
          <p:spPr bwMode="auto">
            <a:xfrm>
              <a:off x="1128396" y="1522149"/>
              <a:ext cx="255182" cy="292455"/>
            </a:xfrm>
            <a:custGeom>
              <a:avLst/>
              <a:gdLst>
                <a:gd name="T0" fmla="*/ 840 w 890"/>
                <a:gd name="T1" fmla="*/ 546 h 1018"/>
                <a:gd name="T2" fmla="*/ 826 w 890"/>
                <a:gd name="T3" fmla="*/ 573 h 1018"/>
                <a:gd name="T4" fmla="*/ 818 w 890"/>
                <a:gd name="T5" fmla="*/ 649 h 1018"/>
                <a:gd name="T6" fmla="*/ 788 w 890"/>
                <a:gd name="T7" fmla="*/ 738 h 1018"/>
                <a:gd name="T8" fmla="*/ 739 w 890"/>
                <a:gd name="T9" fmla="*/ 816 h 1018"/>
                <a:gd name="T10" fmla="*/ 673 w 890"/>
                <a:gd name="T11" fmla="*/ 879 h 1018"/>
                <a:gd name="T12" fmla="*/ 593 w 890"/>
                <a:gd name="T13" fmla="*/ 925 h 1018"/>
                <a:gd name="T14" fmla="*/ 503 w 890"/>
                <a:gd name="T15" fmla="*/ 950 h 1018"/>
                <a:gd name="T16" fmla="*/ 425 w 890"/>
                <a:gd name="T17" fmla="*/ 954 h 1018"/>
                <a:gd name="T18" fmla="*/ 331 w 890"/>
                <a:gd name="T19" fmla="*/ 938 h 1018"/>
                <a:gd name="T20" fmla="*/ 247 w 890"/>
                <a:gd name="T21" fmla="*/ 899 h 1018"/>
                <a:gd name="T22" fmla="*/ 175 w 890"/>
                <a:gd name="T23" fmla="*/ 843 h 1018"/>
                <a:gd name="T24" fmla="*/ 118 w 890"/>
                <a:gd name="T25" fmla="*/ 771 h 1018"/>
                <a:gd name="T26" fmla="*/ 80 w 890"/>
                <a:gd name="T27" fmla="*/ 686 h 1018"/>
                <a:gd name="T28" fmla="*/ 63 w 890"/>
                <a:gd name="T29" fmla="*/ 593 h 1018"/>
                <a:gd name="T30" fmla="*/ 67 w 890"/>
                <a:gd name="T31" fmla="*/ 515 h 1018"/>
                <a:gd name="T32" fmla="*/ 93 w 890"/>
                <a:gd name="T33" fmla="*/ 424 h 1018"/>
                <a:gd name="T34" fmla="*/ 139 w 890"/>
                <a:gd name="T35" fmla="*/ 345 h 1018"/>
                <a:gd name="T36" fmla="*/ 201 w 890"/>
                <a:gd name="T37" fmla="*/ 278 h 1018"/>
                <a:gd name="T38" fmla="*/ 279 w 890"/>
                <a:gd name="T39" fmla="*/ 229 h 1018"/>
                <a:gd name="T40" fmla="*/ 368 w 890"/>
                <a:gd name="T41" fmla="*/ 199 h 1018"/>
                <a:gd name="T42" fmla="*/ 445 w 890"/>
                <a:gd name="T43" fmla="*/ 287 h 1018"/>
                <a:gd name="T44" fmla="*/ 461 w 890"/>
                <a:gd name="T45" fmla="*/ 315 h 1018"/>
                <a:gd name="T46" fmla="*/ 480 w 890"/>
                <a:gd name="T47" fmla="*/ 318 h 1018"/>
                <a:gd name="T48" fmla="*/ 684 w 890"/>
                <a:gd name="T49" fmla="*/ 186 h 1018"/>
                <a:gd name="T50" fmla="*/ 699 w 890"/>
                <a:gd name="T51" fmla="*/ 160 h 1018"/>
                <a:gd name="T52" fmla="*/ 494 w 890"/>
                <a:gd name="T53" fmla="*/ 6 h 1018"/>
                <a:gd name="T54" fmla="*/ 461 w 890"/>
                <a:gd name="T55" fmla="*/ 5 h 1018"/>
                <a:gd name="T56" fmla="*/ 445 w 890"/>
                <a:gd name="T57" fmla="*/ 32 h 1018"/>
                <a:gd name="T58" fmla="*/ 376 w 890"/>
                <a:gd name="T59" fmla="*/ 133 h 1018"/>
                <a:gd name="T60" fmla="*/ 271 w 890"/>
                <a:gd name="T61" fmla="*/ 162 h 1018"/>
                <a:gd name="T62" fmla="*/ 178 w 890"/>
                <a:gd name="T63" fmla="*/ 216 h 1018"/>
                <a:gd name="T64" fmla="*/ 101 w 890"/>
                <a:gd name="T65" fmla="*/ 290 h 1018"/>
                <a:gd name="T66" fmla="*/ 44 w 890"/>
                <a:gd name="T67" fmla="*/ 380 h 1018"/>
                <a:gd name="T68" fmla="*/ 8 w 890"/>
                <a:gd name="T69" fmla="*/ 483 h 1018"/>
                <a:gd name="T70" fmla="*/ 0 w 890"/>
                <a:gd name="T71" fmla="*/ 573 h 1018"/>
                <a:gd name="T72" fmla="*/ 14 w 890"/>
                <a:gd name="T73" fmla="*/ 684 h 1018"/>
                <a:gd name="T74" fmla="*/ 53 w 890"/>
                <a:gd name="T75" fmla="*/ 785 h 1018"/>
                <a:gd name="T76" fmla="*/ 115 w 890"/>
                <a:gd name="T77" fmla="*/ 873 h 1018"/>
                <a:gd name="T78" fmla="*/ 196 w 890"/>
                <a:gd name="T79" fmla="*/ 942 h 1018"/>
                <a:gd name="T80" fmla="*/ 292 w 890"/>
                <a:gd name="T81" fmla="*/ 992 h 1018"/>
                <a:gd name="T82" fmla="*/ 399 w 890"/>
                <a:gd name="T83" fmla="*/ 1016 h 1018"/>
                <a:gd name="T84" fmla="*/ 490 w 890"/>
                <a:gd name="T85" fmla="*/ 1016 h 1018"/>
                <a:gd name="T86" fmla="*/ 597 w 890"/>
                <a:gd name="T87" fmla="*/ 992 h 1018"/>
                <a:gd name="T88" fmla="*/ 693 w 890"/>
                <a:gd name="T89" fmla="*/ 942 h 1018"/>
                <a:gd name="T90" fmla="*/ 774 w 890"/>
                <a:gd name="T91" fmla="*/ 873 h 1018"/>
                <a:gd name="T92" fmla="*/ 836 w 890"/>
                <a:gd name="T93" fmla="*/ 785 h 1018"/>
                <a:gd name="T94" fmla="*/ 875 w 890"/>
                <a:gd name="T95" fmla="*/ 684 h 1018"/>
                <a:gd name="T96" fmla="*/ 890 w 890"/>
                <a:gd name="T97" fmla="*/ 573 h 1018"/>
                <a:gd name="T98" fmla="*/ 881 w 890"/>
                <a:gd name="T99" fmla="*/ 551 h 1018"/>
                <a:gd name="T100" fmla="*/ 858 w 890"/>
                <a:gd name="T101" fmla="*/ 541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90" h="1018">
                  <a:moveTo>
                    <a:pt x="858" y="541"/>
                  </a:moveTo>
                  <a:lnTo>
                    <a:pt x="858" y="541"/>
                  </a:lnTo>
                  <a:lnTo>
                    <a:pt x="852" y="542"/>
                  </a:lnTo>
                  <a:lnTo>
                    <a:pt x="845" y="544"/>
                  </a:lnTo>
                  <a:lnTo>
                    <a:pt x="840" y="546"/>
                  </a:lnTo>
                  <a:lnTo>
                    <a:pt x="836" y="551"/>
                  </a:lnTo>
                  <a:lnTo>
                    <a:pt x="831" y="555"/>
                  </a:lnTo>
                  <a:lnTo>
                    <a:pt x="829" y="560"/>
                  </a:lnTo>
                  <a:lnTo>
                    <a:pt x="827" y="567"/>
                  </a:lnTo>
                  <a:lnTo>
                    <a:pt x="826" y="573"/>
                  </a:lnTo>
                  <a:lnTo>
                    <a:pt x="826" y="573"/>
                  </a:lnTo>
                  <a:lnTo>
                    <a:pt x="826" y="593"/>
                  </a:lnTo>
                  <a:lnTo>
                    <a:pt x="824" y="612"/>
                  </a:lnTo>
                  <a:lnTo>
                    <a:pt x="822" y="631"/>
                  </a:lnTo>
                  <a:lnTo>
                    <a:pt x="818" y="649"/>
                  </a:lnTo>
                  <a:lnTo>
                    <a:pt x="814" y="669"/>
                  </a:lnTo>
                  <a:lnTo>
                    <a:pt x="809" y="686"/>
                  </a:lnTo>
                  <a:lnTo>
                    <a:pt x="803" y="704"/>
                  </a:lnTo>
                  <a:lnTo>
                    <a:pt x="796" y="721"/>
                  </a:lnTo>
                  <a:lnTo>
                    <a:pt x="788" y="738"/>
                  </a:lnTo>
                  <a:lnTo>
                    <a:pt x="780" y="755"/>
                  </a:lnTo>
                  <a:lnTo>
                    <a:pt x="771" y="771"/>
                  </a:lnTo>
                  <a:lnTo>
                    <a:pt x="760" y="787"/>
                  </a:lnTo>
                  <a:lnTo>
                    <a:pt x="750" y="802"/>
                  </a:lnTo>
                  <a:lnTo>
                    <a:pt x="739" y="816"/>
                  </a:lnTo>
                  <a:lnTo>
                    <a:pt x="727" y="830"/>
                  </a:lnTo>
                  <a:lnTo>
                    <a:pt x="714" y="843"/>
                  </a:lnTo>
                  <a:lnTo>
                    <a:pt x="701" y="855"/>
                  </a:lnTo>
                  <a:lnTo>
                    <a:pt x="688" y="867"/>
                  </a:lnTo>
                  <a:lnTo>
                    <a:pt x="673" y="879"/>
                  </a:lnTo>
                  <a:lnTo>
                    <a:pt x="657" y="890"/>
                  </a:lnTo>
                  <a:lnTo>
                    <a:pt x="642" y="899"/>
                  </a:lnTo>
                  <a:lnTo>
                    <a:pt x="626" y="909"/>
                  </a:lnTo>
                  <a:lnTo>
                    <a:pt x="610" y="917"/>
                  </a:lnTo>
                  <a:lnTo>
                    <a:pt x="593" y="925"/>
                  </a:lnTo>
                  <a:lnTo>
                    <a:pt x="576" y="932"/>
                  </a:lnTo>
                  <a:lnTo>
                    <a:pt x="558" y="938"/>
                  </a:lnTo>
                  <a:lnTo>
                    <a:pt x="539" y="942"/>
                  </a:lnTo>
                  <a:lnTo>
                    <a:pt x="521" y="947"/>
                  </a:lnTo>
                  <a:lnTo>
                    <a:pt x="503" y="950"/>
                  </a:lnTo>
                  <a:lnTo>
                    <a:pt x="484" y="953"/>
                  </a:lnTo>
                  <a:lnTo>
                    <a:pt x="464" y="954"/>
                  </a:lnTo>
                  <a:lnTo>
                    <a:pt x="445" y="955"/>
                  </a:lnTo>
                  <a:lnTo>
                    <a:pt x="445" y="955"/>
                  </a:lnTo>
                  <a:lnTo>
                    <a:pt x="425" y="954"/>
                  </a:lnTo>
                  <a:lnTo>
                    <a:pt x="405" y="953"/>
                  </a:lnTo>
                  <a:lnTo>
                    <a:pt x="386" y="950"/>
                  </a:lnTo>
                  <a:lnTo>
                    <a:pt x="368" y="947"/>
                  </a:lnTo>
                  <a:lnTo>
                    <a:pt x="350" y="942"/>
                  </a:lnTo>
                  <a:lnTo>
                    <a:pt x="331" y="938"/>
                  </a:lnTo>
                  <a:lnTo>
                    <a:pt x="313" y="932"/>
                  </a:lnTo>
                  <a:lnTo>
                    <a:pt x="296" y="925"/>
                  </a:lnTo>
                  <a:lnTo>
                    <a:pt x="279" y="917"/>
                  </a:lnTo>
                  <a:lnTo>
                    <a:pt x="263" y="909"/>
                  </a:lnTo>
                  <a:lnTo>
                    <a:pt x="247" y="899"/>
                  </a:lnTo>
                  <a:lnTo>
                    <a:pt x="232" y="890"/>
                  </a:lnTo>
                  <a:lnTo>
                    <a:pt x="217" y="879"/>
                  </a:lnTo>
                  <a:lnTo>
                    <a:pt x="201" y="867"/>
                  </a:lnTo>
                  <a:lnTo>
                    <a:pt x="188" y="855"/>
                  </a:lnTo>
                  <a:lnTo>
                    <a:pt x="175" y="843"/>
                  </a:lnTo>
                  <a:lnTo>
                    <a:pt x="162" y="830"/>
                  </a:lnTo>
                  <a:lnTo>
                    <a:pt x="150" y="816"/>
                  </a:lnTo>
                  <a:lnTo>
                    <a:pt x="139" y="802"/>
                  </a:lnTo>
                  <a:lnTo>
                    <a:pt x="129" y="787"/>
                  </a:lnTo>
                  <a:lnTo>
                    <a:pt x="118" y="771"/>
                  </a:lnTo>
                  <a:lnTo>
                    <a:pt x="109" y="755"/>
                  </a:lnTo>
                  <a:lnTo>
                    <a:pt x="101" y="738"/>
                  </a:lnTo>
                  <a:lnTo>
                    <a:pt x="93" y="721"/>
                  </a:lnTo>
                  <a:lnTo>
                    <a:pt x="86" y="704"/>
                  </a:lnTo>
                  <a:lnTo>
                    <a:pt x="80" y="686"/>
                  </a:lnTo>
                  <a:lnTo>
                    <a:pt x="75" y="669"/>
                  </a:lnTo>
                  <a:lnTo>
                    <a:pt x="71" y="649"/>
                  </a:lnTo>
                  <a:lnTo>
                    <a:pt x="67" y="631"/>
                  </a:lnTo>
                  <a:lnTo>
                    <a:pt x="65" y="612"/>
                  </a:lnTo>
                  <a:lnTo>
                    <a:pt x="63" y="593"/>
                  </a:lnTo>
                  <a:lnTo>
                    <a:pt x="63" y="573"/>
                  </a:lnTo>
                  <a:lnTo>
                    <a:pt x="63" y="573"/>
                  </a:lnTo>
                  <a:lnTo>
                    <a:pt x="63" y="554"/>
                  </a:lnTo>
                  <a:lnTo>
                    <a:pt x="65" y="535"/>
                  </a:lnTo>
                  <a:lnTo>
                    <a:pt x="67" y="515"/>
                  </a:lnTo>
                  <a:lnTo>
                    <a:pt x="71" y="496"/>
                  </a:lnTo>
                  <a:lnTo>
                    <a:pt x="75" y="478"/>
                  </a:lnTo>
                  <a:lnTo>
                    <a:pt x="80" y="460"/>
                  </a:lnTo>
                  <a:lnTo>
                    <a:pt x="86" y="442"/>
                  </a:lnTo>
                  <a:lnTo>
                    <a:pt x="93" y="424"/>
                  </a:lnTo>
                  <a:lnTo>
                    <a:pt x="101" y="408"/>
                  </a:lnTo>
                  <a:lnTo>
                    <a:pt x="109" y="391"/>
                  </a:lnTo>
                  <a:lnTo>
                    <a:pt x="118" y="376"/>
                  </a:lnTo>
                  <a:lnTo>
                    <a:pt x="129" y="360"/>
                  </a:lnTo>
                  <a:lnTo>
                    <a:pt x="139" y="345"/>
                  </a:lnTo>
                  <a:lnTo>
                    <a:pt x="150" y="331"/>
                  </a:lnTo>
                  <a:lnTo>
                    <a:pt x="162" y="317"/>
                  </a:lnTo>
                  <a:lnTo>
                    <a:pt x="175" y="303"/>
                  </a:lnTo>
                  <a:lnTo>
                    <a:pt x="188" y="291"/>
                  </a:lnTo>
                  <a:lnTo>
                    <a:pt x="201" y="278"/>
                  </a:lnTo>
                  <a:lnTo>
                    <a:pt x="217" y="267"/>
                  </a:lnTo>
                  <a:lnTo>
                    <a:pt x="232" y="257"/>
                  </a:lnTo>
                  <a:lnTo>
                    <a:pt x="247" y="247"/>
                  </a:lnTo>
                  <a:lnTo>
                    <a:pt x="263" y="237"/>
                  </a:lnTo>
                  <a:lnTo>
                    <a:pt x="279" y="229"/>
                  </a:lnTo>
                  <a:lnTo>
                    <a:pt x="296" y="221"/>
                  </a:lnTo>
                  <a:lnTo>
                    <a:pt x="313" y="215"/>
                  </a:lnTo>
                  <a:lnTo>
                    <a:pt x="331" y="208"/>
                  </a:lnTo>
                  <a:lnTo>
                    <a:pt x="350" y="203"/>
                  </a:lnTo>
                  <a:lnTo>
                    <a:pt x="368" y="199"/>
                  </a:lnTo>
                  <a:lnTo>
                    <a:pt x="386" y="196"/>
                  </a:lnTo>
                  <a:lnTo>
                    <a:pt x="405" y="193"/>
                  </a:lnTo>
                  <a:lnTo>
                    <a:pt x="425" y="192"/>
                  </a:lnTo>
                  <a:lnTo>
                    <a:pt x="445" y="191"/>
                  </a:lnTo>
                  <a:lnTo>
                    <a:pt x="445" y="287"/>
                  </a:lnTo>
                  <a:lnTo>
                    <a:pt x="445" y="287"/>
                  </a:lnTo>
                  <a:lnTo>
                    <a:pt x="446" y="295"/>
                  </a:lnTo>
                  <a:lnTo>
                    <a:pt x="449" y="303"/>
                  </a:lnTo>
                  <a:lnTo>
                    <a:pt x="455" y="309"/>
                  </a:lnTo>
                  <a:lnTo>
                    <a:pt x="461" y="315"/>
                  </a:lnTo>
                  <a:lnTo>
                    <a:pt x="461" y="315"/>
                  </a:lnTo>
                  <a:lnTo>
                    <a:pt x="469" y="318"/>
                  </a:lnTo>
                  <a:lnTo>
                    <a:pt x="476" y="319"/>
                  </a:lnTo>
                  <a:lnTo>
                    <a:pt x="476" y="319"/>
                  </a:lnTo>
                  <a:lnTo>
                    <a:pt x="480" y="318"/>
                  </a:lnTo>
                  <a:lnTo>
                    <a:pt x="486" y="317"/>
                  </a:lnTo>
                  <a:lnTo>
                    <a:pt x="490" y="316"/>
                  </a:lnTo>
                  <a:lnTo>
                    <a:pt x="494" y="314"/>
                  </a:lnTo>
                  <a:lnTo>
                    <a:pt x="684" y="186"/>
                  </a:lnTo>
                  <a:lnTo>
                    <a:pt x="684" y="186"/>
                  </a:lnTo>
                  <a:lnTo>
                    <a:pt x="691" y="181"/>
                  </a:lnTo>
                  <a:lnTo>
                    <a:pt x="695" y="174"/>
                  </a:lnTo>
                  <a:lnTo>
                    <a:pt x="698" y="168"/>
                  </a:lnTo>
                  <a:lnTo>
                    <a:pt x="699" y="160"/>
                  </a:lnTo>
                  <a:lnTo>
                    <a:pt x="699" y="160"/>
                  </a:lnTo>
                  <a:lnTo>
                    <a:pt x="698" y="152"/>
                  </a:lnTo>
                  <a:lnTo>
                    <a:pt x="695" y="145"/>
                  </a:lnTo>
                  <a:lnTo>
                    <a:pt x="691" y="139"/>
                  </a:lnTo>
                  <a:lnTo>
                    <a:pt x="684" y="133"/>
                  </a:lnTo>
                  <a:lnTo>
                    <a:pt x="494" y="6"/>
                  </a:lnTo>
                  <a:lnTo>
                    <a:pt x="494" y="6"/>
                  </a:lnTo>
                  <a:lnTo>
                    <a:pt x="486" y="2"/>
                  </a:lnTo>
                  <a:lnTo>
                    <a:pt x="478" y="0"/>
                  </a:lnTo>
                  <a:lnTo>
                    <a:pt x="470" y="1"/>
                  </a:lnTo>
                  <a:lnTo>
                    <a:pt x="461" y="5"/>
                  </a:lnTo>
                  <a:lnTo>
                    <a:pt x="461" y="5"/>
                  </a:lnTo>
                  <a:lnTo>
                    <a:pt x="455" y="10"/>
                  </a:lnTo>
                  <a:lnTo>
                    <a:pt x="449" y="16"/>
                  </a:lnTo>
                  <a:lnTo>
                    <a:pt x="446" y="24"/>
                  </a:lnTo>
                  <a:lnTo>
                    <a:pt x="445" y="32"/>
                  </a:lnTo>
                  <a:lnTo>
                    <a:pt x="445" y="128"/>
                  </a:lnTo>
                  <a:lnTo>
                    <a:pt x="445" y="128"/>
                  </a:lnTo>
                  <a:lnTo>
                    <a:pt x="421" y="128"/>
                  </a:lnTo>
                  <a:lnTo>
                    <a:pt x="399" y="130"/>
                  </a:lnTo>
                  <a:lnTo>
                    <a:pt x="376" y="133"/>
                  </a:lnTo>
                  <a:lnTo>
                    <a:pt x="355" y="137"/>
                  </a:lnTo>
                  <a:lnTo>
                    <a:pt x="333" y="142"/>
                  </a:lnTo>
                  <a:lnTo>
                    <a:pt x="312" y="148"/>
                  </a:lnTo>
                  <a:lnTo>
                    <a:pt x="292" y="155"/>
                  </a:lnTo>
                  <a:lnTo>
                    <a:pt x="271" y="162"/>
                  </a:lnTo>
                  <a:lnTo>
                    <a:pt x="252" y="172"/>
                  </a:lnTo>
                  <a:lnTo>
                    <a:pt x="233" y="182"/>
                  </a:lnTo>
                  <a:lnTo>
                    <a:pt x="213" y="192"/>
                  </a:lnTo>
                  <a:lnTo>
                    <a:pt x="196" y="204"/>
                  </a:lnTo>
                  <a:lnTo>
                    <a:pt x="178" y="216"/>
                  </a:lnTo>
                  <a:lnTo>
                    <a:pt x="162" y="230"/>
                  </a:lnTo>
                  <a:lnTo>
                    <a:pt x="146" y="244"/>
                  </a:lnTo>
                  <a:lnTo>
                    <a:pt x="130" y="259"/>
                  </a:lnTo>
                  <a:lnTo>
                    <a:pt x="115" y="274"/>
                  </a:lnTo>
                  <a:lnTo>
                    <a:pt x="101" y="290"/>
                  </a:lnTo>
                  <a:lnTo>
                    <a:pt x="88" y="307"/>
                  </a:lnTo>
                  <a:lnTo>
                    <a:pt x="75" y="324"/>
                  </a:lnTo>
                  <a:lnTo>
                    <a:pt x="64" y="343"/>
                  </a:lnTo>
                  <a:lnTo>
                    <a:pt x="53" y="361"/>
                  </a:lnTo>
                  <a:lnTo>
                    <a:pt x="44" y="380"/>
                  </a:lnTo>
                  <a:lnTo>
                    <a:pt x="34" y="399"/>
                  </a:lnTo>
                  <a:lnTo>
                    <a:pt x="27" y="420"/>
                  </a:lnTo>
                  <a:lnTo>
                    <a:pt x="19" y="441"/>
                  </a:lnTo>
                  <a:lnTo>
                    <a:pt x="14" y="462"/>
                  </a:lnTo>
                  <a:lnTo>
                    <a:pt x="8" y="483"/>
                  </a:lnTo>
                  <a:lnTo>
                    <a:pt x="4" y="506"/>
                  </a:lnTo>
                  <a:lnTo>
                    <a:pt x="2" y="527"/>
                  </a:lnTo>
                  <a:lnTo>
                    <a:pt x="0" y="550"/>
                  </a:lnTo>
                  <a:lnTo>
                    <a:pt x="0" y="573"/>
                  </a:lnTo>
                  <a:lnTo>
                    <a:pt x="0" y="573"/>
                  </a:lnTo>
                  <a:lnTo>
                    <a:pt x="0" y="596"/>
                  </a:lnTo>
                  <a:lnTo>
                    <a:pt x="2" y="618"/>
                  </a:lnTo>
                  <a:lnTo>
                    <a:pt x="4" y="641"/>
                  </a:lnTo>
                  <a:lnTo>
                    <a:pt x="8" y="662"/>
                  </a:lnTo>
                  <a:lnTo>
                    <a:pt x="14" y="684"/>
                  </a:lnTo>
                  <a:lnTo>
                    <a:pt x="19" y="705"/>
                  </a:lnTo>
                  <a:lnTo>
                    <a:pt x="27" y="726"/>
                  </a:lnTo>
                  <a:lnTo>
                    <a:pt x="34" y="746"/>
                  </a:lnTo>
                  <a:lnTo>
                    <a:pt x="44" y="766"/>
                  </a:lnTo>
                  <a:lnTo>
                    <a:pt x="53" y="785"/>
                  </a:lnTo>
                  <a:lnTo>
                    <a:pt x="64" y="804"/>
                  </a:lnTo>
                  <a:lnTo>
                    <a:pt x="75" y="822"/>
                  </a:lnTo>
                  <a:lnTo>
                    <a:pt x="88" y="839"/>
                  </a:lnTo>
                  <a:lnTo>
                    <a:pt x="101" y="856"/>
                  </a:lnTo>
                  <a:lnTo>
                    <a:pt x="115" y="873"/>
                  </a:lnTo>
                  <a:lnTo>
                    <a:pt x="130" y="888"/>
                  </a:lnTo>
                  <a:lnTo>
                    <a:pt x="146" y="903"/>
                  </a:lnTo>
                  <a:lnTo>
                    <a:pt x="162" y="917"/>
                  </a:lnTo>
                  <a:lnTo>
                    <a:pt x="178" y="929"/>
                  </a:lnTo>
                  <a:lnTo>
                    <a:pt x="196" y="942"/>
                  </a:lnTo>
                  <a:lnTo>
                    <a:pt x="213" y="954"/>
                  </a:lnTo>
                  <a:lnTo>
                    <a:pt x="233" y="965"/>
                  </a:lnTo>
                  <a:lnTo>
                    <a:pt x="252" y="975"/>
                  </a:lnTo>
                  <a:lnTo>
                    <a:pt x="271" y="983"/>
                  </a:lnTo>
                  <a:lnTo>
                    <a:pt x="292" y="992"/>
                  </a:lnTo>
                  <a:lnTo>
                    <a:pt x="312" y="998"/>
                  </a:lnTo>
                  <a:lnTo>
                    <a:pt x="333" y="1005"/>
                  </a:lnTo>
                  <a:lnTo>
                    <a:pt x="355" y="1009"/>
                  </a:lnTo>
                  <a:lnTo>
                    <a:pt x="376" y="1013"/>
                  </a:lnTo>
                  <a:lnTo>
                    <a:pt x="399" y="1016"/>
                  </a:lnTo>
                  <a:lnTo>
                    <a:pt x="421" y="1017"/>
                  </a:lnTo>
                  <a:lnTo>
                    <a:pt x="445" y="1018"/>
                  </a:lnTo>
                  <a:lnTo>
                    <a:pt x="445" y="1018"/>
                  </a:lnTo>
                  <a:lnTo>
                    <a:pt x="468" y="1017"/>
                  </a:lnTo>
                  <a:lnTo>
                    <a:pt x="490" y="1016"/>
                  </a:lnTo>
                  <a:lnTo>
                    <a:pt x="513" y="1013"/>
                  </a:lnTo>
                  <a:lnTo>
                    <a:pt x="534" y="1009"/>
                  </a:lnTo>
                  <a:lnTo>
                    <a:pt x="556" y="1005"/>
                  </a:lnTo>
                  <a:lnTo>
                    <a:pt x="577" y="998"/>
                  </a:lnTo>
                  <a:lnTo>
                    <a:pt x="597" y="992"/>
                  </a:lnTo>
                  <a:lnTo>
                    <a:pt x="618" y="983"/>
                  </a:lnTo>
                  <a:lnTo>
                    <a:pt x="637" y="975"/>
                  </a:lnTo>
                  <a:lnTo>
                    <a:pt x="656" y="965"/>
                  </a:lnTo>
                  <a:lnTo>
                    <a:pt x="676" y="954"/>
                  </a:lnTo>
                  <a:lnTo>
                    <a:pt x="693" y="942"/>
                  </a:lnTo>
                  <a:lnTo>
                    <a:pt x="711" y="929"/>
                  </a:lnTo>
                  <a:lnTo>
                    <a:pt x="727" y="917"/>
                  </a:lnTo>
                  <a:lnTo>
                    <a:pt x="743" y="903"/>
                  </a:lnTo>
                  <a:lnTo>
                    <a:pt x="759" y="888"/>
                  </a:lnTo>
                  <a:lnTo>
                    <a:pt x="774" y="873"/>
                  </a:lnTo>
                  <a:lnTo>
                    <a:pt x="788" y="856"/>
                  </a:lnTo>
                  <a:lnTo>
                    <a:pt x="801" y="839"/>
                  </a:lnTo>
                  <a:lnTo>
                    <a:pt x="814" y="822"/>
                  </a:lnTo>
                  <a:lnTo>
                    <a:pt x="825" y="804"/>
                  </a:lnTo>
                  <a:lnTo>
                    <a:pt x="836" y="785"/>
                  </a:lnTo>
                  <a:lnTo>
                    <a:pt x="846" y="766"/>
                  </a:lnTo>
                  <a:lnTo>
                    <a:pt x="855" y="746"/>
                  </a:lnTo>
                  <a:lnTo>
                    <a:pt x="862" y="726"/>
                  </a:lnTo>
                  <a:lnTo>
                    <a:pt x="870" y="705"/>
                  </a:lnTo>
                  <a:lnTo>
                    <a:pt x="875" y="684"/>
                  </a:lnTo>
                  <a:lnTo>
                    <a:pt x="881" y="662"/>
                  </a:lnTo>
                  <a:lnTo>
                    <a:pt x="885" y="641"/>
                  </a:lnTo>
                  <a:lnTo>
                    <a:pt x="887" y="618"/>
                  </a:lnTo>
                  <a:lnTo>
                    <a:pt x="889" y="596"/>
                  </a:lnTo>
                  <a:lnTo>
                    <a:pt x="890" y="573"/>
                  </a:lnTo>
                  <a:lnTo>
                    <a:pt x="890" y="573"/>
                  </a:lnTo>
                  <a:lnTo>
                    <a:pt x="889" y="567"/>
                  </a:lnTo>
                  <a:lnTo>
                    <a:pt x="887" y="560"/>
                  </a:lnTo>
                  <a:lnTo>
                    <a:pt x="884" y="555"/>
                  </a:lnTo>
                  <a:lnTo>
                    <a:pt x="881" y="551"/>
                  </a:lnTo>
                  <a:lnTo>
                    <a:pt x="875" y="546"/>
                  </a:lnTo>
                  <a:lnTo>
                    <a:pt x="870" y="544"/>
                  </a:lnTo>
                  <a:lnTo>
                    <a:pt x="865" y="542"/>
                  </a:lnTo>
                  <a:lnTo>
                    <a:pt x="858" y="541"/>
                  </a:lnTo>
                  <a:lnTo>
                    <a:pt x="858" y="541"/>
                  </a:lnTo>
                  <a:close/>
                  <a:moveTo>
                    <a:pt x="508" y="91"/>
                  </a:moveTo>
                  <a:lnTo>
                    <a:pt x="610" y="160"/>
                  </a:lnTo>
                  <a:lnTo>
                    <a:pt x="508" y="228"/>
                  </a:lnTo>
                  <a:lnTo>
                    <a:pt x="508" y="9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6" name="Freeform 104"/>
            <p:cNvSpPr>
              <a:spLocks noEditPoints="1"/>
            </p:cNvSpPr>
            <p:nvPr/>
          </p:nvSpPr>
          <p:spPr bwMode="auto">
            <a:xfrm>
              <a:off x="3630039" y="3272580"/>
              <a:ext cx="292455" cy="292455"/>
            </a:xfrm>
            <a:custGeom>
              <a:avLst/>
              <a:gdLst>
                <a:gd name="T0" fmla="*/ 562 w 1019"/>
                <a:gd name="T1" fmla="*/ 11 h 1017"/>
                <a:gd name="T2" fmla="*/ 449 w 1019"/>
                <a:gd name="T3" fmla="*/ 63 h 1017"/>
                <a:gd name="T4" fmla="*/ 360 w 1019"/>
                <a:gd name="T5" fmla="*/ 147 h 1017"/>
                <a:gd name="T6" fmla="*/ 303 w 1019"/>
                <a:gd name="T7" fmla="*/ 257 h 1017"/>
                <a:gd name="T8" fmla="*/ 287 w 1019"/>
                <a:gd name="T9" fmla="*/ 366 h 1017"/>
                <a:gd name="T10" fmla="*/ 324 w 1019"/>
                <a:gd name="T11" fmla="*/ 527 h 1017"/>
                <a:gd name="T12" fmla="*/ 7 w 1019"/>
                <a:gd name="T13" fmla="*/ 887 h 1017"/>
                <a:gd name="T14" fmla="*/ 5 w 1019"/>
                <a:gd name="T15" fmla="*/ 950 h 1017"/>
                <a:gd name="T16" fmla="*/ 36 w 1019"/>
                <a:gd name="T17" fmla="*/ 996 h 1017"/>
                <a:gd name="T18" fmla="*/ 96 w 1019"/>
                <a:gd name="T19" fmla="*/ 1017 h 1017"/>
                <a:gd name="T20" fmla="*/ 148 w 1019"/>
                <a:gd name="T21" fmla="*/ 1002 h 1017"/>
                <a:gd name="T22" fmla="*/ 535 w 1019"/>
                <a:gd name="T23" fmla="*/ 712 h 1017"/>
                <a:gd name="T24" fmla="*/ 672 w 1019"/>
                <a:gd name="T25" fmla="*/ 731 h 1017"/>
                <a:gd name="T26" fmla="*/ 795 w 1019"/>
                <a:gd name="T27" fmla="*/ 703 h 1017"/>
                <a:gd name="T28" fmla="*/ 898 w 1019"/>
                <a:gd name="T29" fmla="*/ 637 h 1017"/>
                <a:gd name="T30" fmla="*/ 975 w 1019"/>
                <a:gd name="T31" fmla="*/ 540 h 1017"/>
                <a:gd name="T32" fmla="*/ 1014 w 1019"/>
                <a:gd name="T33" fmla="*/ 421 h 1017"/>
                <a:gd name="T34" fmla="*/ 1014 w 1019"/>
                <a:gd name="T35" fmla="*/ 310 h 1017"/>
                <a:gd name="T36" fmla="*/ 975 w 1019"/>
                <a:gd name="T37" fmla="*/ 191 h 1017"/>
                <a:gd name="T38" fmla="*/ 898 w 1019"/>
                <a:gd name="T39" fmla="*/ 95 h 1017"/>
                <a:gd name="T40" fmla="*/ 795 w 1019"/>
                <a:gd name="T41" fmla="*/ 28 h 1017"/>
                <a:gd name="T42" fmla="*/ 672 w 1019"/>
                <a:gd name="T43" fmla="*/ 0 h 1017"/>
                <a:gd name="T44" fmla="*/ 100 w 1019"/>
                <a:gd name="T45" fmla="*/ 954 h 1017"/>
                <a:gd name="T46" fmla="*/ 73 w 1019"/>
                <a:gd name="T47" fmla="*/ 944 h 1017"/>
                <a:gd name="T48" fmla="*/ 66 w 1019"/>
                <a:gd name="T49" fmla="*/ 912 h 1017"/>
                <a:gd name="T50" fmla="*/ 406 w 1019"/>
                <a:gd name="T51" fmla="*/ 635 h 1017"/>
                <a:gd name="T52" fmla="*/ 607 w 1019"/>
                <a:gd name="T53" fmla="*/ 664 h 1017"/>
                <a:gd name="T54" fmla="*/ 509 w 1019"/>
                <a:gd name="T55" fmla="*/ 631 h 1017"/>
                <a:gd name="T56" fmla="*/ 430 w 1019"/>
                <a:gd name="T57" fmla="*/ 569 h 1017"/>
                <a:gd name="T58" fmla="*/ 374 w 1019"/>
                <a:gd name="T59" fmla="*/ 483 h 1017"/>
                <a:gd name="T60" fmla="*/ 351 w 1019"/>
                <a:gd name="T61" fmla="*/ 381 h 1017"/>
                <a:gd name="T62" fmla="*/ 360 w 1019"/>
                <a:gd name="T63" fmla="*/ 290 h 1017"/>
                <a:gd name="T64" fmla="*/ 402 w 1019"/>
                <a:gd name="T65" fmla="*/ 197 h 1017"/>
                <a:gd name="T66" fmla="*/ 472 w 1019"/>
                <a:gd name="T67" fmla="*/ 124 h 1017"/>
                <a:gd name="T68" fmla="*/ 563 w 1019"/>
                <a:gd name="T69" fmla="*/ 78 h 1017"/>
                <a:gd name="T70" fmla="*/ 653 w 1019"/>
                <a:gd name="T71" fmla="*/ 64 h 1017"/>
                <a:gd name="T72" fmla="*/ 757 w 1019"/>
                <a:gd name="T73" fmla="*/ 82 h 1017"/>
                <a:gd name="T74" fmla="*/ 845 w 1019"/>
                <a:gd name="T75" fmla="*/ 132 h 1017"/>
                <a:gd name="T76" fmla="*/ 911 w 1019"/>
                <a:gd name="T77" fmla="*/ 209 h 1017"/>
                <a:gd name="T78" fmla="*/ 949 w 1019"/>
                <a:gd name="T79" fmla="*/ 305 h 1017"/>
                <a:gd name="T80" fmla="*/ 954 w 1019"/>
                <a:gd name="T81" fmla="*/ 396 h 1017"/>
                <a:gd name="T82" fmla="*/ 925 w 1019"/>
                <a:gd name="T83" fmla="*/ 496 h 1017"/>
                <a:gd name="T84" fmla="*/ 866 w 1019"/>
                <a:gd name="T85" fmla="*/ 580 h 1017"/>
                <a:gd name="T86" fmla="*/ 784 w 1019"/>
                <a:gd name="T87" fmla="*/ 638 h 1017"/>
                <a:gd name="T88" fmla="*/ 684 w 1019"/>
                <a:gd name="T89" fmla="*/ 667 h 1017"/>
                <a:gd name="T90" fmla="*/ 810 w 1019"/>
                <a:gd name="T91" fmla="*/ 187 h 1017"/>
                <a:gd name="T92" fmla="*/ 775 w 1019"/>
                <a:gd name="T93" fmla="*/ 193 h 1017"/>
                <a:gd name="T94" fmla="*/ 772 w 1019"/>
                <a:gd name="T95" fmla="*/ 234 h 1017"/>
                <a:gd name="T96" fmla="*/ 820 w 1019"/>
                <a:gd name="T97" fmla="*/ 315 h 1017"/>
                <a:gd name="T98" fmla="*/ 815 w 1019"/>
                <a:gd name="T99" fmla="*/ 433 h 1017"/>
                <a:gd name="T100" fmla="*/ 769 w 1019"/>
                <a:gd name="T101" fmla="*/ 502 h 1017"/>
                <a:gd name="T102" fmla="*/ 775 w 1019"/>
                <a:gd name="T103" fmla="*/ 538 h 1017"/>
                <a:gd name="T104" fmla="*/ 810 w 1019"/>
                <a:gd name="T105" fmla="*/ 544 h 1017"/>
                <a:gd name="T106" fmla="*/ 874 w 1019"/>
                <a:gd name="T107" fmla="*/ 457 h 1017"/>
                <a:gd name="T108" fmla="*/ 881 w 1019"/>
                <a:gd name="T109" fmla="*/ 296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19" h="1017">
                  <a:moveTo>
                    <a:pt x="653" y="0"/>
                  </a:moveTo>
                  <a:lnTo>
                    <a:pt x="653" y="0"/>
                  </a:lnTo>
                  <a:lnTo>
                    <a:pt x="634" y="0"/>
                  </a:lnTo>
                  <a:lnTo>
                    <a:pt x="615" y="1"/>
                  </a:lnTo>
                  <a:lnTo>
                    <a:pt x="597" y="5"/>
                  </a:lnTo>
                  <a:lnTo>
                    <a:pt x="579" y="8"/>
                  </a:lnTo>
                  <a:lnTo>
                    <a:pt x="562" y="11"/>
                  </a:lnTo>
                  <a:lnTo>
                    <a:pt x="544" y="16"/>
                  </a:lnTo>
                  <a:lnTo>
                    <a:pt x="527" y="22"/>
                  </a:lnTo>
                  <a:lnTo>
                    <a:pt x="510" y="28"/>
                  </a:lnTo>
                  <a:lnTo>
                    <a:pt x="494" y="36"/>
                  </a:lnTo>
                  <a:lnTo>
                    <a:pt x="479" y="44"/>
                  </a:lnTo>
                  <a:lnTo>
                    <a:pt x="463" y="53"/>
                  </a:lnTo>
                  <a:lnTo>
                    <a:pt x="449" y="63"/>
                  </a:lnTo>
                  <a:lnTo>
                    <a:pt x="434" y="72"/>
                  </a:lnTo>
                  <a:lnTo>
                    <a:pt x="420" y="84"/>
                  </a:lnTo>
                  <a:lnTo>
                    <a:pt x="407" y="95"/>
                  </a:lnTo>
                  <a:lnTo>
                    <a:pt x="394" y="108"/>
                  </a:lnTo>
                  <a:lnTo>
                    <a:pt x="382" y="119"/>
                  </a:lnTo>
                  <a:lnTo>
                    <a:pt x="371" y="133"/>
                  </a:lnTo>
                  <a:lnTo>
                    <a:pt x="360" y="147"/>
                  </a:lnTo>
                  <a:lnTo>
                    <a:pt x="349" y="161"/>
                  </a:lnTo>
                  <a:lnTo>
                    <a:pt x="339" y="176"/>
                  </a:lnTo>
                  <a:lnTo>
                    <a:pt x="331" y="191"/>
                  </a:lnTo>
                  <a:lnTo>
                    <a:pt x="323" y="207"/>
                  </a:lnTo>
                  <a:lnTo>
                    <a:pt x="316" y="223"/>
                  </a:lnTo>
                  <a:lnTo>
                    <a:pt x="309" y="240"/>
                  </a:lnTo>
                  <a:lnTo>
                    <a:pt x="303" y="257"/>
                  </a:lnTo>
                  <a:lnTo>
                    <a:pt x="299" y="274"/>
                  </a:lnTo>
                  <a:lnTo>
                    <a:pt x="294" y="292"/>
                  </a:lnTo>
                  <a:lnTo>
                    <a:pt x="291" y="310"/>
                  </a:lnTo>
                  <a:lnTo>
                    <a:pt x="289" y="329"/>
                  </a:lnTo>
                  <a:lnTo>
                    <a:pt x="287" y="347"/>
                  </a:lnTo>
                  <a:lnTo>
                    <a:pt x="287" y="366"/>
                  </a:lnTo>
                  <a:lnTo>
                    <a:pt x="287" y="366"/>
                  </a:lnTo>
                  <a:lnTo>
                    <a:pt x="288" y="390"/>
                  </a:lnTo>
                  <a:lnTo>
                    <a:pt x="290" y="414"/>
                  </a:lnTo>
                  <a:lnTo>
                    <a:pt x="294" y="438"/>
                  </a:lnTo>
                  <a:lnTo>
                    <a:pt x="300" y="462"/>
                  </a:lnTo>
                  <a:lnTo>
                    <a:pt x="306" y="484"/>
                  </a:lnTo>
                  <a:lnTo>
                    <a:pt x="315" y="506"/>
                  </a:lnTo>
                  <a:lnTo>
                    <a:pt x="324" y="527"/>
                  </a:lnTo>
                  <a:lnTo>
                    <a:pt x="336" y="547"/>
                  </a:lnTo>
                  <a:lnTo>
                    <a:pt x="28" y="854"/>
                  </a:lnTo>
                  <a:lnTo>
                    <a:pt x="28" y="854"/>
                  </a:lnTo>
                  <a:lnTo>
                    <a:pt x="22" y="862"/>
                  </a:lnTo>
                  <a:lnTo>
                    <a:pt x="16" y="869"/>
                  </a:lnTo>
                  <a:lnTo>
                    <a:pt x="11" y="878"/>
                  </a:lnTo>
                  <a:lnTo>
                    <a:pt x="7" y="887"/>
                  </a:lnTo>
                  <a:lnTo>
                    <a:pt x="5" y="895"/>
                  </a:lnTo>
                  <a:lnTo>
                    <a:pt x="2" y="904"/>
                  </a:lnTo>
                  <a:lnTo>
                    <a:pt x="0" y="913"/>
                  </a:lnTo>
                  <a:lnTo>
                    <a:pt x="0" y="922"/>
                  </a:lnTo>
                  <a:lnTo>
                    <a:pt x="0" y="932"/>
                  </a:lnTo>
                  <a:lnTo>
                    <a:pt x="2" y="940"/>
                  </a:lnTo>
                  <a:lnTo>
                    <a:pt x="5" y="950"/>
                  </a:lnTo>
                  <a:lnTo>
                    <a:pt x="7" y="958"/>
                  </a:lnTo>
                  <a:lnTo>
                    <a:pt x="11" y="967"/>
                  </a:lnTo>
                  <a:lnTo>
                    <a:pt x="16" y="974"/>
                  </a:lnTo>
                  <a:lnTo>
                    <a:pt x="22" y="982"/>
                  </a:lnTo>
                  <a:lnTo>
                    <a:pt x="28" y="990"/>
                  </a:lnTo>
                  <a:lnTo>
                    <a:pt x="28" y="990"/>
                  </a:lnTo>
                  <a:lnTo>
                    <a:pt x="36" y="996"/>
                  </a:lnTo>
                  <a:lnTo>
                    <a:pt x="43" y="1002"/>
                  </a:lnTo>
                  <a:lnTo>
                    <a:pt x="52" y="1007"/>
                  </a:lnTo>
                  <a:lnTo>
                    <a:pt x="59" y="1011"/>
                  </a:lnTo>
                  <a:lnTo>
                    <a:pt x="69" y="1014"/>
                  </a:lnTo>
                  <a:lnTo>
                    <a:pt x="78" y="1016"/>
                  </a:lnTo>
                  <a:lnTo>
                    <a:pt x="86" y="1017"/>
                  </a:lnTo>
                  <a:lnTo>
                    <a:pt x="96" y="1017"/>
                  </a:lnTo>
                  <a:lnTo>
                    <a:pt x="96" y="1017"/>
                  </a:lnTo>
                  <a:lnTo>
                    <a:pt x="104" y="1017"/>
                  </a:lnTo>
                  <a:lnTo>
                    <a:pt x="114" y="1016"/>
                  </a:lnTo>
                  <a:lnTo>
                    <a:pt x="123" y="1014"/>
                  </a:lnTo>
                  <a:lnTo>
                    <a:pt x="131" y="1011"/>
                  </a:lnTo>
                  <a:lnTo>
                    <a:pt x="140" y="1007"/>
                  </a:lnTo>
                  <a:lnTo>
                    <a:pt x="148" y="1002"/>
                  </a:lnTo>
                  <a:lnTo>
                    <a:pt x="156" y="996"/>
                  </a:lnTo>
                  <a:lnTo>
                    <a:pt x="163" y="990"/>
                  </a:lnTo>
                  <a:lnTo>
                    <a:pt x="470" y="683"/>
                  </a:lnTo>
                  <a:lnTo>
                    <a:pt x="470" y="683"/>
                  </a:lnTo>
                  <a:lnTo>
                    <a:pt x="492" y="693"/>
                  </a:lnTo>
                  <a:lnTo>
                    <a:pt x="512" y="703"/>
                  </a:lnTo>
                  <a:lnTo>
                    <a:pt x="535" y="712"/>
                  </a:lnTo>
                  <a:lnTo>
                    <a:pt x="557" y="718"/>
                  </a:lnTo>
                  <a:lnTo>
                    <a:pt x="580" y="724"/>
                  </a:lnTo>
                  <a:lnTo>
                    <a:pt x="604" y="728"/>
                  </a:lnTo>
                  <a:lnTo>
                    <a:pt x="628" y="731"/>
                  </a:lnTo>
                  <a:lnTo>
                    <a:pt x="653" y="731"/>
                  </a:lnTo>
                  <a:lnTo>
                    <a:pt x="653" y="731"/>
                  </a:lnTo>
                  <a:lnTo>
                    <a:pt x="672" y="731"/>
                  </a:lnTo>
                  <a:lnTo>
                    <a:pt x="690" y="730"/>
                  </a:lnTo>
                  <a:lnTo>
                    <a:pt x="708" y="727"/>
                  </a:lnTo>
                  <a:lnTo>
                    <a:pt x="727" y="723"/>
                  </a:lnTo>
                  <a:lnTo>
                    <a:pt x="744" y="720"/>
                  </a:lnTo>
                  <a:lnTo>
                    <a:pt x="762" y="715"/>
                  </a:lnTo>
                  <a:lnTo>
                    <a:pt x="778" y="709"/>
                  </a:lnTo>
                  <a:lnTo>
                    <a:pt x="795" y="703"/>
                  </a:lnTo>
                  <a:lnTo>
                    <a:pt x="811" y="696"/>
                  </a:lnTo>
                  <a:lnTo>
                    <a:pt x="828" y="687"/>
                  </a:lnTo>
                  <a:lnTo>
                    <a:pt x="843" y="678"/>
                  </a:lnTo>
                  <a:lnTo>
                    <a:pt x="858" y="669"/>
                  </a:lnTo>
                  <a:lnTo>
                    <a:pt x="872" y="659"/>
                  </a:lnTo>
                  <a:lnTo>
                    <a:pt x="886" y="647"/>
                  </a:lnTo>
                  <a:lnTo>
                    <a:pt x="898" y="637"/>
                  </a:lnTo>
                  <a:lnTo>
                    <a:pt x="911" y="624"/>
                  </a:lnTo>
                  <a:lnTo>
                    <a:pt x="924" y="612"/>
                  </a:lnTo>
                  <a:lnTo>
                    <a:pt x="935" y="598"/>
                  </a:lnTo>
                  <a:lnTo>
                    <a:pt x="947" y="584"/>
                  </a:lnTo>
                  <a:lnTo>
                    <a:pt x="956" y="570"/>
                  </a:lnTo>
                  <a:lnTo>
                    <a:pt x="966" y="555"/>
                  </a:lnTo>
                  <a:lnTo>
                    <a:pt x="975" y="540"/>
                  </a:lnTo>
                  <a:lnTo>
                    <a:pt x="983" y="524"/>
                  </a:lnTo>
                  <a:lnTo>
                    <a:pt x="991" y="508"/>
                  </a:lnTo>
                  <a:lnTo>
                    <a:pt x="997" y="492"/>
                  </a:lnTo>
                  <a:lnTo>
                    <a:pt x="1002" y="475"/>
                  </a:lnTo>
                  <a:lnTo>
                    <a:pt x="1008" y="457"/>
                  </a:lnTo>
                  <a:lnTo>
                    <a:pt x="1011" y="439"/>
                  </a:lnTo>
                  <a:lnTo>
                    <a:pt x="1014" y="421"/>
                  </a:lnTo>
                  <a:lnTo>
                    <a:pt x="1018" y="403"/>
                  </a:lnTo>
                  <a:lnTo>
                    <a:pt x="1019" y="384"/>
                  </a:lnTo>
                  <a:lnTo>
                    <a:pt x="1019" y="366"/>
                  </a:lnTo>
                  <a:lnTo>
                    <a:pt x="1019" y="366"/>
                  </a:lnTo>
                  <a:lnTo>
                    <a:pt x="1019" y="347"/>
                  </a:lnTo>
                  <a:lnTo>
                    <a:pt x="1018" y="329"/>
                  </a:lnTo>
                  <a:lnTo>
                    <a:pt x="1014" y="310"/>
                  </a:lnTo>
                  <a:lnTo>
                    <a:pt x="1011" y="292"/>
                  </a:lnTo>
                  <a:lnTo>
                    <a:pt x="1008" y="274"/>
                  </a:lnTo>
                  <a:lnTo>
                    <a:pt x="1002" y="257"/>
                  </a:lnTo>
                  <a:lnTo>
                    <a:pt x="997" y="240"/>
                  </a:lnTo>
                  <a:lnTo>
                    <a:pt x="991" y="223"/>
                  </a:lnTo>
                  <a:lnTo>
                    <a:pt x="983" y="207"/>
                  </a:lnTo>
                  <a:lnTo>
                    <a:pt x="975" y="191"/>
                  </a:lnTo>
                  <a:lnTo>
                    <a:pt x="966" y="176"/>
                  </a:lnTo>
                  <a:lnTo>
                    <a:pt x="956" y="161"/>
                  </a:lnTo>
                  <a:lnTo>
                    <a:pt x="947" y="147"/>
                  </a:lnTo>
                  <a:lnTo>
                    <a:pt x="935" y="133"/>
                  </a:lnTo>
                  <a:lnTo>
                    <a:pt x="924" y="119"/>
                  </a:lnTo>
                  <a:lnTo>
                    <a:pt x="911" y="108"/>
                  </a:lnTo>
                  <a:lnTo>
                    <a:pt x="898" y="95"/>
                  </a:lnTo>
                  <a:lnTo>
                    <a:pt x="886" y="84"/>
                  </a:lnTo>
                  <a:lnTo>
                    <a:pt x="872" y="72"/>
                  </a:lnTo>
                  <a:lnTo>
                    <a:pt x="858" y="63"/>
                  </a:lnTo>
                  <a:lnTo>
                    <a:pt x="843" y="53"/>
                  </a:lnTo>
                  <a:lnTo>
                    <a:pt x="828" y="44"/>
                  </a:lnTo>
                  <a:lnTo>
                    <a:pt x="811" y="36"/>
                  </a:lnTo>
                  <a:lnTo>
                    <a:pt x="795" y="28"/>
                  </a:lnTo>
                  <a:lnTo>
                    <a:pt x="778" y="22"/>
                  </a:lnTo>
                  <a:lnTo>
                    <a:pt x="762" y="16"/>
                  </a:lnTo>
                  <a:lnTo>
                    <a:pt x="744" y="11"/>
                  </a:lnTo>
                  <a:lnTo>
                    <a:pt x="727" y="8"/>
                  </a:lnTo>
                  <a:lnTo>
                    <a:pt x="708" y="5"/>
                  </a:lnTo>
                  <a:lnTo>
                    <a:pt x="690" y="1"/>
                  </a:lnTo>
                  <a:lnTo>
                    <a:pt x="672" y="0"/>
                  </a:lnTo>
                  <a:lnTo>
                    <a:pt x="653" y="0"/>
                  </a:lnTo>
                  <a:lnTo>
                    <a:pt x="653" y="0"/>
                  </a:lnTo>
                  <a:close/>
                  <a:moveTo>
                    <a:pt x="118" y="944"/>
                  </a:moveTo>
                  <a:lnTo>
                    <a:pt x="118" y="944"/>
                  </a:lnTo>
                  <a:lnTo>
                    <a:pt x="112" y="950"/>
                  </a:lnTo>
                  <a:lnTo>
                    <a:pt x="105" y="952"/>
                  </a:lnTo>
                  <a:lnTo>
                    <a:pt x="100" y="954"/>
                  </a:lnTo>
                  <a:lnTo>
                    <a:pt x="96" y="954"/>
                  </a:lnTo>
                  <a:lnTo>
                    <a:pt x="96" y="954"/>
                  </a:lnTo>
                  <a:lnTo>
                    <a:pt x="92" y="954"/>
                  </a:lnTo>
                  <a:lnTo>
                    <a:pt x="86" y="952"/>
                  </a:lnTo>
                  <a:lnTo>
                    <a:pt x="80" y="950"/>
                  </a:lnTo>
                  <a:lnTo>
                    <a:pt x="73" y="944"/>
                  </a:lnTo>
                  <a:lnTo>
                    <a:pt x="73" y="944"/>
                  </a:lnTo>
                  <a:lnTo>
                    <a:pt x="68" y="938"/>
                  </a:lnTo>
                  <a:lnTo>
                    <a:pt x="66" y="933"/>
                  </a:lnTo>
                  <a:lnTo>
                    <a:pt x="65" y="926"/>
                  </a:lnTo>
                  <a:lnTo>
                    <a:pt x="64" y="922"/>
                  </a:lnTo>
                  <a:lnTo>
                    <a:pt x="64" y="922"/>
                  </a:lnTo>
                  <a:lnTo>
                    <a:pt x="65" y="918"/>
                  </a:lnTo>
                  <a:lnTo>
                    <a:pt x="66" y="912"/>
                  </a:lnTo>
                  <a:lnTo>
                    <a:pt x="68" y="906"/>
                  </a:lnTo>
                  <a:lnTo>
                    <a:pt x="73" y="899"/>
                  </a:lnTo>
                  <a:lnTo>
                    <a:pt x="373" y="600"/>
                  </a:lnTo>
                  <a:lnTo>
                    <a:pt x="373" y="600"/>
                  </a:lnTo>
                  <a:lnTo>
                    <a:pt x="383" y="613"/>
                  </a:lnTo>
                  <a:lnTo>
                    <a:pt x="394" y="624"/>
                  </a:lnTo>
                  <a:lnTo>
                    <a:pt x="406" y="635"/>
                  </a:lnTo>
                  <a:lnTo>
                    <a:pt x="418" y="645"/>
                  </a:lnTo>
                  <a:lnTo>
                    <a:pt x="118" y="944"/>
                  </a:lnTo>
                  <a:close/>
                  <a:moveTo>
                    <a:pt x="653" y="668"/>
                  </a:moveTo>
                  <a:lnTo>
                    <a:pt x="653" y="668"/>
                  </a:lnTo>
                  <a:lnTo>
                    <a:pt x="638" y="668"/>
                  </a:lnTo>
                  <a:lnTo>
                    <a:pt x="622" y="667"/>
                  </a:lnTo>
                  <a:lnTo>
                    <a:pt x="607" y="664"/>
                  </a:lnTo>
                  <a:lnTo>
                    <a:pt x="592" y="661"/>
                  </a:lnTo>
                  <a:lnTo>
                    <a:pt x="578" y="658"/>
                  </a:lnTo>
                  <a:lnTo>
                    <a:pt x="563" y="654"/>
                  </a:lnTo>
                  <a:lnTo>
                    <a:pt x="549" y="649"/>
                  </a:lnTo>
                  <a:lnTo>
                    <a:pt x="536" y="644"/>
                  </a:lnTo>
                  <a:lnTo>
                    <a:pt x="522" y="638"/>
                  </a:lnTo>
                  <a:lnTo>
                    <a:pt x="509" y="631"/>
                  </a:lnTo>
                  <a:lnTo>
                    <a:pt x="496" y="624"/>
                  </a:lnTo>
                  <a:lnTo>
                    <a:pt x="484" y="616"/>
                  </a:lnTo>
                  <a:lnTo>
                    <a:pt x="472" y="608"/>
                  </a:lnTo>
                  <a:lnTo>
                    <a:pt x="461" y="599"/>
                  </a:lnTo>
                  <a:lnTo>
                    <a:pt x="450" y="589"/>
                  </a:lnTo>
                  <a:lnTo>
                    <a:pt x="439" y="580"/>
                  </a:lnTo>
                  <a:lnTo>
                    <a:pt x="430" y="569"/>
                  </a:lnTo>
                  <a:lnTo>
                    <a:pt x="420" y="558"/>
                  </a:lnTo>
                  <a:lnTo>
                    <a:pt x="410" y="546"/>
                  </a:lnTo>
                  <a:lnTo>
                    <a:pt x="402" y="535"/>
                  </a:lnTo>
                  <a:lnTo>
                    <a:pt x="394" y="522"/>
                  </a:lnTo>
                  <a:lnTo>
                    <a:pt x="387" y="510"/>
                  </a:lnTo>
                  <a:lnTo>
                    <a:pt x="380" y="496"/>
                  </a:lnTo>
                  <a:lnTo>
                    <a:pt x="374" y="483"/>
                  </a:lnTo>
                  <a:lnTo>
                    <a:pt x="368" y="469"/>
                  </a:lnTo>
                  <a:lnTo>
                    <a:pt x="364" y="455"/>
                  </a:lnTo>
                  <a:lnTo>
                    <a:pt x="360" y="441"/>
                  </a:lnTo>
                  <a:lnTo>
                    <a:pt x="357" y="426"/>
                  </a:lnTo>
                  <a:lnTo>
                    <a:pt x="354" y="411"/>
                  </a:lnTo>
                  <a:lnTo>
                    <a:pt x="352" y="396"/>
                  </a:lnTo>
                  <a:lnTo>
                    <a:pt x="351" y="381"/>
                  </a:lnTo>
                  <a:lnTo>
                    <a:pt x="350" y="366"/>
                  </a:lnTo>
                  <a:lnTo>
                    <a:pt x="350" y="366"/>
                  </a:lnTo>
                  <a:lnTo>
                    <a:pt x="351" y="350"/>
                  </a:lnTo>
                  <a:lnTo>
                    <a:pt x="352" y="335"/>
                  </a:lnTo>
                  <a:lnTo>
                    <a:pt x="354" y="320"/>
                  </a:lnTo>
                  <a:lnTo>
                    <a:pt x="357" y="305"/>
                  </a:lnTo>
                  <a:lnTo>
                    <a:pt x="360" y="290"/>
                  </a:lnTo>
                  <a:lnTo>
                    <a:pt x="364" y="276"/>
                  </a:lnTo>
                  <a:lnTo>
                    <a:pt x="368" y="262"/>
                  </a:lnTo>
                  <a:lnTo>
                    <a:pt x="374" y="248"/>
                  </a:lnTo>
                  <a:lnTo>
                    <a:pt x="380" y="235"/>
                  </a:lnTo>
                  <a:lnTo>
                    <a:pt x="387" y="221"/>
                  </a:lnTo>
                  <a:lnTo>
                    <a:pt x="394" y="209"/>
                  </a:lnTo>
                  <a:lnTo>
                    <a:pt x="402" y="197"/>
                  </a:lnTo>
                  <a:lnTo>
                    <a:pt x="410" y="185"/>
                  </a:lnTo>
                  <a:lnTo>
                    <a:pt x="420" y="173"/>
                  </a:lnTo>
                  <a:lnTo>
                    <a:pt x="430" y="162"/>
                  </a:lnTo>
                  <a:lnTo>
                    <a:pt x="439" y="152"/>
                  </a:lnTo>
                  <a:lnTo>
                    <a:pt x="450" y="142"/>
                  </a:lnTo>
                  <a:lnTo>
                    <a:pt x="461" y="132"/>
                  </a:lnTo>
                  <a:lnTo>
                    <a:pt x="472" y="124"/>
                  </a:lnTo>
                  <a:lnTo>
                    <a:pt x="484" y="115"/>
                  </a:lnTo>
                  <a:lnTo>
                    <a:pt x="496" y="108"/>
                  </a:lnTo>
                  <a:lnTo>
                    <a:pt x="509" y="100"/>
                  </a:lnTo>
                  <a:lnTo>
                    <a:pt x="522" y="94"/>
                  </a:lnTo>
                  <a:lnTo>
                    <a:pt x="536" y="87"/>
                  </a:lnTo>
                  <a:lnTo>
                    <a:pt x="549" y="82"/>
                  </a:lnTo>
                  <a:lnTo>
                    <a:pt x="563" y="78"/>
                  </a:lnTo>
                  <a:lnTo>
                    <a:pt x="578" y="73"/>
                  </a:lnTo>
                  <a:lnTo>
                    <a:pt x="592" y="70"/>
                  </a:lnTo>
                  <a:lnTo>
                    <a:pt x="607" y="67"/>
                  </a:lnTo>
                  <a:lnTo>
                    <a:pt x="622" y="65"/>
                  </a:lnTo>
                  <a:lnTo>
                    <a:pt x="638" y="64"/>
                  </a:lnTo>
                  <a:lnTo>
                    <a:pt x="653" y="64"/>
                  </a:lnTo>
                  <a:lnTo>
                    <a:pt x="653" y="64"/>
                  </a:lnTo>
                  <a:lnTo>
                    <a:pt x="669" y="64"/>
                  </a:lnTo>
                  <a:lnTo>
                    <a:pt x="684" y="65"/>
                  </a:lnTo>
                  <a:lnTo>
                    <a:pt x="699" y="67"/>
                  </a:lnTo>
                  <a:lnTo>
                    <a:pt x="714" y="70"/>
                  </a:lnTo>
                  <a:lnTo>
                    <a:pt x="729" y="73"/>
                  </a:lnTo>
                  <a:lnTo>
                    <a:pt x="743" y="78"/>
                  </a:lnTo>
                  <a:lnTo>
                    <a:pt x="757" y="82"/>
                  </a:lnTo>
                  <a:lnTo>
                    <a:pt x="771" y="87"/>
                  </a:lnTo>
                  <a:lnTo>
                    <a:pt x="784" y="94"/>
                  </a:lnTo>
                  <a:lnTo>
                    <a:pt x="796" y="100"/>
                  </a:lnTo>
                  <a:lnTo>
                    <a:pt x="809" y="108"/>
                  </a:lnTo>
                  <a:lnTo>
                    <a:pt x="822" y="115"/>
                  </a:lnTo>
                  <a:lnTo>
                    <a:pt x="834" y="124"/>
                  </a:lnTo>
                  <a:lnTo>
                    <a:pt x="845" y="132"/>
                  </a:lnTo>
                  <a:lnTo>
                    <a:pt x="857" y="142"/>
                  </a:lnTo>
                  <a:lnTo>
                    <a:pt x="866" y="152"/>
                  </a:lnTo>
                  <a:lnTo>
                    <a:pt x="877" y="162"/>
                  </a:lnTo>
                  <a:lnTo>
                    <a:pt x="887" y="173"/>
                  </a:lnTo>
                  <a:lnTo>
                    <a:pt x="895" y="185"/>
                  </a:lnTo>
                  <a:lnTo>
                    <a:pt x="904" y="197"/>
                  </a:lnTo>
                  <a:lnTo>
                    <a:pt x="911" y="209"/>
                  </a:lnTo>
                  <a:lnTo>
                    <a:pt x="919" y="221"/>
                  </a:lnTo>
                  <a:lnTo>
                    <a:pt x="925" y="235"/>
                  </a:lnTo>
                  <a:lnTo>
                    <a:pt x="932" y="248"/>
                  </a:lnTo>
                  <a:lnTo>
                    <a:pt x="937" y="262"/>
                  </a:lnTo>
                  <a:lnTo>
                    <a:pt x="941" y="276"/>
                  </a:lnTo>
                  <a:lnTo>
                    <a:pt x="946" y="290"/>
                  </a:lnTo>
                  <a:lnTo>
                    <a:pt x="949" y="305"/>
                  </a:lnTo>
                  <a:lnTo>
                    <a:pt x="952" y="320"/>
                  </a:lnTo>
                  <a:lnTo>
                    <a:pt x="954" y="335"/>
                  </a:lnTo>
                  <a:lnTo>
                    <a:pt x="955" y="350"/>
                  </a:lnTo>
                  <a:lnTo>
                    <a:pt x="955" y="366"/>
                  </a:lnTo>
                  <a:lnTo>
                    <a:pt x="955" y="366"/>
                  </a:lnTo>
                  <a:lnTo>
                    <a:pt x="955" y="381"/>
                  </a:lnTo>
                  <a:lnTo>
                    <a:pt x="954" y="396"/>
                  </a:lnTo>
                  <a:lnTo>
                    <a:pt x="952" y="411"/>
                  </a:lnTo>
                  <a:lnTo>
                    <a:pt x="949" y="426"/>
                  </a:lnTo>
                  <a:lnTo>
                    <a:pt x="946" y="441"/>
                  </a:lnTo>
                  <a:lnTo>
                    <a:pt x="941" y="455"/>
                  </a:lnTo>
                  <a:lnTo>
                    <a:pt x="937" y="469"/>
                  </a:lnTo>
                  <a:lnTo>
                    <a:pt x="932" y="483"/>
                  </a:lnTo>
                  <a:lnTo>
                    <a:pt x="925" y="496"/>
                  </a:lnTo>
                  <a:lnTo>
                    <a:pt x="919" y="510"/>
                  </a:lnTo>
                  <a:lnTo>
                    <a:pt x="911" y="522"/>
                  </a:lnTo>
                  <a:lnTo>
                    <a:pt x="904" y="535"/>
                  </a:lnTo>
                  <a:lnTo>
                    <a:pt x="895" y="546"/>
                  </a:lnTo>
                  <a:lnTo>
                    <a:pt x="887" y="558"/>
                  </a:lnTo>
                  <a:lnTo>
                    <a:pt x="877" y="569"/>
                  </a:lnTo>
                  <a:lnTo>
                    <a:pt x="866" y="580"/>
                  </a:lnTo>
                  <a:lnTo>
                    <a:pt x="857" y="589"/>
                  </a:lnTo>
                  <a:lnTo>
                    <a:pt x="845" y="599"/>
                  </a:lnTo>
                  <a:lnTo>
                    <a:pt x="834" y="608"/>
                  </a:lnTo>
                  <a:lnTo>
                    <a:pt x="822" y="616"/>
                  </a:lnTo>
                  <a:lnTo>
                    <a:pt x="809" y="624"/>
                  </a:lnTo>
                  <a:lnTo>
                    <a:pt x="796" y="631"/>
                  </a:lnTo>
                  <a:lnTo>
                    <a:pt x="784" y="638"/>
                  </a:lnTo>
                  <a:lnTo>
                    <a:pt x="771" y="644"/>
                  </a:lnTo>
                  <a:lnTo>
                    <a:pt x="757" y="649"/>
                  </a:lnTo>
                  <a:lnTo>
                    <a:pt x="743" y="654"/>
                  </a:lnTo>
                  <a:lnTo>
                    <a:pt x="729" y="658"/>
                  </a:lnTo>
                  <a:lnTo>
                    <a:pt x="714" y="661"/>
                  </a:lnTo>
                  <a:lnTo>
                    <a:pt x="699" y="664"/>
                  </a:lnTo>
                  <a:lnTo>
                    <a:pt x="684" y="667"/>
                  </a:lnTo>
                  <a:lnTo>
                    <a:pt x="669" y="668"/>
                  </a:lnTo>
                  <a:lnTo>
                    <a:pt x="653" y="668"/>
                  </a:lnTo>
                  <a:lnTo>
                    <a:pt x="653" y="668"/>
                  </a:lnTo>
                  <a:close/>
                  <a:moveTo>
                    <a:pt x="820" y="193"/>
                  </a:moveTo>
                  <a:lnTo>
                    <a:pt x="820" y="193"/>
                  </a:lnTo>
                  <a:lnTo>
                    <a:pt x="816" y="190"/>
                  </a:lnTo>
                  <a:lnTo>
                    <a:pt x="810" y="187"/>
                  </a:lnTo>
                  <a:lnTo>
                    <a:pt x="804" y="185"/>
                  </a:lnTo>
                  <a:lnTo>
                    <a:pt x="798" y="185"/>
                  </a:lnTo>
                  <a:lnTo>
                    <a:pt x="792" y="185"/>
                  </a:lnTo>
                  <a:lnTo>
                    <a:pt x="786" y="187"/>
                  </a:lnTo>
                  <a:lnTo>
                    <a:pt x="780" y="190"/>
                  </a:lnTo>
                  <a:lnTo>
                    <a:pt x="775" y="193"/>
                  </a:lnTo>
                  <a:lnTo>
                    <a:pt x="775" y="193"/>
                  </a:lnTo>
                  <a:lnTo>
                    <a:pt x="772" y="199"/>
                  </a:lnTo>
                  <a:lnTo>
                    <a:pt x="769" y="204"/>
                  </a:lnTo>
                  <a:lnTo>
                    <a:pt x="766" y="211"/>
                  </a:lnTo>
                  <a:lnTo>
                    <a:pt x="766" y="216"/>
                  </a:lnTo>
                  <a:lnTo>
                    <a:pt x="766" y="222"/>
                  </a:lnTo>
                  <a:lnTo>
                    <a:pt x="769" y="229"/>
                  </a:lnTo>
                  <a:lnTo>
                    <a:pt x="772" y="234"/>
                  </a:lnTo>
                  <a:lnTo>
                    <a:pt x="775" y="238"/>
                  </a:lnTo>
                  <a:lnTo>
                    <a:pt x="775" y="238"/>
                  </a:lnTo>
                  <a:lnTo>
                    <a:pt x="788" y="252"/>
                  </a:lnTo>
                  <a:lnTo>
                    <a:pt x="799" y="267"/>
                  </a:lnTo>
                  <a:lnTo>
                    <a:pt x="807" y="282"/>
                  </a:lnTo>
                  <a:lnTo>
                    <a:pt x="815" y="299"/>
                  </a:lnTo>
                  <a:lnTo>
                    <a:pt x="820" y="315"/>
                  </a:lnTo>
                  <a:lnTo>
                    <a:pt x="824" y="332"/>
                  </a:lnTo>
                  <a:lnTo>
                    <a:pt x="828" y="348"/>
                  </a:lnTo>
                  <a:lnTo>
                    <a:pt x="828" y="366"/>
                  </a:lnTo>
                  <a:lnTo>
                    <a:pt x="828" y="383"/>
                  </a:lnTo>
                  <a:lnTo>
                    <a:pt x="824" y="399"/>
                  </a:lnTo>
                  <a:lnTo>
                    <a:pt x="820" y="417"/>
                  </a:lnTo>
                  <a:lnTo>
                    <a:pt x="815" y="433"/>
                  </a:lnTo>
                  <a:lnTo>
                    <a:pt x="807" y="449"/>
                  </a:lnTo>
                  <a:lnTo>
                    <a:pt x="799" y="464"/>
                  </a:lnTo>
                  <a:lnTo>
                    <a:pt x="788" y="479"/>
                  </a:lnTo>
                  <a:lnTo>
                    <a:pt x="775" y="493"/>
                  </a:lnTo>
                  <a:lnTo>
                    <a:pt x="775" y="493"/>
                  </a:lnTo>
                  <a:lnTo>
                    <a:pt x="772" y="497"/>
                  </a:lnTo>
                  <a:lnTo>
                    <a:pt x="769" y="502"/>
                  </a:lnTo>
                  <a:lnTo>
                    <a:pt x="766" y="509"/>
                  </a:lnTo>
                  <a:lnTo>
                    <a:pt x="766" y="515"/>
                  </a:lnTo>
                  <a:lnTo>
                    <a:pt x="766" y="521"/>
                  </a:lnTo>
                  <a:lnTo>
                    <a:pt x="769" y="527"/>
                  </a:lnTo>
                  <a:lnTo>
                    <a:pt x="772" y="532"/>
                  </a:lnTo>
                  <a:lnTo>
                    <a:pt x="775" y="538"/>
                  </a:lnTo>
                  <a:lnTo>
                    <a:pt x="775" y="538"/>
                  </a:lnTo>
                  <a:lnTo>
                    <a:pt x="780" y="541"/>
                  </a:lnTo>
                  <a:lnTo>
                    <a:pt x="786" y="544"/>
                  </a:lnTo>
                  <a:lnTo>
                    <a:pt x="792" y="546"/>
                  </a:lnTo>
                  <a:lnTo>
                    <a:pt x="798" y="546"/>
                  </a:lnTo>
                  <a:lnTo>
                    <a:pt x="798" y="546"/>
                  </a:lnTo>
                  <a:lnTo>
                    <a:pt x="804" y="546"/>
                  </a:lnTo>
                  <a:lnTo>
                    <a:pt x="810" y="544"/>
                  </a:lnTo>
                  <a:lnTo>
                    <a:pt x="816" y="541"/>
                  </a:lnTo>
                  <a:lnTo>
                    <a:pt x="820" y="538"/>
                  </a:lnTo>
                  <a:lnTo>
                    <a:pt x="820" y="538"/>
                  </a:lnTo>
                  <a:lnTo>
                    <a:pt x="837" y="518"/>
                  </a:lnTo>
                  <a:lnTo>
                    <a:pt x="851" y="499"/>
                  </a:lnTo>
                  <a:lnTo>
                    <a:pt x="864" y="479"/>
                  </a:lnTo>
                  <a:lnTo>
                    <a:pt x="874" y="457"/>
                  </a:lnTo>
                  <a:lnTo>
                    <a:pt x="881" y="435"/>
                  </a:lnTo>
                  <a:lnTo>
                    <a:pt x="887" y="412"/>
                  </a:lnTo>
                  <a:lnTo>
                    <a:pt x="891" y="389"/>
                  </a:lnTo>
                  <a:lnTo>
                    <a:pt x="892" y="366"/>
                  </a:lnTo>
                  <a:lnTo>
                    <a:pt x="891" y="343"/>
                  </a:lnTo>
                  <a:lnTo>
                    <a:pt x="887" y="319"/>
                  </a:lnTo>
                  <a:lnTo>
                    <a:pt x="881" y="296"/>
                  </a:lnTo>
                  <a:lnTo>
                    <a:pt x="874" y="274"/>
                  </a:lnTo>
                  <a:lnTo>
                    <a:pt x="864" y="252"/>
                  </a:lnTo>
                  <a:lnTo>
                    <a:pt x="851" y="232"/>
                  </a:lnTo>
                  <a:lnTo>
                    <a:pt x="837" y="213"/>
                  </a:lnTo>
                  <a:lnTo>
                    <a:pt x="820" y="193"/>
                  </a:lnTo>
                  <a:lnTo>
                    <a:pt x="820" y="193"/>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7" name="Freeform 105"/>
            <p:cNvSpPr>
              <a:spLocks noEditPoints="1"/>
            </p:cNvSpPr>
            <p:nvPr/>
          </p:nvSpPr>
          <p:spPr bwMode="auto">
            <a:xfrm>
              <a:off x="2117871" y="2689103"/>
              <a:ext cx="292455" cy="292455"/>
            </a:xfrm>
            <a:custGeom>
              <a:avLst/>
              <a:gdLst>
                <a:gd name="T0" fmla="*/ 916 w 1018"/>
                <a:gd name="T1" fmla="*/ 1 h 1018"/>
                <a:gd name="T2" fmla="*/ 764 w 1018"/>
                <a:gd name="T3" fmla="*/ 1 h 1018"/>
                <a:gd name="T4" fmla="*/ 627 w 1018"/>
                <a:gd name="T5" fmla="*/ 11 h 1018"/>
                <a:gd name="T6" fmla="*/ 484 w 1018"/>
                <a:gd name="T7" fmla="*/ 32 h 1018"/>
                <a:gd name="T8" fmla="*/ 338 w 1018"/>
                <a:gd name="T9" fmla="*/ 59 h 1018"/>
                <a:gd name="T10" fmla="*/ 178 w 1018"/>
                <a:gd name="T11" fmla="*/ 64 h 1018"/>
                <a:gd name="T12" fmla="*/ 0 w 1018"/>
                <a:gd name="T13" fmla="*/ 32 h 1018"/>
                <a:gd name="T14" fmla="*/ 11 w 1018"/>
                <a:gd name="T15" fmla="*/ 226 h 1018"/>
                <a:gd name="T16" fmla="*/ 32 w 1018"/>
                <a:gd name="T17" fmla="*/ 369 h 1018"/>
                <a:gd name="T18" fmla="*/ 59 w 1018"/>
                <a:gd name="T19" fmla="*/ 515 h 1018"/>
                <a:gd name="T20" fmla="*/ 65 w 1018"/>
                <a:gd name="T21" fmla="*/ 675 h 1018"/>
                <a:gd name="T22" fmla="*/ 47 w 1018"/>
                <a:gd name="T23" fmla="*/ 825 h 1018"/>
                <a:gd name="T24" fmla="*/ 15 w 1018"/>
                <a:gd name="T25" fmla="*/ 1013 h 1018"/>
                <a:gd name="T26" fmla="*/ 203 w 1018"/>
                <a:gd name="T27" fmla="*/ 986 h 1018"/>
                <a:gd name="T28" fmla="*/ 350 w 1018"/>
                <a:gd name="T29" fmla="*/ 959 h 1018"/>
                <a:gd name="T30" fmla="*/ 510 w 1018"/>
                <a:gd name="T31" fmla="*/ 955 h 1018"/>
                <a:gd name="T32" fmla="*/ 660 w 1018"/>
                <a:gd name="T33" fmla="*/ 972 h 1018"/>
                <a:gd name="T34" fmla="*/ 809 w 1018"/>
                <a:gd name="T35" fmla="*/ 994 h 1018"/>
                <a:gd name="T36" fmla="*/ 999 w 1018"/>
                <a:gd name="T37" fmla="*/ 1016 h 1018"/>
                <a:gd name="T38" fmla="*/ 959 w 1018"/>
                <a:gd name="T39" fmla="*/ 834 h 1018"/>
                <a:gd name="T40" fmla="*/ 955 w 1018"/>
                <a:gd name="T41" fmla="*/ 675 h 1018"/>
                <a:gd name="T42" fmla="*/ 972 w 1018"/>
                <a:gd name="T43" fmla="*/ 523 h 1018"/>
                <a:gd name="T44" fmla="*/ 995 w 1018"/>
                <a:gd name="T45" fmla="*/ 375 h 1018"/>
                <a:gd name="T46" fmla="*/ 1014 w 1018"/>
                <a:gd name="T47" fmla="*/ 236 h 1018"/>
                <a:gd name="T48" fmla="*/ 908 w 1018"/>
                <a:gd name="T49" fmla="*/ 135 h 1018"/>
                <a:gd name="T50" fmla="*/ 938 w 1018"/>
                <a:gd name="T51" fmla="*/ 276 h 1018"/>
                <a:gd name="T52" fmla="*/ 954 w 1018"/>
                <a:gd name="T53" fmla="*/ 429 h 1018"/>
                <a:gd name="T54" fmla="*/ 954 w 1018"/>
                <a:gd name="T55" fmla="*/ 589 h 1018"/>
                <a:gd name="T56" fmla="*/ 938 w 1018"/>
                <a:gd name="T57" fmla="*/ 742 h 1018"/>
                <a:gd name="T58" fmla="*/ 908 w 1018"/>
                <a:gd name="T59" fmla="*/ 884 h 1018"/>
                <a:gd name="T60" fmla="*/ 840 w 1018"/>
                <a:gd name="T61" fmla="*/ 890 h 1018"/>
                <a:gd name="T62" fmla="*/ 688 w 1018"/>
                <a:gd name="T63" fmla="*/ 893 h 1018"/>
                <a:gd name="T64" fmla="*/ 553 w 1018"/>
                <a:gd name="T65" fmla="*/ 908 h 1018"/>
                <a:gd name="T66" fmla="*/ 412 w 1018"/>
                <a:gd name="T67" fmla="*/ 938 h 1018"/>
                <a:gd name="T68" fmla="*/ 259 w 1018"/>
                <a:gd name="T69" fmla="*/ 954 h 1018"/>
                <a:gd name="T70" fmla="*/ 99 w 1018"/>
                <a:gd name="T71" fmla="*/ 954 h 1018"/>
                <a:gd name="T72" fmla="*/ 104 w 1018"/>
                <a:gd name="T73" fmla="*/ 788 h 1018"/>
                <a:gd name="T74" fmla="*/ 124 w 1018"/>
                <a:gd name="T75" fmla="*/ 650 h 1018"/>
                <a:gd name="T76" fmla="*/ 128 w 1018"/>
                <a:gd name="T77" fmla="*/ 510 h 1018"/>
                <a:gd name="T78" fmla="*/ 127 w 1018"/>
                <a:gd name="T79" fmla="*/ 357 h 1018"/>
                <a:gd name="T80" fmla="*/ 112 w 1018"/>
                <a:gd name="T81" fmla="*/ 223 h 1018"/>
                <a:gd name="T82" fmla="*/ 102 w 1018"/>
                <a:gd name="T83" fmla="*/ 69 h 1018"/>
                <a:gd name="T84" fmla="*/ 262 w 1018"/>
                <a:gd name="T85" fmla="*/ 64 h 1018"/>
                <a:gd name="T86" fmla="*/ 412 w 1018"/>
                <a:gd name="T87" fmla="*/ 81 h 1018"/>
                <a:gd name="T88" fmla="*/ 561 w 1018"/>
                <a:gd name="T89" fmla="*/ 104 h 1018"/>
                <a:gd name="T90" fmla="*/ 700 w 1018"/>
                <a:gd name="T91" fmla="*/ 123 h 1018"/>
                <a:gd name="T92" fmla="*/ 840 w 1018"/>
                <a:gd name="T93" fmla="*/ 128 h 1018"/>
                <a:gd name="T94" fmla="*/ 162 w 1018"/>
                <a:gd name="T95" fmla="*/ 179 h 1018"/>
                <a:gd name="T96" fmla="*/ 860 w 1018"/>
                <a:gd name="T97" fmla="*/ 191 h 1018"/>
                <a:gd name="T98" fmla="*/ 360 w 1018"/>
                <a:gd name="T99" fmla="*/ 591 h 1018"/>
                <a:gd name="T100" fmla="*/ 532 w 1018"/>
                <a:gd name="T101" fmla="*/ 579 h 1018"/>
                <a:gd name="T102" fmla="*/ 701 w 1018"/>
                <a:gd name="T103" fmla="*/ 573 h 1018"/>
                <a:gd name="T104" fmla="*/ 653 w 1018"/>
                <a:gd name="T105" fmla="*/ 520 h 1018"/>
                <a:gd name="T106" fmla="*/ 487 w 1018"/>
                <a:gd name="T107" fmla="*/ 512 h 1018"/>
                <a:gd name="T108" fmla="*/ 319 w 1018"/>
                <a:gd name="T109" fmla="*/ 510 h 1018"/>
                <a:gd name="T110" fmla="*/ 335 w 1018"/>
                <a:gd name="T111" fmla="*/ 703 h 1018"/>
                <a:gd name="T112" fmla="*/ 510 w 1018"/>
                <a:gd name="T113" fmla="*/ 701 h 1018"/>
                <a:gd name="T114" fmla="*/ 677 w 1018"/>
                <a:gd name="T115" fmla="*/ 706 h 1018"/>
                <a:gd name="T116" fmla="*/ 689 w 1018"/>
                <a:gd name="T117" fmla="*/ 637 h 1018"/>
                <a:gd name="T118" fmla="*/ 522 w 1018"/>
                <a:gd name="T119" fmla="*/ 637 h 1018"/>
                <a:gd name="T120" fmla="*/ 359 w 1018"/>
                <a:gd name="T121" fmla="*/ 644 h 1018"/>
                <a:gd name="T122" fmla="*/ 319 w 1018"/>
                <a:gd name="T123" fmla="*/ 701 h 1018"/>
                <a:gd name="T124" fmla="*/ 636 w 1018"/>
                <a:gd name="T125" fmla="*/ 28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8">
                  <a:moveTo>
                    <a:pt x="972" y="164"/>
                  </a:moveTo>
                  <a:lnTo>
                    <a:pt x="972" y="164"/>
                  </a:lnTo>
                  <a:lnTo>
                    <a:pt x="987" y="153"/>
                  </a:lnTo>
                  <a:lnTo>
                    <a:pt x="995" y="147"/>
                  </a:lnTo>
                  <a:lnTo>
                    <a:pt x="1002" y="139"/>
                  </a:lnTo>
                  <a:lnTo>
                    <a:pt x="1009" y="131"/>
                  </a:lnTo>
                  <a:lnTo>
                    <a:pt x="1014" y="121"/>
                  </a:lnTo>
                  <a:lnTo>
                    <a:pt x="1017" y="109"/>
                  </a:lnTo>
                  <a:lnTo>
                    <a:pt x="1018" y="103"/>
                  </a:lnTo>
                  <a:lnTo>
                    <a:pt x="1018" y="95"/>
                  </a:lnTo>
                  <a:lnTo>
                    <a:pt x="1018" y="32"/>
                  </a:lnTo>
                  <a:lnTo>
                    <a:pt x="1018" y="32"/>
                  </a:lnTo>
                  <a:lnTo>
                    <a:pt x="1017" y="26"/>
                  </a:lnTo>
                  <a:lnTo>
                    <a:pt x="1016" y="20"/>
                  </a:lnTo>
                  <a:lnTo>
                    <a:pt x="1013" y="15"/>
                  </a:lnTo>
                  <a:lnTo>
                    <a:pt x="1009" y="10"/>
                  </a:lnTo>
                  <a:lnTo>
                    <a:pt x="1004" y="6"/>
                  </a:lnTo>
                  <a:lnTo>
                    <a:pt x="999" y="3"/>
                  </a:lnTo>
                  <a:lnTo>
                    <a:pt x="993" y="1"/>
                  </a:lnTo>
                  <a:lnTo>
                    <a:pt x="986" y="0"/>
                  </a:lnTo>
                  <a:lnTo>
                    <a:pt x="923" y="0"/>
                  </a:lnTo>
                  <a:lnTo>
                    <a:pt x="923" y="0"/>
                  </a:lnTo>
                  <a:lnTo>
                    <a:pt x="916" y="1"/>
                  </a:lnTo>
                  <a:lnTo>
                    <a:pt x="910" y="2"/>
                  </a:lnTo>
                  <a:lnTo>
                    <a:pt x="898" y="5"/>
                  </a:lnTo>
                  <a:lnTo>
                    <a:pt x="888" y="11"/>
                  </a:lnTo>
                  <a:lnTo>
                    <a:pt x="879" y="17"/>
                  </a:lnTo>
                  <a:lnTo>
                    <a:pt x="871" y="24"/>
                  </a:lnTo>
                  <a:lnTo>
                    <a:pt x="865" y="32"/>
                  </a:lnTo>
                  <a:lnTo>
                    <a:pt x="855" y="47"/>
                  </a:lnTo>
                  <a:lnTo>
                    <a:pt x="855" y="47"/>
                  </a:lnTo>
                  <a:lnTo>
                    <a:pt x="847" y="59"/>
                  </a:lnTo>
                  <a:lnTo>
                    <a:pt x="844" y="63"/>
                  </a:lnTo>
                  <a:lnTo>
                    <a:pt x="840" y="64"/>
                  </a:lnTo>
                  <a:lnTo>
                    <a:pt x="840" y="64"/>
                  </a:lnTo>
                  <a:lnTo>
                    <a:pt x="837" y="63"/>
                  </a:lnTo>
                  <a:lnTo>
                    <a:pt x="834" y="59"/>
                  </a:lnTo>
                  <a:lnTo>
                    <a:pt x="825" y="47"/>
                  </a:lnTo>
                  <a:lnTo>
                    <a:pt x="825" y="47"/>
                  </a:lnTo>
                  <a:lnTo>
                    <a:pt x="816" y="32"/>
                  </a:lnTo>
                  <a:lnTo>
                    <a:pt x="809" y="25"/>
                  </a:lnTo>
                  <a:lnTo>
                    <a:pt x="802" y="17"/>
                  </a:lnTo>
                  <a:lnTo>
                    <a:pt x="793" y="11"/>
                  </a:lnTo>
                  <a:lnTo>
                    <a:pt x="782" y="5"/>
                  </a:lnTo>
                  <a:lnTo>
                    <a:pt x="771" y="2"/>
                  </a:lnTo>
                  <a:lnTo>
                    <a:pt x="764" y="1"/>
                  </a:lnTo>
                  <a:lnTo>
                    <a:pt x="758" y="0"/>
                  </a:lnTo>
                  <a:lnTo>
                    <a:pt x="758" y="0"/>
                  </a:lnTo>
                  <a:lnTo>
                    <a:pt x="751" y="1"/>
                  </a:lnTo>
                  <a:lnTo>
                    <a:pt x="745" y="2"/>
                  </a:lnTo>
                  <a:lnTo>
                    <a:pt x="733" y="5"/>
                  </a:lnTo>
                  <a:lnTo>
                    <a:pt x="722" y="11"/>
                  </a:lnTo>
                  <a:lnTo>
                    <a:pt x="714" y="17"/>
                  </a:lnTo>
                  <a:lnTo>
                    <a:pt x="706" y="24"/>
                  </a:lnTo>
                  <a:lnTo>
                    <a:pt x="700" y="32"/>
                  </a:lnTo>
                  <a:lnTo>
                    <a:pt x="690" y="47"/>
                  </a:lnTo>
                  <a:lnTo>
                    <a:pt x="690" y="47"/>
                  </a:lnTo>
                  <a:lnTo>
                    <a:pt x="681" y="59"/>
                  </a:lnTo>
                  <a:lnTo>
                    <a:pt x="677" y="63"/>
                  </a:lnTo>
                  <a:lnTo>
                    <a:pt x="675" y="64"/>
                  </a:lnTo>
                  <a:lnTo>
                    <a:pt x="675" y="64"/>
                  </a:lnTo>
                  <a:lnTo>
                    <a:pt x="672" y="63"/>
                  </a:lnTo>
                  <a:lnTo>
                    <a:pt x="669" y="59"/>
                  </a:lnTo>
                  <a:lnTo>
                    <a:pt x="660" y="47"/>
                  </a:lnTo>
                  <a:lnTo>
                    <a:pt x="660" y="47"/>
                  </a:lnTo>
                  <a:lnTo>
                    <a:pt x="650" y="32"/>
                  </a:lnTo>
                  <a:lnTo>
                    <a:pt x="644" y="24"/>
                  </a:lnTo>
                  <a:lnTo>
                    <a:pt x="636" y="17"/>
                  </a:lnTo>
                  <a:lnTo>
                    <a:pt x="627" y="11"/>
                  </a:lnTo>
                  <a:lnTo>
                    <a:pt x="617" y="5"/>
                  </a:lnTo>
                  <a:lnTo>
                    <a:pt x="605" y="2"/>
                  </a:lnTo>
                  <a:lnTo>
                    <a:pt x="599" y="1"/>
                  </a:lnTo>
                  <a:lnTo>
                    <a:pt x="592" y="0"/>
                  </a:lnTo>
                  <a:lnTo>
                    <a:pt x="592" y="0"/>
                  </a:lnTo>
                  <a:lnTo>
                    <a:pt x="585" y="1"/>
                  </a:lnTo>
                  <a:lnTo>
                    <a:pt x="578" y="2"/>
                  </a:lnTo>
                  <a:lnTo>
                    <a:pt x="568" y="5"/>
                  </a:lnTo>
                  <a:lnTo>
                    <a:pt x="557" y="11"/>
                  </a:lnTo>
                  <a:lnTo>
                    <a:pt x="548" y="17"/>
                  </a:lnTo>
                  <a:lnTo>
                    <a:pt x="541" y="24"/>
                  </a:lnTo>
                  <a:lnTo>
                    <a:pt x="535" y="32"/>
                  </a:lnTo>
                  <a:lnTo>
                    <a:pt x="524" y="47"/>
                  </a:lnTo>
                  <a:lnTo>
                    <a:pt x="524" y="47"/>
                  </a:lnTo>
                  <a:lnTo>
                    <a:pt x="515" y="59"/>
                  </a:lnTo>
                  <a:lnTo>
                    <a:pt x="512" y="63"/>
                  </a:lnTo>
                  <a:lnTo>
                    <a:pt x="510" y="64"/>
                  </a:lnTo>
                  <a:lnTo>
                    <a:pt x="510" y="64"/>
                  </a:lnTo>
                  <a:lnTo>
                    <a:pt x="507" y="63"/>
                  </a:lnTo>
                  <a:lnTo>
                    <a:pt x="503" y="59"/>
                  </a:lnTo>
                  <a:lnTo>
                    <a:pt x="495" y="47"/>
                  </a:lnTo>
                  <a:lnTo>
                    <a:pt x="495" y="47"/>
                  </a:lnTo>
                  <a:lnTo>
                    <a:pt x="484" y="32"/>
                  </a:lnTo>
                  <a:lnTo>
                    <a:pt x="478" y="24"/>
                  </a:lnTo>
                  <a:lnTo>
                    <a:pt x="470" y="17"/>
                  </a:lnTo>
                  <a:lnTo>
                    <a:pt x="462" y="11"/>
                  </a:lnTo>
                  <a:lnTo>
                    <a:pt x="452" y="5"/>
                  </a:lnTo>
                  <a:lnTo>
                    <a:pt x="440" y="2"/>
                  </a:lnTo>
                  <a:lnTo>
                    <a:pt x="434" y="1"/>
                  </a:lnTo>
                  <a:lnTo>
                    <a:pt x="427" y="0"/>
                  </a:lnTo>
                  <a:lnTo>
                    <a:pt x="427" y="0"/>
                  </a:lnTo>
                  <a:lnTo>
                    <a:pt x="420" y="1"/>
                  </a:lnTo>
                  <a:lnTo>
                    <a:pt x="413" y="2"/>
                  </a:lnTo>
                  <a:lnTo>
                    <a:pt x="401" y="5"/>
                  </a:lnTo>
                  <a:lnTo>
                    <a:pt x="392" y="11"/>
                  </a:lnTo>
                  <a:lnTo>
                    <a:pt x="383" y="17"/>
                  </a:lnTo>
                  <a:lnTo>
                    <a:pt x="376" y="24"/>
                  </a:lnTo>
                  <a:lnTo>
                    <a:pt x="369" y="32"/>
                  </a:lnTo>
                  <a:lnTo>
                    <a:pt x="359" y="47"/>
                  </a:lnTo>
                  <a:lnTo>
                    <a:pt x="359" y="47"/>
                  </a:lnTo>
                  <a:lnTo>
                    <a:pt x="350" y="59"/>
                  </a:lnTo>
                  <a:lnTo>
                    <a:pt x="347" y="63"/>
                  </a:lnTo>
                  <a:lnTo>
                    <a:pt x="345" y="64"/>
                  </a:lnTo>
                  <a:lnTo>
                    <a:pt x="345" y="64"/>
                  </a:lnTo>
                  <a:lnTo>
                    <a:pt x="341" y="63"/>
                  </a:lnTo>
                  <a:lnTo>
                    <a:pt x="338" y="59"/>
                  </a:lnTo>
                  <a:lnTo>
                    <a:pt x="330" y="47"/>
                  </a:lnTo>
                  <a:lnTo>
                    <a:pt x="330" y="47"/>
                  </a:lnTo>
                  <a:lnTo>
                    <a:pt x="319" y="32"/>
                  </a:lnTo>
                  <a:lnTo>
                    <a:pt x="312" y="24"/>
                  </a:lnTo>
                  <a:lnTo>
                    <a:pt x="305" y="17"/>
                  </a:lnTo>
                  <a:lnTo>
                    <a:pt x="296" y="11"/>
                  </a:lnTo>
                  <a:lnTo>
                    <a:pt x="287" y="5"/>
                  </a:lnTo>
                  <a:lnTo>
                    <a:pt x="275" y="2"/>
                  </a:lnTo>
                  <a:lnTo>
                    <a:pt x="268" y="1"/>
                  </a:lnTo>
                  <a:lnTo>
                    <a:pt x="262" y="0"/>
                  </a:lnTo>
                  <a:lnTo>
                    <a:pt x="262" y="0"/>
                  </a:lnTo>
                  <a:lnTo>
                    <a:pt x="254" y="1"/>
                  </a:lnTo>
                  <a:lnTo>
                    <a:pt x="248" y="2"/>
                  </a:lnTo>
                  <a:lnTo>
                    <a:pt x="236" y="5"/>
                  </a:lnTo>
                  <a:lnTo>
                    <a:pt x="227" y="11"/>
                  </a:lnTo>
                  <a:lnTo>
                    <a:pt x="218" y="17"/>
                  </a:lnTo>
                  <a:lnTo>
                    <a:pt x="210" y="24"/>
                  </a:lnTo>
                  <a:lnTo>
                    <a:pt x="204" y="32"/>
                  </a:lnTo>
                  <a:lnTo>
                    <a:pt x="193" y="47"/>
                  </a:lnTo>
                  <a:lnTo>
                    <a:pt x="193" y="47"/>
                  </a:lnTo>
                  <a:lnTo>
                    <a:pt x="185" y="59"/>
                  </a:lnTo>
                  <a:lnTo>
                    <a:pt x="182" y="63"/>
                  </a:lnTo>
                  <a:lnTo>
                    <a:pt x="178" y="64"/>
                  </a:lnTo>
                  <a:lnTo>
                    <a:pt x="178" y="64"/>
                  </a:lnTo>
                  <a:lnTo>
                    <a:pt x="176" y="63"/>
                  </a:lnTo>
                  <a:lnTo>
                    <a:pt x="173" y="59"/>
                  </a:lnTo>
                  <a:lnTo>
                    <a:pt x="164" y="47"/>
                  </a:lnTo>
                  <a:lnTo>
                    <a:pt x="164" y="47"/>
                  </a:lnTo>
                  <a:lnTo>
                    <a:pt x="154" y="32"/>
                  </a:lnTo>
                  <a:lnTo>
                    <a:pt x="147" y="24"/>
                  </a:lnTo>
                  <a:lnTo>
                    <a:pt x="140" y="17"/>
                  </a:lnTo>
                  <a:lnTo>
                    <a:pt x="131" y="11"/>
                  </a:lnTo>
                  <a:lnTo>
                    <a:pt x="121" y="5"/>
                  </a:lnTo>
                  <a:lnTo>
                    <a:pt x="110" y="2"/>
                  </a:lnTo>
                  <a:lnTo>
                    <a:pt x="103" y="1"/>
                  </a:lnTo>
                  <a:lnTo>
                    <a:pt x="96" y="0"/>
                  </a:lnTo>
                  <a:lnTo>
                    <a:pt x="32" y="0"/>
                  </a:lnTo>
                  <a:lnTo>
                    <a:pt x="32" y="0"/>
                  </a:lnTo>
                  <a:lnTo>
                    <a:pt x="26" y="1"/>
                  </a:lnTo>
                  <a:lnTo>
                    <a:pt x="21" y="3"/>
                  </a:lnTo>
                  <a:lnTo>
                    <a:pt x="15" y="6"/>
                  </a:lnTo>
                  <a:lnTo>
                    <a:pt x="10" y="10"/>
                  </a:lnTo>
                  <a:lnTo>
                    <a:pt x="7" y="15"/>
                  </a:lnTo>
                  <a:lnTo>
                    <a:pt x="3" y="20"/>
                  </a:lnTo>
                  <a:lnTo>
                    <a:pt x="1" y="26"/>
                  </a:lnTo>
                  <a:lnTo>
                    <a:pt x="0" y="32"/>
                  </a:lnTo>
                  <a:lnTo>
                    <a:pt x="0" y="95"/>
                  </a:lnTo>
                  <a:lnTo>
                    <a:pt x="0" y="95"/>
                  </a:lnTo>
                  <a:lnTo>
                    <a:pt x="1" y="103"/>
                  </a:lnTo>
                  <a:lnTo>
                    <a:pt x="2" y="109"/>
                  </a:lnTo>
                  <a:lnTo>
                    <a:pt x="6" y="121"/>
                  </a:lnTo>
                  <a:lnTo>
                    <a:pt x="11" y="131"/>
                  </a:lnTo>
                  <a:lnTo>
                    <a:pt x="17" y="139"/>
                  </a:lnTo>
                  <a:lnTo>
                    <a:pt x="25" y="147"/>
                  </a:lnTo>
                  <a:lnTo>
                    <a:pt x="32" y="153"/>
                  </a:lnTo>
                  <a:lnTo>
                    <a:pt x="47" y="164"/>
                  </a:lnTo>
                  <a:lnTo>
                    <a:pt x="47" y="164"/>
                  </a:lnTo>
                  <a:lnTo>
                    <a:pt x="59" y="173"/>
                  </a:lnTo>
                  <a:lnTo>
                    <a:pt x="63" y="176"/>
                  </a:lnTo>
                  <a:lnTo>
                    <a:pt x="65" y="178"/>
                  </a:lnTo>
                  <a:lnTo>
                    <a:pt x="65" y="178"/>
                  </a:lnTo>
                  <a:lnTo>
                    <a:pt x="63" y="181"/>
                  </a:lnTo>
                  <a:lnTo>
                    <a:pt x="59" y="184"/>
                  </a:lnTo>
                  <a:lnTo>
                    <a:pt x="47" y="193"/>
                  </a:lnTo>
                  <a:lnTo>
                    <a:pt x="47" y="193"/>
                  </a:lnTo>
                  <a:lnTo>
                    <a:pt x="32" y="203"/>
                  </a:lnTo>
                  <a:lnTo>
                    <a:pt x="25" y="209"/>
                  </a:lnTo>
                  <a:lnTo>
                    <a:pt x="17" y="218"/>
                  </a:lnTo>
                  <a:lnTo>
                    <a:pt x="11" y="226"/>
                  </a:lnTo>
                  <a:lnTo>
                    <a:pt x="6" y="236"/>
                  </a:lnTo>
                  <a:lnTo>
                    <a:pt x="2" y="248"/>
                  </a:lnTo>
                  <a:lnTo>
                    <a:pt x="1" y="254"/>
                  </a:lnTo>
                  <a:lnTo>
                    <a:pt x="0" y="262"/>
                  </a:lnTo>
                  <a:lnTo>
                    <a:pt x="0" y="262"/>
                  </a:lnTo>
                  <a:lnTo>
                    <a:pt x="1" y="268"/>
                  </a:lnTo>
                  <a:lnTo>
                    <a:pt x="2" y="275"/>
                  </a:lnTo>
                  <a:lnTo>
                    <a:pt x="6" y="286"/>
                  </a:lnTo>
                  <a:lnTo>
                    <a:pt x="11" y="296"/>
                  </a:lnTo>
                  <a:lnTo>
                    <a:pt x="17" y="305"/>
                  </a:lnTo>
                  <a:lnTo>
                    <a:pt x="24" y="312"/>
                  </a:lnTo>
                  <a:lnTo>
                    <a:pt x="32" y="319"/>
                  </a:lnTo>
                  <a:lnTo>
                    <a:pt x="47" y="329"/>
                  </a:lnTo>
                  <a:lnTo>
                    <a:pt x="47" y="329"/>
                  </a:lnTo>
                  <a:lnTo>
                    <a:pt x="59" y="338"/>
                  </a:lnTo>
                  <a:lnTo>
                    <a:pt x="63" y="341"/>
                  </a:lnTo>
                  <a:lnTo>
                    <a:pt x="65" y="344"/>
                  </a:lnTo>
                  <a:lnTo>
                    <a:pt x="65" y="344"/>
                  </a:lnTo>
                  <a:lnTo>
                    <a:pt x="63" y="346"/>
                  </a:lnTo>
                  <a:lnTo>
                    <a:pt x="59" y="350"/>
                  </a:lnTo>
                  <a:lnTo>
                    <a:pt x="47" y="358"/>
                  </a:lnTo>
                  <a:lnTo>
                    <a:pt x="47" y="358"/>
                  </a:lnTo>
                  <a:lnTo>
                    <a:pt x="32" y="369"/>
                  </a:lnTo>
                  <a:lnTo>
                    <a:pt x="24" y="375"/>
                  </a:lnTo>
                  <a:lnTo>
                    <a:pt x="17" y="383"/>
                  </a:lnTo>
                  <a:lnTo>
                    <a:pt x="11" y="392"/>
                  </a:lnTo>
                  <a:lnTo>
                    <a:pt x="6" y="401"/>
                  </a:lnTo>
                  <a:lnTo>
                    <a:pt x="2" y="413"/>
                  </a:lnTo>
                  <a:lnTo>
                    <a:pt x="1" y="419"/>
                  </a:lnTo>
                  <a:lnTo>
                    <a:pt x="0" y="427"/>
                  </a:lnTo>
                  <a:lnTo>
                    <a:pt x="0" y="427"/>
                  </a:lnTo>
                  <a:lnTo>
                    <a:pt x="1" y="433"/>
                  </a:lnTo>
                  <a:lnTo>
                    <a:pt x="2" y="440"/>
                  </a:lnTo>
                  <a:lnTo>
                    <a:pt x="6" y="452"/>
                  </a:lnTo>
                  <a:lnTo>
                    <a:pt x="11" y="461"/>
                  </a:lnTo>
                  <a:lnTo>
                    <a:pt x="17" y="470"/>
                  </a:lnTo>
                  <a:lnTo>
                    <a:pt x="24" y="477"/>
                  </a:lnTo>
                  <a:lnTo>
                    <a:pt x="32" y="484"/>
                  </a:lnTo>
                  <a:lnTo>
                    <a:pt x="47" y="495"/>
                  </a:lnTo>
                  <a:lnTo>
                    <a:pt x="47" y="495"/>
                  </a:lnTo>
                  <a:lnTo>
                    <a:pt x="59" y="503"/>
                  </a:lnTo>
                  <a:lnTo>
                    <a:pt x="63" y="506"/>
                  </a:lnTo>
                  <a:lnTo>
                    <a:pt x="65" y="510"/>
                  </a:lnTo>
                  <a:lnTo>
                    <a:pt x="65" y="510"/>
                  </a:lnTo>
                  <a:lnTo>
                    <a:pt x="63" y="512"/>
                  </a:lnTo>
                  <a:lnTo>
                    <a:pt x="59" y="515"/>
                  </a:lnTo>
                  <a:lnTo>
                    <a:pt x="47" y="523"/>
                  </a:lnTo>
                  <a:lnTo>
                    <a:pt x="47" y="523"/>
                  </a:lnTo>
                  <a:lnTo>
                    <a:pt x="32" y="534"/>
                  </a:lnTo>
                  <a:lnTo>
                    <a:pt x="24" y="541"/>
                  </a:lnTo>
                  <a:lnTo>
                    <a:pt x="17" y="548"/>
                  </a:lnTo>
                  <a:lnTo>
                    <a:pt x="11" y="557"/>
                  </a:lnTo>
                  <a:lnTo>
                    <a:pt x="6" y="567"/>
                  </a:lnTo>
                  <a:lnTo>
                    <a:pt x="2" y="578"/>
                  </a:lnTo>
                  <a:lnTo>
                    <a:pt x="1" y="585"/>
                  </a:lnTo>
                  <a:lnTo>
                    <a:pt x="0" y="592"/>
                  </a:lnTo>
                  <a:lnTo>
                    <a:pt x="0" y="592"/>
                  </a:lnTo>
                  <a:lnTo>
                    <a:pt x="1" y="599"/>
                  </a:lnTo>
                  <a:lnTo>
                    <a:pt x="2" y="605"/>
                  </a:lnTo>
                  <a:lnTo>
                    <a:pt x="6" y="617"/>
                  </a:lnTo>
                  <a:lnTo>
                    <a:pt x="11" y="626"/>
                  </a:lnTo>
                  <a:lnTo>
                    <a:pt x="17" y="636"/>
                  </a:lnTo>
                  <a:lnTo>
                    <a:pt x="24" y="644"/>
                  </a:lnTo>
                  <a:lnTo>
                    <a:pt x="32" y="650"/>
                  </a:lnTo>
                  <a:lnTo>
                    <a:pt x="47" y="660"/>
                  </a:lnTo>
                  <a:lnTo>
                    <a:pt x="47" y="660"/>
                  </a:lnTo>
                  <a:lnTo>
                    <a:pt x="59" y="668"/>
                  </a:lnTo>
                  <a:lnTo>
                    <a:pt x="63" y="672"/>
                  </a:lnTo>
                  <a:lnTo>
                    <a:pt x="65" y="675"/>
                  </a:lnTo>
                  <a:lnTo>
                    <a:pt x="65" y="675"/>
                  </a:lnTo>
                  <a:lnTo>
                    <a:pt x="63" y="677"/>
                  </a:lnTo>
                  <a:lnTo>
                    <a:pt x="59" y="681"/>
                  </a:lnTo>
                  <a:lnTo>
                    <a:pt x="47" y="690"/>
                  </a:lnTo>
                  <a:lnTo>
                    <a:pt x="47" y="690"/>
                  </a:lnTo>
                  <a:lnTo>
                    <a:pt x="32" y="699"/>
                  </a:lnTo>
                  <a:lnTo>
                    <a:pt x="24" y="706"/>
                  </a:lnTo>
                  <a:lnTo>
                    <a:pt x="17" y="713"/>
                  </a:lnTo>
                  <a:lnTo>
                    <a:pt x="11" y="722"/>
                  </a:lnTo>
                  <a:lnTo>
                    <a:pt x="6" y="733"/>
                  </a:lnTo>
                  <a:lnTo>
                    <a:pt x="2" y="745"/>
                  </a:lnTo>
                  <a:lnTo>
                    <a:pt x="1" y="751"/>
                  </a:lnTo>
                  <a:lnTo>
                    <a:pt x="0" y="757"/>
                  </a:lnTo>
                  <a:lnTo>
                    <a:pt x="0" y="757"/>
                  </a:lnTo>
                  <a:lnTo>
                    <a:pt x="1" y="764"/>
                  </a:lnTo>
                  <a:lnTo>
                    <a:pt x="2" y="770"/>
                  </a:lnTo>
                  <a:lnTo>
                    <a:pt x="6" y="782"/>
                  </a:lnTo>
                  <a:lnTo>
                    <a:pt x="11" y="793"/>
                  </a:lnTo>
                  <a:lnTo>
                    <a:pt x="17" y="801"/>
                  </a:lnTo>
                  <a:lnTo>
                    <a:pt x="24" y="809"/>
                  </a:lnTo>
                  <a:lnTo>
                    <a:pt x="32" y="815"/>
                  </a:lnTo>
                  <a:lnTo>
                    <a:pt x="47" y="825"/>
                  </a:lnTo>
                  <a:lnTo>
                    <a:pt x="47" y="825"/>
                  </a:lnTo>
                  <a:lnTo>
                    <a:pt x="59" y="834"/>
                  </a:lnTo>
                  <a:lnTo>
                    <a:pt x="63" y="838"/>
                  </a:lnTo>
                  <a:lnTo>
                    <a:pt x="65" y="840"/>
                  </a:lnTo>
                  <a:lnTo>
                    <a:pt x="65" y="840"/>
                  </a:lnTo>
                  <a:lnTo>
                    <a:pt x="63" y="843"/>
                  </a:lnTo>
                  <a:lnTo>
                    <a:pt x="59" y="846"/>
                  </a:lnTo>
                  <a:lnTo>
                    <a:pt x="47" y="855"/>
                  </a:lnTo>
                  <a:lnTo>
                    <a:pt x="47" y="855"/>
                  </a:lnTo>
                  <a:lnTo>
                    <a:pt x="32" y="865"/>
                  </a:lnTo>
                  <a:lnTo>
                    <a:pt x="24" y="871"/>
                  </a:lnTo>
                  <a:lnTo>
                    <a:pt x="17" y="879"/>
                  </a:lnTo>
                  <a:lnTo>
                    <a:pt x="11" y="888"/>
                  </a:lnTo>
                  <a:lnTo>
                    <a:pt x="6" y="898"/>
                  </a:lnTo>
                  <a:lnTo>
                    <a:pt x="2" y="910"/>
                  </a:lnTo>
                  <a:lnTo>
                    <a:pt x="1" y="916"/>
                  </a:lnTo>
                  <a:lnTo>
                    <a:pt x="0" y="923"/>
                  </a:lnTo>
                  <a:lnTo>
                    <a:pt x="0" y="986"/>
                  </a:lnTo>
                  <a:lnTo>
                    <a:pt x="0" y="986"/>
                  </a:lnTo>
                  <a:lnTo>
                    <a:pt x="1" y="992"/>
                  </a:lnTo>
                  <a:lnTo>
                    <a:pt x="3" y="999"/>
                  </a:lnTo>
                  <a:lnTo>
                    <a:pt x="7" y="1004"/>
                  </a:lnTo>
                  <a:lnTo>
                    <a:pt x="10" y="1008"/>
                  </a:lnTo>
                  <a:lnTo>
                    <a:pt x="15" y="1013"/>
                  </a:lnTo>
                  <a:lnTo>
                    <a:pt x="21" y="1016"/>
                  </a:lnTo>
                  <a:lnTo>
                    <a:pt x="26" y="1017"/>
                  </a:lnTo>
                  <a:lnTo>
                    <a:pt x="32" y="1018"/>
                  </a:lnTo>
                  <a:lnTo>
                    <a:pt x="96" y="1018"/>
                  </a:lnTo>
                  <a:lnTo>
                    <a:pt x="96" y="1018"/>
                  </a:lnTo>
                  <a:lnTo>
                    <a:pt x="103" y="1018"/>
                  </a:lnTo>
                  <a:lnTo>
                    <a:pt x="110" y="1017"/>
                  </a:lnTo>
                  <a:lnTo>
                    <a:pt x="121" y="1014"/>
                  </a:lnTo>
                  <a:lnTo>
                    <a:pt x="131" y="1008"/>
                  </a:lnTo>
                  <a:lnTo>
                    <a:pt x="140" y="1002"/>
                  </a:lnTo>
                  <a:lnTo>
                    <a:pt x="147" y="994"/>
                  </a:lnTo>
                  <a:lnTo>
                    <a:pt x="154" y="986"/>
                  </a:lnTo>
                  <a:lnTo>
                    <a:pt x="164" y="972"/>
                  </a:lnTo>
                  <a:lnTo>
                    <a:pt x="164" y="972"/>
                  </a:lnTo>
                  <a:lnTo>
                    <a:pt x="173" y="959"/>
                  </a:lnTo>
                  <a:lnTo>
                    <a:pt x="176" y="956"/>
                  </a:lnTo>
                  <a:lnTo>
                    <a:pt x="178" y="955"/>
                  </a:lnTo>
                  <a:lnTo>
                    <a:pt x="178" y="955"/>
                  </a:lnTo>
                  <a:lnTo>
                    <a:pt x="182" y="956"/>
                  </a:lnTo>
                  <a:lnTo>
                    <a:pt x="185" y="959"/>
                  </a:lnTo>
                  <a:lnTo>
                    <a:pt x="193" y="972"/>
                  </a:lnTo>
                  <a:lnTo>
                    <a:pt x="193" y="972"/>
                  </a:lnTo>
                  <a:lnTo>
                    <a:pt x="203" y="986"/>
                  </a:lnTo>
                  <a:lnTo>
                    <a:pt x="209" y="994"/>
                  </a:lnTo>
                  <a:lnTo>
                    <a:pt x="217" y="1002"/>
                  </a:lnTo>
                  <a:lnTo>
                    <a:pt x="227" y="1008"/>
                  </a:lnTo>
                  <a:lnTo>
                    <a:pt x="236" y="1014"/>
                  </a:lnTo>
                  <a:lnTo>
                    <a:pt x="248" y="1017"/>
                  </a:lnTo>
                  <a:lnTo>
                    <a:pt x="254" y="1018"/>
                  </a:lnTo>
                  <a:lnTo>
                    <a:pt x="262" y="1018"/>
                  </a:lnTo>
                  <a:lnTo>
                    <a:pt x="262" y="1018"/>
                  </a:lnTo>
                  <a:lnTo>
                    <a:pt x="268" y="1018"/>
                  </a:lnTo>
                  <a:lnTo>
                    <a:pt x="275" y="1017"/>
                  </a:lnTo>
                  <a:lnTo>
                    <a:pt x="287" y="1014"/>
                  </a:lnTo>
                  <a:lnTo>
                    <a:pt x="296" y="1008"/>
                  </a:lnTo>
                  <a:lnTo>
                    <a:pt x="305" y="1002"/>
                  </a:lnTo>
                  <a:lnTo>
                    <a:pt x="312" y="994"/>
                  </a:lnTo>
                  <a:lnTo>
                    <a:pt x="319" y="987"/>
                  </a:lnTo>
                  <a:lnTo>
                    <a:pt x="330" y="972"/>
                  </a:lnTo>
                  <a:lnTo>
                    <a:pt x="330" y="972"/>
                  </a:lnTo>
                  <a:lnTo>
                    <a:pt x="338" y="959"/>
                  </a:lnTo>
                  <a:lnTo>
                    <a:pt x="341" y="956"/>
                  </a:lnTo>
                  <a:lnTo>
                    <a:pt x="345" y="955"/>
                  </a:lnTo>
                  <a:lnTo>
                    <a:pt x="345" y="955"/>
                  </a:lnTo>
                  <a:lnTo>
                    <a:pt x="347" y="956"/>
                  </a:lnTo>
                  <a:lnTo>
                    <a:pt x="350" y="959"/>
                  </a:lnTo>
                  <a:lnTo>
                    <a:pt x="359" y="972"/>
                  </a:lnTo>
                  <a:lnTo>
                    <a:pt x="359" y="972"/>
                  </a:lnTo>
                  <a:lnTo>
                    <a:pt x="369" y="987"/>
                  </a:lnTo>
                  <a:lnTo>
                    <a:pt x="376" y="994"/>
                  </a:lnTo>
                  <a:lnTo>
                    <a:pt x="383" y="1002"/>
                  </a:lnTo>
                  <a:lnTo>
                    <a:pt x="392" y="1008"/>
                  </a:lnTo>
                  <a:lnTo>
                    <a:pt x="401" y="1014"/>
                  </a:lnTo>
                  <a:lnTo>
                    <a:pt x="413" y="1017"/>
                  </a:lnTo>
                  <a:lnTo>
                    <a:pt x="420" y="1018"/>
                  </a:lnTo>
                  <a:lnTo>
                    <a:pt x="427" y="1018"/>
                  </a:lnTo>
                  <a:lnTo>
                    <a:pt x="427" y="1018"/>
                  </a:lnTo>
                  <a:lnTo>
                    <a:pt x="434" y="1018"/>
                  </a:lnTo>
                  <a:lnTo>
                    <a:pt x="440" y="1017"/>
                  </a:lnTo>
                  <a:lnTo>
                    <a:pt x="452" y="1014"/>
                  </a:lnTo>
                  <a:lnTo>
                    <a:pt x="462" y="1008"/>
                  </a:lnTo>
                  <a:lnTo>
                    <a:pt x="470" y="1002"/>
                  </a:lnTo>
                  <a:lnTo>
                    <a:pt x="478" y="994"/>
                  </a:lnTo>
                  <a:lnTo>
                    <a:pt x="484" y="987"/>
                  </a:lnTo>
                  <a:lnTo>
                    <a:pt x="495" y="972"/>
                  </a:lnTo>
                  <a:lnTo>
                    <a:pt x="495" y="972"/>
                  </a:lnTo>
                  <a:lnTo>
                    <a:pt x="503" y="959"/>
                  </a:lnTo>
                  <a:lnTo>
                    <a:pt x="507" y="956"/>
                  </a:lnTo>
                  <a:lnTo>
                    <a:pt x="510" y="955"/>
                  </a:lnTo>
                  <a:lnTo>
                    <a:pt x="510" y="955"/>
                  </a:lnTo>
                  <a:lnTo>
                    <a:pt x="512" y="956"/>
                  </a:lnTo>
                  <a:lnTo>
                    <a:pt x="515" y="959"/>
                  </a:lnTo>
                  <a:lnTo>
                    <a:pt x="524" y="972"/>
                  </a:lnTo>
                  <a:lnTo>
                    <a:pt x="524" y="972"/>
                  </a:lnTo>
                  <a:lnTo>
                    <a:pt x="535" y="987"/>
                  </a:lnTo>
                  <a:lnTo>
                    <a:pt x="541" y="994"/>
                  </a:lnTo>
                  <a:lnTo>
                    <a:pt x="548" y="1002"/>
                  </a:lnTo>
                  <a:lnTo>
                    <a:pt x="557" y="1008"/>
                  </a:lnTo>
                  <a:lnTo>
                    <a:pt x="568" y="1014"/>
                  </a:lnTo>
                  <a:lnTo>
                    <a:pt x="578" y="1017"/>
                  </a:lnTo>
                  <a:lnTo>
                    <a:pt x="585" y="1018"/>
                  </a:lnTo>
                  <a:lnTo>
                    <a:pt x="592" y="1018"/>
                  </a:lnTo>
                  <a:lnTo>
                    <a:pt x="592" y="1018"/>
                  </a:lnTo>
                  <a:lnTo>
                    <a:pt x="599" y="1018"/>
                  </a:lnTo>
                  <a:lnTo>
                    <a:pt x="605" y="1017"/>
                  </a:lnTo>
                  <a:lnTo>
                    <a:pt x="617" y="1014"/>
                  </a:lnTo>
                  <a:lnTo>
                    <a:pt x="627" y="1008"/>
                  </a:lnTo>
                  <a:lnTo>
                    <a:pt x="636" y="1002"/>
                  </a:lnTo>
                  <a:lnTo>
                    <a:pt x="644" y="994"/>
                  </a:lnTo>
                  <a:lnTo>
                    <a:pt x="650" y="987"/>
                  </a:lnTo>
                  <a:lnTo>
                    <a:pt x="660" y="972"/>
                  </a:lnTo>
                  <a:lnTo>
                    <a:pt x="660" y="972"/>
                  </a:lnTo>
                  <a:lnTo>
                    <a:pt x="669" y="959"/>
                  </a:lnTo>
                  <a:lnTo>
                    <a:pt x="672" y="956"/>
                  </a:lnTo>
                  <a:lnTo>
                    <a:pt x="675" y="955"/>
                  </a:lnTo>
                  <a:lnTo>
                    <a:pt x="675" y="955"/>
                  </a:lnTo>
                  <a:lnTo>
                    <a:pt x="677" y="956"/>
                  </a:lnTo>
                  <a:lnTo>
                    <a:pt x="681" y="959"/>
                  </a:lnTo>
                  <a:lnTo>
                    <a:pt x="690" y="972"/>
                  </a:lnTo>
                  <a:lnTo>
                    <a:pt x="690" y="972"/>
                  </a:lnTo>
                  <a:lnTo>
                    <a:pt x="700" y="987"/>
                  </a:lnTo>
                  <a:lnTo>
                    <a:pt x="706" y="994"/>
                  </a:lnTo>
                  <a:lnTo>
                    <a:pt x="714" y="1002"/>
                  </a:lnTo>
                  <a:lnTo>
                    <a:pt x="722" y="1008"/>
                  </a:lnTo>
                  <a:lnTo>
                    <a:pt x="733" y="1014"/>
                  </a:lnTo>
                  <a:lnTo>
                    <a:pt x="745" y="1017"/>
                  </a:lnTo>
                  <a:lnTo>
                    <a:pt x="751" y="1018"/>
                  </a:lnTo>
                  <a:lnTo>
                    <a:pt x="758" y="1018"/>
                  </a:lnTo>
                  <a:lnTo>
                    <a:pt x="758" y="1018"/>
                  </a:lnTo>
                  <a:lnTo>
                    <a:pt x="764" y="1018"/>
                  </a:lnTo>
                  <a:lnTo>
                    <a:pt x="771" y="1017"/>
                  </a:lnTo>
                  <a:lnTo>
                    <a:pt x="782" y="1014"/>
                  </a:lnTo>
                  <a:lnTo>
                    <a:pt x="793" y="1008"/>
                  </a:lnTo>
                  <a:lnTo>
                    <a:pt x="802" y="1002"/>
                  </a:lnTo>
                  <a:lnTo>
                    <a:pt x="809" y="994"/>
                  </a:lnTo>
                  <a:lnTo>
                    <a:pt x="816" y="987"/>
                  </a:lnTo>
                  <a:lnTo>
                    <a:pt x="825" y="972"/>
                  </a:lnTo>
                  <a:lnTo>
                    <a:pt x="825" y="972"/>
                  </a:lnTo>
                  <a:lnTo>
                    <a:pt x="834" y="959"/>
                  </a:lnTo>
                  <a:lnTo>
                    <a:pt x="837" y="956"/>
                  </a:lnTo>
                  <a:lnTo>
                    <a:pt x="840" y="955"/>
                  </a:lnTo>
                  <a:lnTo>
                    <a:pt x="840" y="955"/>
                  </a:lnTo>
                  <a:lnTo>
                    <a:pt x="844" y="956"/>
                  </a:lnTo>
                  <a:lnTo>
                    <a:pt x="847" y="959"/>
                  </a:lnTo>
                  <a:lnTo>
                    <a:pt x="855" y="972"/>
                  </a:lnTo>
                  <a:lnTo>
                    <a:pt x="855" y="972"/>
                  </a:lnTo>
                  <a:lnTo>
                    <a:pt x="865" y="987"/>
                  </a:lnTo>
                  <a:lnTo>
                    <a:pt x="871" y="994"/>
                  </a:lnTo>
                  <a:lnTo>
                    <a:pt x="879" y="1002"/>
                  </a:lnTo>
                  <a:lnTo>
                    <a:pt x="888" y="1008"/>
                  </a:lnTo>
                  <a:lnTo>
                    <a:pt x="898" y="1014"/>
                  </a:lnTo>
                  <a:lnTo>
                    <a:pt x="910" y="1017"/>
                  </a:lnTo>
                  <a:lnTo>
                    <a:pt x="916" y="1018"/>
                  </a:lnTo>
                  <a:lnTo>
                    <a:pt x="923" y="1018"/>
                  </a:lnTo>
                  <a:lnTo>
                    <a:pt x="986" y="1018"/>
                  </a:lnTo>
                  <a:lnTo>
                    <a:pt x="986" y="1018"/>
                  </a:lnTo>
                  <a:lnTo>
                    <a:pt x="993" y="1017"/>
                  </a:lnTo>
                  <a:lnTo>
                    <a:pt x="999" y="1016"/>
                  </a:lnTo>
                  <a:lnTo>
                    <a:pt x="1004" y="1013"/>
                  </a:lnTo>
                  <a:lnTo>
                    <a:pt x="1009" y="1008"/>
                  </a:lnTo>
                  <a:lnTo>
                    <a:pt x="1013" y="1004"/>
                  </a:lnTo>
                  <a:lnTo>
                    <a:pt x="1016" y="999"/>
                  </a:lnTo>
                  <a:lnTo>
                    <a:pt x="1017" y="992"/>
                  </a:lnTo>
                  <a:lnTo>
                    <a:pt x="1018" y="986"/>
                  </a:lnTo>
                  <a:lnTo>
                    <a:pt x="1018" y="923"/>
                  </a:lnTo>
                  <a:lnTo>
                    <a:pt x="1018" y="923"/>
                  </a:lnTo>
                  <a:lnTo>
                    <a:pt x="1018" y="916"/>
                  </a:lnTo>
                  <a:lnTo>
                    <a:pt x="1017" y="910"/>
                  </a:lnTo>
                  <a:lnTo>
                    <a:pt x="1014" y="898"/>
                  </a:lnTo>
                  <a:lnTo>
                    <a:pt x="1009" y="887"/>
                  </a:lnTo>
                  <a:lnTo>
                    <a:pt x="1002" y="879"/>
                  </a:lnTo>
                  <a:lnTo>
                    <a:pt x="995" y="871"/>
                  </a:lnTo>
                  <a:lnTo>
                    <a:pt x="986" y="865"/>
                  </a:lnTo>
                  <a:lnTo>
                    <a:pt x="972" y="855"/>
                  </a:lnTo>
                  <a:lnTo>
                    <a:pt x="972" y="855"/>
                  </a:lnTo>
                  <a:lnTo>
                    <a:pt x="959" y="846"/>
                  </a:lnTo>
                  <a:lnTo>
                    <a:pt x="956" y="843"/>
                  </a:lnTo>
                  <a:lnTo>
                    <a:pt x="955" y="840"/>
                  </a:lnTo>
                  <a:lnTo>
                    <a:pt x="955" y="840"/>
                  </a:lnTo>
                  <a:lnTo>
                    <a:pt x="956" y="837"/>
                  </a:lnTo>
                  <a:lnTo>
                    <a:pt x="959" y="834"/>
                  </a:lnTo>
                  <a:lnTo>
                    <a:pt x="972" y="825"/>
                  </a:lnTo>
                  <a:lnTo>
                    <a:pt x="972" y="825"/>
                  </a:lnTo>
                  <a:lnTo>
                    <a:pt x="986" y="815"/>
                  </a:lnTo>
                  <a:lnTo>
                    <a:pt x="995" y="809"/>
                  </a:lnTo>
                  <a:lnTo>
                    <a:pt x="1002" y="801"/>
                  </a:lnTo>
                  <a:lnTo>
                    <a:pt x="1009" y="793"/>
                  </a:lnTo>
                  <a:lnTo>
                    <a:pt x="1014" y="782"/>
                  </a:lnTo>
                  <a:lnTo>
                    <a:pt x="1017" y="770"/>
                  </a:lnTo>
                  <a:lnTo>
                    <a:pt x="1018" y="764"/>
                  </a:lnTo>
                  <a:lnTo>
                    <a:pt x="1018" y="757"/>
                  </a:lnTo>
                  <a:lnTo>
                    <a:pt x="1018" y="757"/>
                  </a:lnTo>
                  <a:lnTo>
                    <a:pt x="1018" y="751"/>
                  </a:lnTo>
                  <a:lnTo>
                    <a:pt x="1017" y="745"/>
                  </a:lnTo>
                  <a:lnTo>
                    <a:pt x="1014" y="733"/>
                  </a:lnTo>
                  <a:lnTo>
                    <a:pt x="1009" y="722"/>
                  </a:lnTo>
                  <a:lnTo>
                    <a:pt x="1002" y="713"/>
                  </a:lnTo>
                  <a:lnTo>
                    <a:pt x="995" y="706"/>
                  </a:lnTo>
                  <a:lnTo>
                    <a:pt x="987" y="699"/>
                  </a:lnTo>
                  <a:lnTo>
                    <a:pt x="972" y="690"/>
                  </a:lnTo>
                  <a:lnTo>
                    <a:pt x="972" y="690"/>
                  </a:lnTo>
                  <a:lnTo>
                    <a:pt x="959" y="681"/>
                  </a:lnTo>
                  <a:lnTo>
                    <a:pt x="956" y="677"/>
                  </a:lnTo>
                  <a:lnTo>
                    <a:pt x="955" y="675"/>
                  </a:lnTo>
                  <a:lnTo>
                    <a:pt x="955" y="675"/>
                  </a:lnTo>
                  <a:lnTo>
                    <a:pt x="956" y="672"/>
                  </a:lnTo>
                  <a:lnTo>
                    <a:pt x="959" y="668"/>
                  </a:lnTo>
                  <a:lnTo>
                    <a:pt x="972" y="660"/>
                  </a:lnTo>
                  <a:lnTo>
                    <a:pt x="972" y="660"/>
                  </a:lnTo>
                  <a:lnTo>
                    <a:pt x="987" y="650"/>
                  </a:lnTo>
                  <a:lnTo>
                    <a:pt x="995" y="644"/>
                  </a:lnTo>
                  <a:lnTo>
                    <a:pt x="1002" y="636"/>
                  </a:lnTo>
                  <a:lnTo>
                    <a:pt x="1009" y="626"/>
                  </a:lnTo>
                  <a:lnTo>
                    <a:pt x="1014" y="617"/>
                  </a:lnTo>
                  <a:lnTo>
                    <a:pt x="1017" y="605"/>
                  </a:lnTo>
                  <a:lnTo>
                    <a:pt x="1018" y="599"/>
                  </a:lnTo>
                  <a:lnTo>
                    <a:pt x="1018" y="592"/>
                  </a:lnTo>
                  <a:lnTo>
                    <a:pt x="1018" y="592"/>
                  </a:lnTo>
                  <a:lnTo>
                    <a:pt x="1018" y="585"/>
                  </a:lnTo>
                  <a:lnTo>
                    <a:pt x="1017" y="578"/>
                  </a:lnTo>
                  <a:lnTo>
                    <a:pt x="1014" y="567"/>
                  </a:lnTo>
                  <a:lnTo>
                    <a:pt x="1009" y="557"/>
                  </a:lnTo>
                  <a:lnTo>
                    <a:pt x="1002" y="548"/>
                  </a:lnTo>
                  <a:lnTo>
                    <a:pt x="995" y="541"/>
                  </a:lnTo>
                  <a:lnTo>
                    <a:pt x="987" y="534"/>
                  </a:lnTo>
                  <a:lnTo>
                    <a:pt x="972" y="523"/>
                  </a:lnTo>
                  <a:lnTo>
                    <a:pt x="972" y="523"/>
                  </a:lnTo>
                  <a:lnTo>
                    <a:pt x="959" y="515"/>
                  </a:lnTo>
                  <a:lnTo>
                    <a:pt x="956" y="512"/>
                  </a:lnTo>
                  <a:lnTo>
                    <a:pt x="955" y="510"/>
                  </a:lnTo>
                  <a:lnTo>
                    <a:pt x="955" y="510"/>
                  </a:lnTo>
                  <a:lnTo>
                    <a:pt x="956" y="506"/>
                  </a:lnTo>
                  <a:lnTo>
                    <a:pt x="959" y="503"/>
                  </a:lnTo>
                  <a:lnTo>
                    <a:pt x="972" y="495"/>
                  </a:lnTo>
                  <a:lnTo>
                    <a:pt x="972" y="495"/>
                  </a:lnTo>
                  <a:lnTo>
                    <a:pt x="987" y="484"/>
                  </a:lnTo>
                  <a:lnTo>
                    <a:pt x="995" y="477"/>
                  </a:lnTo>
                  <a:lnTo>
                    <a:pt x="1002" y="470"/>
                  </a:lnTo>
                  <a:lnTo>
                    <a:pt x="1009" y="461"/>
                  </a:lnTo>
                  <a:lnTo>
                    <a:pt x="1014" y="452"/>
                  </a:lnTo>
                  <a:lnTo>
                    <a:pt x="1017" y="440"/>
                  </a:lnTo>
                  <a:lnTo>
                    <a:pt x="1018" y="433"/>
                  </a:lnTo>
                  <a:lnTo>
                    <a:pt x="1018" y="427"/>
                  </a:lnTo>
                  <a:lnTo>
                    <a:pt x="1018" y="427"/>
                  </a:lnTo>
                  <a:lnTo>
                    <a:pt x="1018" y="419"/>
                  </a:lnTo>
                  <a:lnTo>
                    <a:pt x="1017" y="413"/>
                  </a:lnTo>
                  <a:lnTo>
                    <a:pt x="1014" y="401"/>
                  </a:lnTo>
                  <a:lnTo>
                    <a:pt x="1009" y="392"/>
                  </a:lnTo>
                  <a:lnTo>
                    <a:pt x="1002" y="383"/>
                  </a:lnTo>
                  <a:lnTo>
                    <a:pt x="995" y="375"/>
                  </a:lnTo>
                  <a:lnTo>
                    <a:pt x="987" y="369"/>
                  </a:lnTo>
                  <a:lnTo>
                    <a:pt x="972" y="358"/>
                  </a:lnTo>
                  <a:lnTo>
                    <a:pt x="972" y="358"/>
                  </a:lnTo>
                  <a:lnTo>
                    <a:pt x="959" y="350"/>
                  </a:lnTo>
                  <a:lnTo>
                    <a:pt x="956" y="346"/>
                  </a:lnTo>
                  <a:lnTo>
                    <a:pt x="955" y="344"/>
                  </a:lnTo>
                  <a:lnTo>
                    <a:pt x="955" y="344"/>
                  </a:lnTo>
                  <a:lnTo>
                    <a:pt x="956" y="341"/>
                  </a:lnTo>
                  <a:lnTo>
                    <a:pt x="959" y="338"/>
                  </a:lnTo>
                  <a:lnTo>
                    <a:pt x="972" y="329"/>
                  </a:lnTo>
                  <a:lnTo>
                    <a:pt x="972" y="329"/>
                  </a:lnTo>
                  <a:lnTo>
                    <a:pt x="987" y="319"/>
                  </a:lnTo>
                  <a:lnTo>
                    <a:pt x="995" y="312"/>
                  </a:lnTo>
                  <a:lnTo>
                    <a:pt x="1002" y="305"/>
                  </a:lnTo>
                  <a:lnTo>
                    <a:pt x="1009" y="296"/>
                  </a:lnTo>
                  <a:lnTo>
                    <a:pt x="1014" y="286"/>
                  </a:lnTo>
                  <a:lnTo>
                    <a:pt x="1017" y="275"/>
                  </a:lnTo>
                  <a:lnTo>
                    <a:pt x="1018" y="268"/>
                  </a:lnTo>
                  <a:lnTo>
                    <a:pt x="1018" y="262"/>
                  </a:lnTo>
                  <a:lnTo>
                    <a:pt x="1018" y="262"/>
                  </a:lnTo>
                  <a:lnTo>
                    <a:pt x="1018" y="254"/>
                  </a:lnTo>
                  <a:lnTo>
                    <a:pt x="1017" y="248"/>
                  </a:lnTo>
                  <a:lnTo>
                    <a:pt x="1014" y="236"/>
                  </a:lnTo>
                  <a:lnTo>
                    <a:pt x="1009" y="226"/>
                  </a:lnTo>
                  <a:lnTo>
                    <a:pt x="1002" y="218"/>
                  </a:lnTo>
                  <a:lnTo>
                    <a:pt x="995" y="210"/>
                  </a:lnTo>
                  <a:lnTo>
                    <a:pt x="987" y="204"/>
                  </a:lnTo>
                  <a:lnTo>
                    <a:pt x="972" y="193"/>
                  </a:lnTo>
                  <a:lnTo>
                    <a:pt x="972" y="193"/>
                  </a:lnTo>
                  <a:lnTo>
                    <a:pt x="959" y="184"/>
                  </a:lnTo>
                  <a:lnTo>
                    <a:pt x="956" y="181"/>
                  </a:lnTo>
                  <a:lnTo>
                    <a:pt x="955" y="178"/>
                  </a:lnTo>
                  <a:lnTo>
                    <a:pt x="955" y="178"/>
                  </a:lnTo>
                  <a:lnTo>
                    <a:pt x="956" y="176"/>
                  </a:lnTo>
                  <a:lnTo>
                    <a:pt x="959" y="173"/>
                  </a:lnTo>
                  <a:lnTo>
                    <a:pt x="972" y="164"/>
                  </a:lnTo>
                  <a:lnTo>
                    <a:pt x="972" y="164"/>
                  </a:lnTo>
                  <a:close/>
                  <a:moveTo>
                    <a:pt x="955" y="95"/>
                  </a:moveTo>
                  <a:lnTo>
                    <a:pt x="955" y="95"/>
                  </a:lnTo>
                  <a:lnTo>
                    <a:pt x="954" y="99"/>
                  </a:lnTo>
                  <a:lnTo>
                    <a:pt x="950" y="102"/>
                  </a:lnTo>
                  <a:lnTo>
                    <a:pt x="938" y="110"/>
                  </a:lnTo>
                  <a:lnTo>
                    <a:pt x="938" y="110"/>
                  </a:lnTo>
                  <a:lnTo>
                    <a:pt x="923" y="121"/>
                  </a:lnTo>
                  <a:lnTo>
                    <a:pt x="914" y="128"/>
                  </a:lnTo>
                  <a:lnTo>
                    <a:pt x="908" y="135"/>
                  </a:lnTo>
                  <a:lnTo>
                    <a:pt x="901" y="144"/>
                  </a:lnTo>
                  <a:lnTo>
                    <a:pt x="896" y="153"/>
                  </a:lnTo>
                  <a:lnTo>
                    <a:pt x="893" y="165"/>
                  </a:lnTo>
                  <a:lnTo>
                    <a:pt x="892" y="172"/>
                  </a:lnTo>
                  <a:lnTo>
                    <a:pt x="891" y="178"/>
                  </a:lnTo>
                  <a:lnTo>
                    <a:pt x="891" y="178"/>
                  </a:lnTo>
                  <a:lnTo>
                    <a:pt x="892" y="186"/>
                  </a:lnTo>
                  <a:lnTo>
                    <a:pt x="893" y="192"/>
                  </a:lnTo>
                  <a:lnTo>
                    <a:pt x="896" y="204"/>
                  </a:lnTo>
                  <a:lnTo>
                    <a:pt x="901" y="213"/>
                  </a:lnTo>
                  <a:lnTo>
                    <a:pt x="908" y="222"/>
                  </a:lnTo>
                  <a:lnTo>
                    <a:pt x="914" y="230"/>
                  </a:lnTo>
                  <a:lnTo>
                    <a:pt x="923" y="236"/>
                  </a:lnTo>
                  <a:lnTo>
                    <a:pt x="938" y="247"/>
                  </a:lnTo>
                  <a:lnTo>
                    <a:pt x="938" y="247"/>
                  </a:lnTo>
                  <a:lnTo>
                    <a:pt x="950" y="255"/>
                  </a:lnTo>
                  <a:lnTo>
                    <a:pt x="954" y="258"/>
                  </a:lnTo>
                  <a:lnTo>
                    <a:pt x="955" y="262"/>
                  </a:lnTo>
                  <a:lnTo>
                    <a:pt x="955" y="262"/>
                  </a:lnTo>
                  <a:lnTo>
                    <a:pt x="954" y="264"/>
                  </a:lnTo>
                  <a:lnTo>
                    <a:pt x="950" y="267"/>
                  </a:lnTo>
                  <a:lnTo>
                    <a:pt x="938" y="276"/>
                  </a:lnTo>
                  <a:lnTo>
                    <a:pt x="938" y="276"/>
                  </a:lnTo>
                  <a:lnTo>
                    <a:pt x="923" y="286"/>
                  </a:lnTo>
                  <a:lnTo>
                    <a:pt x="914" y="293"/>
                  </a:lnTo>
                  <a:lnTo>
                    <a:pt x="908" y="300"/>
                  </a:lnTo>
                  <a:lnTo>
                    <a:pt x="901" y="309"/>
                  </a:lnTo>
                  <a:lnTo>
                    <a:pt x="896" y="319"/>
                  </a:lnTo>
                  <a:lnTo>
                    <a:pt x="893" y="330"/>
                  </a:lnTo>
                  <a:lnTo>
                    <a:pt x="892" y="337"/>
                  </a:lnTo>
                  <a:lnTo>
                    <a:pt x="891" y="344"/>
                  </a:lnTo>
                  <a:lnTo>
                    <a:pt x="891" y="344"/>
                  </a:lnTo>
                  <a:lnTo>
                    <a:pt x="892" y="351"/>
                  </a:lnTo>
                  <a:lnTo>
                    <a:pt x="893" y="357"/>
                  </a:lnTo>
                  <a:lnTo>
                    <a:pt x="896" y="369"/>
                  </a:lnTo>
                  <a:lnTo>
                    <a:pt x="901" y="379"/>
                  </a:lnTo>
                  <a:lnTo>
                    <a:pt x="908" y="387"/>
                  </a:lnTo>
                  <a:lnTo>
                    <a:pt x="914" y="395"/>
                  </a:lnTo>
                  <a:lnTo>
                    <a:pt x="923" y="401"/>
                  </a:lnTo>
                  <a:lnTo>
                    <a:pt x="938" y="412"/>
                  </a:lnTo>
                  <a:lnTo>
                    <a:pt x="938" y="412"/>
                  </a:lnTo>
                  <a:lnTo>
                    <a:pt x="950" y="420"/>
                  </a:lnTo>
                  <a:lnTo>
                    <a:pt x="954" y="424"/>
                  </a:lnTo>
                  <a:lnTo>
                    <a:pt x="955" y="427"/>
                  </a:lnTo>
                  <a:lnTo>
                    <a:pt x="955" y="427"/>
                  </a:lnTo>
                  <a:lnTo>
                    <a:pt x="954" y="429"/>
                  </a:lnTo>
                  <a:lnTo>
                    <a:pt x="950" y="432"/>
                  </a:lnTo>
                  <a:lnTo>
                    <a:pt x="938" y="441"/>
                  </a:lnTo>
                  <a:lnTo>
                    <a:pt x="938" y="441"/>
                  </a:lnTo>
                  <a:lnTo>
                    <a:pt x="923" y="452"/>
                  </a:lnTo>
                  <a:lnTo>
                    <a:pt x="914" y="458"/>
                  </a:lnTo>
                  <a:lnTo>
                    <a:pt x="908" y="466"/>
                  </a:lnTo>
                  <a:lnTo>
                    <a:pt x="901" y="474"/>
                  </a:lnTo>
                  <a:lnTo>
                    <a:pt x="896" y="485"/>
                  </a:lnTo>
                  <a:lnTo>
                    <a:pt x="893" y="496"/>
                  </a:lnTo>
                  <a:lnTo>
                    <a:pt x="892" y="502"/>
                  </a:lnTo>
                  <a:lnTo>
                    <a:pt x="891" y="510"/>
                  </a:lnTo>
                  <a:lnTo>
                    <a:pt x="891" y="510"/>
                  </a:lnTo>
                  <a:lnTo>
                    <a:pt x="892" y="516"/>
                  </a:lnTo>
                  <a:lnTo>
                    <a:pt x="893" y="522"/>
                  </a:lnTo>
                  <a:lnTo>
                    <a:pt x="896" y="534"/>
                  </a:lnTo>
                  <a:lnTo>
                    <a:pt x="901" y="544"/>
                  </a:lnTo>
                  <a:lnTo>
                    <a:pt x="908" y="554"/>
                  </a:lnTo>
                  <a:lnTo>
                    <a:pt x="914" y="561"/>
                  </a:lnTo>
                  <a:lnTo>
                    <a:pt x="923" y="567"/>
                  </a:lnTo>
                  <a:lnTo>
                    <a:pt x="938" y="577"/>
                  </a:lnTo>
                  <a:lnTo>
                    <a:pt x="938" y="577"/>
                  </a:lnTo>
                  <a:lnTo>
                    <a:pt x="950" y="586"/>
                  </a:lnTo>
                  <a:lnTo>
                    <a:pt x="954" y="589"/>
                  </a:lnTo>
                  <a:lnTo>
                    <a:pt x="955" y="592"/>
                  </a:lnTo>
                  <a:lnTo>
                    <a:pt x="955" y="592"/>
                  </a:lnTo>
                  <a:lnTo>
                    <a:pt x="954" y="594"/>
                  </a:lnTo>
                  <a:lnTo>
                    <a:pt x="950" y="599"/>
                  </a:lnTo>
                  <a:lnTo>
                    <a:pt x="938" y="606"/>
                  </a:lnTo>
                  <a:lnTo>
                    <a:pt x="938" y="606"/>
                  </a:lnTo>
                  <a:lnTo>
                    <a:pt x="923" y="617"/>
                  </a:lnTo>
                  <a:lnTo>
                    <a:pt x="914" y="623"/>
                  </a:lnTo>
                  <a:lnTo>
                    <a:pt x="908" y="631"/>
                  </a:lnTo>
                  <a:lnTo>
                    <a:pt x="901" y="639"/>
                  </a:lnTo>
                  <a:lnTo>
                    <a:pt x="896" y="650"/>
                  </a:lnTo>
                  <a:lnTo>
                    <a:pt x="893" y="662"/>
                  </a:lnTo>
                  <a:lnTo>
                    <a:pt x="892" y="668"/>
                  </a:lnTo>
                  <a:lnTo>
                    <a:pt x="891" y="675"/>
                  </a:lnTo>
                  <a:lnTo>
                    <a:pt x="891" y="675"/>
                  </a:lnTo>
                  <a:lnTo>
                    <a:pt x="892" y="681"/>
                  </a:lnTo>
                  <a:lnTo>
                    <a:pt x="893" y="688"/>
                  </a:lnTo>
                  <a:lnTo>
                    <a:pt x="896" y="699"/>
                  </a:lnTo>
                  <a:lnTo>
                    <a:pt x="901" y="710"/>
                  </a:lnTo>
                  <a:lnTo>
                    <a:pt x="908" y="719"/>
                  </a:lnTo>
                  <a:lnTo>
                    <a:pt x="914" y="726"/>
                  </a:lnTo>
                  <a:lnTo>
                    <a:pt x="923" y="733"/>
                  </a:lnTo>
                  <a:lnTo>
                    <a:pt x="938" y="742"/>
                  </a:lnTo>
                  <a:lnTo>
                    <a:pt x="938" y="742"/>
                  </a:lnTo>
                  <a:lnTo>
                    <a:pt x="950" y="751"/>
                  </a:lnTo>
                  <a:lnTo>
                    <a:pt x="954" y="754"/>
                  </a:lnTo>
                  <a:lnTo>
                    <a:pt x="955" y="757"/>
                  </a:lnTo>
                  <a:lnTo>
                    <a:pt x="955" y="757"/>
                  </a:lnTo>
                  <a:lnTo>
                    <a:pt x="954" y="761"/>
                  </a:lnTo>
                  <a:lnTo>
                    <a:pt x="950" y="764"/>
                  </a:lnTo>
                  <a:lnTo>
                    <a:pt x="938" y="772"/>
                  </a:lnTo>
                  <a:lnTo>
                    <a:pt x="938" y="772"/>
                  </a:lnTo>
                  <a:lnTo>
                    <a:pt x="923" y="782"/>
                  </a:lnTo>
                  <a:lnTo>
                    <a:pt x="915" y="788"/>
                  </a:lnTo>
                  <a:lnTo>
                    <a:pt x="908" y="796"/>
                  </a:lnTo>
                  <a:lnTo>
                    <a:pt x="901" y="805"/>
                  </a:lnTo>
                  <a:lnTo>
                    <a:pt x="896" y="815"/>
                  </a:lnTo>
                  <a:lnTo>
                    <a:pt x="893" y="827"/>
                  </a:lnTo>
                  <a:lnTo>
                    <a:pt x="892" y="834"/>
                  </a:lnTo>
                  <a:lnTo>
                    <a:pt x="891" y="840"/>
                  </a:lnTo>
                  <a:lnTo>
                    <a:pt x="891" y="840"/>
                  </a:lnTo>
                  <a:lnTo>
                    <a:pt x="892" y="846"/>
                  </a:lnTo>
                  <a:lnTo>
                    <a:pt x="893" y="854"/>
                  </a:lnTo>
                  <a:lnTo>
                    <a:pt x="896" y="865"/>
                  </a:lnTo>
                  <a:lnTo>
                    <a:pt x="901" y="875"/>
                  </a:lnTo>
                  <a:lnTo>
                    <a:pt x="908" y="884"/>
                  </a:lnTo>
                  <a:lnTo>
                    <a:pt x="915" y="891"/>
                  </a:lnTo>
                  <a:lnTo>
                    <a:pt x="923" y="898"/>
                  </a:lnTo>
                  <a:lnTo>
                    <a:pt x="938" y="908"/>
                  </a:lnTo>
                  <a:lnTo>
                    <a:pt x="938" y="908"/>
                  </a:lnTo>
                  <a:lnTo>
                    <a:pt x="950" y="916"/>
                  </a:lnTo>
                  <a:lnTo>
                    <a:pt x="954" y="920"/>
                  </a:lnTo>
                  <a:lnTo>
                    <a:pt x="955" y="923"/>
                  </a:lnTo>
                  <a:lnTo>
                    <a:pt x="955" y="955"/>
                  </a:lnTo>
                  <a:lnTo>
                    <a:pt x="923" y="955"/>
                  </a:lnTo>
                  <a:lnTo>
                    <a:pt x="923" y="955"/>
                  </a:lnTo>
                  <a:lnTo>
                    <a:pt x="921" y="954"/>
                  </a:lnTo>
                  <a:lnTo>
                    <a:pt x="916" y="949"/>
                  </a:lnTo>
                  <a:lnTo>
                    <a:pt x="908" y="938"/>
                  </a:lnTo>
                  <a:lnTo>
                    <a:pt x="908" y="938"/>
                  </a:lnTo>
                  <a:lnTo>
                    <a:pt x="898" y="923"/>
                  </a:lnTo>
                  <a:lnTo>
                    <a:pt x="892" y="914"/>
                  </a:lnTo>
                  <a:lnTo>
                    <a:pt x="884" y="908"/>
                  </a:lnTo>
                  <a:lnTo>
                    <a:pt x="876" y="901"/>
                  </a:lnTo>
                  <a:lnTo>
                    <a:pt x="865" y="896"/>
                  </a:lnTo>
                  <a:lnTo>
                    <a:pt x="853" y="893"/>
                  </a:lnTo>
                  <a:lnTo>
                    <a:pt x="847" y="891"/>
                  </a:lnTo>
                  <a:lnTo>
                    <a:pt x="840" y="890"/>
                  </a:lnTo>
                  <a:lnTo>
                    <a:pt x="840" y="890"/>
                  </a:lnTo>
                  <a:lnTo>
                    <a:pt x="834" y="891"/>
                  </a:lnTo>
                  <a:lnTo>
                    <a:pt x="827" y="893"/>
                  </a:lnTo>
                  <a:lnTo>
                    <a:pt x="816" y="896"/>
                  </a:lnTo>
                  <a:lnTo>
                    <a:pt x="805" y="901"/>
                  </a:lnTo>
                  <a:lnTo>
                    <a:pt x="796" y="908"/>
                  </a:lnTo>
                  <a:lnTo>
                    <a:pt x="789" y="914"/>
                  </a:lnTo>
                  <a:lnTo>
                    <a:pt x="782" y="923"/>
                  </a:lnTo>
                  <a:lnTo>
                    <a:pt x="773" y="938"/>
                  </a:lnTo>
                  <a:lnTo>
                    <a:pt x="773" y="938"/>
                  </a:lnTo>
                  <a:lnTo>
                    <a:pt x="764" y="949"/>
                  </a:lnTo>
                  <a:lnTo>
                    <a:pt x="761" y="954"/>
                  </a:lnTo>
                  <a:lnTo>
                    <a:pt x="758" y="955"/>
                  </a:lnTo>
                  <a:lnTo>
                    <a:pt x="758" y="955"/>
                  </a:lnTo>
                  <a:lnTo>
                    <a:pt x="754" y="954"/>
                  </a:lnTo>
                  <a:lnTo>
                    <a:pt x="751" y="949"/>
                  </a:lnTo>
                  <a:lnTo>
                    <a:pt x="743" y="938"/>
                  </a:lnTo>
                  <a:lnTo>
                    <a:pt x="743" y="938"/>
                  </a:lnTo>
                  <a:lnTo>
                    <a:pt x="733" y="923"/>
                  </a:lnTo>
                  <a:lnTo>
                    <a:pt x="727" y="914"/>
                  </a:lnTo>
                  <a:lnTo>
                    <a:pt x="719" y="908"/>
                  </a:lnTo>
                  <a:lnTo>
                    <a:pt x="710" y="901"/>
                  </a:lnTo>
                  <a:lnTo>
                    <a:pt x="700" y="896"/>
                  </a:lnTo>
                  <a:lnTo>
                    <a:pt x="688" y="893"/>
                  </a:lnTo>
                  <a:lnTo>
                    <a:pt x="681" y="891"/>
                  </a:lnTo>
                  <a:lnTo>
                    <a:pt x="675" y="890"/>
                  </a:lnTo>
                  <a:lnTo>
                    <a:pt x="675" y="890"/>
                  </a:lnTo>
                  <a:lnTo>
                    <a:pt x="668" y="891"/>
                  </a:lnTo>
                  <a:lnTo>
                    <a:pt x="661" y="893"/>
                  </a:lnTo>
                  <a:lnTo>
                    <a:pt x="650" y="896"/>
                  </a:lnTo>
                  <a:lnTo>
                    <a:pt x="640" y="901"/>
                  </a:lnTo>
                  <a:lnTo>
                    <a:pt x="631" y="908"/>
                  </a:lnTo>
                  <a:lnTo>
                    <a:pt x="624" y="914"/>
                  </a:lnTo>
                  <a:lnTo>
                    <a:pt x="617" y="923"/>
                  </a:lnTo>
                  <a:lnTo>
                    <a:pt x="607" y="938"/>
                  </a:lnTo>
                  <a:lnTo>
                    <a:pt x="607" y="938"/>
                  </a:lnTo>
                  <a:lnTo>
                    <a:pt x="599" y="949"/>
                  </a:lnTo>
                  <a:lnTo>
                    <a:pt x="595" y="954"/>
                  </a:lnTo>
                  <a:lnTo>
                    <a:pt x="592" y="955"/>
                  </a:lnTo>
                  <a:lnTo>
                    <a:pt x="592" y="955"/>
                  </a:lnTo>
                  <a:lnTo>
                    <a:pt x="589" y="954"/>
                  </a:lnTo>
                  <a:lnTo>
                    <a:pt x="586" y="949"/>
                  </a:lnTo>
                  <a:lnTo>
                    <a:pt x="577" y="938"/>
                  </a:lnTo>
                  <a:lnTo>
                    <a:pt x="577" y="938"/>
                  </a:lnTo>
                  <a:lnTo>
                    <a:pt x="567" y="923"/>
                  </a:lnTo>
                  <a:lnTo>
                    <a:pt x="560" y="914"/>
                  </a:lnTo>
                  <a:lnTo>
                    <a:pt x="553" y="908"/>
                  </a:lnTo>
                  <a:lnTo>
                    <a:pt x="544" y="901"/>
                  </a:lnTo>
                  <a:lnTo>
                    <a:pt x="535" y="896"/>
                  </a:lnTo>
                  <a:lnTo>
                    <a:pt x="523" y="893"/>
                  </a:lnTo>
                  <a:lnTo>
                    <a:pt x="516" y="891"/>
                  </a:lnTo>
                  <a:lnTo>
                    <a:pt x="510" y="890"/>
                  </a:lnTo>
                  <a:lnTo>
                    <a:pt x="510" y="890"/>
                  </a:lnTo>
                  <a:lnTo>
                    <a:pt x="502" y="891"/>
                  </a:lnTo>
                  <a:lnTo>
                    <a:pt x="496" y="893"/>
                  </a:lnTo>
                  <a:lnTo>
                    <a:pt x="484" y="896"/>
                  </a:lnTo>
                  <a:lnTo>
                    <a:pt x="474" y="901"/>
                  </a:lnTo>
                  <a:lnTo>
                    <a:pt x="466" y="908"/>
                  </a:lnTo>
                  <a:lnTo>
                    <a:pt x="458" y="914"/>
                  </a:lnTo>
                  <a:lnTo>
                    <a:pt x="452" y="923"/>
                  </a:lnTo>
                  <a:lnTo>
                    <a:pt x="441" y="938"/>
                  </a:lnTo>
                  <a:lnTo>
                    <a:pt x="441" y="938"/>
                  </a:lnTo>
                  <a:lnTo>
                    <a:pt x="433" y="949"/>
                  </a:lnTo>
                  <a:lnTo>
                    <a:pt x="429" y="954"/>
                  </a:lnTo>
                  <a:lnTo>
                    <a:pt x="427" y="955"/>
                  </a:lnTo>
                  <a:lnTo>
                    <a:pt x="427" y="955"/>
                  </a:lnTo>
                  <a:lnTo>
                    <a:pt x="424" y="954"/>
                  </a:lnTo>
                  <a:lnTo>
                    <a:pt x="421" y="949"/>
                  </a:lnTo>
                  <a:lnTo>
                    <a:pt x="412" y="938"/>
                  </a:lnTo>
                  <a:lnTo>
                    <a:pt x="412" y="938"/>
                  </a:lnTo>
                  <a:lnTo>
                    <a:pt x="401" y="923"/>
                  </a:lnTo>
                  <a:lnTo>
                    <a:pt x="395" y="914"/>
                  </a:lnTo>
                  <a:lnTo>
                    <a:pt x="388" y="908"/>
                  </a:lnTo>
                  <a:lnTo>
                    <a:pt x="379" y="901"/>
                  </a:lnTo>
                  <a:lnTo>
                    <a:pt x="369" y="896"/>
                  </a:lnTo>
                  <a:lnTo>
                    <a:pt x="357" y="893"/>
                  </a:lnTo>
                  <a:lnTo>
                    <a:pt x="351" y="891"/>
                  </a:lnTo>
                  <a:lnTo>
                    <a:pt x="345" y="890"/>
                  </a:lnTo>
                  <a:lnTo>
                    <a:pt x="345" y="890"/>
                  </a:lnTo>
                  <a:lnTo>
                    <a:pt x="337" y="891"/>
                  </a:lnTo>
                  <a:lnTo>
                    <a:pt x="331" y="893"/>
                  </a:lnTo>
                  <a:lnTo>
                    <a:pt x="319" y="896"/>
                  </a:lnTo>
                  <a:lnTo>
                    <a:pt x="309" y="901"/>
                  </a:lnTo>
                  <a:lnTo>
                    <a:pt x="301" y="908"/>
                  </a:lnTo>
                  <a:lnTo>
                    <a:pt x="293" y="914"/>
                  </a:lnTo>
                  <a:lnTo>
                    <a:pt x="287" y="923"/>
                  </a:lnTo>
                  <a:lnTo>
                    <a:pt x="276" y="938"/>
                  </a:lnTo>
                  <a:lnTo>
                    <a:pt x="276" y="938"/>
                  </a:lnTo>
                  <a:lnTo>
                    <a:pt x="267" y="949"/>
                  </a:lnTo>
                  <a:lnTo>
                    <a:pt x="264" y="954"/>
                  </a:lnTo>
                  <a:lnTo>
                    <a:pt x="262" y="955"/>
                  </a:lnTo>
                  <a:lnTo>
                    <a:pt x="262" y="955"/>
                  </a:lnTo>
                  <a:lnTo>
                    <a:pt x="259" y="954"/>
                  </a:lnTo>
                  <a:lnTo>
                    <a:pt x="256" y="949"/>
                  </a:lnTo>
                  <a:lnTo>
                    <a:pt x="247" y="938"/>
                  </a:lnTo>
                  <a:lnTo>
                    <a:pt x="247" y="938"/>
                  </a:lnTo>
                  <a:lnTo>
                    <a:pt x="237" y="923"/>
                  </a:lnTo>
                  <a:lnTo>
                    <a:pt x="231" y="915"/>
                  </a:lnTo>
                  <a:lnTo>
                    <a:pt x="223" y="908"/>
                  </a:lnTo>
                  <a:lnTo>
                    <a:pt x="214" y="901"/>
                  </a:lnTo>
                  <a:lnTo>
                    <a:pt x="204" y="896"/>
                  </a:lnTo>
                  <a:lnTo>
                    <a:pt x="192" y="893"/>
                  </a:lnTo>
                  <a:lnTo>
                    <a:pt x="186" y="891"/>
                  </a:lnTo>
                  <a:lnTo>
                    <a:pt x="178" y="890"/>
                  </a:lnTo>
                  <a:lnTo>
                    <a:pt x="178" y="890"/>
                  </a:lnTo>
                  <a:lnTo>
                    <a:pt x="172" y="891"/>
                  </a:lnTo>
                  <a:lnTo>
                    <a:pt x="165" y="893"/>
                  </a:lnTo>
                  <a:lnTo>
                    <a:pt x="154" y="896"/>
                  </a:lnTo>
                  <a:lnTo>
                    <a:pt x="144" y="901"/>
                  </a:lnTo>
                  <a:lnTo>
                    <a:pt x="134" y="908"/>
                  </a:lnTo>
                  <a:lnTo>
                    <a:pt x="127" y="915"/>
                  </a:lnTo>
                  <a:lnTo>
                    <a:pt x="120" y="923"/>
                  </a:lnTo>
                  <a:lnTo>
                    <a:pt x="111" y="938"/>
                  </a:lnTo>
                  <a:lnTo>
                    <a:pt x="111" y="938"/>
                  </a:lnTo>
                  <a:lnTo>
                    <a:pt x="102" y="949"/>
                  </a:lnTo>
                  <a:lnTo>
                    <a:pt x="99" y="954"/>
                  </a:lnTo>
                  <a:lnTo>
                    <a:pt x="96" y="955"/>
                  </a:lnTo>
                  <a:lnTo>
                    <a:pt x="65" y="955"/>
                  </a:lnTo>
                  <a:lnTo>
                    <a:pt x="65" y="923"/>
                  </a:lnTo>
                  <a:lnTo>
                    <a:pt x="65" y="923"/>
                  </a:lnTo>
                  <a:lnTo>
                    <a:pt x="66" y="920"/>
                  </a:lnTo>
                  <a:lnTo>
                    <a:pt x="69" y="916"/>
                  </a:lnTo>
                  <a:lnTo>
                    <a:pt x="82" y="908"/>
                  </a:lnTo>
                  <a:lnTo>
                    <a:pt x="82" y="908"/>
                  </a:lnTo>
                  <a:lnTo>
                    <a:pt x="97" y="898"/>
                  </a:lnTo>
                  <a:lnTo>
                    <a:pt x="104" y="891"/>
                  </a:lnTo>
                  <a:lnTo>
                    <a:pt x="112" y="884"/>
                  </a:lnTo>
                  <a:lnTo>
                    <a:pt x="118" y="875"/>
                  </a:lnTo>
                  <a:lnTo>
                    <a:pt x="124" y="865"/>
                  </a:lnTo>
                  <a:lnTo>
                    <a:pt x="127" y="853"/>
                  </a:lnTo>
                  <a:lnTo>
                    <a:pt x="128" y="846"/>
                  </a:lnTo>
                  <a:lnTo>
                    <a:pt x="128" y="840"/>
                  </a:lnTo>
                  <a:lnTo>
                    <a:pt x="128" y="840"/>
                  </a:lnTo>
                  <a:lnTo>
                    <a:pt x="128" y="834"/>
                  </a:lnTo>
                  <a:lnTo>
                    <a:pt x="127" y="827"/>
                  </a:lnTo>
                  <a:lnTo>
                    <a:pt x="124" y="815"/>
                  </a:lnTo>
                  <a:lnTo>
                    <a:pt x="118" y="805"/>
                  </a:lnTo>
                  <a:lnTo>
                    <a:pt x="112" y="796"/>
                  </a:lnTo>
                  <a:lnTo>
                    <a:pt x="104" y="788"/>
                  </a:lnTo>
                  <a:lnTo>
                    <a:pt x="97" y="782"/>
                  </a:lnTo>
                  <a:lnTo>
                    <a:pt x="82" y="772"/>
                  </a:lnTo>
                  <a:lnTo>
                    <a:pt x="82" y="772"/>
                  </a:lnTo>
                  <a:lnTo>
                    <a:pt x="69" y="764"/>
                  </a:lnTo>
                  <a:lnTo>
                    <a:pt x="66" y="761"/>
                  </a:lnTo>
                  <a:lnTo>
                    <a:pt x="65" y="757"/>
                  </a:lnTo>
                  <a:lnTo>
                    <a:pt x="65" y="757"/>
                  </a:lnTo>
                  <a:lnTo>
                    <a:pt x="66" y="754"/>
                  </a:lnTo>
                  <a:lnTo>
                    <a:pt x="69" y="751"/>
                  </a:lnTo>
                  <a:lnTo>
                    <a:pt x="82" y="742"/>
                  </a:lnTo>
                  <a:lnTo>
                    <a:pt x="82" y="742"/>
                  </a:lnTo>
                  <a:lnTo>
                    <a:pt x="97" y="733"/>
                  </a:lnTo>
                  <a:lnTo>
                    <a:pt x="104" y="726"/>
                  </a:lnTo>
                  <a:lnTo>
                    <a:pt x="112" y="719"/>
                  </a:lnTo>
                  <a:lnTo>
                    <a:pt x="118" y="710"/>
                  </a:lnTo>
                  <a:lnTo>
                    <a:pt x="124" y="699"/>
                  </a:lnTo>
                  <a:lnTo>
                    <a:pt x="127" y="688"/>
                  </a:lnTo>
                  <a:lnTo>
                    <a:pt x="128" y="681"/>
                  </a:lnTo>
                  <a:lnTo>
                    <a:pt x="128" y="675"/>
                  </a:lnTo>
                  <a:lnTo>
                    <a:pt x="128" y="675"/>
                  </a:lnTo>
                  <a:lnTo>
                    <a:pt x="128" y="668"/>
                  </a:lnTo>
                  <a:lnTo>
                    <a:pt x="127" y="662"/>
                  </a:lnTo>
                  <a:lnTo>
                    <a:pt x="124" y="650"/>
                  </a:lnTo>
                  <a:lnTo>
                    <a:pt x="118" y="639"/>
                  </a:lnTo>
                  <a:lnTo>
                    <a:pt x="112" y="631"/>
                  </a:lnTo>
                  <a:lnTo>
                    <a:pt x="104" y="623"/>
                  </a:lnTo>
                  <a:lnTo>
                    <a:pt x="97" y="617"/>
                  </a:lnTo>
                  <a:lnTo>
                    <a:pt x="82" y="607"/>
                  </a:lnTo>
                  <a:lnTo>
                    <a:pt x="82" y="607"/>
                  </a:lnTo>
                  <a:lnTo>
                    <a:pt x="69" y="599"/>
                  </a:lnTo>
                  <a:lnTo>
                    <a:pt x="66" y="594"/>
                  </a:lnTo>
                  <a:lnTo>
                    <a:pt x="65" y="592"/>
                  </a:lnTo>
                  <a:lnTo>
                    <a:pt x="65" y="592"/>
                  </a:lnTo>
                  <a:lnTo>
                    <a:pt x="66" y="589"/>
                  </a:lnTo>
                  <a:lnTo>
                    <a:pt x="69" y="586"/>
                  </a:lnTo>
                  <a:lnTo>
                    <a:pt x="82" y="577"/>
                  </a:lnTo>
                  <a:lnTo>
                    <a:pt x="82" y="577"/>
                  </a:lnTo>
                  <a:lnTo>
                    <a:pt x="97" y="566"/>
                  </a:lnTo>
                  <a:lnTo>
                    <a:pt x="104" y="560"/>
                  </a:lnTo>
                  <a:lnTo>
                    <a:pt x="112" y="554"/>
                  </a:lnTo>
                  <a:lnTo>
                    <a:pt x="118" y="544"/>
                  </a:lnTo>
                  <a:lnTo>
                    <a:pt x="124" y="534"/>
                  </a:lnTo>
                  <a:lnTo>
                    <a:pt x="127" y="522"/>
                  </a:lnTo>
                  <a:lnTo>
                    <a:pt x="128" y="516"/>
                  </a:lnTo>
                  <a:lnTo>
                    <a:pt x="128" y="510"/>
                  </a:lnTo>
                  <a:lnTo>
                    <a:pt x="128" y="510"/>
                  </a:lnTo>
                  <a:lnTo>
                    <a:pt x="128" y="502"/>
                  </a:lnTo>
                  <a:lnTo>
                    <a:pt x="127" y="496"/>
                  </a:lnTo>
                  <a:lnTo>
                    <a:pt x="124" y="485"/>
                  </a:lnTo>
                  <a:lnTo>
                    <a:pt x="118" y="474"/>
                  </a:lnTo>
                  <a:lnTo>
                    <a:pt x="112" y="466"/>
                  </a:lnTo>
                  <a:lnTo>
                    <a:pt x="104" y="458"/>
                  </a:lnTo>
                  <a:lnTo>
                    <a:pt x="97" y="452"/>
                  </a:lnTo>
                  <a:lnTo>
                    <a:pt x="82" y="441"/>
                  </a:lnTo>
                  <a:lnTo>
                    <a:pt x="82" y="441"/>
                  </a:lnTo>
                  <a:lnTo>
                    <a:pt x="69" y="432"/>
                  </a:lnTo>
                  <a:lnTo>
                    <a:pt x="66" y="429"/>
                  </a:lnTo>
                  <a:lnTo>
                    <a:pt x="65" y="427"/>
                  </a:lnTo>
                  <a:lnTo>
                    <a:pt x="65" y="427"/>
                  </a:lnTo>
                  <a:lnTo>
                    <a:pt x="66" y="424"/>
                  </a:lnTo>
                  <a:lnTo>
                    <a:pt x="69" y="420"/>
                  </a:lnTo>
                  <a:lnTo>
                    <a:pt x="82" y="412"/>
                  </a:lnTo>
                  <a:lnTo>
                    <a:pt x="82" y="412"/>
                  </a:lnTo>
                  <a:lnTo>
                    <a:pt x="97" y="401"/>
                  </a:lnTo>
                  <a:lnTo>
                    <a:pt x="104" y="395"/>
                  </a:lnTo>
                  <a:lnTo>
                    <a:pt x="112" y="387"/>
                  </a:lnTo>
                  <a:lnTo>
                    <a:pt x="118" y="379"/>
                  </a:lnTo>
                  <a:lnTo>
                    <a:pt x="124" y="369"/>
                  </a:lnTo>
                  <a:lnTo>
                    <a:pt x="127" y="357"/>
                  </a:lnTo>
                  <a:lnTo>
                    <a:pt x="128" y="351"/>
                  </a:lnTo>
                  <a:lnTo>
                    <a:pt x="128" y="344"/>
                  </a:lnTo>
                  <a:lnTo>
                    <a:pt x="128" y="344"/>
                  </a:lnTo>
                  <a:lnTo>
                    <a:pt x="128" y="337"/>
                  </a:lnTo>
                  <a:lnTo>
                    <a:pt x="127" y="330"/>
                  </a:lnTo>
                  <a:lnTo>
                    <a:pt x="124" y="319"/>
                  </a:lnTo>
                  <a:lnTo>
                    <a:pt x="118" y="309"/>
                  </a:lnTo>
                  <a:lnTo>
                    <a:pt x="112" y="300"/>
                  </a:lnTo>
                  <a:lnTo>
                    <a:pt x="104" y="293"/>
                  </a:lnTo>
                  <a:lnTo>
                    <a:pt x="97" y="286"/>
                  </a:lnTo>
                  <a:lnTo>
                    <a:pt x="82" y="276"/>
                  </a:lnTo>
                  <a:lnTo>
                    <a:pt x="82" y="276"/>
                  </a:lnTo>
                  <a:lnTo>
                    <a:pt x="69" y="267"/>
                  </a:lnTo>
                  <a:lnTo>
                    <a:pt x="66" y="264"/>
                  </a:lnTo>
                  <a:lnTo>
                    <a:pt x="65" y="262"/>
                  </a:lnTo>
                  <a:lnTo>
                    <a:pt x="65" y="262"/>
                  </a:lnTo>
                  <a:lnTo>
                    <a:pt x="66" y="258"/>
                  </a:lnTo>
                  <a:lnTo>
                    <a:pt x="69" y="255"/>
                  </a:lnTo>
                  <a:lnTo>
                    <a:pt x="82" y="247"/>
                  </a:lnTo>
                  <a:lnTo>
                    <a:pt x="82" y="247"/>
                  </a:lnTo>
                  <a:lnTo>
                    <a:pt x="96" y="237"/>
                  </a:lnTo>
                  <a:lnTo>
                    <a:pt x="104" y="231"/>
                  </a:lnTo>
                  <a:lnTo>
                    <a:pt x="112" y="223"/>
                  </a:lnTo>
                  <a:lnTo>
                    <a:pt x="118" y="213"/>
                  </a:lnTo>
                  <a:lnTo>
                    <a:pt x="124" y="204"/>
                  </a:lnTo>
                  <a:lnTo>
                    <a:pt x="127" y="192"/>
                  </a:lnTo>
                  <a:lnTo>
                    <a:pt x="128" y="186"/>
                  </a:lnTo>
                  <a:lnTo>
                    <a:pt x="128" y="178"/>
                  </a:lnTo>
                  <a:lnTo>
                    <a:pt x="128" y="178"/>
                  </a:lnTo>
                  <a:lnTo>
                    <a:pt x="128" y="172"/>
                  </a:lnTo>
                  <a:lnTo>
                    <a:pt x="127" y="165"/>
                  </a:lnTo>
                  <a:lnTo>
                    <a:pt x="124" y="153"/>
                  </a:lnTo>
                  <a:lnTo>
                    <a:pt x="118" y="144"/>
                  </a:lnTo>
                  <a:lnTo>
                    <a:pt x="112" y="134"/>
                  </a:lnTo>
                  <a:lnTo>
                    <a:pt x="104" y="127"/>
                  </a:lnTo>
                  <a:lnTo>
                    <a:pt x="96" y="120"/>
                  </a:lnTo>
                  <a:lnTo>
                    <a:pt x="82" y="110"/>
                  </a:lnTo>
                  <a:lnTo>
                    <a:pt x="82" y="110"/>
                  </a:lnTo>
                  <a:lnTo>
                    <a:pt x="69" y="102"/>
                  </a:lnTo>
                  <a:lnTo>
                    <a:pt x="66" y="99"/>
                  </a:lnTo>
                  <a:lnTo>
                    <a:pt x="65" y="95"/>
                  </a:lnTo>
                  <a:lnTo>
                    <a:pt x="65" y="64"/>
                  </a:lnTo>
                  <a:lnTo>
                    <a:pt x="96" y="64"/>
                  </a:lnTo>
                  <a:lnTo>
                    <a:pt x="96" y="64"/>
                  </a:lnTo>
                  <a:lnTo>
                    <a:pt x="99" y="65"/>
                  </a:lnTo>
                  <a:lnTo>
                    <a:pt x="102" y="69"/>
                  </a:lnTo>
                  <a:lnTo>
                    <a:pt x="111" y="81"/>
                  </a:lnTo>
                  <a:lnTo>
                    <a:pt x="111" y="81"/>
                  </a:lnTo>
                  <a:lnTo>
                    <a:pt x="121" y="96"/>
                  </a:lnTo>
                  <a:lnTo>
                    <a:pt x="128" y="104"/>
                  </a:lnTo>
                  <a:lnTo>
                    <a:pt x="135" y="111"/>
                  </a:lnTo>
                  <a:lnTo>
                    <a:pt x="144" y="118"/>
                  </a:lnTo>
                  <a:lnTo>
                    <a:pt x="154" y="123"/>
                  </a:lnTo>
                  <a:lnTo>
                    <a:pt x="165" y="127"/>
                  </a:lnTo>
                  <a:lnTo>
                    <a:pt x="172" y="128"/>
                  </a:lnTo>
                  <a:lnTo>
                    <a:pt x="178" y="128"/>
                  </a:lnTo>
                  <a:lnTo>
                    <a:pt x="178" y="128"/>
                  </a:lnTo>
                  <a:lnTo>
                    <a:pt x="186" y="128"/>
                  </a:lnTo>
                  <a:lnTo>
                    <a:pt x="192" y="127"/>
                  </a:lnTo>
                  <a:lnTo>
                    <a:pt x="204" y="123"/>
                  </a:lnTo>
                  <a:lnTo>
                    <a:pt x="214" y="118"/>
                  </a:lnTo>
                  <a:lnTo>
                    <a:pt x="222" y="111"/>
                  </a:lnTo>
                  <a:lnTo>
                    <a:pt x="230" y="104"/>
                  </a:lnTo>
                  <a:lnTo>
                    <a:pt x="236" y="96"/>
                  </a:lnTo>
                  <a:lnTo>
                    <a:pt x="247" y="81"/>
                  </a:lnTo>
                  <a:lnTo>
                    <a:pt x="247" y="81"/>
                  </a:lnTo>
                  <a:lnTo>
                    <a:pt x="256" y="69"/>
                  </a:lnTo>
                  <a:lnTo>
                    <a:pt x="259" y="65"/>
                  </a:lnTo>
                  <a:lnTo>
                    <a:pt x="262" y="64"/>
                  </a:lnTo>
                  <a:lnTo>
                    <a:pt x="262" y="64"/>
                  </a:lnTo>
                  <a:lnTo>
                    <a:pt x="264" y="65"/>
                  </a:lnTo>
                  <a:lnTo>
                    <a:pt x="267" y="69"/>
                  </a:lnTo>
                  <a:lnTo>
                    <a:pt x="276" y="81"/>
                  </a:lnTo>
                  <a:lnTo>
                    <a:pt x="276" y="81"/>
                  </a:lnTo>
                  <a:lnTo>
                    <a:pt x="287" y="96"/>
                  </a:lnTo>
                  <a:lnTo>
                    <a:pt x="293" y="104"/>
                  </a:lnTo>
                  <a:lnTo>
                    <a:pt x="301" y="111"/>
                  </a:lnTo>
                  <a:lnTo>
                    <a:pt x="309" y="118"/>
                  </a:lnTo>
                  <a:lnTo>
                    <a:pt x="319" y="123"/>
                  </a:lnTo>
                  <a:lnTo>
                    <a:pt x="331" y="127"/>
                  </a:lnTo>
                  <a:lnTo>
                    <a:pt x="337" y="128"/>
                  </a:lnTo>
                  <a:lnTo>
                    <a:pt x="345" y="128"/>
                  </a:lnTo>
                  <a:lnTo>
                    <a:pt x="345" y="128"/>
                  </a:lnTo>
                  <a:lnTo>
                    <a:pt x="351" y="128"/>
                  </a:lnTo>
                  <a:lnTo>
                    <a:pt x="357" y="127"/>
                  </a:lnTo>
                  <a:lnTo>
                    <a:pt x="369" y="123"/>
                  </a:lnTo>
                  <a:lnTo>
                    <a:pt x="379" y="118"/>
                  </a:lnTo>
                  <a:lnTo>
                    <a:pt x="388" y="111"/>
                  </a:lnTo>
                  <a:lnTo>
                    <a:pt x="395" y="104"/>
                  </a:lnTo>
                  <a:lnTo>
                    <a:pt x="401" y="96"/>
                  </a:lnTo>
                  <a:lnTo>
                    <a:pt x="412" y="81"/>
                  </a:lnTo>
                  <a:lnTo>
                    <a:pt x="412" y="81"/>
                  </a:lnTo>
                  <a:lnTo>
                    <a:pt x="421" y="69"/>
                  </a:lnTo>
                  <a:lnTo>
                    <a:pt x="424" y="65"/>
                  </a:lnTo>
                  <a:lnTo>
                    <a:pt x="427" y="64"/>
                  </a:lnTo>
                  <a:lnTo>
                    <a:pt x="427" y="64"/>
                  </a:lnTo>
                  <a:lnTo>
                    <a:pt x="429" y="65"/>
                  </a:lnTo>
                  <a:lnTo>
                    <a:pt x="433" y="69"/>
                  </a:lnTo>
                  <a:lnTo>
                    <a:pt x="441" y="81"/>
                  </a:lnTo>
                  <a:lnTo>
                    <a:pt x="441" y="81"/>
                  </a:lnTo>
                  <a:lnTo>
                    <a:pt x="452" y="96"/>
                  </a:lnTo>
                  <a:lnTo>
                    <a:pt x="458" y="104"/>
                  </a:lnTo>
                  <a:lnTo>
                    <a:pt x="466" y="111"/>
                  </a:lnTo>
                  <a:lnTo>
                    <a:pt x="474" y="118"/>
                  </a:lnTo>
                  <a:lnTo>
                    <a:pt x="485" y="123"/>
                  </a:lnTo>
                  <a:lnTo>
                    <a:pt x="496" y="127"/>
                  </a:lnTo>
                  <a:lnTo>
                    <a:pt x="502" y="128"/>
                  </a:lnTo>
                  <a:lnTo>
                    <a:pt x="510" y="128"/>
                  </a:lnTo>
                  <a:lnTo>
                    <a:pt x="510" y="128"/>
                  </a:lnTo>
                  <a:lnTo>
                    <a:pt x="516" y="128"/>
                  </a:lnTo>
                  <a:lnTo>
                    <a:pt x="523" y="127"/>
                  </a:lnTo>
                  <a:lnTo>
                    <a:pt x="535" y="123"/>
                  </a:lnTo>
                  <a:lnTo>
                    <a:pt x="544" y="118"/>
                  </a:lnTo>
                  <a:lnTo>
                    <a:pt x="554" y="111"/>
                  </a:lnTo>
                  <a:lnTo>
                    <a:pt x="561" y="104"/>
                  </a:lnTo>
                  <a:lnTo>
                    <a:pt x="568" y="96"/>
                  </a:lnTo>
                  <a:lnTo>
                    <a:pt x="577" y="81"/>
                  </a:lnTo>
                  <a:lnTo>
                    <a:pt x="577" y="81"/>
                  </a:lnTo>
                  <a:lnTo>
                    <a:pt x="586" y="69"/>
                  </a:lnTo>
                  <a:lnTo>
                    <a:pt x="589" y="65"/>
                  </a:lnTo>
                  <a:lnTo>
                    <a:pt x="592" y="64"/>
                  </a:lnTo>
                  <a:lnTo>
                    <a:pt x="592" y="64"/>
                  </a:lnTo>
                  <a:lnTo>
                    <a:pt x="595" y="65"/>
                  </a:lnTo>
                  <a:lnTo>
                    <a:pt x="599" y="69"/>
                  </a:lnTo>
                  <a:lnTo>
                    <a:pt x="606" y="81"/>
                  </a:lnTo>
                  <a:lnTo>
                    <a:pt x="606" y="81"/>
                  </a:lnTo>
                  <a:lnTo>
                    <a:pt x="617" y="96"/>
                  </a:lnTo>
                  <a:lnTo>
                    <a:pt x="624" y="104"/>
                  </a:lnTo>
                  <a:lnTo>
                    <a:pt x="631" y="111"/>
                  </a:lnTo>
                  <a:lnTo>
                    <a:pt x="640" y="118"/>
                  </a:lnTo>
                  <a:lnTo>
                    <a:pt x="650" y="123"/>
                  </a:lnTo>
                  <a:lnTo>
                    <a:pt x="661" y="127"/>
                  </a:lnTo>
                  <a:lnTo>
                    <a:pt x="668" y="128"/>
                  </a:lnTo>
                  <a:lnTo>
                    <a:pt x="675" y="128"/>
                  </a:lnTo>
                  <a:lnTo>
                    <a:pt x="675" y="128"/>
                  </a:lnTo>
                  <a:lnTo>
                    <a:pt x="681" y="128"/>
                  </a:lnTo>
                  <a:lnTo>
                    <a:pt x="688" y="127"/>
                  </a:lnTo>
                  <a:lnTo>
                    <a:pt x="700" y="123"/>
                  </a:lnTo>
                  <a:lnTo>
                    <a:pt x="710" y="118"/>
                  </a:lnTo>
                  <a:lnTo>
                    <a:pt x="719" y="111"/>
                  </a:lnTo>
                  <a:lnTo>
                    <a:pt x="727" y="104"/>
                  </a:lnTo>
                  <a:lnTo>
                    <a:pt x="733" y="96"/>
                  </a:lnTo>
                  <a:lnTo>
                    <a:pt x="743" y="81"/>
                  </a:lnTo>
                  <a:lnTo>
                    <a:pt x="743" y="81"/>
                  </a:lnTo>
                  <a:lnTo>
                    <a:pt x="751" y="69"/>
                  </a:lnTo>
                  <a:lnTo>
                    <a:pt x="754" y="65"/>
                  </a:lnTo>
                  <a:lnTo>
                    <a:pt x="758" y="64"/>
                  </a:lnTo>
                  <a:lnTo>
                    <a:pt x="758" y="64"/>
                  </a:lnTo>
                  <a:lnTo>
                    <a:pt x="761" y="65"/>
                  </a:lnTo>
                  <a:lnTo>
                    <a:pt x="764" y="69"/>
                  </a:lnTo>
                  <a:lnTo>
                    <a:pt x="773" y="81"/>
                  </a:lnTo>
                  <a:lnTo>
                    <a:pt x="773" y="81"/>
                  </a:lnTo>
                  <a:lnTo>
                    <a:pt x="782" y="95"/>
                  </a:lnTo>
                  <a:lnTo>
                    <a:pt x="789" y="104"/>
                  </a:lnTo>
                  <a:lnTo>
                    <a:pt x="796" y="111"/>
                  </a:lnTo>
                  <a:lnTo>
                    <a:pt x="805" y="118"/>
                  </a:lnTo>
                  <a:lnTo>
                    <a:pt x="816" y="123"/>
                  </a:lnTo>
                  <a:lnTo>
                    <a:pt x="827" y="127"/>
                  </a:lnTo>
                  <a:lnTo>
                    <a:pt x="834" y="128"/>
                  </a:lnTo>
                  <a:lnTo>
                    <a:pt x="840" y="128"/>
                  </a:lnTo>
                  <a:lnTo>
                    <a:pt x="840" y="128"/>
                  </a:lnTo>
                  <a:lnTo>
                    <a:pt x="847" y="128"/>
                  </a:lnTo>
                  <a:lnTo>
                    <a:pt x="853" y="127"/>
                  </a:lnTo>
                  <a:lnTo>
                    <a:pt x="865" y="123"/>
                  </a:lnTo>
                  <a:lnTo>
                    <a:pt x="876" y="118"/>
                  </a:lnTo>
                  <a:lnTo>
                    <a:pt x="884" y="111"/>
                  </a:lnTo>
                  <a:lnTo>
                    <a:pt x="892" y="104"/>
                  </a:lnTo>
                  <a:lnTo>
                    <a:pt x="898" y="95"/>
                  </a:lnTo>
                  <a:lnTo>
                    <a:pt x="908" y="81"/>
                  </a:lnTo>
                  <a:lnTo>
                    <a:pt x="908" y="81"/>
                  </a:lnTo>
                  <a:lnTo>
                    <a:pt x="916" y="69"/>
                  </a:lnTo>
                  <a:lnTo>
                    <a:pt x="921" y="65"/>
                  </a:lnTo>
                  <a:lnTo>
                    <a:pt x="923" y="64"/>
                  </a:lnTo>
                  <a:lnTo>
                    <a:pt x="955" y="64"/>
                  </a:lnTo>
                  <a:lnTo>
                    <a:pt x="955" y="95"/>
                  </a:lnTo>
                  <a:close/>
                  <a:moveTo>
                    <a:pt x="827" y="160"/>
                  </a:moveTo>
                  <a:lnTo>
                    <a:pt x="191" y="160"/>
                  </a:lnTo>
                  <a:lnTo>
                    <a:pt x="191" y="160"/>
                  </a:lnTo>
                  <a:lnTo>
                    <a:pt x="185" y="160"/>
                  </a:lnTo>
                  <a:lnTo>
                    <a:pt x="179" y="162"/>
                  </a:lnTo>
                  <a:lnTo>
                    <a:pt x="174" y="165"/>
                  </a:lnTo>
                  <a:lnTo>
                    <a:pt x="169" y="168"/>
                  </a:lnTo>
                  <a:lnTo>
                    <a:pt x="165" y="174"/>
                  </a:lnTo>
                  <a:lnTo>
                    <a:pt x="162" y="179"/>
                  </a:lnTo>
                  <a:lnTo>
                    <a:pt x="160" y="184"/>
                  </a:lnTo>
                  <a:lnTo>
                    <a:pt x="160" y="191"/>
                  </a:lnTo>
                  <a:lnTo>
                    <a:pt x="160" y="827"/>
                  </a:lnTo>
                  <a:lnTo>
                    <a:pt x="160" y="827"/>
                  </a:lnTo>
                  <a:lnTo>
                    <a:pt x="160" y="834"/>
                  </a:lnTo>
                  <a:lnTo>
                    <a:pt x="162" y="840"/>
                  </a:lnTo>
                  <a:lnTo>
                    <a:pt x="165" y="845"/>
                  </a:lnTo>
                  <a:lnTo>
                    <a:pt x="169" y="850"/>
                  </a:lnTo>
                  <a:lnTo>
                    <a:pt x="174" y="854"/>
                  </a:lnTo>
                  <a:lnTo>
                    <a:pt x="179" y="857"/>
                  </a:lnTo>
                  <a:lnTo>
                    <a:pt x="185" y="858"/>
                  </a:lnTo>
                  <a:lnTo>
                    <a:pt x="191" y="859"/>
                  </a:lnTo>
                  <a:lnTo>
                    <a:pt x="827" y="859"/>
                  </a:lnTo>
                  <a:lnTo>
                    <a:pt x="827" y="859"/>
                  </a:lnTo>
                  <a:lnTo>
                    <a:pt x="834" y="858"/>
                  </a:lnTo>
                  <a:lnTo>
                    <a:pt x="840" y="857"/>
                  </a:lnTo>
                  <a:lnTo>
                    <a:pt x="846" y="854"/>
                  </a:lnTo>
                  <a:lnTo>
                    <a:pt x="850" y="850"/>
                  </a:lnTo>
                  <a:lnTo>
                    <a:pt x="854" y="845"/>
                  </a:lnTo>
                  <a:lnTo>
                    <a:pt x="856" y="840"/>
                  </a:lnTo>
                  <a:lnTo>
                    <a:pt x="859" y="834"/>
                  </a:lnTo>
                  <a:lnTo>
                    <a:pt x="860" y="827"/>
                  </a:lnTo>
                  <a:lnTo>
                    <a:pt x="860" y="191"/>
                  </a:lnTo>
                  <a:lnTo>
                    <a:pt x="860" y="191"/>
                  </a:lnTo>
                  <a:lnTo>
                    <a:pt x="859" y="184"/>
                  </a:lnTo>
                  <a:lnTo>
                    <a:pt x="856" y="179"/>
                  </a:lnTo>
                  <a:lnTo>
                    <a:pt x="854" y="174"/>
                  </a:lnTo>
                  <a:lnTo>
                    <a:pt x="850" y="168"/>
                  </a:lnTo>
                  <a:lnTo>
                    <a:pt x="846" y="165"/>
                  </a:lnTo>
                  <a:lnTo>
                    <a:pt x="840" y="162"/>
                  </a:lnTo>
                  <a:lnTo>
                    <a:pt x="834" y="160"/>
                  </a:lnTo>
                  <a:lnTo>
                    <a:pt x="827" y="160"/>
                  </a:lnTo>
                  <a:lnTo>
                    <a:pt x="827" y="160"/>
                  </a:lnTo>
                  <a:close/>
                  <a:moveTo>
                    <a:pt x="796" y="796"/>
                  </a:moveTo>
                  <a:lnTo>
                    <a:pt x="223" y="796"/>
                  </a:lnTo>
                  <a:lnTo>
                    <a:pt x="223" y="223"/>
                  </a:lnTo>
                  <a:lnTo>
                    <a:pt x="796" y="223"/>
                  </a:lnTo>
                  <a:lnTo>
                    <a:pt x="796" y="796"/>
                  </a:lnTo>
                  <a:close/>
                  <a:moveTo>
                    <a:pt x="319" y="573"/>
                  </a:moveTo>
                  <a:lnTo>
                    <a:pt x="319" y="573"/>
                  </a:lnTo>
                  <a:lnTo>
                    <a:pt x="327" y="574"/>
                  </a:lnTo>
                  <a:lnTo>
                    <a:pt x="335" y="576"/>
                  </a:lnTo>
                  <a:lnTo>
                    <a:pt x="341" y="579"/>
                  </a:lnTo>
                  <a:lnTo>
                    <a:pt x="349" y="584"/>
                  </a:lnTo>
                  <a:lnTo>
                    <a:pt x="349" y="584"/>
                  </a:lnTo>
                  <a:lnTo>
                    <a:pt x="360" y="591"/>
                  </a:lnTo>
                  <a:lnTo>
                    <a:pt x="366" y="594"/>
                  </a:lnTo>
                  <a:lnTo>
                    <a:pt x="374" y="598"/>
                  </a:lnTo>
                  <a:lnTo>
                    <a:pt x="382" y="601"/>
                  </a:lnTo>
                  <a:lnTo>
                    <a:pt x="392" y="603"/>
                  </a:lnTo>
                  <a:lnTo>
                    <a:pt x="403" y="604"/>
                  </a:lnTo>
                  <a:lnTo>
                    <a:pt x="414" y="605"/>
                  </a:lnTo>
                  <a:lnTo>
                    <a:pt x="414" y="605"/>
                  </a:lnTo>
                  <a:lnTo>
                    <a:pt x="426" y="604"/>
                  </a:lnTo>
                  <a:lnTo>
                    <a:pt x="437" y="603"/>
                  </a:lnTo>
                  <a:lnTo>
                    <a:pt x="445" y="601"/>
                  </a:lnTo>
                  <a:lnTo>
                    <a:pt x="454" y="598"/>
                  </a:lnTo>
                  <a:lnTo>
                    <a:pt x="462" y="594"/>
                  </a:lnTo>
                  <a:lnTo>
                    <a:pt x="468" y="591"/>
                  </a:lnTo>
                  <a:lnTo>
                    <a:pt x="480" y="584"/>
                  </a:lnTo>
                  <a:lnTo>
                    <a:pt x="480" y="584"/>
                  </a:lnTo>
                  <a:lnTo>
                    <a:pt x="486" y="579"/>
                  </a:lnTo>
                  <a:lnTo>
                    <a:pt x="493" y="576"/>
                  </a:lnTo>
                  <a:lnTo>
                    <a:pt x="500" y="574"/>
                  </a:lnTo>
                  <a:lnTo>
                    <a:pt x="510" y="573"/>
                  </a:lnTo>
                  <a:lnTo>
                    <a:pt x="510" y="573"/>
                  </a:lnTo>
                  <a:lnTo>
                    <a:pt x="518" y="574"/>
                  </a:lnTo>
                  <a:lnTo>
                    <a:pt x="526" y="576"/>
                  </a:lnTo>
                  <a:lnTo>
                    <a:pt x="532" y="579"/>
                  </a:lnTo>
                  <a:lnTo>
                    <a:pt x="540" y="584"/>
                  </a:lnTo>
                  <a:lnTo>
                    <a:pt x="540" y="584"/>
                  </a:lnTo>
                  <a:lnTo>
                    <a:pt x="551" y="591"/>
                  </a:lnTo>
                  <a:lnTo>
                    <a:pt x="557" y="594"/>
                  </a:lnTo>
                  <a:lnTo>
                    <a:pt x="565" y="598"/>
                  </a:lnTo>
                  <a:lnTo>
                    <a:pt x="573" y="601"/>
                  </a:lnTo>
                  <a:lnTo>
                    <a:pt x="583" y="603"/>
                  </a:lnTo>
                  <a:lnTo>
                    <a:pt x="594" y="604"/>
                  </a:lnTo>
                  <a:lnTo>
                    <a:pt x="605" y="605"/>
                  </a:lnTo>
                  <a:lnTo>
                    <a:pt x="605" y="605"/>
                  </a:lnTo>
                  <a:lnTo>
                    <a:pt x="617" y="604"/>
                  </a:lnTo>
                  <a:lnTo>
                    <a:pt x="628" y="603"/>
                  </a:lnTo>
                  <a:lnTo>
                    <a:pt x="636" y="601"/>
                  </a:lnTo>
                  <a:lnTo>
                    <a:pt x="645" y="598"/>
                  </a:lnTo>
                  <a:lnTo>
                    <a:pt x="653" y="594"/>
                  </a:lnTo>
                  <a:lnTo>
                    <a:pt x="659" y="591"/>
                  </a:lnTo>
                  <a:lnTo>
                    <a:pt x="671" y="584"/>
                  </a:lnTo>
                  <a:lnTo>
                    <a:pt x="671" y="584"/>
                  </a:lnTo>
                  <a:lnTo>
                    <a:pt x="677" y="579"/>
                  </a:lnTo>
                  <a:lnTo>
                    <a:pt x="684" y="576"/>
                  </a:lnTo>
                  <a:lnTo>
                    <a:pt x="691" y="574"/>
                  </a:lnTo>
                  <a:lnTo>
                    <a:pt x="701" y="573"/>
                  </a:lnTo>
                  <a:lnTo>
                    <a:pt x="701" y="573"/>
                  </a:lnTo>
                  <a:lnTo>
                    <a:pt x="707" y="572"/>
                  </a:lnTo>
                  <a:lnTo>
                    <a:pt x="713" y="571"/>
                  </a:lnTo>
                  <a:lnTo>
                    <a:pt x="718" y="567"/>
                  </a:lnTo>
                  <a:lnTo>
                    <a:pt x="723" y="563"/>
                  </a:lnTo>
                  <a:lnTo>
                    <a:pt x="727" y="559"/>
                  </a:lnTo>
                  <a:lnTo>
                    <a:pt x="730" y="554"/>
                  </a:lnTo>
                  <a:lnTo>
                    <a:pt x="732" y="547"/>
                  </a:lnTo>
                  <a:lnTo>
                    <a:pt x="732" y="541"/>
                  </a:lnTo>
                  <a:lnTo>
                    <a:pt x="732" y="541"/>
                  </a:lnTo>
                  <a:lnTo>
                    <a:pt x="732" y="534"/>
                  </a:lnTo>
                  <a:lnTo>
                    <a:pt x="730" y="529"/>
                  </a:lnTo>
                  <a:lnTo>
                    <a:pt x="727" y="523"/>
                  </a:lnTo>
                  <a:lnTo>
                    <a:pt x="723" y="518"/>
                  </a:lnTo>
                  <a:lnTo>
                    <a:pt x="718" y="515"/>
                  </a:lnTo>
                  <a:lnTo>
                    <a:pt x="713" y="512"/>
                  </a:lnTo>
                  <a:lnTo>
                    <a:pt x="707" y="510"/>
                  </a:lnTo>
                  <a:lnTo>
                    <a:pt x="701" y="510"/>
                  </a:lnTo>
                  <a:lnTo>
                    <a:pt x="701" y="510"/>
                  </a:lnTo>
                  <a:lnTo>
                    <a:pt x="689" y="510"/>
                  </a:lnTo>
                  <a:lnTo>
                    <a:pt x="678" y="512"/>
                  </a:lnTo>
                  <a:lnTo>
                    <a:pt x="669" y="514"/>
                  </a:lnTo>
                  <a:lnTo>
                    <a:pt x="660" y="517"/>
                  </a:lnTo>
                  <a:lnTo>
                    <a:pt x="653" y="520"/>
                  </a:lnTo>
                  <a:lnTo>
                    <a:pt x="646" y="523"/>
                  </a:lnTo>
                  <a:lnTo>
                    <a:pt x="635" y="531"/>
                  </a:lnTo>
                  <a:lnTo>
                    <a:pt x="635" y="531"/>
                  </a:lnTo>
                  <a:lnTo>
                    <a:pt x="628" y="535"/>
                  </a:lnTo>
                  <a:lnTo>
                    <a:pt x="621" y="539"/>
                  </a:lnTo>
                  <a:lnTo>
                    <a:pt x="614" y="541"/>
                  </a:lnTo>
                  <a:lnTo>
                    <a:pt x="605" y="541"/>
                  </a:lnTo>
                  <a:lnTo>
                    <a:pt x="605" y="541"/>
                  </a:lnTo>
                  <a:lnTo>
                    <a:pt x="596" y="541"/>
                  </a:lnTo>
                  <a:lnTo>
                    <a:pt x="588" y="539"/>
                  </a:lnTo>
                  <a:lnTo>
                    <a:pt x="582" y="535"/>
                  </a:lnTo>
                  <a:lnTo>
                    <a:pt x="575" y="531"/>
                  </a:lnTo>
                  <a:lnTo>
                    <a:pt x="575" y="531"/>
                  </a:lnTo>
                  <a:lnTo>
                    <a:pt x="563" y="523"/>
                  </a:lnTo>
                  <a:lnTo>
                    <a:pt x="557" y="520"/>
                  </a:lnTo>
                  <a:lnTo>
                    <a:pt x="550" y="517"/>
                  </a:lnTo>
                  <a:lnTo>
                    <a:pt x="541" y="514"/>
                  </a:lnTo>
                  <a:lnTo>
                    <a:pt x="532" y="512"/>
                  </a:lnTo>
                  <a:lnTo>
                    <a:pt x="522" y="510"/>
                  </a:lnTo>
                  <a:lnTo>
                    <a:pt x="510" y="510"/>
                  </a:lnTo>
                  <a:lnTo>
                    <a:pt x="510" y="510"/>
                  </a:lnTo>
                  <a:lnTo>
                    <a:pt x="498" y="510"/>
                  </a:lnTo>
                  <a:lnTo>
                    <a:pt x="487" y="512"/>
                  </a:lnTo>
                  <a:lnTo>
                    <a:pt x="478" y="514"/>
                  </a:lnTo>
                  <a:lnTo>
                    <a:pt x="469" y="517"/>
                  </a:lnTo>
                  <a:lnTo>
                    <a:pt x="462" y="520"/>
                  </a:lnTo>
                  <a:lnTo>
                    <a:pt x="455" y="523"/>
                  </a:lnTo>
                  <a:lnTo>
                    <a:pt x="444" y="531"/>
                  </a:lnTo>
                  <a:lnTo>
                    <a:pt x="444" y="531"/>
                  </a:lnTo>
                  <a:lnTo>
                    <a:pt x="437" y="535"/>
                  </a:lnTo>
                  <a:lnTo>
                    <a:pt x="430" y="539"/>
                  </a:lnTo>
                  <a:lnTo>
                    <a:pt x="423" y="541"/>
                  </a:lnTo>
                  <a:lnTo>
                    <a:pt x="414" y="541"/>
                  </a:lnTo>
                  <a:lnTo>
                    <a:pt x="414" y="541"/>
                  </a:lnTo>
                  <a:lnTo>
                    <a:pt x="405" y="541"/>
                  </a:lnTo>
                  <a:lnTo>
                    <a:pt x="397" y="539"/>
                  </a:lnTo>
                  <a:lnTo>
                    <a:pt x="391" y="535"/>
                  </a:lnTo>
                  <a:lnTo>
                    <a:pt x="384" y="531"/>
                  </a:lnTo>
                  <a:lnTo>
                    <a:pt x="384" y="531"/>
                  </a:lnTo>
                  <a:lnTo>
                    <a:pt x="372" y="523"/>
                  </a:lnTo>
                  <a:lnTo>
                    <a:pt x="366" y="520"/>
                  </a:lnTo>
                  <a:lnTo>
                    <a:pt x="359" y="517"/>
                  </a:lnTo>
                  <a:lnTo>
                    <a:pt x="351" y="514"/>
                  </a:lnTo>
                  <a:lnTo>
                    <a:pt x="341" y="512"/>
                  </a:lnTo>
                  <a:lnTo>
                    <a:pt x="331" y="510"/>
                  </a:lnTo>
                  <a:lnTo>
                    <a:pt x="319" y="510"/>
                  </a:lnTo>
                  <a:lnTo>
                    <a:pt x="319" y="510"/>
                  </a:lnTo>
                  <a:lnTo>
                    <a:pt x="312" y="510"/>
                  </a:lnTo>
                  <a:lnTo>
                    <a:pt x="306" y="512"/>
                  </a:lnTo>
                  <a:lnTo>
                    <a:pt x="301" y="515"/>
                  </a:lnTo>
                  <a:lnTo>
                    <a:pt x="296" y="518"/>
                  </a:lnTo>
                  <a:lnTo>
                    <a:pt x="292" y="523"/>
                  </a:lnTo>
                  <a:lnTo>
                    <a:pt x="290" y="529"/>
                  </a:lnTo>
                  <a:lnTo>
                    <a:pt x="288" y="534"/>
                  </a:lnTo>
                  <a:lnTo>
                    <a:pt x="287" y="541"/>
                  </a:lnTo>
                  <a:lnTo>
                    <a:pt x="287" y="541"/>
                  </a:lnTo>
                  <a:lnTo>
                    <a:pt x="288" y="547"/>
                  </a:lnTo>
                  <a:lnTo>
                    <a:pt x="290" y="554"/>
                  </a:lnTo>
                  <a:lnTo>
                    <a:pt x="292" y="559"/>
                  </a:lnTo>
                  <a:lnTo>
                    <a:pt x="296" y="563"/>
                  </a:lnTo>
                  <a:lnTo>
                    <a:pt x="301" y="567"/>
                  </a:lnTo>
                  <a:lnTo>
                    <a:pt x="306" y="571"/>
                  </a:lnTo>
                  <a:lnTo>
                    <a:pt x="312" y="572"/>
                  </a:lnTo>
                  <a:lnTo>
                    <a:pt x="319" y="573"/>
                  </a:lnTo>
                  <a:lnTo>
                    <a:pt x="319" y="573"/>
                  </a:lnTo>
                  <a:close/>
                  <a:moveTo>
                    <a:pt x="319" y="701"/>
                  </a:moveTo>
                  <a:lnTo>
                    <a:pt x="319" y="701"/>
                  </a:lnTo>
                  <a:lnTo>
                    <a:pt x="327" y="701"/>
                  </a:lnTo>
                  <a:lnTo>
                    <a:pt x="335" y="703"/>
                  </a:lnTo>
                  <a:lnTo>
                    <a:pt x="341" y="706"/>
                  </a:lnTo>
                  <a:lnTo>
                    <a:pt x="349" y="710"/>
                  </a:lnTo>
                  <a:lnTo>
                    <a:pt x="349" y="710"/>
                  </a:lnTo>
                  <a:lnTo>
                    <a:pt x="360" y="718"/>
                  </a:lnTo>
                  <a:lnTo>
                    <a:pt x="366" y="721"/>
                  </a:lnTo>
                  <a:lnTo>
                    <a:pt x="374" y="724"/>
                  </a:lnTo>
                  <a:lnTo>
                    <a:pt x="382" y="727"/>
                  </a:lnTo>
                  <a:lnTo>
                    <a:pt x="392" y="729"/>
                  </a:lnTo>
                  <a:lnTo>
                    <a:pt x="403" y="732"/>
                  </a:lnTo>
                  <a:lnTo>
                    <a:pt x="414" y="732"/>
                  </a:lnTo>
                  <a:lnTo>
                    <a:pt x="414" y="732"/>
                  </a:lnTo>
                  <a:lnTo>
                    <a:pt x="426" y="732"/>
                  </a:lnTo>
                  <a:lnTo>
                    <a:pt x="437" y="729"/>
                  </a:lnTo>
                  <a:lnTo>
                    <a:pt x="445" y="727"/>
                  </a:lnTo>
                  <a:lnTo>
                    <a:pt x="454" y="724"/>
                  </a:lnTo>
                  <a:lnTo>
                    <a:pt x="462" y="721"/>
                  </a:lnTo>
                  <a:lnTo>
                    <a:pt x="468" y="718"/>
                  </a:lnTo>
                  <a:lnTo>
                    <a:pt x="480" y="710"/>
                  </a:lnTo>
                  <a:lnTo>
                    <a:pt x="480" y="710"/>
                  </a:lnTo>
                  <a:lnTo>
                    <a:pt x="486" y="706"/>
                  </a:lnTo>
                  <a:lnTo>
                    <a:pt x="493" y="703"/>
                  </a:lnTo>
                  <a:lnTo>
                    <a:pt x="500" y="701"/>
                  </a:lnTo>
                  <a:lnTo>
                    <a:pt x="510" y="701"/>
                  </a:lnTo>
                  <a:lnTo>
                    <a:pt x="510" y="701"/>
                  </a:lnTo>
                  <a:lnTo>
                    <a:pt x="518" y="701"/>
                  </a:lnTo>
                  <a:lnTo>
                    <a:pt x="526" y="703"/>
                  </a:lnTo>
                  <a:lnTo>
                    <a:pt x="532" y="706"/>
                  </a:lnTo>
                  <a:lnTo>
                    <a:pt x="540" y="710"/>
                  </a:lnTo>
                  <a:lnTo>
                    <a:pt x="540" y="710"/>
                  </a:lnTo>
                  <a:lnTo>
                    <a:pt x="551" y="718"/>
                  </a:lnTo>
                  <a:lnTo>
                    <a:pt x="557" y="721"/>
                  </a:lnTo>
                  <a:lnTo>
                    <a:pt x="565" y="725"/>
                  </a:lnTo>
                  <a:lnTo>
                    <a:pt x="573" y="727"/>
                  </a:lnTo>
                  <a:lnTo>
                    <a:pt x="583" y="729"/>
                  </a:lnTo>
                  <a:lnTo>
                    <a:pt x="594" y="732"/>
                  </a:lnTo>
                  <a:lnTo>
                    <a:pt x="605" y="732"/>
                  </a:lnTo>
                  <a:lnTo>
                    <a:pt x="605" y="732"/>
                  </a:lnTo>
                  <a:lnTo>
                    <a:pt x="617" y="732"/>
                  </a:lnTo>
                  <a:lnTo>
                    <a:pt x="628" y="729"/>
                  </a:lnTo>
                  <a:lnTo>
                    <a:pt x="636" y="727"/>
                  </a:lnTo>
                  <a:lnTo>
                    <a:pt x="645" y="725"/>
                  </a:lnTo>
                  <a:lnTo>
                    <a:pt x="653" y="721"/>
                  </a:lnTo>
                  <a:lnTo>
                    <a:pt x="659" y="718"/>
                  </a:lnTo>
                  <a:lnTo>
                    <a:pt x="671" y="710"/>
                  </a:lnTo>
                  <a:lnTo>
                    <a:pt x="671" y="710"/>
                  </a:lnTo>
                  <a:lnTo>
                    <a:pt x="677" y="706"/>
                  </a:lnTo>
                  <a:lnTo>
                    <a:pt x="684" y="703"/>
                  </a:lnTo>
                  <a:lnTo>
                    <a:pt x="691" y="701"/>
                  </a:lnTo>
                  <a:lnTo>
                    <a:pt x="701" y="701"/>
                  </a:lnTo>
                  <a:lnTo>
                    <a:pt x="701" y="701"/>
                  </a:lnTo>
                  <a:lnTo>
                    <a:pt x="707" y="699"/>
                  </a:lnTo>
                  <a:lnTo>
                    <a:pt x="713" y="697"/>
                  </a:lnTo>
                  <a:lnTo>
                    <a:pt x="718" y="695"/>
                  </a:lnTo>
                  <a:lnTo>
                    <a:pt x="723" y="691"/>
                  </a:lnTo>
                  <a:lnTo>
                    <a:pt x="727" y="687"/>
                  </a:lnTo>
                  <a:lnTo>
                    <a:pt x="730" y="681"/>
                  </a:lnTo>
                  <a:lnTo>
                    <a:pt x="732" y="675"/>
                  </a:lnTo>
                  <a:lnTo>
                    <a:pt x="732" y="668"/>
                  </a:lnTo>
                  <a:lnTo>
                    <a:pt x="732" y="668"/>
                  </a:lnTo>
                  <a:lnTo>
                    <a:pt x="732" y="662"/>
                  </a:lnTo>
                  <a:lnTo>
                    <a:pt x="730" y="655"/>
                  </a:lnTo>
                  <a:lnTo>
                    <a:pt x="727" y="650"/>
                  </a:lnTo>
                  <a:lnTo>
                    <a:pt x="723" y="646"/>
                  </a:lnTo>
                  <a:lnTo>
                    <a:pt x="718" y="642"/>
                  </a:lnTo>
                  <a:lnTo>
                    <a:pt x="713" y="639"/>
                  </a:lnTo>
                  <a:lnTo>
                    <a:pt x="707" y="637"/>
                  </a:lnTo>
                  <a:lnTo>
                    <a:pt x="701" y="636"/>
                  </a:lnTo>
                  <a:lnTo>
                    <a:pt x="701" y="636"/>
                  </a:lnTo>
                  <a:lnTo>
                    <a:pt x="689" y="637"/>
                  </a:lnTo>
                  <a:lnTo>
                    <a:pt x="678" y="638"/>
                  </a:lnTo>
                  <a:lnTo>
                    <a:pt x="669" y="640"/>
                  </a:lnTo>
                  <a:lnTo>
                    <a:pt x="660" y="644"/>
                  </a:lnTo>
                  <a:lnTo>
                    <a:pt x="653" y="647"/>
                  </a:lnTo>
                  <a:lnTo>
                    <a:pt x="646" y="651"/>
                  </a:lnTo>
                  <a:lnTo>
                    <a:pt x="635" y="658"/>
                  </a:lnTo>
                  <a:lnTo>
                    <a:pt x="635" y="658"/>
                  </a:lnTo>
                  <a:lnTo>
                    <a:pt x="628" y="662"/>
                  </a:lnTo>
                  <a:lnTo>
                    <a:pt x="621" y="666"/>
                  </a:lnTo>
                  <a:lnTo>
                    <a:pt x="614" y="667"/>
                  </a:lnTo>
                  <a:lnTo>
                    <a:pt x="605" y="668"/>
                  </a:lnTo>
                  <a:lnTo>
                    <a:pt x="605" y="668"/>
                  </a:lnTo>
                  <a:lnTo>
                    <a:pt x="596" y="667"/>
                  </a:lnTo>
                  <a:lnTo>
                    <a:pt x="588" y="666"/>
                  </a:lnTo>
                  <a:lnTo>
                    <a:pt x="582" y="662"/>
                  </a:lnTo>
                  <a:lnTo>
                    <a:pt x="575" y="658"/>
                  </a:lnTo>
                  <a:lnTo>
                    <a:pt x="575" y="658"/>
                  </a:lnTo>
                  <a:lnTo>
                    <a:pt x="563" y="651"/>
                  </a:lnTo>
                  <a:lnTo>
                    <a:pt x="557" y="647"/>
                  </a:lnTo>
                  <a:lnTo>
                    <a:pt x="550" y="644"/>
                  </a:lnTo>
                  <a:lnTo>
                    <a:pt x="541" y="640"/>
                  </a:lnTo>
                  <a:lnTo>
                    <a:pt x="532" y="638"/>
                  </a:lnTo>
                  <a:lnTo>
                    <a:pt x="522" y="637"/>
                  </a:lnTo>
                  <a:lnTo>
                    <a:pt x="510" y="636"/>
                  </a:lnTo>
                  <a:lnTo>
                    <a:pt x="510" y="636"/>
                  </a:lnTo>
                  <a:lnTo>
                    <a:pt x="498" y="637"/>
                  </a:lnTo>
                  <a:lnTo>
                    <a:pt x="487" y="638"/>
                  </a:lnTo>
                  <a:lnTo>
                    <a:pt x="478" y="640"/>
                  </a:lnTo>
                  <a:lnTo>
                    <a:pt x="469" y="644"/>
                  </a:lnTo>
                  <a:lnTo>
                    <a:pt x="462" y="647"/>
                  </a:lnTo>
                  <a:lnTo>
                    <a:pt x="455" y="651"/>
                  </a:lnTo>
                  <a:lnTo>
                    <a:pt x="444" y="658"/>
                  </a:lnTo>
                  <a:lnTo>
                    <a:pt x="444" y="658"/>
                  </a:lnTo>
                  <a:lnTo>
                    <a:pt x="437" y="662"/>
                  </a:lnTo>
                  <a:lnTo>
                    <a:pt x="430" y="666"/>
                  </a:lnTo>
                  <a:lnTo>
                    <a:pt x="423" y="667"/>
                  </a:lnTo>
                  <a:lnTo>
                    <a:pt x="414" y="668"/>
                  </a:lnTo>
                  <a:lnTo>
                    <a:pt x="414" y="668"/>
                  </a:lnTo>
                  <a:lnTo>
                    <a:pt x="405" y="667"/>
                  </a:lnTo>
                  <a:lnTo>
                    <a:pt x="397" y="666"/>
                  </a:lnTo>
                  <a:lnTo>
                    <a:pt x="391" y="662"/>
                  </a:lnTo>
                  <a:lnTo>
                    <a:pt x="384" y="658"/>
                  </a:lnTo>
                  <a:lnTo>
                    <a:pt x="384" y="658"/>
                  </a:lnTo>
                  <a:lnTo>
                    <a:pt x="372" y="651"/>
                  </a:lnTo>
                  <a:lnTo>
                    <a:pt x="366" y="647"/>
                  </a:lnTo>
                  <a:lnTo>
                    <a:pt x="359" y="644"/>
                  </a:lnTo>
                  <a:lnTo>
                    <a:pt x="351" y="640"/>
                  </a:lnTo>
                  <a:lnTo>
                    <a:pt x="341" y="638"/>
                  </a:lnTo>
                  <a:lnTo>
                    <a:pt x="331" y="637"/>
                  </a:lnTo>
                  <a:lnTo>
                    <a:pt x="319" y="636"/>
                  </a:lnTo>
                  <a:lnTo>
                    <a:pt x="319" y="636"/>
                  </a:lnTo>
                  <a:lnTo>
                    <a:pt x="312" y="637"/>
                  </a:lnTo>
                  <a:lnTo>
                    <a:pt x="306" y="639"/>
                  </a:lnTo>
                  <a:lnTo>
                    <a:pt x="301" y="642"/>
                  </a:lnTo>
                  <a:lnTo>
                    <a:pt x="296" y="646"/>
                  </a:lnTo>
                  <a:lnTo>
                    <a:pt x="292" y="650"/>
                  </a:lnTo>
                  <a:lnTo>
                    <a:pt x="290" y="655"/>
                  </a:lnTo>
                  <a:lnTo>
                    <a:pt x="288" y="662"/>
                  </a:lnTo>
                  <a:lnTo>
                    <a:pt x="287" y="668"/>
                  </a:lnTo>
                  <a:lnTo>
                    <a:pt x="287" y="668"/>
                  </a:lnTo>
                  <a:lnTo>
                    <a:pt x="288" y="675"/>
                  </a:lnTo>
                  <a:lnTo>
                    <a:pt x="290" y="681"/>
                  </a:lnTo>
                  <a:lnTo>
                    <a:pt x="292" y="687"/>
                  </a:lnTo>
                  <a:lnTo>
                    <a:pt x="296" y="691"/>
                  </a:lnTo>
                  <a:lnTo>
                    <a:pt x="301" y="695"/>
                  </a:lnTo>
                  <a:lnTo>
                    <a:pt x="306" y="697"/>
                  </a:lnTo>
                  <a:lnTo>
                    <a:pt x="312" y="699"/>
                  </a:lnTo>
                  <a:lnTo>
                    <a:pt x="319" y="701"/>
                  </a:lnTo>
                  <a:lnTo>
                    <a:pt x="319" y="701"/>
                  </a:lnTo>
                  <a:close/>
                  <a:moveTo>
                    <a:pt x="636" y="414"/>
                  </a:moveTo>
                  <a:lnTo>
                    <a:pt x="701" y="414"/>
                  </a:lnTo>
                  <a:lnTo>
                    <a:pt x="701" y="414"/>
                  </a:lnTo>
                  <a:lnTo>
                    <a:pt x="707" y="413"/>
                  </a:lnTo>
                  <a:lnTo>
                    <a:pt x="713" y="412"/>
                  </a:lnTo>
                  <a:lnTo>
                    <a:pt x="718" y="409"/>
                  </a:lnTo>
                  <a:lnTo>
                    <a:pt x="723" y="404"/>
                  </a:lnTo>
                  <a:lnTo>
                    <a:pt x="727" y="400"/>
                  </a:lnTo>
                  <a:lnTo>
                    <a:pt x="730" y="395"/>
                  </a:lnTo>
                  <a:lnTo>
                    <a:pt x="732" y="388"/>
                  </a:lnTo>
                  <a:lnTo>
                    <a:pt x="732" y="382"/>
                  </a:lnTo>
                  <a:lnTo>
                    <a:pt x="732" y="319"/>
                  </a:lnTo>
                  <a:lnTo>
                    <a:pt x="732" y="319"/>
                  </a:lnTo>
                  <a:lnTo>
                    <a:pt x="732" y="312"/>
                  </a:lnTo>
                  <a:lnTo>
                    <a:pt x="730" y="306"/>
                  </a:lnTo>
                  <a:lnTo>
                    <a:pt x="727" y="300"/>
                  </a:lnTo>
                  <a:lnTo>
                    <a:pt x="723" y="296"/>
                  </a:lnTo>
                  <a:lnTo>
                    <a:pt x="718" y="292"/>
                  </a:lnTo>
                  <a:lnTo>
                    <a:pt x="713" y="290"/>
                  </a:lnTo>
                  <a:lnTo>
                    <a:pt x="707" y="287"/>
                  </a:lnTo>
                  <a:lnTo>
                    <a:pt x="701" y="286"/>
                  </a:lnTo>
                  <a:lnTo>
                    <a:pt x="636" y="286"/>
                  </a:lnTo>
                  <a:lnTo>
                    <a:pt x="636" y="286"/>
                  </a:lnTo>
                  <a:lnTo>
                    <a:pt x="630" y="287"/>
                  </a:lnTo>
                  <a:lnTo>
                    <a:pt x="625" y="290"/>
                  </a:lnTo>
                  <a:lnTo>
                    <a:pt x="619" y="292"/>
                  </a:lnTo>
                  <a:lnTo>
                    <a:pt x="614" y="296"/>
                  </a:lnTo>
                  <a:lnTo>
                    <a:pt x="611" y="300"/>
                  </a:lnTo>
                  <a:lnTo>
                    <a:pt x="607" y="306"/>
                  </a:lnTo>
                  <a:lnTo>
                    <a:pt x="605" y="312"/>
                  </a:lnTo>
                  <a:lnTo>
                    <a:pt x="605" y="319"/>
                  </a:lnTo>
                  <a:lnTo>
                    <a:pt x="605" y="382"/>
                  </a:lnTo>
                  <a:lnTo>
                    <a:pt x="605" y="382"/>
                  </a:lnTo>
                  <a:lnTo>
                    <a:pt x="605" y="388"/>
                  </a:lnTo>
                  <a:lnTo>
                    <a:pt x="607" y="395"/>
                  </a:lnTo>
                  <a:lnTo>
                    <a:pt x="611" y="400"/>
                  </a:lnTo>
                  <a:lnTo>
                    <a:pt x="614" y="404"/>
                  </a:lnTo>
                  <a:lnTo>
                    <a:pt x="619" y="409"/>
                  </a:lnTo>
                  <a:lnTo>
                    <a:pt x="625" y="412"/>
                  </a:lnTo>
                  <a:lnTo>
                    <a:pt x="630" y="413"/>
                  </a:lnTo>
                  <a:lnTo>
                    <a:pt x="636" y="414"/>
                  </a:lnTo>
                  <a:lnTo>
                    <a:pt x="636" y="414"/>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8" name="Freeform 106"/>
            <p:cNvSpPr>
              <a:spLocks noEditPoints="1"/>
            </p:cNvSpPr>
            <p:nvPr/>
          </p:nvSpPr>
          <p:spPr bwMode="auto">
            <a:xfrm>
              <a:off x="3631473" y="3857490"/>
              <a:ext cx="291022" cy="291022"/>
            </a:xfrm>
            <a:custGeom>
              <a:avLst/>
              <a:gdLst>
                <a:gd name="T0" fmla="*/ 951 w 1018"/>
                <a:gd name="T1" fmla="*/ 126 h 1017"/>
                <a:gd name="T2" fmla="*/ 908 w 1018"/>
                <a:gd name="T3" fmla="*/ 46 h 1017"/>
                <a:gd name="T4" fmla="*/ 828 w 1018"/>
                <a:gd name="T5" fmla="*/ 3 h 1017"/>
                <a:gd name="T6" fmla="*/ 127 w 1018"/>
                <a:gd name="T7" fmla="*/ 3 h 1017"/>
                <a:gd name="T8" fmla="*/ 47 w 1018"/>
                <a:gd name="T9" fmla="*/ 46 h 1017"/>
                <a:gd name="T10" fmla="*/ 4 w 1018"/>
                <a:gd name="T11" fmla="*/ 126 h 1017"/>
                <a:gd name="T12" fmla="*/ 4 w 1018"/>
                <a:gd name="T13" fmla="*/ 890 h 1017"/>
                <a:gd name="T14" fmla="*/ 47 w 1018"/>
                <a:gd name="T15" fmla="*/ 971 h 1017"/>
                <a:gd name="T16" fmla="*/ 127 w 1018"/>
                <a:gd name="T17" fmla="*/ 1013 h 1017"/>
                <a:gd name="T18" fmla="*/ 828 w 1018"/>
                <a:gd name="T19" fmla="*/ 1013 h 1017"/>
                <a:gd name="T20" fmla="*/ 908 w 1018"/>
                <a:gd name="T21" fmla="*/ 971 h 1017"/>
                <a:gd name="T22" fmla="*/ 951 w 1018"/>
                <a:gd name="T23" fmla="*/ 890 h 1017"/>
                <a:gd name="T24" fmla="*/ 993 w 1018"/>
                <a:gd name="T25" fmla="*/ 794 h 1017"/>
                <a:gd name="T26" fmla="*/ 1018 w 1018"/>
                <a:gd name="T27" fmla="*/ 769 h 1017"/>
                <a:gd name="T28" fmla="*/ 1012 w 1018"/>
                <a:gd name="T29" fmla="*/ 618 h 1017"/>
                <a:gd name="T30" fmla="*/ 986 w 1018"/>
                <a:gd name="T31" fmla="*/ 604 h 1017"/>
                <a:gd name="T32" fmla="*/ 71 w 1018"/>
                <a:gd name="T33" fmla="*/ 121 h 1017"/>
                <a:gd name="T34" fmla="*/ 106 w 1018"/>
                <a:gd name="T35" fmla="*/ 79 h 1017"/>
                <a:gd name="T36" fmla="*/ 159 w 1018"/>
                <a:gd name="T37" fmla="*/ 63 h 1017"/>
                <a:gd name="T38" fmla="*/ 832 w 1018"/>
                <a:gd name="T39" fmla="*/ 70 h 1017"/>
                <a:gd name="T40" fmla="*/ 875 w 1018"/>
                <a:gd name="T41" fmla="*/ 105 h 1017"/>
                <a:gd name="T42" fmla="*/ 891 w 1018"/>
                <a:gd name="T43" fmla="*/ 158 h 1017"/>
                <a:gd name="T44" fmla="*/ 827 w 1018"/>
                <a:gd name="T45" fmla="*/ 384 h 1017"/>
                <a:gd name="T46" fmla="*/ 824 w 1018"/>
                <a:gd name="T47" fmla="*/ 145 h 1017"/>
                <a:gd name="T48" fmla="*/ 795 w 1018"/>
                <a:gd name="T49" fmla="*/ 126 h 1017"/>
                <a:gd name="T50" fmla="*/ 118 w 1018"/>
                <a:gd name="T51" fmla="*/ 144 h 1017"/>
                <a:gd name="T52" fmla="*/ 191 w 1018"/>
                <a:gd name="T53" fmla="*/ 254 h 1017"/>
                <a:gd name="T54" fmla="*/ 125 w 1018"/>
                <a:gd name="T55" fmla="*/ 281 h 1017"/>
                <a:gd name="T56" fmla="*/ 96 w 1018"/>
                <a:gd name="T57" fmla="*/ 294 h 1017"/>
                <a:gd name="T58" fmla="*/ 103 w 1018"/>
                <a:gd name="T59" fmla="*/ 248 h 1017"/>
                <a:gd name="T60" fmla="*/ 138 w 1018"/>
                <a:gd name="T61" fmla="*/ 207 h 1017"/>
                <a:gd name="T62" fmla="*/ 191 w 1018"/>
                <a:gd name="T63" fmla="*/ 191 h 1017"/>
                <a:gd name="T64" fmla="*/ 191 w 1018"/>
                <a:gd name="T65" fmla="*/ 380 h 1017"/>
                <a:gd name="T66" fmla="*/ 165 w 1018"/>
                <a:gd name="T67" fmla="*/ 367 h 1017"/>
                <a:gd name="T68" fmla="*/ 161 w 1018"/>
                <a:gd name="T69" fmla="*/ 336 h 1017"/>
                <a:gd name="T70" fmla="*/ 191 w 1018"/>
                <a:gd name="T71" fmla="*/ 317 h 1017"/>
                <a:gd name="T72" fmla="*/ 887 w 1018"/>
                <a:gd name="T73" fmla="*/ 886 h 1017"/>
                <a:gd name="T74" fmla="*/ 856 w 1018"/>
                <a:gd name="T75" fmla="*/ 932 h 1017"/>
                <a:gd name="T76" fmla="*/ 805 w 1018"/>
                <a:gd name="T77" fmla="*/ 953 h 1017"/>
                <a:gd name="T78" fmla="*/ 131 w 1018"/>
                <a:gd name="T79" fmla="*/ 949 h 1017"/>
                <a:gd name="T80" fmla="*/ 85 w 1018"/>
                <a:gd name="T81" fmla="*/ 919 h 1017"/>
                <a:gd name="T82" fmla="*/ 65 w 1018"/>
                <a:gd name="T83" fmla="*/ 868 h 1017"/>
                <a:gd name="T84" fmla="*/ 96 w 1018"/>
                <a:gd name="T85" fmla="*/ 431 h 1017"/>
                <a:gd name="T86" fmla="*/ 795 w 1018"/>
                <a:gd name="T87" fmla="*/ 445 h 1017"/>
                <a:gd name="T88" fmla="*/ 841 w 1018"/>
                <a:gd name="T89" fmla="*/ 456 h 1017"/>
                <a:gd name="T90" fmla="*/ 879 w 1018"/>
                <a:gd name="T91" fmla="*/ 494 h 1017"/>
                <a:gd name="T92" fmla="*/ 891 w 1018"/>
                <a:gd name="T93" fmla="*/ 604 h 1017"/>
                <a:gd name="T94" fmla="*/ 695 w 1018"/>
                <a:gd name="T95" fmla="*/ 611 h 1017"/>
                <a:gd name="T96" fmla="*/ 653 w 1018"/>
                <a:gd name="T97" fmla="*/ 645 h 1017"/>
                <a:gd name="T98" fmla="*/ 637 w 1018"/>
                <a:gd name="T99" fmla="*/ 699 h 1017"/>
                <a:gd name="T100" fmla="*/ 647 w 1018"/>
                <a:gd name="T101" fmla="*/ 744 h 1017"/>
                <a:gd name="T102" fmla="*/ 686 w 1018"/>
                <a:gd name="T103" fmla="*/ 783 h 1017"/>
                <a:gd name="T104" fmla="*/ 891 w 1018"/>
                <a:gd name="T105" fmla="*/ 795 h 1017"/>
                <a:gd name="T106" fmla="*/ 719 w 1018"/>
                <a:gd name="T107" fmla="*/ 728 h 1017"/>
                <a:gd name="T108" fmla="*/ 700 w 1018"/>
                <a:gd name="T109" fmla="*/ 699 h 1017"/>
                <a:gd name="T110" fmla="*/ 714 w 1018"/>
                <a:gd name="T111" fmla="*/ 672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8" h="1017">
                  <a:moveTo>
                    <a:pt x="986" y="604"/>
                  </a:moveTo>
                  <a:lnTo>
                    <a:pt x="954" y="604"/>
                  </a:lnTo>
                  <a:lnTo>
                    <a:pt x="954" y="158"/>
                  </a:lnTo>
                  <a:lnTo>
                    <a:pt x="954" y="158"/>
                  </a:lnTo>
                  <a:lnTo>
                    <a:pt x="953" y="142"/>
                  </a:lnTo>
                  <a:lnTo>
                    <a:pt x="951" y="126"/>
                  </a:lnTo>
                  <a:lnTo>
                    <a:pt x="947" y="111"/>
                  </a:lnTo>
                  <a:lnTo>
                    <a:pt x="941" y="96"/>
                  </a:lnTo>
                  <a:lnTo>
                    <a:pt x="935" y="82"/>
                  </a:lnTo>
                  <a:lnTo>
                    <a:pt x="927" y="69"/>
                  </a:lnTo>
                  <a:lnTo>
                    <a:pt x="918" y="58"/>
                  </a:lnTo>
                  <a:lnTo>
                    <a:pt x="908" y="46"/>
                  </a:lnTo>
                  <a:lnTo>
                    <a:pt x="896" y="36"/>
                  </a:lnTo>
                  <a:lnTo>
                    <a:pt x="885" y="26"/>
                  </a:lnTo>
                  <a:lnTo>
                    <a:pt x="871" y="19"/>
                  </a:lnTo>
                  <a:lnTo>
                    <a:pt x="858" y="11"/>
                  </a:lnTo>
                  <a:lnTo>
                    <a:pt x="843" y="6"/>
                  </a:lnTo>
                  <a:lnTo>
                    <a:pt x="828" y="3"/>
                  </a:lnTo>
                  <a:lnTo>
                    <a:pt x="812" y="0"/>
                  </a:lnTo>
                  <a:lnTo>
                    <a:pt x="795" y="0"/>
                  </a:lnTo>
                  <a:lnTo>
                    <a:pt x="159" y="0"/>
                  </a:lnTo>
                  <a:lnTo>
                    <a:pt x="159" y="0"/>
                  </a:lnTo>
                  <a:lnTo>
                    <a:pt x="143" y="0"/>
                  </a:lnTo>
                  <a:lnTo>
                    <a:pt x="127" y="3"/>
                  </a:lnTo>
                  <a:lnTo>
                    <a:pt x="112" y="6"/>
                  </a:lnTo>
                  <a:lnTo>
                    <a:pt x="97" y="11"/>
                  </a:lnTo>
                  <a:lnTo>
                    <a:pt x="83" y="19"/>
                  </a:lnTo>
                  <a:lnTo>
                    <a:pt x="70" y="26"/>
                  </a:lnTo>
                  <a:lnTo>
                    <a:pt x="58" y="36"/>
                  </a:lnTo>
                  <a:lnTo>
                    <a:pt x="47" y="46"/>
                  </a:lnTo>
                  <a:lnTo>
                    <a:pt x="37" y="58"/>
                  </a:lnTo>
                  <a:lnTo>
                    <a:pt x="27" y="69"/>
                  </a:lnTo>
                  <a:lnTo>
                    <a:pt x="20" y="82"/>
                  </a:lnTo>
                  <a:lnTo>
                    <a:pt x="12" y="96"/>
                  </a:lnTo>
                  <a:lnTo>
                    <a:pt x="7" y="111"/>
                  </a:lnTo>
                  <a:lnTo>
                    <a:pt x="4" y="126"/>
                  </a:lnTo>
                  <a:lnTo>
                    <a:pt x="1" y="142"/>
                  </a:lnTo>
                  <a:lnTo>
                    <a:pt x="0" y="158"/>
                  </a:lnTo>
                  <a:lnTo>
                    <a:pt x="0" y="858"/>
                  </a:lnTo>
                  <a:lnTo>
                    <a:pt x="0" y="858"/>
                  </a:lnTo>
                  <a:lnTo>
                    <a:pt x="1" y="874"/>
                  </a:lnTo>
                  <a:lnTo>
                    <a:pt x="4" y="890"/>
                  </a:lnTo>
                  <a:lnTo>
                    <a:pt x="7" y="905"/>
                  </a:lnTo>
                  <a:lnTo>
                    <a:pt x="12" y="920"/>
                  </a:lnTo>
                  <a:lnTo>
                    <a:pt x="20" y="934"/>
                  </a:lnTo>
                  <a:lnTo>
                    <a:pt x="27" y="947"/>
                  </a:lnTo>
                  <a:lnTo>
                    <a:pt x="37" y="959"/>
                  </a:lnTo>
                  <a:lnTo>
                    <a:pt x="47" y="971"/>
                  </a:lnTo>
                  <a:lnTo>
                    <a:pt x="58" y="980"/>
                  </a:lnTo>
                  <a:lnTo>
                    <a:pt x="70" y="990"/>
                  </a:lnTo>
                  <a:lnTo>
                    <a:pt x="83" y="997"/>
                  </a:lnTo>
                  <a:lnTo>
                    <a:pt x="97" y="1005"/>
                  </a:lnTo>
                  <a:lnTo>
                    <a:pt x="112" y="1010"/>
                  </a:lnTo>
                  <a:lnTo>
                    <a:pt x="127" y="1013"/>
                  </a:lnTo>
                  <a:lnTo>
                    <a:pt x="143" y="1017"/>
                  </a:lnTo>
                  <a:lnTo>
                    <a:pt x="159" y="1017"/>
                  </a:lnTo>
                  <a:lnTo>
                    <a:pt x="795" y="1017"/>
                  </a:lnTo>
                  <a:lnTo>
                    <a:pt x="795" y="1017"/>
                  </a:lnTo>
                  <a:lnTo>
                    <a:pt x="812" y="1017"/>
                  </a:lnTo>
                  <a:lnTo>
                    <a:pt x="828" y="1013"/>
                  </a:lnTo>
                  <a:lnTo>
                    <a:pt x="843" y="1010"/>
                  </a:lnTo>
                  <a:lnTo>
                    <a:pt x="858" y="1005"/>
                  </a:lnTo>
                  <a:lnTo>
                    <a:pt x="871" y="997"/>
                  </a:lnTo>
                  <a:lnTo>
                    <a:pt x="885" y="990"/>
                  </a:lnTo>
                  <a:lnTo>
                    <a:pt x="896" y="980"/>
                  </a:lnTo>
                  <a:lnTo>
                    <a:pt x="908" y="971"/>
                  </a:lnTo>
                  <a:lnTo>
                    <a:pt x="918" y="959"/>
                  </a:lnTo>
                  <a:lnTo>
                    <a:pt x="927" y="947"/>
                  </a:lnTo>
                  <a:lnTo>
                    <a:pt x="935" y="934"/>
                  </a:lnTo>
                  <a:lnTo>
                    <a:pt x="941" y="920"/>
                  </a:lnTo>
                  <a:lnTo>
                    <a:pt x="947" y="905"/>
                  </a:lnTo>
                  <a:lnTo>
                    <a:pt x="951" y="890"/>
                  </a:lnTo>
                  <a:lnTo>
                    <a:pt x="953" y="874"/>
                  </a:lnTo>
                  <a:lnTo>
                    <a:pt x="954" y="858"/>
                  </a:lnTo>
                  <a:lnTo>
                    <a:pt x="954" y="795"/>
                  </a:lnTo>
                  <a:lnTo>
                    <a:pt x="986" y="795"/>
                  </a:lnTo>
                  <a:lnTo>
                    <a:pt x="986" y="795"/>
                  </a:lnTo>
                  <a:lnTo>
                    <a:pt x="993" y="794"/>
                  </a:lnTo>
                  <a:lnTo>
                    <a:pt x="998" y="791"/>
                  </a:lnTo>
                  <a:lnTo>
                    <a:pt x="1004" y="789"/>
                  </a:lnTo>
                  <a:lnTo>
                    <a:pt x="1009" y="785"/>
                  </a:lnTo>
                  <a:lnTo>
                    <a:pt x="1012" y="781"/>
                  </a:lnTo>
                  <a:lnTo>
                    <a:pt x="1015" y="775"/>
                  </a:lnTo>
                  <a:lnTo>
                    <a:pt x="1018" y="769"/>
                  </a:lnTo>
                  <a:lnTo>
                    <a:pt x="1018" y="762"/>
                  </a:lnTo>
                  <a:lnTo>
                    <a:pt x="1018" y="636"/>
                  </a:lnTo>
                  <a:lnTo>
                    <a:pt x="1018" y="636"/>
                  </a:lnTo>
                  <a:lnTo>
                    <a:pt x="1018" y="629"/>
                  </a:lnTo>
                  <a:lnTo>
                    <a:pt x="1015" y="623"/>
                  </a:lnTo>
                  <a:lnTo>
                    <a:pt x="1012" y="618"/>
                  </a:lnTo>
                  <a:lnTo>
                    <a:pt x="1009" y="613"/>
                  </a:lnTo>
                  <a:lnTo>
                    <a:pt x="1004" y="609"/>
                  </a:lnTo>
                  <a:lnTo>
                    <a:pt x="998" y="606"/>
                  </a:lnTo>
                  <a:lnTo>
                    <a:pt x="993" y="605"/>
                  </a:lnTo>
                  <a:lnTo>
                    <a:pt x="986" y="604"/>
                  </a:lnTo>
                  <a:lnTo>
                    <a:pt x="986" y="604"/>
                  </a:lnTo>
                  <a:close/>
                  <a:moveTo>
                    <a:pt x="64" y="158"/>
                  </a:moveTo>
                  <a:lnTo>
                    <a:pt x="64" y="158"/>
                  </a:lnTo>
                  <a:lnTo>
                    <a:pt x="65" y="149"/>
                  </a:lnTo>
                  <a:lnTo>
                    <a:pt x="66" y="139"/>
                  </a:lnTo>
                  <a:lnTo>
                    <a:pt x="68" y="130"/>
                  </a:lnTo>
                  <a:lnTo>
                    <a:pt x="71" y="121"/>
                  </a:lnTo>
                  <a:lnTo>
                    <a:pt x="76" y="113"/>
                  </a:lnTo>
                  <a:lnTo>
                    <a:pt x="80" y="105"/>
                  </a:lnTo>
                  <a:lnTo>
                    <a:pt x="85" y="97"/>
                  </a:lnTo>
                  <a:lnTo>
                    <a:pt x="92" y="91"/>
                  </a:lnTo>
                  <a:lnTo>
                    <a:pt x="99" y="84"/>
                  </a:lnTo>
                  <a:lnTo>
                    <a:pt x="106" y="79"/>
                  </a:lnTo>
                  <a:lnTo>
                    <a:pt x="114" y="75"/>
                  </a:lnTo>
                  <a:lnTo>
                    <a:pt x="122" y="70"/>
                  </a:lnTo>
                  <a:lnTo>
                    <a:pt x="131" y="67"/>
                  </a:lnTo>
                  <a:lnTo>
                    <a:pt x="140" y="65"/>
                  </a:lnTo>
                  <a:lnTo>
                    <a:pt x="150" y="63"/>
                  </a:lnTo>
                  <a:lnTo>
                    <a:pt x="159" y="63"/>
                  </a:lnTo>
                  <a:lnTo>
                    <a:pt x="795" y="63"/>
                  </a:lnTo>
                  <a:lnTo>
                    <a:pt x="795" y="63"/>
                  </a:lnTo>
                  <a:lnTo>
                    <a:pt x="805" y="63"/>
                  </a:lnTo>
                  <a:lnTo>
                    <a:pt x="815" y="65"/>
                  </a:lnTo>
                  <a:lnTo>
                    <a:pt x="823" y="67"/>
                  </a:lnTo>
                  <a:lnTo>
                    <a:pt x="832" y="70"/>
                  </a:lnTo>
                  <a:lnTo>
                    <a:pt x="841" y="75"/>
                  </a:lnTo>
                  <a:lnTo>
                    <a:pt x="849" y="79"/>
                  </a:lnTo>
                  <a:lnTo>
                    <a:pt x="856" y="84"/>
                  </a:lnTo>
                  <a:lnTo>
                    <a:pt x="863" y="91"/>
                  </a:lnTo>
                  <a:lnTo>
                    <a:pt x="868" y="97"/>
                  </a:lnTo>
                  <a:lnTo>
                    <a:pt x="875" y="105"/>
                  </a:lnTo>
                  <a:lnTo>
                    <a:pt x="879" y="113"/>
                  </a:lnTo>
                  <a:lnTo>
                    <a:pt x="883" y="121"/>
                  </a:lnTo>
                  <a:lnTo>
                    <a:pt x="887" y="130"/>
                  </a:lnTo>
                  <a:lnTo>
                    <a:pt x="889" y="139"/>
                  </a:lnTo>
                  <a:lnTo>
                    <a:pt x="890" y="149"/>
                  </a:lnTo>
                  <a:lnTo>
                    <a:pt x="891" y="158"/>
                  </a:lnTo>
                  <a:lnTo>
                    <a:pt x="891" y="414"/>
                  </a:lnTo>
                  <a:lnTo>
                    <a:pt x="891" y="414"/>
                  </a:lnTo>
                  <a:lnTo>
                    <a:pt x="876" y="404"/>
                  </a:lnTo>
                  <a:lnTo>
                    <a:pt x="861" y="395"/>
                  </a:lnTo>
                  <a:lnTo>
                    <a:pt x="844" y="389"/>
                  </a:lnTo>
                  <a:lnTo>
                    <a:pt x="827" y="384"/>
                  </a:lnTo>
                  <a:lnTo>
                    <a:pt x="827" y="384"/>
                  </a:lnTo>
                  <a:lnTo>
                    <a:pt x="828" y="380"/>
                  </a:lnTo>
                  <a:lnTo>
                    <a:pt x="828" y="158"/>
                  </a:lnTo>
                  <a:lnTo>
                    <a:pt x="828" y="158"/>
                  </a:lnTo>
                  <a:lnTo>
                    <a:pt x="827" y="152"/>
                  </a:lnTo>
                  <a:lnTo>
                    <a:pt x="824" y="145"/>
                  </a:lnTo>
                  <a:lnTo>
                    <a:pt x="821" y="140"/>
                  </a:lnTo>
                  <a:lnTo>
                    <a:pt x="818" y="136"/>
                  </a:lnTo>
                  <a:lnTo>
                    <a:pt x="813" y="132"/>
                  </a:lnTo>
                  <a:lnTo>
                    <a:pt x="807" y="129"/>
                  </a:lnTo>
                  <a:lnTo>
                    <a:pt x="802" y="127"/>
                  </a:lnTo>
                  <a:lnTo>
                    <a:pt x="795" y="126"/>
                  </a:lnTo>
                  <a:lnTo>
                    <a:pt x="191" y="126"/>
                  </a:lnTo>
                  <a:lnTo>
                    <a:pt x="191" y="126"/>
                  </a:lnTo>
                  <a:lnTo>
                    <a:pt x="172" y="127"/>
                  </a:lnTo>
                  <a:lnTo>
                    <a:pt x="153" y="132"/>
                  </a:lnTo>
                  <a:lnTo>
                    <a:pt x="136" y="137"/>
                  </a:lnTo>
                  <a:lnTo>
                    <a:pt x="118" y="144"/>
                  </a:lnTo>
                  <a:lnTo>
                    <a:pt x="103" y="153"/>
                  </a:lnTo>
                  <a:lnTo>
                    <a:pt x="88" y="165"/>
                  </a:lnTo>
                  <a:lnTo>
                    <a:pt x="76" y="177"/>
                  </a:lnTo>
                  <a:lnTo>
                    <a:pt x="64" y="191"/>
                  </a:lnTo>
                  <a:lnTo>
                    <a:pt x="64" y="158"/>
                  </a:lnTo>
                  <a:close/>
                  <a:moveTo>
                    <a:pt x="191" y="254"/>
                  </a:moveTo>
                  <a:lnTo>
                    <a:pt x="191" y="254"/>
                  </a:lnTo>
                  <a:lnTo>
                    <a:pt x="176" y="255"/>
                  </a:lnTo>
                  <a:lnTo>
                    <a:pt x="161" y="258"/>
                  </a:lnTo>
                  <a:lnTo>
                    <a:pt x="148" y="265"/>
                  </a:lnTo>
                  <a:lnTo>
                    <a:pt x="136" y="272"/>
                  </a:lnTo>
                  <a:lnTo>
                    <a:pt x="125" y="281"/>
                  </a:lnTo>
                  <a:lnTo>
                    <a:pt x="115" y="291"/>
                  </a:lnTo>
                  <a:lnTo>
                    <a:pt x="108" y="304"/>
                  </a:lnTo>
                  <a:lnTo>
                    <a:pt x="101" y="317"/>
                  </a:lnTo>
                  <a:lnTo>
                    <a:pt x="101" y="317"/>
                  </a:lnTo>
                  <a:lnTo>
                    <a:pt x="97" y="302"/>
                  </a:lnTo>
                  <a:lnTo>
                    <a:pt x="96" y="294"/>
                  </a:lnTo>
                  <a:lnTo>
                    <a:pt x="96" y="286"/>
                  </a:lnTo>
                  <a:lnTo>
                    <a:pt x="96" y="286"/>
                  </a:lnTo>
                  <a:lnTo>
                    <a:pt x="96" y="275"/>
                  </a:lnTo>
                  <a:lnTo>
                    <a:pt x="98" y="267"/>
                  </a:lnTo>
                  <a:lnTo>
                    <a:pt x="100" y="257"/>
                  </a:lnTo>
                  <a:lnTo>
                    <a:pt x="103" y="248"/>
                  </a:lnTo>
                  <a:lnTo>
                    <a:pt x="108" y="240"/>
                  </a:lnTo>
                  <a:lnTo>
                    <a:pt x="112" y="232"/>
                  </a:lnTo>
                  <a:lnTo>
                    <a:pt x="117" y="225"/>
                  </a:lnTo>
                  <a:lnTo>
                    <a:pt x="124" y="218"/>
                  </a:lnTo>
                  <a:lnTo>
                    <a:pt x="130" y="212"/>
                  </a:lnTo>
                  <a:lnTo>
                    <a:pt x="138" y="207"/>
                  </a:lnTo>
                  <a:lnTo>
                    <a:pt x="145" y="201"/>
                  </a:lnTo>
                  <a:lnTo>
                    <a:pt x="154" y="198"/>
                  </a:lnTo>
                  <a:lnTo>
                    <a:pt x="162" y="195"/>
                  </a:lnTo>
                  <a:lnTo>
                    <a:pt x="172" y="192"/>
                  </a:lnTo>
                  <a:lnTo>
                    <a:pt x="182" y="191"/>
                  </a:lnTo>
                  <a:lnTo>
                    <a:pt x="191" y="191"/>
                  </a:lnTo>
                  <a:lnTo>
                    <a:pt x="763" y="191"/>
                  </a:lnTo>
                  <a:lnTo>
                    <a:pt x="763" y="254"/>
                  </a:lnTo>
                  <a:lnTo>
                    <a:pt x="191" y="254"/>
                  </a:lnTo>
                  <a:close/>
                  <a:moveTo>
                    <a:pt x="763" y="317"/>
                  </a:moveTo>
                  <a:lnTo>
                    <a:pt x="763" y="380"/>
                  </a:lnTo>
                  <a:lnTo>
                    <a:pt x="191" y="380"/>
                  </a:lnTo>
                  <a:lnTo>
                    <a:pt x="191" y="380"/>
                  </a:lnTo>
                  <a:lnTo>
                    <a:pt x="185" y="380"/>
                  </a:lnTo>
                  <a:lnTo>
                    <a:pt x="179" y="378"/>
                  </a:lnTo>
                  <a:lnTo>
                    <a:pt x="173" y="375"/>
                  </a:lnTo>
                  <a:lnTo>
                    <a:pt x="169" y="372"/>
                  </a:lnTo>
                  <a:lnTo>
                    <a:pt x="165" y="367"/>
                  </a:lnTo>
                  <a:lnTo>
                    <a:pt x="161" y="361"/>
                  </a:lnTo>
                  <a:lnTo>
                    <a:pt x="160" y="356"/>
                  </a:lnTo>
                  <a:lnTo>
                    <a:pt x="159" y="349"/>
                  </a:lnTo>
                  <a:lnTo>
                    <a:pt x="159" y="349"/>
                  </a:lnTo>
                  <a:lnTo>
                    <a:pt x="160" y="343"/>
                  </a:lnTo>
                  <a:lnTo>
                    <a:pt x="161" y="336"/>
                  </a:lnTo>
                  <a:lnTo>
                    <a:pt x="165" y="331"/>
                  </a:lnTo>
                  <a:lnTo>
                    <a:pt x="169" y="327"/>
                  </a:lnTo>
                  <a:lnTo>
                    <a:pt x="173" y="323"/>
                  </a:lnTo>
                  <a:lnTo>
                    <a:pt x="179" y="319"/>
                  </a:lnTo>
                  <a:lnTo>
                    <a:pt x="185" y="318"/>
                  </a:lnTo>
                  <a:lnTo>
                    <a:pt x="191" y="317"/>
                  </a:lnTo>
                  <a:lnTo>
                    <a:pt x="763" y="317"/>
                  </a:lnTo>
                  <a:close/>
                  <a:moveTo>
                    <a:pt x="891" y="858"/>
                  </a:moveTo>
                  <a:lnTo>
                    <a:pt x="891" y="858"/>
                  </a:lnTo>
                  <a:lnTo>
                    <a:pt x="890" y="868"/>
                  </a:lnTo>
                  <a:lnTo>
                    <a:pt x="889" y="877"/>
                  </a:lnTo>
                  <a:lnTo>
                    <a:pt x="887" y="886"/>
                  </a:lnTo>
                  <a:lnTo>
                    <a:pt x="883" y="895"/>
                  </a:lnTo>
                  <a:lnTo>
                    <a:pt x="879" y="903"/>
                  </a:lnTo>
                  <a:lnTo>
                    <a:pt x="875" y="912"/>
                  </a:lnTo>
                  <a:lnTo>
                    <a:pt x="868" y="919"/>
                  </a:lnTo>
                  <a:lnTo>
                    <a:pt x="863" y="926"/>
                  </a:lnTo>
                  <a:lnTo>
                    <a:pt x="856" y="932"/>
                  </a:lnTo>
                  <a:lnTo>
                    <a:pt x="849" y="937"/>
                  </a:lnTo>
                  <a:lnTo>
                    <a:pt x="841" y="942"/>
                  </a:lnTo>
                  <a:lnTo>
                    <a:pt x="832" y="946"/>
                  </a:lnTo>
                  <a:lnTo>
                    <a:pt x="823" y="949"/>
                  </a:lnTo>
                  <a:lnTo>
                    <a:pt x="815" y="951"/>
                  </a:lnTo>
                  <a:lnTo>
                    <a:pt x="805" y="953"/>
                  </a:lnTo>
                  <a:lnTo>
                    <a:pt x="795" y="953"/>
                  </a:lnTo>
                  <a:lnTo>
                    <a:pt x="159" y="953"/>
                  </a:lnTo>
                  <a:lnTo>
                    <a:pt x="159" y="953"/>
                  </a:lnTo>
                  <a:lnTo>
                    <a:pt x="150" y="953"/>
                  </a:lnTo>
                  <a:lnTo>
                    <a:pt x="140" y="951"/>
                  </a:lnTo>
                  <a:lnTo>
                    <a:pt x="131" y="949"/>
                  </a:lnTo>
                  <a:lnTo>
                    <a:pt x="122" y="946"/>
                  </a:lnTo>
                  <a:lnTo>
                    <a:pt x="114" y="942"/>
                  </a:lnTo>
                  <a:lnTo>
                    <a:pt x="106" y="937"/>
                  </a:lnTo>
                  <a:lnTo>
                    <a:pt x="99" y="932"/>
                  </a:lnTo>
                  <a:lnTo>
                    <a:pt x="92" y="926"/>
                  </a:lnTo>
                  <a:lnTo>
                    <a:pt x="85" y="919"/>
                  </a:lnTo>
                  <a:lnTo>
                    <a:pt x="80" y="912"/>
                  </a:lnTo>
                  <a:lnTo>
                    <a:pt x="76" y="903"/>
                  </a:lnTo>
                  <a:lnTo>
                    <a:pt x="71" y="895"/>
                  </a:lnTo>
                  <a:lnTo>
                    <a:pt x="68" y="886"/>
                  </a:lnTo>
                  <a:lnTo>
                    <a:pt x="66" y="877"/>
                  </a:lnTo>
                  <a:lnTo>
                    <a:pt x="65" y="868"/>
                  </a:lnTo>
                  <a:lnTo>
                    <a:pt x="64" y="858"/>
                  </a:lnTo>
                  <a:lnTo>
                    <a:pt x="64" y="412"/>
                  </a:lnTo>
                  <a:lnTo>
                    <a:pt x="64" y="412"/>
                  </a:lnTo>
                  <a:lnTo>
                    <a:pt x="74" y="419"/>
                  </a:lnTo>
                  <a:lnTo>
                    <a:pt x="85" y="426"/>
                  </a:lnTo>
                  <a:lnTo>
                    <a:pt x="96" y="431"/>
                  </a:lnTo>
                  <a:lnTo>
                    <a:pt x="108" y="436"/>
                  </a:lnTo>
                  <a:lnTo>
                    <a:pt x="121" y="439"/>
                  </a:lnTo>
                  <a:lnTo>
                    <a:pt x="133" y="443"/>
                  </a:lnTo>
                  <a:lnTo>
                    <a:pt x="146" y="444"/>
                  </a:lnTo>
                  <a:lnTo>
                    <a:pt x="159" y="445"/>
                  </a:lnTo>
                  <a:lnTo>
                    <a:pt x="795" y="445"/>
                  </a:lnTo>
                  <a:lnTo>
                    <a:pt x="795" y="445"/>
                  </a:lnTo>
                  <a:lnTo>
                    <a:pt x="805" y="445"/>
                  </a:lnTo>
                  <a:lnTo>
                    <a:pt x="815" y="447"/>
                  </a:lnTo>
                  <a:lnTo>
                    <a:pt x="823" y="449"/>
                  </a:lnTo>
                  <a:lnTo>
                    <a:pt x="832" y="452"/>
                  </a:lnTo>
                  <a:lnTo>
                    <a:pt x="841" y="456"/>
                  </a:lnTo>
                  <a:lnTo>
                    <a:pt x="849" y="461"/>
                  </a:lnTo>
                  <a:lnTo>
                    <a:pt x="856" y="466"/>
                  </a:lnTo>
                  <a:lnTo>
                    <a:pt x="863" y="473"/>
                  </a:lnTo>
                  <a:lnTo>
                    <a:pt x="868" y="479"/>
                  </a:lnTo>
                  <a:lnTo>
                    <a:pt x="875" y="487"/>
                  </a:lnTo>
                  <a:lnTo>
                    <a:pt x="879" y="494"/>
                  </a:lnTo>
                  <a:lnTo>
                    <a:pt x="883" y="503"/>
                  </a:lnTo>
                  <a:lnTo>
                    <a:pt x="887" y="511"/>
                  </a:lnTo>
                  <a:lnTo>
                    <a:pt x="889" y="521"/>
                  </a:lnTo>
                  <a:lnTo>
                    <a:pt x="890" y="531"/>
                  </a:lnTo>
                  <a:lnTo>
                    <a:pt x="891" y="540"/>
                  </a:lnTo>
                  <a:lnTo>
                    <a:pt x="891" y="604"/>
                  </a:lnTo>
                  <a:lnTo>
                    <a:pt x="732" y="604"/>
                  </a:lnTo>
                  <a:lnTo>
                    <a:pt x="732" y="604"/>
                  </a:lnTo>
                  <a:lnTo>
                    <a:pt x="723" y="604"/>
                  </a:lnTo>
                  <a:lnTo>
                    <a:pt x="713" y="606"/>
                  </a:lnTo>
                  <a:lnTo>
                    <a:pt x="703" y="608"/>
                  </a:lnTo>
                  <a:lnTo>
                    <a:pt x="695" y="611"/>
                  </a:lnTo>
                  <a:lnTo>
                    <a:pt x="686" y="615"/>
                  </a:lnTo>
                  <a:lnTo>
                    <a:pt x="679" y="620"/>
                  </a:lnTo>
                  <a:lnTo>
                    <a:pt x="671" y="625"/>
                  </a:lnTo>
                  <a:lnTo>
                    <a:pt x="665" y="632"/>
                  </a:lnTo>
                  <a:lnTo>
                    <a:pt x="658" y="638"/>
                  </a:lnTo>
                  <a:lnTo>
                    <a:pt x="653" y="645"/>
                  </a:lnTo>
                  <a:lnTo>
                    <a:pt x="647" y="654"/>
                  </a:lnTo>
                  <a:lnTo>
                    <a:pt x="644" y="662"/>
                  </a:lnTo>
                  <a:lnTo>
                    <a:pt x="641" y="670"/>
                  </a:lnTo>
                  <a:lnTo>
                    <a:pt x="638" y="680"/>
                  </a:lnTo>
                  <a:lnTo>
                    <a:pt x="637" y="689"/>
                  </a:lnTo>
                  <a:lnTo>
                    <a:pt x="637" y="699"/>
                  </a:lnTo>
                  <a:lnTo>
                    <a:pt x="637" y="699"/>
                  </a:lnTo>
                  <a:lnTo>
                    <a:pt x="637" y="709"/>
                  </a:lnTo>
                  <a:lnTo>
                    <a:pt x="638" y="718"/>
                  </a:lnTo>
                  <a:lnTo>
                    <a:pt x="641" y="727"/>
                  </a:lnTo>
                  <a:lnTo>
                    <a:pt x="644" y="736"/>
                  </a:lnTo>
                  <a:lnTo>
                    <a:pt x="647" y="744"/>
                  </a:lnTo>
                  <a:lnTo>
                    <a:pt x="653" y="753"/>
                  </a:lnTo>
                  <a:lnTo>
                    <a:pt x="658" y="759"/>
                  </a:lnTo>
                  <a:lnTo>
                    <a:pt x="665" y="767"/>
                  </a:lnTo>
                  <a:lnTo>
                    <a:pt x="671" y="772"/>
                  </a:lnTo>
                  <a:lnTo>
                    <a:pt x="679" y="779"/>
                  </a:lnTo>
                  <a:lnTo>
                    <a:pt x="686" y="783"/>
                  </a:lnTo>
                  <a:lnTo>
                    <a:pt x="695" y="787"/>
                  </a:lnTo>
                  <a:lnTo>
                    <a:pt x="703" y="790"/>
                  </a:lnTo>
                  <a:lnTo>
                    <a:pt x="713" y="792"/>
                  </a:lnTo>
                  <a:lnTo>
                    <a:pt x="723" y="794"/>
                  </a:lnTo>
                  <a:lnTo>
                    <a:pt x="732" y="795"/>
                  </a:lnTo>
                  <a:lnTo>
                    <a:pt x="891" y="795"/>
                  </a:lnTo>
                  <a:lnTo>
                    <a:pt x="891" y="858"/>
                  </a:lnTo>
                  <a:close/>
                  <a:moveTo>
                    <a:pt x="954" y="731"/>
                  </a:moveTo>
                  <a:lnTo>
                    <a:pt x="732" y="731"/>
                  </a:lnTo>
                  <a:lnTo>
                    <a:pt x="732" y="731"/>
                  </a:lnTo>
                  <a:lnTo>
                    <a:pt x="726" y="730"/>
                  </a:lnTo>
                  <a:lnTo>
                    <a:pt x="719" y="728"/>
                  </a:lnTo>
                  <a:lnTo>
                    <a:pt x="714" y="725"/>
                  </a:lnTo>
                  <a:lnTo>
                    <a:pt x="710" y="722"/>
                  </a:lnTo>
                  <a:lnTo>
                    <a:pt x="705" y="716"/>
                  </a:lnTo>
                  <a:lnTo>
                    <a:pt x="702" y="711"/>
                  </a:lnTo>
                  <a:lnTo>
                    <a:pt x="701" y="706"/>
                  </a:lnTo>
                  <a:lnTo>
                    <a:pt x="700" y="699"/>
                  </a:lnTo>
                  <a:lnTo>
                    <a:pt x="700" y="699"/>
                  </a:lnTo>
                  <a:lnTo>
                    <a:pt x="701" y="693"/>
                  </a:lnTo>
                  <a:lnTo>
                    <a:pt x="702" y="686"/>
                  </a:lnTo>
                  <a:lnTo>
                    <a:pt x="705" y="681"/>
                  </a:lnTo>
                  <a:lnTo>
                    <a:pt x="710" y="677"/>
                  </a:lnTo>
                  <a:lnTo>
                    <a:pt x="714" y="672"/>
                  </a:lnTo>
                  <a:lnTo>
                    <a:pt x="719" y="670"/>
                  </a:lnTo>
                  <a:lnTo>
                    <a:pt x="726" y="668"/>
                  </a:lnTo>
                  <a:lnTo>
                    <a:pt x="732" y="667"/>
                  </a:lnTo>
                  <a:lnTo>
                    <a:pt x="954" y="667"/>
                  </a:lnTo>
                  <a:lnTo>
                    <a:pt x="954" y="73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49" name="Freeform 107"/>
            <p:cNvSpPr>
              <a:spLocks noEditPoints="1"/>
            </p:cNvSpPr>
            <p:nvPr/>
          </p:nvSpPr>
          <p:spPr bwMode="auto">
            <a:xfrm>
              <a:off x="1109759" y="3272580"/>
              <a:ext cx="292455" cy="292455"/>
            </a:xfrm>
            <a:custGeom>
              <a:avLst/>
              <a:gdLst>
                <a:gd name="T0" fmla="*/ 382 w 1019"/>
                <a:gd name="T1" fmla="*/ 16 h 1017"/>
                <a:gd name="T2" fmla="*/ 226 w 1019"/>
                <a:gd name="T3" fmla="*/ 87 h 1017"/>
                <a:gd name="T4" fmla="*/ 102 w 1019"/>
                <a:gd name="T5" fmla="*/ 204 h 1017"/>
                <a:gd name="T6" fmla="*/ 24 w 1019"/>
                <a:gd name="T7" fmla="*/ 358 h 1017"/>
                <a:gd name="T8" fmla="*/ 0 w 1019"/>
                <a:gd name="T9" fmla="*/ 509 h 1017"/>
                <a:gd name="T10" fmla="*/ 32 w 1019"/>
                <a:gd name="T11" fmla="*/ 684 h 1017"/>
                <a:gd name="T12" fmla="*/ 117 w 1019"/>
                <a:gd name="T13" fmla="*/ 832 h 1017"/>
                <a:gd name="T14" fmla="*/ 246 w 1019"/>
                <a:gd name="T15" fmla="*/ 943 h 1017"/>
                <a:gd name="T16" fmla="*/ 407 w 1019"/>
                <a:gd name="T17" fmla="*/ 1008 h 1017"/>
                <a:gd name="T18" fmla="*/ 562 w 1019"/>
                <a:gd name="T19" fmla="*/ 1015 h 1017"/>
                <a:gd name="T20" fmla="*/ 730 w 1019"/>
                <a:gd name="T21" fmla="*/ 967 h 1017"/>
                <a:gd name="T22" fmla="*/ 869 w 1019"/>
                <a:gd name="T23" fmla="*/ 868 h 1017"/>
                <a:gd name="T24" fmla="*/ 968 w 1019"/>
                <a:gd name="T25" fmla="*/ 729 h 1017"/>
                <a:gd name="T26" fmla="*/ 1015 w 1019"/>
                <a:gd name="T27" fmla="*/ 560 h 1017"/>
                <a:gd name="T28" fmla="*/ 1008 w 1019"/>
                <a:gd name="T29" fmla="*/ 406 h 1017"/>
                <a:gd name="T30" fmla="*/ 945 w 1019"/>
                <a:gd name="T31" fmla="*/ 245 h 1017"/>
                <a:gd name="T32" fmla="*/ 833 w 1019"/>
                <a:gd name="T33" fmla="*/ 116 h 1017"/>
                <a:gd name="T34" fmla="*/ 684 w 1019"/>
                <a:gd name="T35" fmla="*/ 30 h 1017"/>
                <a:gd name="T36" fmla="*/ 510 w 1019"/>
                <a:gd name="T37" fmla="*/ 0 h 1017"/>
                <a:gd name="T38" fmla="*/ 420 w 1019"/>
                <a:gd name="T39" fmla="*/ 944 h 1017"/>
                <a:gd name="T40" fmla="*/ 278 w 1019"/>
                <a:gd name="T41" fmla="*/ 890 h 1017"/>
                <a:gd name="T42" fmla="*/ 166 w 1019"/>
                <a:gd name="T43" fmla="*/ 792 h 1017"/>
                <a:gd name="T44" fmla="*/ 92 w 1019"/>
                <a:gd name="T45" fmla="*/ 661 h 1017"/>
                <a:gd name="T46" fmla="*/ 65 w 1019"/>
                <a:gd name="T47" fmla="*/ 509 h 1017"/>
                <a:gd name="T48" fmla="*/ 84 w 1019"/>
                <a:gd name="T49" fmla="*/ 377 h 1017"/>
                <a:gd name="T50" fmla="*/ 153 w 1019"/>
                <a:gd name="T51" fmla="*/ 243 h 1017"/>
                <a:gd name="T52" fmla="*/ 261 w 1019"/>
                <a:gd name="T53" fmla="*/ 140 h 1017"/>
                <a:gd name="T54" fmla="*/ 398 w 1019"/>
                <a:gd name="T55" fmla="*/ 78 h 1017"/>
                <a:gd name="T56" fmla="*/ 533 w 1019"/>
                <a:gd name="T57" fmla="*/ 64 h 1017"/>
                <a:gd name="T58" fmla="*/ 683 w 1019"/>
                <a:gd name="T59" fmla="*/ 99 h 1017"/>
                <a:gd name="T60" fmla="*/ 808 w 1019"/>
                <a:gd name="T61" fmla="*/ 179 h 1017"/>
                <a:gd name="T62" fmla="*/ 901 w 1019"/>
                <a:gd name="T63" fmla="*/ 296 h 1017"/>
                <a:gd name="T64" fmla="*/ 950 w 1019"/>
                <a:gd name="T65" fmla="*/ 441 h 1017"/>
                <a:gd name="T66" fmla="*/ 950 w 1019"/>
                <a:gd name="T67" fmla="*/ 576 h 1017"/>
                <a:gd name="T68" fmla="*/ 901 w 1019"/>
                <a:gd name="T69" fmla="*/ 721 h 1017"/>
                <a:gd name="T70" fmla="*/ 808 w 1019"/>
                <a:gd name="T71" fmla="*/ 838 h 1017"/>
                <a:gd name="T72" fmla="*/ 683 w 1019"/>
                <a:gd name="T73" fmla="*/ 919 h 1017"/>
                <a:gd name="T74" fmla="*/ 533 w 1019"/>
                <a:gd name="T75" fmla="*/ 953 h 1017"/>
                <a:gd name="T76" fmla="*/ 604 w 1019"/>
                <a:gd name="T77" fmla="*/ 521 h 1017"/>
                <a:gd name="T78" fmla="*/ 578 w 1019"/>
                <a:gd name="T79" fmla="*/ 442 h 1017"/>
                <a:gd name="T80" fmla="*/ 539 w 1019"/>
                <a:gd name="T81" fmla="*/ 146 h 1017"/>
                <a:gd name="T82" fmla="*/ 510 w 1019"/>
                <a:gd name="T83" fmla="*/ 127 h 1017"/>
                <a:gd name="T84" fmla="*/ 478 w 1019"/>
                <a:gd name="T85" fmla="*/ 153 h 1017"/>
                <a:gd name="T86" fmla="*/ 432 w 1019"/>
                <a:gd name="T87" fmla="*/ 453 h 1017"/>
                <a:gd name="T88" fmla="*/ 416 w 1019"/>
                <a:gd name="T89" fmla="*/ 528 h 1017"/>
                <a:gd name="T90" fmla="*/ 449 w 1019"/>
                <a:gd name="T91" fmla="*/ 582 h 1017"/>
                <a:gd name="T92" fmla="*/ 510 w 1019"/>
                <a:gd name="T93" fmla="*/ 604 h 1017"/>
                <a:gd name="T94" fmla="*/ 677 w 1019"/>
                <a:gd name="T95" fmla="*/ 730 h 1017"/>
                <a:gd name="T96" fmla="*/ 713 w 1019"/>
                <a:gd name="T97" fmla="*/ 736 h 1017"/>
                <a:gd name="T98" fmla="*/ 732 w 1019"/>
                <a:gd name="T99" fmla="*/ 707 h 1017"/>
                <a:gd name="T100" fmla="*/ 510 w 1019"/>
                <a:gd name="T101" fmla="*/ 541 h 1017"/>
                <a:gd name="T102" fmla="*/ 478 w 1019"/>
                <a:gd name="T103" fmla="*/ 515 h 1017"/>
                <a:gd name="T104" fmla="*/ 492 w 1019"/>
                <a:gd name="T105" fmla="*/ 482 h 1017"/>
                <a:gd name="T106" fmla="*/ 527 w 1019"/>
                <a:gd name="T107" fmla="*/ 482 h 1017"/>
                <a:gd name="T108" fmla="*/ 541 w 1019"/>
                <a:gd name="T109" fmla="*/ 515 h 1017"/>
                <a:gd name="T110" fmla="*/ 510 w 1019"/>
                <a:gd name="T111" fmla="*/ 54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7">
                  <a:moveTo>
                    <a:pt x="510" y="0"/>
                  </a:moveTo>
                  <a:lnTo>
                    <a:pt x="510" y="0"/>
                  </a:lnTo>
                  <a:lnTo>
                    <a:pt x="483" y="0"/>
                  </a:lnTo>
                  <a:lnTo>
                    <a:pt x="457" y="2"/>
                  </a:lnTo>
                  <a:lnTo>
                    <a:pt x="432" y="6"/>
                  </a:lnTo>
                  <a:lnTo>
                    <a:pt x="407" y="10"/>
                  </a:lnTo>
                  <a:lnTo>
                    <a:pt x="382" y="16"/>
                  </a:lnTo>
                  <a:lnTo>
                    <a:pt x="359" y="23"/>
                  </a:lnTo>
                  <a:lnTo>
                    <a:pt x="335" y="30"/>
                  </a:lnTo>
                  <a:lnTo>
                    <a:pt x="312" y="40"/>
                  </a:lnTo>
                  <a:lnTo>
                    <a:pt x="289" y="50"/>
                  </a:lnTo>
                  <a:lnTo>
                    <a:pt x="268" y="61"/>
                  </a:lnTo>
                  <a:lnTo>
                    <a:pt x="246" y="73"/>
                  </a:lnTo>
                  <a:lnTo>
                    <a:pt x="226" y="87"/>
                  </a:lnTo>
                  <a:lnTo>
                    <a:pt x="205" y="101"/>
                  </a:lnTo>
                  <a:lnTo>
                    <a:pt x="186" y="116"/>
                  </a:lnTo>
                  <a:lnTo>
                    <a:pt x="168" y="132"/>
                  </a:lnTo>
                  <a:lnTo>
                    <a:pt x="150" y="149"/>
                  </a:lnTo>
                  <a:lnTo>
                    <a:pt x="133" y="167"/>
                  </a:lnTo>
                  <a:lnTo>
                    <a:pt x="117" y="185"/>
                  </a:lnTo>
                  <a:lnTo>
                    <a:pt x="102" y="204"/>
                  </a:lnTo>
                  <a:lnTo>
                    <a:pt x="87" y="225"/>
                  </a:lnTo>
                  <a:lnTo>
                    <a:pt x="74" y="245"/>
                  </a:lnTo>
                  <a:lnTo>
                    <a:pt x="63" y="266"/>
                  </a:lnTo>
                  <a:lnTo>
                    <a:pt x="51" y="288"/>
                  </a:lnTo>
                  <a:lnTo>
                    <a:pt x="41" y="310"/>
                  </a:lnTo>
                  <a:lnTo>
                    <a:pt x="32" y="334"/>
                  </a:lnTo>
                  <a:lnTo>
                    <a:pt x="24" y="358"/>
                  </a:lnTo>
                  <a:lnTo>
                    <a:pt x="16" y="382"/>
                  </a:lnTo>
                  <a:lnTo>
                    <a:pt x="11" y="406"/>
                  </a:lnTo>
                  <a:lnTo>
                    <a:pt x="7" y="432"/>
                  </a:lnTo>
                  <a:lnTo>
                    <a:pt x="4" y="456"/>
                  </a:lnTo>
                  <a:lnTo>
                    <a:pt x="1" y="483"/>
                  </a:lnTo>
                  <a:lnTo>
                    <a:pt x="0" y="509"/>
                  </a:lnTo>
                  <a:lnTo>
                    <a:pt x="0" y="509"/>
                  </a:lnTo>
                  <a:lnTo>
                    <a:pt x="1" y="535"/>
                  </a:lnTo>
                  <a:lnTo>
                    <a:pt x="4" y="560"/>
                  </a:lnTo>
                  <a:lnTo>
                    <a:pt x="7" y="586"/>
                  </a:lnTo>
                  <a:lnTo>
                    <a:pt x="11" y="611"/>
                  </a:lnTo>
                  <a:lnTo>
                    <a:pt x="16" y="635"/>
                  </a:lnTo>
                  <a:lnTo>
                    <a:pt x="24" y="660"/>
                  </a:lnTo>
                  <a:lnTo>
                    <a:pt x="32" y="684"/>
                  </a:lnTo>
                  <a:lnTo>
                    <a:pt x="41" y="706"/>
                  </a:lnTo>
                  <a:lnTo>
                    <a:pt x="51" y="729"/>
                  </a:lnTo>
                  <a:lnTo>
                    <a:pt x="63" y="751"/>
                  </a:lnTo>
                  <a:lnTo>
                    <a:pt x="74" y="773"/>
                  </a:lnTo>
                  <a:lnTo>
                    <a:pt x="87" y="793"/>
                  </a:lnTo>
                  <a:lnTo>
                    <a:pt x="102" y="812"/>
                  </a:lnTo>
                  <a:lnTo>
                    <a:pt x="117" y="832"/>
                  </a:lnTo>
                  <a:lnTo>
                    <a:pt x="133" y="851"/>
                  </a:lnTo>
                  <a:lnTo>
                    <a:pt x="150" y="868"/>
                  </a:lnTo>
                  <a:lnTo>
                    <a:pt x="168" y="885"/>
                  </a:lnTo>
                  <a:lnTo>
                    <a:pt x="186" y="902"/>
                  </a:lnTo>
                  <a:lnTo>
                    <a:pt x="205" y="917"/>
                  </a:lnTo>
                  <a:lnTo>
                    <a:pt x="226" y="930"/>
                  </a:lnTo>
                  <a:lnTo>
                    <a:pt x="246" y="943"/>
                  </a:lnTo>
                  <a:lnTo>
                    <a:pt x="268" y="956"/>
                  </a:lnTo>
                  <a:lnTo>
                    <a:pt x="289" y="967"/>
                  </a:lnTo>
                  <a:lnTo>
                    <a:pt x="312" y="978"/>
                  </a:lnTo>
                  <a:lnTo>
                    <a:pt x="335" y="986"/>
                  </a:lnTo>
                  <a:lnTo>
                    <a:pt x="359" y="995"/>
                  </a:lnTo>
                  <a:lnTo>
                    <a:pt x="382" y="1001"/>
                  </a:lnTo>
                  <a:lnTo>
                    <a:pt x="407" y="1008"/>
                  </a:lnTo>
                  <a:lnTo>
                    <a:pt x="432" y="1012"/>
                  </a:lnTo>
                  <a:lnTo>
                    <a:pt x="457" y="1015"/>
                  </a:lnTo>
                  <a:lnTo>
                    <a:pt x="483" y="1017"/>
                  </a:lnTo>
                  <a:lnTo>
                    <a:pt x="510" y="1017"/>
                  </a:lnTo>
                  <a:lnTo>
                    <a:pt x="510" y="1017"/>
                  </a:lnTo>
                  <a:lnTo>
                    <a:pt x="536" y="1017"/>
                  </a:lnTo>
                  <a:lnTo>
                    <a:pt x="562" y="1015"/>
                  </a:lnTo>
                  <a:lnTo>
                    <a:pt x="587" y="1012"/>
                  </a:lnTo>
                  <a:lnTo>
                    <a:pt x="612" y="1008"/>
                  </a:lnTo>
                  <a:lnTo>
                    <a:pt x="637" y="1001"/>
                  </a:lnTo>
                  <a:lnTo>
                    <a:pt x="660" y="995"/>
                  </a:lnTo>
                  <a:lnTo>
                    <a:pt x="684" y="986"/>
                  </a:lnTo>
                  <a:lnTo>
                    <a:pt x="707" y="978"/>
                  </a:lnTo>
                  <a:lnTo>
                    <a:pt x="730" y="967"/>
                  </a:lnTo>
                  <a:lnTo>
                    <a:pt x="751" y="956"/>
                  </a:lnTo>
                  <a:lnTo>
                    <a:pt x="773" y="943"/>
                  </a:lnTo>
                  <a:lnTo>
                    <a:pt x="793" y="930"/>
                  </a:lnTo>
                  <a:lnTo>
                    <a:pt x="814" y="917"/>
                  </a:lnTo>
                  <a:lnTo>
                    <a:pt x="833" y="902"/>
                  </a:lnTo>
                  <a:lnTo>
                    <a:pt x="851" y="885"/>
                  </a:lnTo>
                  <a:lnTo>
                    <a:pt x="869" y="868"/>
                  </a:lnTo>
                  <a:lnTo>
                    <a:pt x="886" y="851"/>
                  </a:lnTo>
                  <a:lnTo>
                    <a:pt x="902" y="832"/>
                  </a:lnTo>
                  <a:lnTo>
                    <a:pt x="917" y="812"/>
                  </a:lnTo>
                  <a:lnTo>
                    <a:pt x="932" y="793"/>
                  </a:lnTo>
                  <a:lnTo>
                    <a:pt x="945" y="773"/>
                  </a:lnTo>
                  <a:lnTo>
                    <a:pt x="956" y="751"/>
                  </a:lnTo>
                  <a:lnTo>
                    <a:pt x="968" y="729"/>
                  </a:lnTo>
                  <a:lnTo>
                    <a:pt x="978" y="706"/>
                  </a:lnTo>
                  <a:lnTo>
                    <a:pt x="988" y="684"/>
                  </a:lnTo>
                  <a:lnTo>
                    <a:pt x="995" y="660"/>
                  </a:lnTo>
                  <a:lnTo>
                    <a:pt x="1003" y="635"/>
                  </a:lnTo>
                  <a:lnTo>
                    <a:pt x="1008" y="611"/>
                  </a:lnTo>
                  <a:lnTo>
                    <a:pt x="1012" y="586"/>
                  </a:lnTo>
                  <a:lnTo>
                    <a:pt x="1015" y="560"/>
                  </a:lnTo>
                  <a:lnTo>
                    <a:pt x="1018" y="535"/>
                  </a:lnTo>
                  <a:lnTo>
                    <a:pt x="1019" y="509"/>
                  </a:lnTo>
                  <a:lnTo>
                    <a:pt x="1019" y="509"/>
                  </a:lnTo>
                  <a:lnTo>
                    <a:pt x="1018" y="483"/>
                  </a:lnTo>
                  <a:lnTo>
                    <a:pt x="1015" y="456"/>
                  </a:lnTo>
                  <a:lnTo>
                    <a:pt x="1012" y="432"/>
                  </a:lnTo>
                  <a:lnTo>
                    <a:pt x="1008" y="406"/>
                  </a:lnTo>
                  <a:lnTo>
                    <a:pt x="1003" y="382"/>
                  </a:lnTo>
                  <a:lnTo>
                    <a:pt x="995" y="358"/>
                  </a:lnTo>
                  <a:lnTo>
                    <a:pt x="988" y="334"/>
                  </a:lnTo>
                  <a:lnTo>
                    <a:pt x="978" y="310"/>
                  </a:lnTo>
                  <a:lnTo>
                    <a:pt x="968" y="288"/>
                  </a:lnTo>
                  <a:lnTo>
                    <a:pt x="956" y="266"/>
                  </a:lnTo>
                  <a:lnTo>
                    <a:pt x="945" y="245"/>
                  </a:lnTo>
                  <a:lnTo>
                    <a:pt x="932" y="225"/>
                  </a:lnTo>
                  <a:lnTo>
                    <a:pt x="917" y="204"/>
                  </a:lnTo>
                  <a:lnTo>
                    <a:pt x="902" y="185"/>
                  </a:lnTo>
                  <a:lnTo>
                    <a:pt x="886" y="167"/>
                  </a:lnTo>
                  <a:lnTo>
                    <a:pt x="869" y="149"/>
                  </a:lnTo>
                  <a:lnTo>
                    <a:pt x="851" y="132"/>
                  </a:lnTo>
                  <a:lnTo>
                    <a:pt x="833" y="116"/>
                  </a:lnTo>
                  <a:lnTo>
                    <a:pt x="814" y="101"/>
                  </a:lnTo>
                  <a:lnTo>
                    <a:pt x="793" y="87"/>
                  </a:lnTo>
                  <a:lnTo>
                    <a:pt x="773" y="73"/>
                  </a:lnTo>
                  <a:lnTo>
                    <a:pt x="751" y="61"/>
                  </a:lnTo>
                  <a:lnTo>
                    <a:pt x="730" y="50"/>
                  </a:lnTo>
                  <a:lnTo>
                    <a:pt x="707" y="40"/>
                  </a:lnTo>
                  <a:lnTo>
                    <a:pt x="684" y="30"/>
                  </a:lnTo>
                  <a:lnTo>
                    <a:pt x="660" y="23"/>
                  </a:lnTo>
                  <a:lnTo>
                    <a:pt x="637" y="16"/>
                  </a:lnTo>
                  <a:lnTo>
                    <a:pt x="612" y="10"/>
                  </a:lnTo>
                  <a:lnTo>
                    <a:pt x="587" y="6"/>
                  </a:lnTo>
                  <a:lnTo>
                    <a:pt x="562" y="2"/>
                  </a:lnTo>
                  <a:lnTo>
                    <a:pt x="536" y="0"/>
                  </a:lnTo>
                  <a:lnTo>
                    <a:pt x="510" y="0"/>
                  </a:lnTo>
                  <a:lnTo>
                    <a:pt x="510" y="0"/>
                  </a:lnTo>
                  <a:close/>
                  <a:moveTo>
                    <a:pt x="510" y="954"/>
                  </a:moveTo>
                  <a:lnTo>
                    <a:pt x="510" y="954"/>
                  </a:lnTo>
                  <a:lnTo>
                    <a:pt x="486" y="953"/>
                  </a:lnTo>
                  <a:lnTo>
                    <a:pt x="464" y="952"/>
                  </a:lnTo>
                  <a:lnTo>
                    <a:pt x="441" y="949"/>
                  </a:lnTo>
                  <a:lnTo>
                    <a:pt x="420" y="944"/>
                  </a:lnTo>
                  <a:lnTo>
                    <a:pt x="398" y="940"/>
                  </a:lnTo>
                  <a:lnTo>
                    <a:pt x="377" y="934"/>
                  </a:lnTo>
                  <a:lnTo>
                    <a:pt x="357" y="927"/>
                  </a:lnTo>
                  <a:lnTo>
                    <a:pt x="336" y="919"/>
                  </a:lnTo>
                  <a:lnTo>
                    <a:pt x="317" y="910"/>
                  </a:lnTo>
                  <a:lnTo>
                    <a:pt x="298" y="900"/>
                  </a:lnTo>
                  <a:lnTo>
                    <a:pt x="278" y="890"/>
                  </a:lnTo>
                  <a:lnTo>
                    <a:pt x="261" y="878"/>
                  </a:lnTo>
                  <a:lnTo>
                    <a:pt x="243" y="865"/>
                  </a:lnTo>
                  <a:lnTo>
                    <a:pt x="227" y="852"/>
                  </a:lnTo>
                  <a:lnTo>
                    <a:pt x="211" y="838"/>
                  </a:lnTo>
                  <a:lnTo>
                    <a:pt x="195" y="823"/>
                  </a:lnTo>
                  <a:lnTo>
                    <a:pt x="180" y="808"/>
                  </a:lnTo>
                  <a:lnTo>
                    <a:pt x="166" y="792"/>
                  </a:lnTo>
                  <a:lnTo>
                    <a:pt x="153" y="775"/>
                  </a:lnTo>
                  <a:lnTo>
                    <a:pt x="140" y="758"/>
                  </a:lnTo>
                  <a:lnTo>
                    <a:pt x="129" y="740"/>
                  </a:lnTo>
                  <a:lnTo>
                    <a:pt x="118" y="721"/>
                  </a:lnTo>
                  <a:lnTo>
                    <a:pt x="109" y="702"/>
                  </a:lnTo>
                  <a:lnTo>
                    <a:pt x="99" y="682"/>
                  </a:lnTo>
                  <a:lnTo>
                    <a:pt x="92" y="661"/>
                  </a:lnTo>
                  <a:lnTo>
                    <a:pt x="84" y="641"/>
                  </a:lnTo>
                  <a:lnTo>
                    <a:pt x="79" y="619"/>
                  </a:lnTo>
                  <a:lnTo>
                    <a:pt x="73" y="598"/>
                  </a:lnTo>
                  <a:lnTo>
                    <a:pt x="69" y="576"/>
                  </a:lnTo>
                  <a:lnTo>
                    <a:pt x="67" y="554"/>
                  </a:lnTo>
                  <a:lnTo>
                    <a:pt x="65" y="531"/>
                  </a:lnTo>
                  <a:lnTo>
                    <a:pt x="65" y="509"/>
                  </a:lnTo>
                  <a:lnTo>
                    <a:pt x="65" y="509"/>
                  </a:lnTo>
                  <a:lnTo>
                    <a:pt x="65" y="486"/>
                  </a:lnTo>
                  <a:lnTo>
                    <a:pt x="67" y="464"/>
                  </a:lnTo>
                  <a:lnTo>
                    <a:pt x="69" y="441"/>
                  </a:lnTo>
                  <a:lnTo>
                    <a:pt x="73" y="419"/>
                  </a:lnTo>
                  <a:lnTo>
                    <a:pt x="79" y="397"/>
                  </a:lnTo>
                  <a:lnTo>
                    <a:pt x="84" y="377"/>
                  </a:lnTo>
                  <a:lnTo>
                    <a:pt x="92" y="355"/>
                  </a:lnTo>
                  <a:lnTo>
                    <a:pt x="99" y="336"/>
                  </a:lnTo>
                  <a:lnTo>
                    <a:pt x="109" y="316"/>
                  </a:lnTo>
                  <a:lnTo>
                    <a:pt x="118" y="296"/>
                  </a:lnTo>
                  <a:lnTo>
                    <a:pt x="129" y="278"/>
                  </a:lnTo>
                  <a:lnTo>
                    <a:pt x="140" y="260"/>
                  </a:lnTo>
                  <a:lnTo>
                    <a:pt x="153" y="243"/>
                  </a:lnTo>
                  <a:lnTo>
                    <a:pt x="166" y="226"/>
                  </a:lnTo>
                  <a:lnTo>
                    <a:pt x="180" y="209"/>
                  </a:lnTo>
                  <a:lnTo>
                    <a:pt x="195" y="194"/>
                  </a:lnTo>
                  <a:lnTo>
                    <a:pt x="211" y="179"/>
                  </a:lnTo>
                  <a:lnTo>
                    <a:pt x="227" y="166"/>
                  </a:lnTo>
                  <a:lnTo>
                    <a:pt x="243" y="152"/>
                  </a:lnTo>
                  <a:lnTo>
                    <a:pt x="261" y="140"/>
                  </a:lnTo>
                  <a:lnTo>
                    <a:pt x="278" y="128"/>
                  </a:lnTo>
                  <a:lnTo>
                    <a:pt x="298" y="117"/>
                  </a:lnTo>
                  <a:lnTo>
                    <a:pt x="317" y="108"/>
                  </a:lnTo>
                  <a:lnTo>
                    <a:pt x="336" y="99"/>
                  </a:lnTo>
                  <a:lnTo>
                    <a:pt x="357" y="90"/>
                  </a:lnTo>
                  <a:lnTo>
                    <a:pt x="377" y="84"/>
                  </a:lnTo>
                  <a:lnTo>
                    <a:pt x="398" y="78"/>
                  </a:lnTo>
                  <a:lnTo>
                    <a:pt x="420" y="72"/>
                  </a:lnTo>
                  <a:lnTo>
                    <a:pt x="441" y="69"/>
                  </a:lnTo>
                  <a:lnTo>
                    <a:pt x="464" y="66"/>
                  </a:lnTo>
                  <a:lnTo>
                    <a:pt x="486" y="64"/>
                  </a:lnTo>
                  <a:lnTo>
                    <a:pt x="510" y="64"/>
                  </a:lnTo>
                  <a:lnTo>
                    <a:pt x="510" y="64"/>
                  </a:lnTo>
                  <a:lnTo>
                    <a:pt x="533" y="64"/>
                  </a:lnTo>
                  <a:lnTo>
                    <a:pt x="555" y="66"/>
                  </a:lnTo>
                  <a:lnTo>
                    <a:pt x="578" y="69"/>
                  </a:lnTo>
                  <a:lnTo>
                    <a:pt x="599" y="72"/>
                  </a:lnTo>
                  <a:lnTo>
                    <a:pt x="621" y="78"/>
                  </a:lnTo>
                  <a:lnTo>
                    <a:pt x="642" y="84"/>
                  </a:lnTo>
                  <a:lnTo>
                    <a:pt x="662" y="90"/>
                  </a:lnTo>
                  <a:lnTo>
                    <a:pt x="683" y="99"/>
                  </a:lnTo>
                  <a:lnTo>
                    <a:pt x="702" y="108"/>
                  </a:lnTo>
                  <a:lnTo>
                    <a:pt x="721" y="117"/>
                  </a:lnTo>
                  <a:lnTo>
                    <a:pt x="741" y="128"/>
                  </a:lnTo>
                  <a:lnTo>
                    <a:pt x="758" y="140"/>
                  </a:lnTo>
                  <a:lnTo>
                    <a:pt x="776" y="152"/>
                  </a:lnTo>
                  <a:lnTo>
                    <a:pt x="792" y="166"/>
                  </a:lnTo>
                  <a:lnTo>
                    <a:pt x="808" y="179"/>
                  </a:lnTo>
                  <a:lnTo>
                    <a:pt x="824" y="194"/>
                  </a:lnTo>
                  <a:lnTo>
                    <a:pt x="839" y="209"/>
                  </a:lnTo>
                  <a:lnTo>
                    <a:pt x="853" y="226"/>
                  </a:lnTo>
                  <a:lnTo>
                    <a:pt x="866" y="243"/>
                  </a:lnTo>
                  <a:lnTo>
                    <a:pt x="879" y="260"/>
                  </a:lnTo>
                  <a:lnTo>
                    <a:pt x="890" y="278"/>
                  </a:lnTo>
                  <a:lnTo>
                    <a:pt x="901" y="296"/>
                  </a:lnTo>
                  <a:lnTo>
                    <a:pt x="911" y="316"/>
                  </a:lnTo>
                  <a:lnTo>
                    <a:pt x="920" y="336"/>
                  </a:lnTo>
                  <a:lnTo>
                    <a:pt x="927" y="355"/>
                  </a:lnTo>
                  <a:lnTo>
                    <a:pt x="935" y="377"/>
                  </a:lnTo>
                  <a:lnTo>
                    <a:pt x="940" y="397"/>
                  </a:lnTo>
                  <a:lnTo>
                    <a:pt x="946" y="419"/>
                  </a:lnTo>
                  <a:lnTo>
                    <a:pt x="950" y="441"/>
                  </a:lnTo>
                  <a:lnTo>
                    <a:pt x="952" y="464"/>
                  </a:lnTo>
                  <a:lnTo>
                    <a:pt x="954" y="486"/>
                  </a:lnTo>
                  <a:lnTo>
                    <a:pt x="955" y="509"/>
                  </a:lnTo>
                  <a:lnTo>
                    <a:pt x="955" y="509"/>
                  </a:lnTo>
                  <a:lnTo>
                    <a:pt x="954" y="531"/>
                  </a:lnTo>
                  <a:lnTo>
                    <a:pt x="952" y="554"/>
                  </a:lnTo>
                  <a:lnTo>
                    <a:pt x="950" y="576"/>
                  </a:lnTo>
                  <a:lnTo>
                    <a:pt x="946" y="598"/>
                  </a:lnTo>
                  <a:lnTo>
                    <a:pt x="940" y="619"/>
                  </a:lnTo>
                  <a:lnTo>
                    <a:pt x="935" y="641"/>
                  </a:lnTo>
                  <a:lnTo>
                    <a:pt x="927" y="661"/>
                  </a:lnTo>
                  <a:lnTo>
                    <a:pt x="920" y="682"/>
                  </a:lnTo>
                  <a:lnTo>
                    <a:pt x="911" y="702"/>
                  </a:lnTo>
                  <a:lnTo>
                    <a:pt x="901" y="721"/>
                  </a:lnTo>
                  <a:lnTo>
                    <a:pt x="890" y="740"/>
                  </a:lnTo>
                  <a:lnTo>
                    <a:pt x="879" y="758"/>
                  </a:lnTo>
                  <a:lnTo>
                    <a:pt x="866" y="775"/>
                  </a:lnTo>
                  <a:lnTo>
                    <a:pt x="853" y="792"/>
                  </a:lnTo>
                  <a:lnTo>
                    <a:pt x="839" y="808"/>
                  </a:lnTo>
                  <a:lnTo>
                    <a:pt x="824" y="823"/>
                  </a:lnTo>
                  <a:lnTo>
                    <a:pt x="808" y="838"/>
                  </a:lnTo>
                  <a:lnTo>
                    <a:pt x="792" y="852"/>
                  </a:lnTo>
                  <a:lnTo>
                    <a:pt x="776" y="865"/>
                  </a:lnTo>
                  <a:lnTo>
                    <a:pt x="758" y="878"/>
                  </a:lnTo>
                  <a:lnTo>
                    <a:pt x="741" y="890"/>
                  </a:lnTo>
                  <a:lnTo>
                    <a:pt x="721" y="900"/>
                  </a:lnTo>
                  <a:lnTo>
                    <a:pt x="702" y="910"/>
                  </a:lnTo>
                  <a:lnTo>
                    <a:pt x="683" y="919"/>
                  </a:lnTo>
                  <a:lnTo>
                    <a:pt x="662" y="927"/>
                  </a:lnTo>
                  <a:lnTo>
                    <a:pt x="642" y="934"/>
                  </a:lnTo>
                  <a:lnTo>
                    <a:pt x="621" y="940"/>
                  </a:lnTo>
                  <a:lnTo>
                    <a:pt x="599" y="944"/>
                  </a:lnTo>
                  <a:lnTo>
                    <a:pt x="578" y="949"/>
                  </a:lnTo>
                  <a:lnTo>
                    <a:pt x="555" y="952"/>
                  </a:lnTo>
                  <a:lnTo>
                    <a:pt x="533" y="953"/>
                  </a:lnTo>
                  <a:lnTo>
                    <a:pt x="510" y="954"/>
                  </a:lnTo>
                  <a:lnTo>
                    <a:pt x="510" y="954"/>
                  </a:lnTo>
                  <a:close/>
                  <a:moveTo>
                    <a:pt x="593" y="555"/>
                  </a:moveTo>
                  <a:lnTo>
                    <a:pt x="593" y="555"/>
                  </a:lnTo>
                  <a:lnTo>
                    <a:pt x="598" y="544"/>
                  </a:lnTo>
                  <a:lnTo>
                    <a:pt x="601" y="532"/>
                  </a:lnTo>
                  <a:lnTo>
                    <a:pt x="604" y="521"/>
                  </a:lnTo>
                  <a:lnTo>
                    <a:pt x="604" y="509"/>
                  </a:lnTo>
                  <a:lnTo>
                    <a:pt x="604" y="509"/>
                  </a:lnTo>
                  <a:lnTo>
                    <a:pt x="603" y="494"/>
                  </a:lnTo>
                  <a:lnTo>
                    <a:pt x="600" y="479"/>
                  </a:lnTo>
                  <a:lnTo>
                    <a:pt x="595" y="466"/>
                  </a:lnTo>
                  <a:lnTo>
                    <a:pt x="587" y="453"/>
                  </a:lnTo>
                  <a:lnTo>
                    <a:pt x="578" y="442"/>
                  </a:lnTo>
                  <a:lnTo>
                    <a:pt x="567" y="433"/>
                  </a:lnTo>
                  <a:lnTo>
                    <a:pt x="555" y="425"/>
                  </a:lnTo>
                  <a:lnTo>
                    <a:pt x="541" y="419"/>
                  </a:lnTo>
                  <a:lnTo>
                    <a:pt x="541" y="159"/>
                  </a:lnTo>
                  <a:lnTo>
                    <a:pt x="541" y="159"/>
                  </a:lnTo>
                  <a:lnTo>
                    <a:pt x="541" y="153"/>
                  </a:lnTo>
                  <a:lnTo>
                    <a:pt x="539" y="146"/>
                  </a:lnTo>
                  <a:lnTo>
                    <a:pt x="536" y="141"/>
                  </a:lnTo>
                  <a:lnTo>
                    <a:pt x="532" y="137"/>
                  </a:lnTo>
                  <a:lnTo>
                    <a:pt x="527" y="132"/>
                  </a:lnTo>
                  <a:lnTo>
                    <a:pt x="522" y="130"/>
                  </a:lnTo>
                  <a:lnTo>
                    <a:pt x="515" y="128"/>
                  </a:lnTo>
                  <a:lnTo>
                    <a:pt x="510" y="127"/>
                  </a:lnTo>
                  <a:lnTo>
                    <a:pt x="510" y="127"/>
                  </a:lnTo>
                  <a:lnTo>
                    <a:pt x="504" y="128"/>
                  </a:lnTo>
                  <a:lnTo>
                    <a:pt x="497" y="130"/>
                  </a:lnTo>
                  <a:lnTo>
                    <a:pt x="492" y="132"/>
                  </a:lnTo>
                  <a:lnTo>
                    <a:pt x="488" y="137"/>
                  </a:lnTo>
                  <a:lnTo>
                    <a:pt x="483" y="141"/>
                  </a:lnTo>
                  <a:lnTo>
                    <a:pt x="480" y="146"/>
                  </a:lnTo>
                  <a:lnTo>
                    <a:pt x="478" y="153"/>
                  </a:lnTo>
                  <a:lnTo>
                    <a:pt x="478" y="159"/>
                  </a:lnTo>
                  <a:lnTo>
                    <a:pt x="478" y="419"/>
                  </a:lnTo>
                  <a:lnTo>
                    <a:pt x="478" y="419"/>
                  </a:lnTo>
                  <a:lnTo>
                    <a:pt x="464" y="425"/>
                  </a:lnTo>
                  <a:lnTo>
                    <a:pt x="452" y="433"/>
                  </a:lnTo>
                  <a:lnTo>
                    <a:pt x="441" y="442"/>
                  </a:lnTo>
                  <a:lnTo>
                    <a:pt x="432" y="453"/>
                  </a:lnTo>
                  <a:lnTo>
                    <a:pt x="424" y="466"/>
                  </a:lnTo>
                  <a:lnTo>
                    <a:pt x="419" y="479"/>
                  </a:lnTo>
                  <a:lnTo>
                    <a:pt x="416" y="494"/>
                  </a:lnTo>
                  <a:lnTo>
                    <a:pt x="415" y="509"/>
                  </a:lnTo>
                  <a:lnTo>
                    <a:pt x="415" y="509"/>
                  </a:lnTo>
                  <a:lnTo>
                    <a:pt x="415" y="518"/>
                  </a:lnTo>
                  <a:lnTo>
                    <a:pt x="416" y="528"/>
                  </a:lnTo>
                  <a:lnTo>
                    <a:pt x="419" y="537"/>
                  </a:lnTo>
                  <a:lnTo>
                    <a:pt x="422" y="545"/>
                  </a:lnTo>
                  <a:lnTo>
                    <a:pt x="425" y="554"/>
                  </a:lnTo>
                  <a:lnTo>
                    <a:pt x="431" y="562"/>
                  </a:lnTo>
                  <a:lnTo>
                    <a:pt x="436" y="569"/>
                  </a:lnTo>
                  <a:lnTo>
                    <a:pt x="442" y="576"/>
                  </a:lnTo>
                  <a:lnTo>
                    <a:pt x="449" y="582"/>
                  </a:lnTo>
                  <a:lnTo>
                    <a:pt x="456" y="588"/>
                  </a:lnTo>
                  <a:lnTo>
                    <a:pt x="464" y="593"/>
                  </a:lnTo>
                  <a:lnTo>
                    <a:pt x="472" y="597"/>
                  </a:lnTo>
                  <a:lnTo>
                    <a:pt x="481" y="600"/>
                  </a:lnTo>
                  <a:lnTo>
                    <a:pt x="491" y="602"/>
                  </a:lnTo>
                  <a:lnTo>
                    <a:pt x="499" y="603"/>
                  </a:lnTo>
                  <a:lnTo>
                    <a:pt x="510" y="604"/>
                  </a:lnTo>
                  <a:lnTo>
                    <a:pt x="510" y="604"/>
                  </a:lnTo>
                  <a:lnTo>
                    <a:pt x="519" y="603"/>
                  </a:lnTo>
                  <a:lnTo>
                    <a:pt x="528" y="602"/>
                  </a:lnTo>
                  <a:lnTo>
                    <a:pt x="537" y="600"/>
                  </a:lnTo>
                  <a:lnTo>
                    <a:pt x="545" y="597"/>
                  </a:lnTo>
                  <a:lnTo>
                    <a:pt x="677" y="730"/>
                  </a:lnTo>
                  <a:lnTo>
                    <a:pt x="677" y="730"/>
                  </a:lnTo>
                  <a:lnTo>
                    <a:pt x="683" y="734"/>
                  </a:lnTo>
                  <a:lnTo>
                    <a:pt x="688" y="736"/>
                  </a:lnTo>
                  <a:lnTo>
                    <a:pt x="695" y="738"/>
                  </a:lnTo>
                  <a:lnTo>
                    <a:pt x="700" y="740"/>
                  </a:lnTo>
                  <a:lnTo>
                    <a:pt x="700" y="740"/>
                  </a:lnTo>
                  <a:lnTo>
                    <a:pt x="706" y="738"/>
                  </a:lnTo>
                  <a:lnTo>
                    <a:pt x="713" y="736"/>
                  </a:lnTo>
                  <a:lnTo>
                    <a:pt x="718" y="734"/>
                  </a:lnTo>
                  <a:lnTo>
                    <a:pt x="722" y="730"/>
                  </a:lnTo>
                  <a:lnTo>
                    <a:pt x="722" y="730"/>
                  </a:lnTo>
                  <a:lnTo>
                    <a:pt x="727" y="724"/>
                  </a:lnTo>
                  <a:lnTo>
                    <a:pt x="730" y="719"/>
                  </a:lnTo>
                  <a:lnTo>
                    <a:pt x="731" y="714"/>
                  </a:lnTo>
                  <a:lnTo>
                    <a:pt x="732" y="707"/>
                  </a:lnTo>
                  <a:lnTo>
                    <a:pt x="731" y="701"/>
                  </a:lnTo>
                  <a:lnTo>
                    <a:pt x="730" y="696"/>
                  </a:lnTo>
                  <a:lnTo>
                    <a:pt x="727" y="690"/>
                  </a:lnTo>
                  <a:lnTo>
                    <a:pt x="722" y="685"/>
                  </a:lnTo>
                  <a:lnTo>
                    <a:pt x="593" y="555"/>
                  </a:lnTo>
                  <a:close/>
                  <a:moveTo>
                    <a:pt x="510" y="541"/>
                  </a:moveTo>
                  <a:lnTo>
                    <a:pt x="510" y="541"/>
                  </a:lnTo>
                  <a:lnTo>
                    <a:pt x="504" y="540"/>
                  </a:lnTo>
                  <a:lnTo>
                    <a:pt x="497" y="538"/>
                  </a:lnTo>
                  <a:lnTo>
                    <a:pt x="492" y="535"/>
                  </a:lnTo>
                  <a:lnTo>
                    <a:pt x="488" y="531"/>
                  </a:lnTo>
                  <a:lnTo>
                    <a:pt x="483" y="526"/>
                  </a:lnTo>
                  <a:lnTo>
                    <a:pt x="480" y="521"/>
                  </a:lnTo>
                  <a:lnTo>
                    <a:pt x="478" y="515"/>
                  </a:lnTo>
                  <a:lnTo>
                    <a:pt x="478" y="509"/>
                  </a:lnTo>
                  <a:lnTo>
                    <a:pt x="478" y="509"/>
                  </a:lnTo>
                  <a:lnTo>
                    <a:pt x="478" y="502"/>
                  </a:lnTo>
                  <a:lnTo>
                    <a:pt x="480" y="496"/>
                  </a:lnTo>
                  <a:lnTo>
                    <a:pt x="483" y="491"/>
                  </a:lnTo>
                  <a:lnTo>
                    <a:pt x="488" y="486"/>
                  </a:lnTo>
                  <a:lnTo>
                    <a:pt x="492" y="482"/>
                  </a:lnTo>
                  <a:lnTo>
                    <a:pt x="497" y="480"/>
                  </a:lnTo>
                  <a:lnTo>
                    <a:pt x="504" y="478"/>
                  </a:lnTo>
                  <a:lnTo>
                    <a:pt x="510" y="477"/>
                  </a:lnTo>
                  <a:lnTo>
                    <a:pt x="510" y="477"/>
                  </a:lnTo>
                  <a:lnTo>
                    <a:pt x="515" y="478"/>
                  </a:lnTo>
                  <a:lnTo>
                    <a:pt x="522" y="480"/>
                  </a:lnTo>
                  <a:lnTo>
                    <a:pt x="527" y="482"/>
                  </a:lnTo>
                  <a:lnTo>
                    <a:pt x="532" y="486"/>
                  </a:lnTo>
                  <a:lnTo>
                    <a:pt x="536" y="491"/>
                  </a:lnTo>
                  <a:lnTo>
                    <a:pt x="539" y="496"/>
                  </a:lnTo>
                  <a:lnTo>
                    <a:pt x="541" y="502"/>
                  </a:lnTo>
                  <a:lnTo>
                    <a:pt x="541" y="509"/>
                  </a:lnTo>
                  <a:lnTo>
                    <a:pt x="541" y="509"/>
                  </a:lnTo>
                  <a:lnTo>
                    <a:pt x="541" y="515"/>
                  </a:lnTo>
                  <a:lnTo>
                    <a:pt x="539" y="521"/>
                  </a:lnTo>
                  <a:lnTo>
                    <a:pt x="536" y="526"/>
                  </a:lnTo>
                  <a:lnTo>
                    <a:pt x="532" y="531"/>
                  </a:lnTo>
                  <a:lnTo>
                    <a:pt x="527" y="535"/>
                  </a:lnTo>
                  <a:lnTo>
                    <a:pt x="522" y="538"/>
                  </a:lnTo>
                  <a:lnTo>
                    <a:pt x="515" y="540"/>
                  </a:lnTo>
                  <a:lnTo>
                    <a:pt x="510" y="541"/>
                  </a:lnTo>
                  <a:lnTo>
                    <a:pt x="510" y="54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50" name="Freeform 108"/>
            <p:cNvSpPr>
              <a:spLocks noEditPoints="1"/>
            </p:cNvSpPr>
            <p:nvPr/>
          </p:nvSpPr>
          <p:spPr bwMode="auto">
            <a:xfrm>
              <a:off x="2117871" y="1522149"/>
              <a:ext cx="292455" cy="292455"/>
            </a:xfrm>
            <a:custGeom>
              <a:avLst/>
              <a:gdLst>
                <a:gd name="T0" fmla="*/ 46 w 1018"/>
                <a:gd name="T1" fmla="*/ 11 h 1018"/>
                <a:gd name="T2" fmla="*/ 4 w 1018"/>
                <a:gd name="T3" fmla="*/ 61 h 1018"/>
                <a:gd name="T4" fmla="*/ 4 w 1018"/>
                <a:gd name="T5" fmla="*/ 385 h 1018"/>
                <a:gd name="T6" fmla="*/ 46 w 1018"/>
                <a:gd name="T7" fmla="*/ 436 h 1018"/>
                <a:gd name="T8" fmla="*/ 368 w 1018"/>
                <a:gd name="T9" fmla="*/ 446 h 1018"/>
                <a:gd name="T10" fmla="*/ 426 w 1018"/>
                <a:gd name="T11" fmla="*/ 414 h 1018"/>
                <a:gd name="T12" fmla="*/ 445 w 1018"/>
                <a:gd name="T13" fmla="*/ 87 h 1018"/>
                <a:gd name="T14" fmla="*/ 426 w 1018"/>
                <a:gd name="T15" fmla="*/ 32 h 1018"/>
                <a:gd name="T16" fmla="*/ 368 w 1018"/>
                <a:gd name="T17" fmla="*/ 1 h 1018"/>
                <a:gd name="T18" fmla="*/ 376 w 1018"/>
                <a:gd name="T19" fmla="*/ 376 h 1018"/>
                <a:gd name="T20" fmla="*/ 78 w 1018"/>
                <a:gd name="T21" fmla="*/ 380 h 1018"/>
                <a:gd name="T22" fmla="*/ 65 w 1018"/>
                <a:gd name="T23" fmla="*/ 87 h 1018"/>
                <a:gd name="T24" fmla="*/ 87 w 1018"/>
                <a:gd name="T25" fmla="*/ 65 h 1018"/>
                <a:gd name="T26" fmla="*/ 381 w 1018"/>
                <a:gd name="T27" fmla="*/ 78 h 1018"/>
                <a:gd name="T28" fmla="*/ 642 w 1018"/>
                <a:gd name="T29" fmla="*/ 2 h 1018"/>
                <a:gd name="T30" fmla="*/ 588 w 1018"/>
                <a:gd name="T31" fmla="*/ 39 h 1018"/>
                <a:gd name="T32" fmla="*/ 573 w 1018"/>
                <a:gd name="T33" fmla="*/ 360 h 1018"/>
                <a:gd name="T34" fmla="*/ 599 w 1018"/>
                <a:gd name="T35" fmla="*/ 421 h 1018"/>
                <a:gd name="T36" fmla="*/ 659 w 1018"/>
                <a:gd name="T37" fmla="*/ 446 h 1018"/>
                <a:gd name="T38" fmla="*/ 981 w 1018"/>
                <a:gd name="T39" fmla="*/ 431 h 1018"/>
                <a:gd name="T40" fmla="*/ 1016 w 1018"/>
                <a:gd name="T41" fmla="*/ 377 h 1018"/>
                <a:gd name="T42" fmla="*/ 1012 w 1018"/>
                <a:gd name="T43" fmla="*/ 53 h 1018"/>
                <a:gd name="T44" fmla="*/ 966 w 1018"/>
                <a:gd name="T45" fmla="*/ 8 h 1018"/>
                <a:gd name="T46" fmla="*/ 954 w 1018"/>
                <a:gd name="T47" fmla="*/ 364 h 1018"/>
                <a:gd name="T48" fmla="*/ 659 w 1018"/>
                <a:gd name="T49" fmla="*/ 382 h 1018"/>
                <a:gd name="T50" fmla="*/ 638 w 1018"/>
                <a:gd name="T51" fmla="*/ 364 h 1018"/>
                <a:gd name="T52" fmla="*/ 647 w 1018"/>
                <a:gd name="T53" fmla="*/ 68 h 1018"/>
                <a:gd name="T54" fmla="*/ 944 w 1018"/>
                <a:gd name="T55" fmla="*/ 68 h 1018"/>
                <a:gd name="T56" fmla="*/ 87 w 1018"/>
                <a:gd name="T57" fmla="*/ 573 h 1018"/>
                <a:gd name="T58" fmla="*/ 32 w 1018"/>
                <a:gd name="T59" fmla="*/ 593 h 1018"/>
                <a:gd name="T60" fmla="*/ 1 w 1018"/>
                <a:gd name="T61" fmla="*/ 650 h 1018"/>
                <a:gd name="T62" fmla="*/ 11 w 1018"/>
                <a:gd name="T63" fmla="*/ 973 h 1018"/>
                <a:gd name="T64" fmla="*/ 61 w 1018"/>
                <a:gd name="T65" fmla="*/ 1014 h 1018"/>
                <a:gd name="T66" fmla="*/ 385 w 1018"/>
                <a:gd name="T67" fmla="*/ 1014 h 1018"/>
                <a:gd name="T68" fmla="*/ 436 w 1018"/>
                <a:gd name="T69" fmla="*/ 973 h 1018"/>
                <a:gd name="T70" fmla="*/ 445 w 1018"/>
                <a:gd name="T71" fmla="*/ 650 h 1018"/>
                <a:gd name="T72" fmla="*/ 414 w 1018"/>
                <a:gd name="T73" fmla="*/ 593 h 1018"/>
                <a:gd name="T74" fmla="*/ 360 w 1018"/>
                <a:gd name="T75" fmla="*/ 573 h 1018"/>
                <a:gd name="T76" fmla="*/ 368 w 1018"/>
                <a:gd name="T77" fmla="*/ 953 h 1018"/>
                <a:gd name="T78" fmla="*/ 71 w 1018"/>
                <a:gd name="T79" fmla="*/ 948 h 1018"/>
                <a:gd name="T80" fmla="*/ 66 w 1018"/>
                <a:gd name="T81" fmla="*/ 650 h 1018"/>
                <a:gd name="T82" fmla="*/ 360 w 1018"/>
                <a:gd name="T83" fmla="*/ 637 h 1018"/>
                <a:gd name="T84" fmla="*/ 382 w 1018"/>
                <a:gd name="T85" fmla="*/ 659 h 1018"/>
                <a:gd name="T86" fmla="*/ 626 w 1018"/>
                <a:gd name="T87" fmla="*/ 580 h 1018"/>
                <a:gd name="T88" fmla="*/ 580 w 1018"/>
                <a:gd name="T89" fmla="*/ 626 h 1018"/>
                <a:gd name="T90" fmla="*/ 575 w 1018"/>
                <a:gd name="T91" fmla="*/ 950 h 1018"/>
                <a:gd name="T92" fmla="*/ 612 w 1018"/>
                <a:gd name="T93" fmla="*/ 1003 h 1018"/>
                <a:gd name="T94" fmla="*/ 933 w 1018"/>
                <a:gd name="T95" fmla="*/ 1018 h 1018"/>
                <a:gd name="T96" fmla="*/ 993 w 1018"/>
                <a:gd name="T97" fmla="*/ 993 h 1018"/>
                <a:gd name="T98" fmla="*/ 1018 w 1018"/>
                <a:gd name="T99" fmla="*/ 932 h 1018"/>
                <a:gd name="T100" fmla="*/ 1003 w 1018"/>
                <a:gd name="T101" fmla="*/ 611 h 1018"/>
                <a:gd name="T102" fmla="*/ 950 w 1018"/>
                <a:gd name="T103" fmla="*/ 574 h 1018"/>
                <a:gd name="T104" fmla="*/ 951 w 1018"/>
                <a:gd name="T105" fmla="*/ 944 h 1018"/>
                <a:gd name="T106" fmla="*/ 655 w 1018"/>
                <a:gd name="T107" fmla="*/ 954 h 1018"/>
                <a:gd name="T108" fmla="*/ 636 w 1018"/>
                <a:gd name="T109" fmla="*/ 659 h 1018"/>
                <a:gd name="T110" fmla="*/ 655 w 1018"/>
                <a:gd name="T111" fmla="*/ 638 h 1018"/>
                <a:gd name="T112" fmla="*/ 951 w 1018"/>
                <a:gd name="T113" fmla="*/ 64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18" h="1018">
                  <a:moveTo>
                    <a:pt x="360" y="0"/>
                  </a:moveTo>
                  <a:lnTo>
                    <a:pt x="87" y="0"/>
                  </a:lnTo>
                  <a:lnTo>
                    <a:pt x="87" y="0"/>
                  </a:lnTo>
                  <a:lnTo>
                    <a:pt x="78" y="1"/>
                  </a:lnTo>
                  <a:lnTo>
                    <a:pt x="70" y="2"/>
                  </a:lnTo>
                  <a:lnTo>
                    <a:pt x="61" y="5"/>
                  </a:lnTo>
                  <a:lnTo>
                    <a:pt x="54" y="8"/>
                  </a:lnTo>
                  <a:lnTo>
                    <a:pt x="46" y="11"/>
                  </a:lnTo>
                  <a:lnTo>
                    <a:pt x="39" y="15"/>
                  </a:lnTo>
                  <a:lnTo>
                    <a:pt x="32" y="21"/>
                  </a:lnTo>
                  <a:lnTo>
                    <a:pt x="26" y="26"/>
                  </a:lnTo>
                  <a:lnTo>
                    <a:pt x="21" y="32"/>
                  </a:lnTo>
                  <a:lnTo>
                    <a:pt x="15" y="39"/>
                  </a:lnTo>
                  <a:lnTo>
                    <a:pt x="11" y="45"/>
                  </a:lnTo>
                  <a:lnTo>
                    <a:pt x="8" y="53"/>
                  </a:lnTo>
                  <a:lnTo>
                    <a:pt x="4" y="61"/>
                  </a:lnTo>
                  <a:lnTo>
                    <a:pt x="2" y="70"/>
                  </a:lnTo>
                  <a:lnTo>
                    <a:pt x="1" y="79"/>
                  </a:lnTo>
                  <a:lnTo>
                    <a:pt x="0" y="87"/>
                  </a:lnTo>
                  <a:lnTo>
                    <a:pt x="0" y="360"/>
                  </a:lnTo>
                  <a:lnTo>
                    <a:pt x="0" y="360"/>
                  </a:lnTo>
                  <a:lnTo>
                    <a:pt x="1" y="368"/>
                  </a:lnTo>
                  <a:lnTo>
                    <a:pt x="2" y="377"/>
                  </a:lnTo>
                  <a:lnTo>
                    <a:pt x="4" y="385"/>
                  </a:lnTo>
                  <a:lnTo>
                    <a:pt x="8" y="393"/>
                  </a:lnTo>
                  <a:lnTo>
                    <a:pt x="11" y="400"/>
                  </a:lnTo>
                  <a:lnTo>
                    <a:pt x="15" y="408"/>
                  </a:lnTo>
                  <a:lnTo>
                    <a:pt x="21" y="414"/>
                  </a:lnTo>
                  <a:lnTo>
                    <a:pt x="26" y="421"/>
                  </a:lnTo>
                  <a:lnTo>
                    <a:pt x="32" y="426"/>
                  </a:lnTo>
                  <a:lnTo>
                    <a:pt x="39" y="431"/>
                  </a:lnTo>
                  <a:lnTo>
                    <a:pt x="46" y="436"/>
                  </a:lnTo>
                  <a:lnTo>
                    <a:pt x="54" y="439"/>
                  </a:lnTo>
                  <a:lnTo>
                    <a:pt x="61" y="442"/>
                  </a:lnTo>
                  <a:lnTo>
                    <a:pt x="70" y="444"/>
                  </a:lnTo>
                  <a:lnTo>
                    <a:pt x="78" y="446"/>
                  </a:lnTo>
                  <a:lnTo>
                    <a:pt x="87" y="446"/>
                  </a:lnTo>
                  <a:lnTo>
                    <a:pt x="360" y="446"/>
                  </a:lnTo>
                  <a:lnTo>
                    <a:pt x="360" y="446"/>
                  </a:lnTo>
                  <a:lnTo>
                    <a:pt x="368" y="446"/>
                  </a:lnTo>
                  <a:lnTo>
                    <a:pt x="377" y="444"/>
                  </a:lnTo>
                  <a:lnTo>
                    <a:pt x="385" y="442"/>
                  </a:lnTo>
                  <a:lnTo>
                    <a:pt x="393" y="439"/>
                  </a:lnTo>
                  <a:lnTo>
                    <a:pt x="400" y="436"/>
                  </a:lnTo>
                  <a:lnTo>
                    <a:pt x="408" y="431"/>
                  </a:lnTo>
                  <a:lnTo>
                    <a:pt x="414" y="426"/>
                  </a:lnTo>
                  <a:lnTo>
                    <a:pt x="421" y="421"/>
                  </a:lnTo>
                  <a:lnTo>
                    <a:pt x="426" y="414"/>
                  </a:lnTo>
                  <a:lnTo>
                    <a:pt x="432" y="408"/>
                  </a:lnTo>
                  <a:lnTo>
                    <a:pt x="436" y="400"/>
                  </a:lnTo>
                  <a:lnTo>
                    <a:pt x="439" y="393"/>
                  </a:lnTo>
                  <a:lnTo>
                    <a:pt x="442" y="385"/>
                  </a:lnTo>
                  <a:lnTo>
                    <a:pt x="444" y="377"/>
                  </a:lnTo>
                  <a:lnTo>
                    <a:pt x="445" y="368"/>
                  </a:lnTo>
                  <a:lnTo>
                    <a:pt x="445" y="360"/>
                  </a:lnTo>
                  <a:lnTo>
                    <a:pt x="445" y="87"/>
                  </a:lnTo>
                  <a:lnTo>
                    <a:pt x="445" y="87"/>
                  </a:lnTo>
                  <a:lnTo>
                    <a:pt x="445" y="79"/>
                  </a:lnTo>
                  <a:lnTo>
                    <a:pt x="444" y="70"/>
                  </a:lnTo>
                  <a:lnTo>
                    <a:pt x="442" y="61"/>
                  </a:lnTo>
                  <a:lnTo>
                    <a:pt x="439" y="53"/>
                  </a:lnTo>
                  <a:lnTo>
                    <a:pt x="436" y="45"/>
                  </a:lnTo>
                  <a:lnTo>
                    <a:pt x="432" y="39"/>
                  </a:lnTo>
                  <a:lnTo>
                    <a:pt x="426" y="32"/>
                  </a:lnTo>
                  <a:lnTo>
                    <a:pt x="421" y="26"/>
                  </a:lnTo>
                  <a:lnTo>
                    <a:pt x="414" y="21"/>
                  </a:lnTo>
                  <a:lnTo>
                    <a:pt x="408" y="15"/>
                  </a:lnTo>
                  <a:lnTo>
                    <a:pt x="400" y="11"/>
                  </a:lnTo>
                  <a:lnTo>
                    <a:pt x="393" y="8"/>
                  </a:lnTo>
                  <a:lnTo>
                    <a:pt x="385" y="5"/>
                  </a:lnTo>
                  <a:lnTo>
                    <a:pt x="377" y="2"/>
                  </a:lnTo>
                  <a:lnTo>
                    <a:pt x="368" y="1"/>
                  </a:lnTo>
                  <a:lnTo>
                    <a:pt x="360" y="0"/>
                  </a:lnTo>
                  <a:lnTo>
                    <a:pt x="360" y="0"/>
                  </a:lnTo>
                  <a:close/>
                  <a:moveTo>
                    <a:pt x="382" y="360"/>
                  </a:moveTo>
                  <a:lnTo>
                    <a:pt x="382" y="360"/>
                  </a:lnTo>
                  <a:lnTo>
                    <a:pt x="382" y="364"/>
                  </a:lnTo>
                  <a:lnTo>
                    <a:pt x="381" y="368"/>
                  </a:lnTo>
                  <a:lnTo>
                    <a:pt x="379" y="373"/>
                  </a:lnTo>
                  <a:lnTo>
                    <a:pt x="376" y="376"/>
                  </a:lnTo>
                  <a:lnTo>
                    <a:pt x="372" y="378"/>
                  </a:lnTo>
                  <a:lnTo>
                    <a:pt x="368" y="380"/>
                  </a:lnTo>
                  <a:lnTo>
                    <a:pt x="364" y="382"/>
                  </a:lnTo>
                  <a:lnTo>
                    <a:pt x="360" y="382"/>
                  </a:lnTo>
                  <a:lnTo>
                    <a:pt x="87" y="382"/>
                  </a:lnTo>
                  <a:lnTo>
                    <a:pt x="87" y="382"/>
                  </a:lnTo>
                  <a:lnTo>
                    <a:pt x="83" y="382"/>
                  </a:lnTo>
                  <a:lnTo>
                    <a:pt x="78" y="380"/>
                  </a:lnTo>
                  <a:lnTo>
                    <a:pt x="74" y="378"/>
                  </a:lnTo>
                  <a:lnTo>
                    <a:pt x="71" y="376"/>
                  </a:lnTo>
                  <a:lnTo>
                    <a:pt x="68" y="373"/>
                  </a:lnTo>
                  <a:lnTo>
                    <a:pt x="66" y="368"/>
                  </a:lnTo>
                  <a:lnTo>
                    <a:pt x="65" y="364"/>
                  </a:lnTo>
                  <a:lnTo>
                    <a:pt x="65" y="360"/>
                  </a:lnTo>
                  <a:lnTo>
                    <a:pt x="65" y="87"/>
                  </a:lnTo>
                  <a:lnTo>
                    <a:pt x="65" y="87"/>
                  </a:lnTo>
                  <a:lnTo>
                    <a:pt x="65" y="82"/>
                  </a:lnTo>
                  <a:lnTo>
                    <a:pt x="66" y="78"/>
                  </a:lnTo>
                  <a:lnTo>
                    <a:pt x="68" y="74"/>
                  </a:lnTo>
                  <a:lnTo>
                    <a:pt x="71" y="71"/>
                  </a:lnTo>
                  <a:lnTo>
                    <a:pt x="74" y="68"/>
                  </a:lnTo>
                  <a:lnTo>
                    <a:pt x="78" y="66"/>
                  </a:lnTo>
                  <a:lnTo>
                    <a:pt x="83" y="65"/>
                  </a:lnTo>
                  <a:lnTo>
                    <a:pt x="87" y="65"/>
                  </a:lnTo>
                  <a:lnTo>
                    <a:pt x="360" y="65"/>
                  </a:lnTo>
                  <a:lnTo>
                    <a:pt x="360" y="65"/>
                  </a:lnTo>
                  <a:lnTo>
                    <a:pt x="364" y="65"/>
                  </a:lnTo>
                  <a:lnTo>
                    <a:pt x="368" y="66"/>
                  </a:lnTo>
                  <a:lnTo>
                    <a:pt x="372" y="68"/>
                  </a:lnTo>
                  <a:lnTo>
                    <a:pt x="376" y="71"/>
                  </a:lnTo>
                  <a:lnTo>
                    <a:pt x="379" y="74"/>
                  </a:lnTo>
                  <a:lnTo>
                    <a:pt x="381" y="78"/>
                  </a:lnTo>
                  <a:lnTo>
                    <a:pt x="382" y="82"/>
                  </a:lnTo>
                  <a:lnTo>
                    <a:pt x="382" y="87"/>
                  </a:lnTo>
                  <a:lnTo>
                    <a:pt x="382" y="360"/>
                  </a:lnTo>
                  <a:close/>
                  <a:moveTo>
                    <a:pt x="933" y="0"/>
                  </a:moveTo>
                  <a:lnTo>
                    <a:pt x="659" y="0"/>
                  </a:lnTo>
                  <a:lnTo>
                    <a:pt x="659" y="0"/>
                  </a:lnTo>
                  <a:lnTo>
                    <a:pt x="650" y="1"/>
                  </a:lnTo>
                  <a:lnTo>
                    <a:pt x="642" y="2"/>
                  </a:lnTo>
                  <a:lnTo>
                    <a:pt x="634" y="5"/>
                  </a:lnTo>
                  <a:lnTo>
                    <a:pt x="626" y="8"/>
                  </a:lnTo>
                  <a:lnTo>
                    <a:pt x="618" y="11"/>
                  </a:lnTo>
                  <a:lnTo>
                    <a:pt x="612" y="15"/>
                  </a:lnTo>
                  <a:lnTo>
                    <a:pt x="604" y="21"/>
                  </a:lnTo>
                  <a:lnTo>
                    <a:pt x="599" y="26"/>
                  </a:lnTo>
                  <a:lnTo>
                    <a:pt x="592" y="32"/>
                  </a:lnTo>
                  <a:lnTo>
                    <a:pt x="588" y="39"/>
                  </a:lnTo>
                  <a:lnTo>
                    <a:pt x="584" y="45"/>
                  </a:lnTo>
                  <a:lnTo>
                    <a:pt x="580" y="53"/>
                  </a:lnTo>
                  <a:lnTo>
                    <a:pt x="577" y="61"/>
                  </a:lnTo>
                  <a:lnTo>
                    <a:pt x="575" y="70"/>
                  </a:lnTo>
                  <a:lnTo>
                    <a:pt x="573" y="79"/>
                  </a:lnTo>
                  <a:lnTo>
                    <a:pt x="573" y="87"/>
                  </a:lnTo>
                  <a:lnTo>
                    <a:pt x="573" y="360"/>
                  </a:lnTo>
                  <a:lnTo>
                    <a:pt x="573" y="360"/>
                  </a:lnTo>
                  <a:lnTo>
                    <a:pt x="573" y="368"/>
                  </a:lnTo>
                  <a:lnTo>
                    <a:pt x="575" y="377"/>
                  </a:lnTo>
                  <a:lnTo>
                    <a:pt x="577" y="385"/>
                  </a:lnTo>
                  <a:lnTo>
                    <a:pt x="580" y="393"/>
                  </a:lnTo>
                  <a:lnTo>
                    <a:pt x="584" y="400"/>
                  </a:lnTo>
                  <a:lnTo>
                    <a:pt x="588" y="408"/>
                  </a:lnTo>
                  <a:lnTo>
                    <a:pt x="592" y="414"/>
                  </a:lnTo>
                  <a:lnTo>
                    <a:pt x="599" y="421"/>
                  </a:lnTo>
                  <a:lnTo>
                    <a:pt x="604" y="426"/>
                  </a:lnTo>
                  <a:lnTo>
                    <a:pt x="612" y="431"/>
                  </a:lnTo>
                  <a:lnTo>
                    <a:pt x="618" y="436"/>
                  </a:lnTo>
                  <a:lnTo>
                    <a:pt x="626" y="439"/>
                  </a:lnTo>
                  <a:lnTo>
                    <a:pt x="634" y="442"/>
                  </a:lnTo>
                  <a:lnTo>
                    <a:pt x="642" y="444"/>
                  </a:lnTo>
                  <a:lnTo>
                    <a:pt x="650" y="446"/>
                  </a:lnTo>
                  <a:lnTo>
                    <a:pt x="659" y="446"/>
                  </a:lnTo>
                  <a:lnTo>
                    <a:pt x="933" y="446"/>
                  </a:lnTo>
                  <a:lnTo>
                    <a:pt x="933" y="446"/>
                  </a:lnTo>
                  <a:lnTo>
                    <a:pt x="941" y="446"/>
                  </a:lnTo>
                  <a:lnTo>
                    <a:pt x="950" y="444"/>
                  </a:lnTo>
                  <a:lnTo>
                    <a:pt x="957" y="442"/>
                  </a:lnTo>
                  <a:lnTo>
                    <a:pt x="966" y="439"/>
                  </a:lnTo>
                  <a:lnTo>
                    <a:pt x="973" y="436"/>
                  </a:lnTo>
                  <a:lnTo>
                    <a:pt x="981" y="431"/>
                  </a:lnTo>
                  <a:lnTo>
                    <a:pt x="987" y="426"/>
                  </a:lnTo>
                  <a:lnTo>
                    <a:pt x="993" y="421"/>
                  </a:lnTo>
                  <a:lnTo>
                    <a:pt x="999" y="414"/>
                  </a:lnTo>
                  <a:lnTo>
                    <a:pt x="1003" y="408"/>
                  </a:lnTo>
                  <a:lnTo>
                    <a:pt x="1008" y="400"/>
                  </a:lnTo>
                  <a:lnTo>
                    <a:pt x="1012" y="393"/>
                  </a:lnTo>
                  <a:lnTo>
                    <a:pt x="1014" y="385"/>
                  </a:lnTo>
                  <a:lnTo>
                    <a:pt x="1016" y="377"/>
                  </a:lnTo>
                  <a:lnTo>
                    <a:pt x="1018" y="368"/>
                  </a:lnTo>
                  <a:lnTo>
                    <a:pt x="1018" y="360"/>
                  </a:lnTo>
                  <a:lnTo>
                    <a:pt x="1018" y="87"/>
                  </a:lnTo>
                  <a:lnTo>
                    <a:pt x="1018" y="87"/>
                  </a:lnTo>
                  <a:lnTo>
                    <a:pt x="1018" y="79"/>
                  </a:lnTo>
                  <a:lnTo>
                    <a:pt x="1016" y="70"/>
                  </a:lnTo>
                  <a:lnTo>
                    <a:pt x="1014" y="61"/>
                  </a:lnTo>
                  <a:lnTo>
                    <a:pt x="1012" y="53"/>
                  </a:lnTo>
                  <a:lnTo>
                    <a:pt x="1008" y="45"/>
                  </a:lnTo>
                  <a:lnTo>
                    <a:pt x="1003" y="39"/>
                  </a:lnTo>
                  <a:lnTo>
                    <a:pt x="999" y="32"/>
                  </a:lnTo>
                  <a:lnTo>
                    <a:pt x="993" y="26"/>
                  </a:lnTo>
                  <a:lnTo>
                    <a:pt x="987" y="21"/>
                  </a:lnTo>
                  <a:lnTo>
                    <a:pt x="981" y="15"/>
                  </a:lnTo>
                  <a:lnTo>
                    <a:pt x="973" y="11"/>
                  </a:lnTo>
                  <a:lnTo>
                    <a:pt x="966" y="8"/>
                  </a:lnTo>
                  <a:lnTo>
                    <a:pt x="957" y="5"/>
                  </a:lnTo>
                  <a:lnTo>
                    <a:pt x="950" y="2"/>
                  </a:lnTo>
                  <a:lnTo>
                    <a:pt x="941" y="1"/>
                  </a:lnTo>
                  <a:lnTo>
                    <a:pt x="933" y="0"/>
                  </a:lnTo>
                  <a:lnTo>
                    <a:pt x="933" y="0"/>
                  </a:lnTo>
                  <a:close/>
                  <a:moveTo>
                    <a:pt x="955" y="360"/>
                  </a:moveTo>
                  <a:lnTo>
                    <a:pt x="955" y="360"/>
                  </a:lnTo>
                  <a:lnTo>
                    <a:pt x="954" y="364"/>
                  </a:lnTo>
                  <a:lnTo>
                    <a:pt x="953" y="368"/>
                  </a:lnTo>
                  <a:lnTo>
                    <a:pt x="951" y="373"/>
                  </a:lnTo>
                  <a:lnTo>
                    <a:pt x="949" y="376"/>
                  </a:lnTo>
                  <a:lnTo>
                    <a:pt x="944" y="378"/>
                  </a:lnTo>
                  <a:lnTo>
                    <a:pt x="941" y="380"/>
                  </a:lnTo>
                  <a:lnTo>
                    <a:pt x="937" y="382"/>
                  </a:lnTo>
                  <a:lnTo>
                    <a:pt x="933" y="382"/>
                  </a:lnTo>
                  <a:lnTo>
                    <a:pt x="659" y="382"/>
                  </a:lnTo>
                  <a:lnTo>
                    <a:pt x="659" y="382"/>
                  </a:lnTo>
                  <a:lnTo>
                    <a:pt x="655" y="382"/>
                  </a:lnTo>
                  <a:lnTo>
                    <a:pt x="650" y="380"/>
                  </a:lnTo>
                  <a:lnTo>
                    <a:pt x="647" y="378"/>
                  </a:lnTo>
                  <a:lnTo>
                    <a:pt x="644" y="376"/>
                  </a:lnTo>
                  <a:lnTo>
                    <a:pt x="641" y="373"/>
                  </a:lnTo>
                  <a:lnTo>
                    <a:pt x="639" y="368"/>
                  </a:lnTo>
                  <a:lnTo>
                    <a:pt x="638" y="364"/>
                  </a:lnTo>
                  <a:lnTo>
                    <a:pt x="636" y="360"/>
                  </a:lnTo>
                  <a:lnTo>
                    <a:pt x="636" y="87"/>
                  </a:lnTo>
                  <a:lnTo>
                    <a:pt x="636" y="87"/>
                  </a:lnTo>
                  <a:lnTo>
                    <a:pt x="638" y="82"/>
                  </a:lnTo>
                  <a:lnTo>
                    <a:pt x="639" y="78"/>
                  </a:lnTo>
                  <a:lnTo>
                    <a:pt x="641" y="74"/>
                  </a:lnTo>
                  <a:lnTo>
                    <a:pt x="644" y="71"/>
                  </a:lnTo>
                  <a:lnTo>
                    <a:pt x="647" y="68"/>
                  </a:lnTo>
                  <a:lnTo>
                    <a:pt x="650" y="66"/>
                  </a:lnTo>
                  <a:lnTo>
                    <a:pt x="655" y="65"/>
                  </a:lnTo>
                  <a:lnTo>
                    <a:pt x="659" y="65"/>
                  </a:lnTo>
                  <a:lnTo>
                    <a:pt x="933" y="65"/>
                  </a:lnTo>
                  <a:lnTo>
                    <a:pt x="933" y="65"/>
                  </a:lnTo>
                  <a:lnTo>
                    <a:pt x="937" y="65"/>
                  </a:lnTo>
                  <a:lnTo>
                    <a:pt x="941" y="66"/>
                  </a:lnTo>
                  <a:lnTo>
                    <a:pt x="944" y="68"/>
                  </a:lnTo>
                  <a:lnTo>
                    <a:pt x="949" y="71"/>
                  </a:lnTo>
                  <a:lnTo>
                    <a:pt x="951" y="74"/>
                  </a:lnTo>
                  <a:lnTo>
                    <a:pt x="953" y="78"/>
                  </a:lnTo>
                  <a:lnTo>
                    <a:pt x="954" y="82"/>
                  </a:lnTo>
                  <a:lnTo>
                    <a:pt x="955" y="87"/>
                  </a:lnTo>
                  <a:lnTo>
                    <a:pt x="955" y="360"/>
                  </a:lnTo>
                  <a:close/>
                  <a:moveTo>
                    <a:pt x="360" y="573"/>
                  </a:moveTo>
                  <a:lnTo>
                    <a:pt x="87" y="573"/>
                  </a:lnTo>
                  <a:lnTo>
                    <a:pt x="87" y="573"/>
                  </a:lnTo>
                  <a:lnTo>
                    <a:pt x="78" y="573"/>
                  </a:lnTo>
                  <a:lnTo>
                    <a:pt x="70" y="574"/>
                  </a:lnTo>
                  <a:lnTo>
                    <a:pt x="61" y="576"/>
                  </a:lnTo>
                  <a:lnTo>
                    <a:pt x="54" y="580"/>
                  </a:lnTo>
                  <a:lnTo>
                    <a:pt x="46" y="584"/>
                  </a:lnTo>
                  <a:lnTo>
                    <a:pt x="39" y="588"/>
                  </a:lnTo>
                  <a:lnTo>
                    <a:pt x="32" y="593"/>
                  </a:lnTo>
                  <a:lnTo>
                    <a:pt x="26" y="598"/>
                  </a:lnTo>
                  <a:lnTo>
                    <a:pt x="21" y="604"/>
                  </a:lnTo>
                  <a:lnTo>
                    <a:pt x="15" y="611"/>
                  </a:lnTo>
                  <a:lnTo>
                    <a:pt x="11" y="618"/>
                  </a:lnTo>
                  <a:lnTo>
                    <a:pt x="8" y="626"/>
                  </a:lnTo>
                  <a:lnTo>
                    <a:pt x="4" y="633"/>
                  </a:lnTo>
                  <a:lnTo>
                    <a:pt x="2" y="642"/>
                  </a:lnTo>
                  <a:lnTo>
                    <a:pt x="1" y="650"/>
                  </a:lnTo>
                  <a:lnTo>
                    <a:pt x="0" y="659"/>
                  </a:lnTo>
                  <a:lnTo>
                    <a:pt x="0" y="932"/>
                  </a:lnTo>
                  <a:lnTo>
                    <a:pt x="0" y="932"/>
                  </a:lnTo>
                  <a:lnTo>
                    <a:pt x="1" y="941"/>
                  </a:lnTo>
                  <a:lnTo>
                    <a:pt x="2" y="950"/>
                  </a:lnTo>
                  <a:lnTo>
                    <a:pt x="4" y="957"/>
                  </a:lnTo>
                  <a:lnTo>
                    <a:pt x="8" y="966"/>
                  </a:lnTo>
                  <a:lnTo>
                    <a:pt x="11" y="973"/>
                  </a:lnTo>
                  <a:lnTo>
                    <a:pt x="15" y="980"/>
                  </a:lnTo>
                  <a:lnTo>
                    <a:pt x="21" y="987"/>
                  </a:lnTo>
                  <a:lnTo>
                    <a:pt x="26" y="993"/>
                  </a:lnTo>
                  <a:lnTo>
                    <a:pt x="32" y="998"/>
                  </a:lnTo>
                  <a:lnTo>
                    <a:pt x="39" y="1003"/>
                  </a:lnTo>
                  <a:lnTo>
                    <a:pt x="46" y="1008"/>
                  </a:lnTo>
                  <a:lnTo>
                    <a:pt x="54" y="1011"/>
                  </a:lnTo>
                  <a:lnTo>
                    <a:pt x="61" y="1014"/>
                  </a:lnTo>
                  <a:lnTo>
                    <a:pt x="70" y="1016"/>
                  </a:lnTo>
                  <a:lnTo>
                    <a:pt x="78" y="1017"/>
                  </a:lnTo>
                  <a:lnTo>
                    <a:pt x="87" y="1018"/>
                  </a:lnTo>
                  <a:lnTo>
                    <a:pt x="360" y="1018"/>
                  </a:lnTo>
                  <a:lnTo>
                    <a:pt x="360" y="1018"/>
                  </a:lnTo>
                  <a:lnTo>
                    <a:pt x="368" y="1017"/>
                  </a:lnTo>
                  <a:lnTo>
                    <a:pt x="377" y="1016"/>
                  </a:lnTo>
                  <a:lnTo>
                    <a:pt x="385" y="1014"/>
                  </a:lnTo>
                  <a:lnTo>
                    <a:pt x="393" y="1011"/>
                  </a:lnTo>
                  <a:lnTo>
                    <a:pt x="400" y="1008"/>
                  </a:lnTo>
                  <a:lnTo>
                    <a:pt x="408" y="1003"/>
                  </a:lnTo>
                  <a:lnTo>
                    <a:pt x="414" y="998"/>
                  </a:lnTo>
                  <a:lnTo>
                    <a:pt x="421" y="993"/>
                  </a:lnTo>
                  <a:lnTo>
                    <a:pt x="426" y="987"/>
                  </a:lnTo>
                  <a:lnTo>
                    <a:pt x="432" y="980"/>
                  </a:lnTo>
                  <a:lnTo>
                    <a:pt x="436" y="973"/>
                  </a:lnTo>
                  <a:lnTo>
                    <a:pt x="439" y="966"/>
                  </a:lnTo>
                  <a:lnTo>
                    <a:pt x="442" y="957"/>
                  </a:lnTo>
                  <a:lnTo>
                    <a:pt x="444" y="950"/>
                  </a:lnTo>
                  <a:lnTo>
                    <a:pt x="445" y="941"/>
                  </a:lnTo>
                  <a:lnTo>
                    <a:pt x="445" y="932"/>
                  </a:lnTo>
                  <a:lnTo>
                    <a:pt x="445" y="659"/>
                  </a:lnTo>
                  <a:lnTo>
                    <a:pt x="445" y="659"/>
                  </a:lnTo>
                  <a:lnTo>
                    <a:pt x="445" y="650"/>
                  </a:lnTo>
                  <a:lnTo>
                    <a:pt x="444" y="642"/>
                  </a:lnTo>
                  <a:lnTo>
                    <a:pt x="442" y="633"/>
                  </a:lnTo>
                  <a:lnTo>
                    <a:pt x="439" y="626"/>
                  </a:lnTo>
                  <a:lnTo>
                    <a:pt x="436" y="618"/>
                  </a:lnTo>
                  <a:lnTo>
                    <a:pt x="432" y="611"/>
                  </a:lnTo>
                  <a:lnTo>
                    <a:pt x="426" y="604"/>
                  </a:lnTo>
                  <a:lnTo>
                    <a:pt x="421" y="598"/>
                  </a:lnTo>
                  <a:lnTo>
                    <a:pt x="414" y="593"/>
                  </a:lnTo>
                  <a:lnTo>
                    <a:pt x="408" y="588"/>
                  </a:lnTo>
                  <a:lnTo>
                    <a:pt x="400" y="584"/>
                  </a:lnTo>
                  <a:lnTo>
                    <a:pt x="393" y="580"/>
                  </a:lnTo>
                  <a:lnTo>
                    <a:pt x="385" y="576"/>
                  </a:lnTo>
                  <a:lnTo>
                    <a:pt x="377" y="574"/>
                  </a:lnTo>
                  <a:lnTo>
                    <a:pt x="368" y="573"/>
                  </a:lnTo>
                  <a:lnTo>
                    <a:pt x="360" y="573"/>
                  </a:lnTo>
                  <a:lnTo>
                    <a:pt x="360" y="573"/>
                  </a:lnTo>
                  <a:close/>
                  <a:moveTo>
                    <a:pt x="382" y="932"/>
                  </a:moveTo>
                  <a:lnTo>
                    <a:pt x="382" y="932"/>
                  </a:lnTo>
                  <a:lnTo>
                    <a:pt x="382" y="937"/>
                  </a:lnTo>
                  <a:lnTo>
                    <a:pt x="381" y="941"/>
                  </a:lnTo>
                  <a:lnTo>
                    <a:pt x="379" y="944"/>
                  </a:lnTo>
                  <a:lnTo>
                    <a:pt x="376" y="948"/>
                  </a:lnTo>
                  <a:lnTo>
                    <a:pt x="372" y="951"/>
                  </a:lnTo>
                  <a:lnTo>
                    <a:pt x="368" y="953"/>
                  </a:lnTo>
                  <a:lnTo>
                    <a:pt x="364" y="954"/>
                  </a:lnTo>
                  <a:lnTo>
                    <a:pt x="360" y="955"/>
                  </a:lnTo>
                  <a:lnTo>
                    <a:pt x="87" y="955"/>
                  </a:lnTo>
                  <a:lnTo>
                    <a:pt x="87" y="955"/>
                  </a:lnTo>
                  <a:lnTo>
                    <a:pt x="83" y="954"/>
                  </a:lnTo>
                  <a:lnTo>
                    <a:pt x="78" y="953"/>
                  </a:lnTo>
                  <a:lnTo>
                    <a:pt x="74" y="951"/>
                  </a:lnTo>
                  <a:lnTo>
                    <a:pt x="71" y="948"/>
                  </a:lnTo>
                  <a:lnTo>
                    <a:pt x="68" y="944"/>
                  </a:lnTo>
                  <a:lnTo>
                    <a:pt x="66" y="941"/>
                  </a:lnTo>
                  <a:lnTo>
                    <a:pt x="65" y="937"/>
                  </a:lnTo>
                  <a:lnTo>
                    <a:pt x="65" y="932"/>
                  </a:lnTo>
                  <a:lnTo>
                    <a:pt x="65" y="659"/>
                  </a:lnTo>
                  <a:lnTo>
                    <a:pt x="65" y="659"/>
                  </a:lnTo>
                  <a:lnTo>
                    <a:pt x="65" y="655"/>
                  </a:lnTo>
                  <a:lnTo>
                    <a:pt x="66" y="650"/>
                  </a:lnTo>
                  <a:lnTo>
                    <a:pt x="68" y="646"/>
                  </a:lnTo>
                  <a:lnTo>
                    <a:pt x="71" y="643"/>
                  </a:lnTo>
                  <a:lnTo>
                    <a:pt x="74" y="641"/>
                  </a:lnTo>
                  <a:lnTo>
                    <a:pt x="78" y="639"/>
                  </a:lnTo>
                  <a:lnTo>
                    <a:pt x="83" y="638"/>
                  </a:lnTo>
                  <a:lnTo>
                    <a:pt x="87" y="637"/>
                  </a:lnTo>
                  <a:lnTo>
                    <a:pt x="360" y="637"/>
                  </a:lnTo>
                  <a:lnTo>
                    <a:pt x="360" y="637"/>
                  </a:lnTo>
                  <a:lnTo>
                    <a:pt x="364" y="638"/>
                  </a:lnTo>
                  <a:lnTo>
                    <a:pt x="368" y="639"/>
                  </a:lnTo>
                  <a:lnTo>
                    <a:pt x="372" y="641"/>
                  </a:lnTo>
                  <a:lnTo>
                    <a:pt x="376" y="643"/>
                  </a:lnTo>
                  <a:lnTo>
                    <a:pt x="379" y="646"/>
                  </a:lnTo>
                  <a:lnTo>
                    <a:pt x="381" y="650"/>
                  </a:lnTo>
                  <a:lnTo>
                    <a:pt x="382" y="655"/>
                  </a:lnTo>
                  <a:lnTo>
                    <a:pt x="382" y="659"/>
                  </a:lnTo>
                  <a:lnTo>
                    <a:pt x="382" y="932"/>
                  </a:lnTo>
                  <a:close/>
                  <a:moveTo>
                    <a:pt x="933" y="573"/>
                  </a:moveTo>
                  <a:lnTo>
                    <a:pt x="659" y="573"/>
                  </a:lnTo>
                  <a:lnTo>
                    <a:pt x="659" y="573"/>
                  </a:lnTo>
                  <a:lnTo>
                    <a:pt x="650" y="573"/>
                  </a:lnTo>
                  <a:lnTo>
                    <a:pt x="642" y="574"/>
                  </a:lnTo>
                  <a:lnTo>
                    <a:pt x="634" y="576"/>
                  </a:lnTo>
                  <a:lnTo>
                    <a:pt x="626" y="580"/>
                  </a:lnTo>
                  <a:lnTo>
                    <a:pt x="618" y="584"/>
                  </a:lnTo>
                  <a:lnTo>
                    <a:pt x="612" y="588"/>
                  </a:lnTo>
                  <a:lnTo>
                    <a:pt x="604" y="593"/>
                  </a:lnTo>
                  <a:lnTo>
                    <a:pt x="599" y="598"/>
                  </a:lnTo>
                  <a:lnTo>
                    <a:pt x="592" y="604"/>
                  </a:lnTo>
                  <a:lnTo>
                    <a:pt x="588" y="611"/>
                  </a:lnTo>
                  <a:lnTo>
                    <a:pt x="584" y="618"/>
                  </a:lnTo>
                  <a:lnTo>
                    <a:pt x="580" y="626"/>
                  </a:lnTo>
                  <a:lnTo>
                    <a:pt x="577" y="633"/>
                  </a:lnTo>
                  <a:lnTo>
                    <a:pt x="575" y="642"/>
                  </a:lnTo>
                  <a:lnTo>
                    <a:pt x="573" y="650"/>
                  </a:lnTo>
                  <a:lnTo>
                    <a:pt x="573" y="659"/>
                  </a:lnTo>
                  <a:lnTo>
                    <a:pt x="573" y="932"/>
                  </a:lnTo>
                  <a:lnTo>
                    <a:pt x="573" y="932"/>
                  </a:lnTo>
                  <a:lnTo>
                    <a:pt x="573" y="941"/>
                  </a:lnTo>
                  <a:lnTo>
                    <a:pt x="575" y="950"/>
                  </a:lnTo>
                  <a:lnTo>
                    <a:pt x="577" y="957"/>
                  </a:lnTo>
                  <a:lnTo>
                    <a:pt x="580" y="966"/>
                  </a:lnTo>
                  <a:lnTo>
                    <a:pt x="584" y="973"/>
                  </a:lnTo>
                  <a:lnTo>
                    <a:pt x="588" y="980"/>
                  </a:lnTo>
                  <a:lnTo>
                    <a:pt x="592" y="987"/>
                  </a:lnTo>
                  <a:lnTo>
                    <a:pt x="599" y="993"/>
                  </a:lnTo>
                  <a:lnTo>
                    <a:pt x="604" y="998"/>
                  </a:lnTo>
                  <a:lnTo>
                    <a:pt x="612" y="1003"/>
                  </a:lnTo>
                  <a:lnTo>
                    <a:pt x="618" y="1008"/>
                  </a:lnTo>
                  <a:lnTo>
                    <a:pt x="626" y="1011"/>
                  </a:lnTo>
                  <a:lnTo>
                    <a:pt x="634" y="1014"/>
                  </a:lnTo>
                  <a:lnTo>
                    <a:pt x="642" y="1016"/>
                  </a:lnTo>
                  <a:lnTo>
                    <a:pt x="650" y="1017"/>
                  </a:lnTo>
                  <a:lnTo>
                    <a:pt x="659" y="1018"/>
                  </a:lnTo>
                  <a:lnTo>
                    <a:pt x="933" y="1018"/>
                  </a:lnTo>
                  <a:lnTo>
                    <a:pt x="933" y="1018"/>
                  </a:lnTo>
                  <a:lnTo>
                    <a:pt x="941" y="1017"/>
                  </a:lnTo>
                  <a:lnTo>
                    <a:pt x="950" y="1016"/>
                  </a:lnTo>
                  <a:lnTo>
                    <a:pt x="957" y="1014"/>
                  </a:lnTo>
                  <a:lnTo>
                    <a:pt x="966" y="1011"/>
                  </a:lnTo>
                  <a:lnTo>
                    <a:pt x="973" y="1008"/>
                  </a:lnTo>
                  <a:lnTo>
                    <a:pt x="981" y="1003"/>
                  </a:lnTo>
                  <a:lnTo>
                    <a:pt x="987" y="998"/>
                  </a:lnTo>
                  <a:lnTo>
                    <a:pt x="993" y="993"/>
                  </a:lnTo>
                  <a:lnTo>
                    <a:pt x="999" y="987"/>
                  </a:lnTo>
                  <a:lnTo>
                    <a:pt x="1003" y="980"/>
                  </a:lnTo>
                  <a:lnTo>
                    <a:pt x="1008" y="973"/>
                  </a:lnTo>
                  <a:lnTo>
                    <a:pt x="1012" y="966"/>
                  </a:lnTo>
                  <a:lnTo>
                    <a:pt x="1014" y="957"/>
                  </a:lnTo>
                  <a:lnTo>
                    <a:pt x="1016" y="950"/>
                  </a:lnTo>
                  <a:lnTo>
                    <a:pt x="1018" y="941"/>
                  </a:lnTo>
                  <a:lnTo>
                    <a:pt x="1018" y="932"/>
                  </a:lnTo>
                  <a:lnTo>
                    <a:pt x="1018" y="659"/>
                  </a:lnTo>
                  <a:lnTo>
                    <a:pt x="1018" y="659"/>
                  </a:lnTo>
                  <a:lnTo>
                    <a:pt x="1018" y="650"/>
                  </a:lnTo>
                  <a:lnTo>
                    <a:pt x="1016" y="642"/>
                  </a:lnTo>
                  <a:lnTo>
                    <a:pt x="1014" y="633"/>
                  </a:lnTo>
                  <a:lnTo>
                    <a:pt x="1012" y="626"/>
                  </a:lnTo>
                  <a:lnTo>
                    <a:pt x="1008" y="618"/>
                  </a:lnTo>
                  <a:lnTo>
                    <a:pt x="1003" y="611"/>
                  </a:lnTo>
                  <a:lnTo>
                    <a:pt x="999" y="604"/>
                  </a:lnTo>
                  <a:lnTo>
                    <a:pt x="993" y="598"/>
                  </a:lnTo>
                  <a:lnTo>
                    <a:pt x="987" y="593"/>
                  </a:lnTo>
                  <a:lnTo>
                    <a:pt x="981" y="588"/>
                  </a:lnTo>
                  <a:lnTo>
                    <a:pt x="973" y="584"/>
                  </a:lnTo>
                  <a:lnTo>
                    <a:pt x="966" y="580"/>
                  </a:lnTo>
                  <a:lnTo>
                    <a:pt x="957" y="576"/>
                  </a:lnTo>
                  <a:lnTo>
                    <a:pt x="950" y="574"/>
                  </a:lnTo>
                  <a:lnTo>
                    <a:pt x="941" y="573"/>
                  </a:lnTo>
                  <a:lnTo>
                    <a:pt x="933" y="573"/>
                  </a:lnTo>
                  <a:lnTo>
                    <a:pt x="933" y="573"/>
                  </a:lnTo>
                  <a:close/>
                  <a:moveTo>
                    <a:pt x="955" y="932"/>
                  </a:moveTo>
                  <a:lnTo>
                    <a:pt x="955" y="932"/>
                  </a:lnTo>
                  <a:lnTo>
                    <a:pt x="954" y="937"/>
                  </a:lnTo>
                  <a:lnTo>
                    <a:pt x="953" y="941"/>
                  </a:lnTo>
                  <a:lnTo>
                    <a:pt x="951" y="944"/>
                  </a:lnTo>
                  <a:lnTo>
                    <a:pt x="949" y="948"/>
                  </a:lnTo>
                  <a:lnTo>
                    <a:pt x="944" y="951"/>
                  </a:lnTo>
                  <a:lnTo>
                    <a:pt x="941" y="953"/>
                  </a:lnTo>
                  <a:lnTo>
                    <a:pt x="937" y="954"/>
                  </a:lnTo>
                  <a:lnTo>
                    <a:pt x="933" y="955"/>
                  </a:lnTo>
                  <a:lnTo>
                    <a:pt x="659" y="955"/>
                  </a:lnTo>
                  <a:lnTo>
                    <a:pt x="659" y="955"/>
                  </a:lnTo>
                  <a:lnTo>
                    <a:pt x="655" y="954"/>
                  </a:lnTo>
                  <a:lnTo>
                    <a:pt x="650" y="953"/>
                  </a:lnTo>
                  <a:lnTo>
                    <a:pt x="647" y="951"/>
                  </a:lnTo>
                  <a:lnTo>
                    <a:pt x="644" y="948"/>
                  </a:lnTo>
                  <a:lnTo>
                    <a:pt x="641" y="944"/>
                  </a:lnTo>
                  <a:lnTo>
                    <a:pt x="639" y="941"/>
                  </a:lnTo>
                  <a:lnTo>
                    <a:pt x="638" y="937"/>
                  </a:lnTo>
                  <a:lnTo>
                    <a:pt x="636" y="932"/>
                  </a:lnTo>
                  <a:lnTo>
                    <a:pt x="636" y="659"/>
                  </a:lnTo>
                  <a:lnTo>
                    <a:pt x="636" y="659"/>
                  </a:lnTo>
                  <a:lnTo>
                    <a:pt x="638" y="655"/>
                  </a:lnTo>
                  <a:lnTo>
                    <a:pt x="639" y="650"/>
                  </a:lnTo>
                  <a:lnTo>
                    <a:pt x="641" y="646"/>
                  </a:lnTo>
                  <a:lnTo>
                    <a:pt x="644" y="643"/>
                  </a:lnTo>
                  <a:lnTo>
                    <a:pt x="647" y="641"/>
                  </a:lnTo>
                  <a:lnTo>
                    <a:pt x="650" y="639"/>
                  </a:lnTo>
                  <a:lnTo>
                    <a:pt x="655" y="638"/>
                  </a:lnTo>
                  <a:lnTo>
                    <a:pt x="659" y="637"/>
                  </a:lnTo>
                  <a:lnTo>
                    <a:pt x="933" y="637"/>
                  </a:lnTo>
                  <a:lnTo>
                    <a:pt x="933" y="637"/>
                  </a:lnTo>
                  <a:lnTo>
                    <a:pt x="937" y="638"/>
                  </a:lnTo>
                  <a:lnTo>
                    <a:pt x="941" y="639"/>
                  </a:lnTo>
                  <a:lnTo>
                    <a:pt x="944" y="641"/>
                  </a:lnTo>
                  <a:lnTo>
                    <a:pt x="949" y="643"/>
                  </a:lnTo>
                  <a:lnTo>
                    <a:pt x="951" y="646"/>
                  </a:lnTo>
                  <a:lnTo>
                    <a:pt x="953" y="650"/>
                  </a:lnTo>
                  <a:lnTo>
                    <a:pt x="954" y="655"/>
                  </a:lnTo>
                  <a:lnTo>
                    <a:pt x="955" y="659"/>
                  </a:lnTo>
                  <a:lnTo>
                    <a:pt x="955" y="932"/>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51" name="Freeform 109"/>
            <p:cNvSpPr>
              <a:spLocks noEditPoints="1"/>
            </p:cNvSpPr>
            <p:nvPr/>
          </p:nvSpPr>
          <p:spPr bwMode="auto">
            <a:xfrm>
              <a:off x="2621927" y="1568025"/>
              <a:ext cx="291022" cy="200705"/>
            </a:xfrm>
            <a:custGeom>
              <a:avLst/>
              <a:gdLst>
                <a:gd name="T0" fmla="*/ 950 w 1017"/>
                <a:gd name="T1" fmla="*/ 187 h 701"/>
                <a:gd name="T2" fmla="*/ 995 w 1017"/>
                <a:gd name="T3" fmla="*/ 157 h 701"/>
                <a:gd name="T4" fmla="*/ 1017 w 1017"/>
                <a:gd name="T5" fmla="*/ 105 h 701"/>
                <a:gd name="T6" fmla="*/ 1009 w 1017"/>
                <a:gd name="T7" fmla="*/ 59 h 701"/>
                <a:gd name="T8" fmla="*/ 975 w 1017"/>
                <a:gd name="T9" fmla="*/ 17 h 701"/>
                <a:gd name="T10" fmla="*/ 921 w 1017"/>
                <a:gd name="T11" fmla="*/ 0 h 701"/>
                <a:gd name="T12" fmla="*/ 58 w 1017"/>
                <a:gd name="T13" fmla="*/ 8 h 701"/>
                <a:gd name="T14" fmla="*/ 16 w 1017"/>
                <a:gd name="T15" fmla="*/ 43 h 701"/>
                <a:gd name="T16" fmla="*/ 0 w 1017"/>
                <a:gd name="T17" fmla="*/ 96 h 701"/>
                <a:gd name="T18" fmla="*/ 10 w 1017"/>
                <a:gd name="T19" fmla="*/ 142 h 701"/>
                <a:gd name="T20" fmla="*/ 49 w 1017"/>
                <a:gd name="T21" fmla="*/ 180 h 701"/>
                <a:gd name="T22" fmla="*/ 95 w 1017"/>
                <a:gd name="T23" fmla="*/ 191 h 701"/>
                <a:gd name="T24" fmla="*/ 940 w 1017"/>
                <a:gd name="T25" fmla="*/ 70 h 701"/>
                <a:gd name="T26" fmla="*/ 953 w 1017"/>
                <a:gd name="T27" fmla="*/ 96 h 701"/>
                <a:gd name="T28" fmla="*/ 934 w 1017"/>
                <a:gd name="T29" fmla="*/ 126 h 701"/>
                <a:gd name="T30" fmla="*/ 82 w 1017"/>
                <a:gd name="T31" fmla="*/ 126 h 701"/>
                <a:gd name="T32" fmla="*/ 63 w 1017"/>
                <a:gd name="T33" fmla="*/ 96 h 701"/>
                <a:gd name="T34" fmla="*/ 77 w 1017"/>
                <a:gd name="T35" fmla="*/ 70 h 701"/>
                <a:gd name="T36" fmla="*/ 95 w 1017"/>
                <a:gd name="T37" fmla="*/ 255 h 701"/>
                <a:gd name="T38" fmla="*/ 49 w 1017"/>
                <a:gd name="T39" fmla="*/ 266 h 701"/>
                <a:gd name="T40" fmla="*/ 10 w 1017"/>
                <a:gd name="T41" fmla="*/ 305 h 701"/>
                <a:gd name="T42" fmla="*/ 0 w 1017"/>
                <a:gd name="T43" fmla="*/ 351 h 701"/>
                <a:gd name="T44" fmla="*/ 16 w 1017"/>
                <a:gd name="T45" fmla="*/ 404 h 701"/>
                <a:gd name="T46" fmla="*/ 58 w 1017"/>
                <a:gd name="T47" fmla="*/ 438 h 701"/>
                <a:gd name="T48" fmla="*/ 921 w 1017"/>
                <a:gd name="T49" fmla="*/ 445 h 701"/>
                <a:gd name="T50" fmla="*/ 975 w 1017"/>
                <a:gd name="T51" fmla="*/ 429 h 701"/>
                <a:gd name="T52" fmla="*/ 1009 w 1017"/>
                <a:gd name="T53" fmla="*/ 387 h 701"/>
                <a:gd name="T54" fmla="*/ 1017 w 1017"/>
                <a:gd name="T55" fmla="*/ 340 h 701"/>
                <a:gd name="T56" fmla="*/ 995 w 1017"/>
                <a:gd name="T57" fmla="*/ 290 h 701"/>
                <a:gd name="T58" fmla="*/ 950 w 1017"/>
                <a:gd name="T59" fmla="*/ 260 h 701"/>
                <a:gd name="T60" fmla="*/ 95 w 1017"/>
                <a:gd name="T61" fmla="*/ 382 h 701"/>
                <a:gd name="T62" fmla="*/ 68 w 1017"/>
                <a:gd name="T63" fmla="*/ 368 h 701"/>
                <a:gd name="T64" fmla="*/ 65 w 1017"/>
                <a:gd name="T65" fmla="*/ 338 h 701"/>
                <a:gd name="T66" fmla="*/ 95 w 1017"/>
                <a:gd name="T67" fmla="*/ 319 h 701"/>
                <a:gd name="T68" fmla="*/ 944 w 1017"/>
                <a:gd name="T69" fmla="*/ 328 h 701"/>
                <a:gd name="T70" fmla="*/ 952 w 1017"/>
                <a:gd name="T71" fmla="*/ 357 h 701"/>
                <a:gd name="T72" fmla="*/ 928 w 1017"/>
                <a:gd name="T73" fmla="*/ 382 h 701"/>
                <a:gd name="T74" fmla="*/ 84 w 1017"/>
                <a:gd name="T75" fmla="*/ 510 h 701"/>
                <a:gd name="T76" fmla="*/ 34 w 1017"/>
                <a:gd name="T77" fmla="*/ 531 h 701"/>
                <a:gd name="T78" fmla="*/ 4 w 1017"/>
                <a:gd name="T79" fmla="*/ 576 h 701"/>
                <a:gd name="T80" fmla="*/ 1 w 1017"/>
                <a:gd name="T81" fmla="*/ 625 h 701"/>
                <a:gd name="T82" fmla="*/ 28 w 1017"/>
                <a:gd name="T83" fmla="*/ 673 h 701"/>
                <a:gd name="T84" fmla="*/ 76 w 1017"/>
                <a:gd name="T85" fmla="*/ 699 h 701"/>
                <a:gd name="T86" fmla="*/ 941 w 1017"/>
                <a:gd name="T87" fmla="*/ 699 h 701"/>
                <a:gd name="T88" fmla="*/ 989 w 1017"/>
                <a:gd name="T89" fmla="*/ 673 h 701"/>
                <a:gd name="T90" fmla="*/ 1015 w 1017"/>
                <a:gd name="T91" fmla="*/ 625 h 701"/>
                <a:gd name="T92" fmla="*/ 1013 w 1017"/>
                <a:gd name="T93" fmla="*/ 576 h 701"/>
                <a:gd name="T94" fmla="*/ 982 w 1017"/>
                <a:gd name="T95" fmla="*/ 531 h 701"/>
                <a:gd name="T96" fmla="*/ 931 w 1017"/>
                <a:gd name="T97" fmla="*/ 510 h 701"/>
                <a:gd name="T98" fmla="*/ 89 w 1017"/>
                <a:gd name="T99" fmla="*/ 636 h 701"/>
                <a:gd name="T100" fmla="*/ 63 w 1017"/>
                <a:gd name="T101" fmla="*/ 612 h 701"/>
                <a:gd name="T102" fmla="*/ 73 w 1017"/>
                <a:gd name="T103" fmla="*/ 583 h 701"/>
                <a:gd name="T104" fmla="*/ 921 w 1017"/>
                <a:gd name="T105" fmla="*/ 573 h 701"/>
                <a:gd name="T106" fmla="*/ 951 w 1017"/>
                <a:gd name="T107" fmla="*/ 592 h 701"/>
                <a:gd name="T108" fmla="*/ 948 w 1017"/>
                <a:gd name="T109" fmla="*/ 622 h 701"/>
                <a:gd name="T110" fmla="*/ 921 w 1017"/>
                <a:gd name="T111" fmla="*/ 636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7" h="701">
                  <a:moveTo>
                    <a:pt x="95" y="191"/>
                  </a:moveTo>
                  <a:lnTo>
                    <a:pt x="921" y="191"/>
                  </a:lnTo>
                  <a:lnTo>
                    <a:pt x="921" y="191"/>
                  </a:lnTo>
                  <a:lnTo>
                    <a:pt x="931" y="191"/>
                  </a:lnTo>
                  <a:lnTo>
                    <a:pt x="941" y="190"/>
                  </a:lnTo>
                  <a:lnTo>
                    <a:pt x="950" y="187"/>
                  </a:lnTo>
                  <a:lnTo>
                    <a:pt x="959" y="184"/>
                  </a:lnTo>
                  <a:lnTo>
                    <a:pt x="967" y="180"/>
                  </a:lnTo>
                  <a:lnTo>
                    <a:pt x="975" y="175"/>
                  </a:lnTo>
                  <a:lnTo>
                    <a:pt x="982" y="170"/>
                  </a:lnTo>
                  <a:lnTo>
                    <a:pt x="989" y="163"/>
                  </a:lnTo>
                  <a:lnTo>
                    <a:pt x="995" y="157"/>
                  </a:lnTo>
                  <a:lnTo>
                    <a:pt x="1001" y="149"/>
                  </a:lnTo>
                  <a:lnTo>
                    <a:pt x="1005" y="142"/>
                  </a:lnTo>
                  <a:lnTo>
                    <a:pt x="1009" y="133"/>
                  </a:lnTo>
                  <a:lnTo>
                    <a:pt x="1013" y="125"/>
                  </a:lnTo>
                  <a:lnTo>
                    <a:pt x="1015" y="115"/>
                  </a:lnTo>
                  <a:lnTo>
                    <a:pt x="1017" y="105"/>
                  </a:lnTo>
                  <a:lnTo>
                    <a:pt x="1017" y="96"/>
                  </a:lnTo>
                  <a:lnTo>
                    <a:pt x="1017" y="96"/>
                  </a:lnTo>
                  <a:lnTo>
                    <a:pt x="1017" y="86"/>
                  </a:lnTo>
                  <a:lnTo>
                    <a:pt x="1015" y="76"/>
                  </a:lnTo>
                  <a:lnTo>
                    <a:pt x="1013" y="68"/>
                  </a:lnTo>
                  <a:lnTo>
                    <a:pt x="1009" y="59"/>
                  </a:lnTo>
                  <a:lnTo>
                    <a:pt x="1005" y="51"/>
                  </a:lnTo>
                  <a:lnTo>
                    <a:pt x="1001" y="43"/>
                  </a:lnTo>
                  <a:lnTo>
                    <a:pt x="995" y="35"/>
                  </a:lnTo>
                  <a:lnTo>
                    <a:pt x="989" y="29"/>
                  </a:lnTo>
                  <a:lnTo>
                    <a:pt x="982" y="23"/>
                  </a:lnTo>
                  <a:lnTo>
                    <a:pt x="975" y="17"/>
                  </a:lnTo>
                  <a:lnTo>
                    <a:pt x="967" y="12"/>
                  </a:lnTo>
                  <a:lnTo>
                    <a:pt x="959" y="8"/>
                  </a:lnTo>
                  <a:lnTo>
                    <a:pt x="950" y="4"/>
                  </a:lnTo>
                  <a:lnTo>
                    <a:pt x="941" y="2"/>
                  </a:lnTo>
                  <a:lnTo>
                    <a:pt x="931" y="1"/>
                  </a:lnTo>
                  <a:lnTo>
                    <a:pt x="921" y="0"/>
                  </a:lnTo>
                  <a:lnTo>
                    <a:pt x="95" y="0"/>
                  </a:lnTo>
                  <a:lnTo>
                    <a:pt x="95" y="0"/>
                  </a:lnTo>
                  <a:lnTo>
                    <a:pt x="84" y="1"/>
                  </a:lnTo>
                  <a:lnTo>
                    <a:pt x="76" y="2"/>
                  </a:lnTo>
                  <a:lnTo>
                    <a:pt x="66" y="4"/>
                  </a:lnTo>
                  <a:lnTo>
                    <a:pt x="58" y="8"/>
                  </a:lnTo>
                  <a:lnTo>
                    <a:pt x="49" y="12"/>
                  </a:lnTo>
                  <a:lnTo>
                    <a:pt x="41" y="17"/>
                  </a:lnTo>
                  <a:lnTo>
                    <a:pt x="34" y="23"/>
                  </a:lnTo>
                  <a:lnTo>
                    <a:pt x="28" y="29"/>
                  </a:lnTo>
                  <a:lnTo>
                    <a:pt x="21" y="35"/>
                  </a:lnTo>
                  <a:lnTo>
                    <a:pt x="16" y="43"/>
                  </a:lnTo>
                  <a:lnTo>
                    <a:pt x="10" y="51"/>
                  </a:lnTo>
                  <a:lnTo>
                    <a:pt x="7" y="59"/>
                  </a:lnTo>
                  <a:lnTo>
                    <a:pt x="4" y="68"/>
                  </a:lnTo>
                  <a:lnTo>
                    <a:pt x="1" y="76"/>
                  </a:lnTo>
                  <a:lnTo>
                    <a:pt x="0" y="86"/>
                  </a:lnTo>
                  <a:lnTo>
                    <a:pt x="0" y="96"/>
                  </a:lnTo>
                  <a:lnTo>
                    <a:pt x="0" y="96"/>
                  </a:lnTo>
                  <a:lnTo>
                    <a:pt x="0" y="105"/>
                  </a:lnTo>
                  <a:lnTo>
                    <a:pt x="1" y="115"/>
                  </a:lnTo>
                  <a:lnTo>
                    <a:pt x="4" y="125"/>
                  </a:lnTo>
                  <a:lnTo>
                    <a:pt x="7" y="133"/>
                  </a:lnTo>
                  <a:lnTo>
                    <a:pt x="10" y="142"/>
                  </a:lnTo>
                  <a:lnTo>
                    <a:pt x="16" y="149"/>
                  </a:lnTo>
                  <a:lnTo>
                    <a:pt x="21" y="157"/>
                  </a:lnTo>
                  <a:lnTo>
                    <a:pt x="28" y="163"/>
                  </a:lnTo>
                  <a:lnTo>
                    <a:pt x="34" y="170"/>
                  </a:lnTo>
                  <a:lnTo>
                    <a:pt x="41" y="175"/>
                  </a:lnTo>
                  <a:lnTo>
                    <a:pt x="49" y="180"/>
                  </a:lnTo>
                  <a:lnTo>
                    <a:pt x="58" y="184"/>
                  </a:lnTo>
                  <a:lnTo>
                    <a:pt x="66" y="187"/>
                  </a:lnTo>
                  <a:lnTo>
                    <a:pt x="76" y="190"/>
                  </a:lnTo>
                  <a:lnTo>
                    <a:pt x="84" y="191"/>
                  </a:lnTo>
                  <a:lnTo>
                    <a:pt x="95" y="191"/>
                  </a:lnTo>
                  <a:lnTo>
                    <a:pt x="95" y="191"/>
                  </a:lnTo>
                  <a:close/>
                  <a:moveTo>
                    <a:pt x="95" y="64"/>
                  </a:moveTo>
                  <a:lnTo>
                    <a:pt x="921" y="64"/>
                  </a:lnTo>
                  <a:lnTo>
                    <a:pt x="921" y="64"/>
                  </a:lnTo>
                  <a:lnTo>
                    <a:pt x="928" y="64"/>
                  </a:lnTo>
                  <a:lnTo>
                    <a:pt x="934" y="67"/>
                  </a:lnTo>
                  <a:lnTo>
                    <a:pt x="940" y="70"/>
                  </a:lnTo>
                  <a:lnTo>
                    <a:pt x="944" y="73"/>
                  </a:lnTo>
                  <a:lnTo>
                    <a:pt x="948" y="78"/>
                  </a:lnTo>
                  <a:lnTo>
                    <a:pt x="951" y="84"/>
                  </a:lnTo>
                  <a:lnTo>
                    <a:pt x="952" y="89"/>
                  </a:lnTo>
                  <a:lnTo>
                    <a:pt x="953" y="96"/>
                  </a:lnTo>
                  <a:lnTo>
                    <a:pt x="953" y="96"/>
                  </a:lnTo>
                  <a:lnTo>
                    <a:pt x="952" y="102"/>
                  </a:lnTo>
                  <a:lnTo>
                    <a:pt x="951" y="108"/>
                  </a:lnTo>
                  <a:lnTo>
                    <a:pt x="948" y="114"/>
                  </a:lnTo>
                  <a:lnTo>
                    <a:pt x="944" y="118"/>
                  </a:lnTo>
                  <a:lnTo>
                    <a:pt x="940" y="122"/>
                  </a:lnTo>
                  <a:lnTo>
                    <a:pt x="934" y="126"/>
                  </a:lnTo>
                  <a:lnTo>
                    <a:pt x="928" y="127"/>
                  </a:lnTo>
                  <a:lnTo>
                    <a:pt x="921" y="128"/>
                  </a:lnTo>
                  <a:lnTo>
                    <a:pt x="95" y="128"/>
                  </a:lnTo>
                  <a:lnTo>
                    <a:pt x="95" y="128"/>
                  </a:lnTo>
                  <a:lnTo>
                    <a:pt x="89" y="127"/>
                  </a:lnTo>
                  <a:lnTo>
                    <a:pt x="82" y="126"/>
                  </a:lnTo>
                  <a:lnTo>
                    <a:pt x="77" y="122"/>
                  </a:lnTo>
                  <a:lnTo>
                    <a:pt x="73" y="118"/>
                  </a:lnTo>
                  <a:lnTo>
                    <a:pt x="68" y="114"/>
                  </a:lnTo>
                  <a:lnTo>
                    <a:pt x="65" y="108"/>
                  </a:lnTo>
                  <a:lnTo>
                    <a:pt x="63" y="102"/>
                  </a:lnTo>
                  <a:lnTo>
                    <a:pt x="63" y="96"/>
                  </a:lnTo>
                  <a:lnTo>
                    <a:pt x="63" y="96"/>
                  </a:lnTo>
                  <a:lnTo>
                    <a:pt x="63" y="89"/>
                  </a:lnTo>
                  <a:lnTo>
                    <a:pt x="65" y="84"/>
                  </a:lnTo>
                  <a:lnTo>
                    <a:pt x="68" y="78"/>
                  </a:lnTo>
                  <a:lnTo>
                    <a:pt x="73" y="73"/>
                  </a:lnTo>
                  <a:lnTo>
                    <a:pt x="77" y="70"/>
                  </a:lnTo>
                  <a:lnTo>
                    <a:pt x="82" y="67"/>
                  </a:lnTo>
                  <a:lnTo>
                    <a:pt x="89" y="64"/>
                  </a:lnTo>
                  <a:lnTo>
                    <a:pt x="95" y="64"/>
                  </a:lnTo>
                  <a:lnTo>
                    <a:pt x="95" y="64"/>
                  </a:lnTo>
                  <a:close/>
                  <a:moveTo>
                    <a:pt x="921" y="255"/>
                  </a:moveTo>
                  <a:lnTo>
                    <a:pt x="95" y="255"/>
                  </a:lnTo>
                  <a:lnTo>
                    <a:pt x="95" y="255"/>
                  </a:lnTo>
                  <a:lnTo>
                    <a:pt x="84" y="255"/>
                  </a:lnTo>
                  <a:lnTo>
                    <a:pt x="76" y="257"/>
                  </a:lnTo>
                  <a:lnTo>
                    <a:pt x="66" y="260"/>
                  </a:lnTo>
                  <a:lnTo>
                    <a:pt x="58" y="263"/>
                  </a:lnTo>
                  <a:lnTo>
                    <a:pt x="49" y="266"/>
                  </a:lnTo>
                  <a:lnTo>
                    <a:pt x="41" y="272"/>
                  </a:lnTo>
                  <a:lnTo>
                    <a:pt x="34" y="277"/>
                  </a:lnTo>
                  <a:lnTo>
                    <a:pt x="28" y="283"/>
                  </a:lnTo>
                  <a:lnTo>
                    <a:pt x="21" y="290"/>
                  </a:lnTo>
                  <a:lnTo>
                    <a:pt x="16" y="297"/>
                  </a:lnTo>
                  <a:lnTo>
                    <a:pt x="10" y="305"/>
                  </a:lnTo>
                  <a:lnTo>
                    <a:pt x="7" y="313"/>
                  </a:lnTo>
                  <a:lnTo>
                    <a:pt x="4" y="322"/>
                  </a:lnTo>
                  <a:lnTo>
                    <a:pt x="1" y="332"/>
                  </a:lnTo>
                  <a:lnTo>
                    <a:pt x="0" y="340"/>
                  </a:lnTo>
                  <a:lnTo>
                    <a:pt x="0" y="351"/>
                  </a:lnTo>
                  <a:lnTo>
                    <a:pt x="0" y="351"/>
                  </a:lnTo>
                  <a:lnTo>
                    <a:pt x="0" y="361"/>
                  </a:lnTo>
                  <a:lnTo>
                    <a:pt x="1" y="369"/>
                  </a:lnTo>
                  <a:lnTo>
                    <a:pt x="4" y="379"/>
                  </a:lnTo>
                  <a:lnTo>
                    <a:pt x="7" y="387"/>
                  </a:lnTo>
                  <a:lnTo>
                    <a:pt x="10" y="396"/>
                  </a:lnTo>
                  <a:lnTo>
                    <a:pt x="16" y="404"/>
                  </a:lnTo>
                  <a:lnTo>
                    <a:pt x="21" y="411"/>
                  </a:lnTo>
                  <a:lnTo>
                    <a:pt x="28" y="417"/>
                  </a:lnTo>
                  <a:lnTo>
                    <a:pt x="34" y="424"/>
                  </a:lnTo>
                  <a:lnTo>
                    <a:pt x="41" y="429"/>
                  </a:lnTo>
                  <a:lnTo>
                    <a:pt x="49" y="435"/>
                  </a:lnTo>
                  <a:lnTo>
                    <a:pt x="58" y="438"/>
                  </a:lnTo>
                  <a:lnTo>
                    <a:pt x="66" y="441"/>
                  </a:lnTo>
                  <a:lnTo>
                    <a:pt x="76" y="444"/>
                  </a:lnTo>
                  <a:lnTo>
                    <a:pt x="84" y="445"/>
                  </a:lnTo>
                  <a:lnTo>
                    <a:pt x="95" y="445"/>
                  </a:lnTo>
                  <a:lnTo>
                    <a:pt x="921" y="445"/>
                  </a:lnTo>
                  <a:lnTo>
                    <a:pt x="921" y="445"/>
                  </a:lnTo>
                  <a:lnTo>
                    <a:pt x="931" y="445"/>
                  </a:lnTo>
                  <a:lnTo>
                    <a:pt x="941" y="444"/>
                  </a:lnTo>
                  <a:lnTo>
                    <a:pt x="950" y="441"/>
                  </a:lnTo>
                  <a:lnTo>
                    <a:pt x="959" y="438"/>
                  </a:lnTo>
                  <a:lnTo>
                    <a:pt x="967" y="435"/>
                  </a:lnTo>
                  <a:lnTo>
                    <a:pt x="975" y="429"/>
                  </a:lnTo>
                  <a:lnTo>
                    <a:pt x="982" y="424"/>
                  </a:lnTo>
                  <a:lnTo>
                    <a:pt x="989" y="417"/>
                  </a:lnTo>
                  <a:lnTo>
                    <a:pt x="995" y="411"/>
                  </a:lnTo>
                  <a:lnTo>
                    <a:pt x="1001" y="404"/>
                  </a:lnTo>
                  <a:lnTo>
                    <a:pt x="1005" y="396"/>
                  </a:lnTo>
                  <a:lnTo>
                    <a:pt x="1009" y="387"/>
                  </a:lnTo>
                  <a:lnTo>
                    <a:pt x="1013" y="379"/>
                  </a:lnTo>
                  <a:lnTo>
                    <a:pt x="1015" y="369"/>
                  </a:lnTo>
                  <a:lnTo>
                    <a:pt x="1017" y="361"/>
                  </a:lnTo>
                  <a:lnTo>
                    <a:pt x="1017" y="351"/>
                  </a:lnTo>
                  <a:lnTo>
                    <a:pt x="1017" y="351"/>
                  </a:lnTo>
                  <a:lnTo>
                    <a:pt x="1017" y="340"/>
                  </a:lnTo>
                  <a:lnTo>
                    <a:pt x="1015" y="332"/>
                  </a:lnTo>
                  <a:lnTo>
                    <a:pt x="1013" y="322"/>
                  </a:lnTo>
                  <a:lnTo>
                    <a:pt x="1009" y="313"/>
                  </a:lnTo>
                  <a:lnTo>
                    <a:pt x="1005" y="305"/>
                  </a:lnTo>
                  <a:lnTo>
                    <a:pt x="1001" y="297"/>
                  </a:lnTo>
                  <a:lnTo>
                    <a:pt x="995" y="290"/>
                  </a:lnTo>
                  <a:lnTo>
                    <a:pt x="989" y="283"/>
                  </a:lnTo>
                  <a:lnTo>
                    <a:pt x="982" y="277"/>
                  </a:lnTo>
                  <a:lnTo>
                    <a:pt x="975" y="272"/>
                  </a:lnTo>
                  <a:lnTo>
                    <a:pt x="967" y="266"/>
                  </a:lnTo>
                  <a:lnTo>
                    <a:pt x="959" y="263"/>
                  </a:lnTo>
                  <a:lnTo>
                    <a:pt x="950" y="260"/>
                  </a:lnTo>
                  <a:lnTo>
                    <a:pt x="941" y="257"/>
                  </a:lnTo>
                  <a:lnTo>
                    <a:pt x="931" y="255"/>
                  </a:lnTo>
                  <a:lnTo>
                    <a:pt x="921" y="255"/>
                  </a:lnTo>
                  <a:lnTo>
                    <a:pt x="921" y="255"/>
                  </a:lnTo>
                  <a:close/>
                  <a:moveTo>
                    <a:pt x="921" y="382"/>
                  </a:moveTo>
                  <a:lnTo>
                    <a:pt x="95" y="382"/>
                  </a:lnTo>
                  <a:lnTo>
                    <a:pt x="95" y="382"/>
                  </a:lnTo>
                  <a:lnTo>
                    <a:pt x="89" y="382"/>
                  </a:lnTo>
                  <a:lnTo>
                    <a:pt x="82" y="380"/>
                  </a:lnTo>
                  <a:lnTo>
                    <a:pt x="77" y="377"/>
                  </a:lnTo>
                  <a:lnTo>
                    <a:pt x="73" y="372"/>
                  </a:lnTo>
                  <a:lnTo>
                    <a:pt x="68" y="368"/>
                  </a:lnTo>
                  <a:lnTo>
                    <a:pt x="65" y="363"/>
                  </a:lnTo>
                  <a:lnTo>
                    <a:pt x="63" y="357"/>
                  </a:lnTo>
                  <a:lnTo>
                    <a:pt x="63" y="351"/>
                  </a:lnTo>
                  <a:lnTo>
                    <a:pt x="63" y="351"/>
                  </a:lnTo>
                  <a:lnTo>
                    <a:pt x="63" y="344"/>
                  </a:lnTo>
                  <a:lnTo>
                    <a:pt x="65" y="338"/>
                  </a:lnTo>
                  <a:lnTo>
                    <a:pt x="68" y="333"/>
                  </a:lnTo>
                  <a:lnTo>
                    <a:pt x="73" y="328"/>
                  </a:lnTo>
                  <a:lnTo>
                    <a:pt x="77" y="324"/>
                  </a:lnTo>
                  <a:lnTo>
                    <a:pt x="82" y="321"/>
                  </a:lnTo>
                  <a:lnTo>
                    <a:pt x="89" y="319"/>
                  </a:lnTo>
                  <a:lnTo>
                    <a:pt x="95" y="319"/>
                  </a:lnTo>
                  <a:lnTo>
                    <a:pt x="921" y="319"/>
                  </a:lnTo>
                  <a:lnTo>
                    <a:pt x="921" y="319"/>
                  </a:lnTo>
                  <a:lnTo>
                    <a:pt x="928" y="319"/>
                  </a:lnTo>
                  <a:lnTo>
                    <a:pt x="934" y="321"/>
                  </a:lnTo>
                  <a:lnTo>
                    <a:pt x="940" y="324"/>
                  </a:lnTo>
                  <a:lnTo>
                    <a:pt x="944" y="328"/>
                  </a:lnTo>
                  <a:lnTo>
                    <a:pt x="948" y="333"/>
                  </a:lnTo>
                  <a:lnTo>
                    <a:pt x="951" y="338"/>
                  </a:lnTo>
                  <a:lnTo>
                    <a:pt x="952" y="344"/>
                  </a:lnTo>
                  <a:lnTo>
                    <a:pt x="953" y="351"/>
                  </a:lnTo>
                  <a:lnTo>
                    <a:pt x="953" y="351"/>
                  </a:lnTo>
                  <a:lnTo>
                    <a:pt x="952" y="357"/>
                  </a:lnTo>
                  <a:lnTo>
                    <a:pt x="951" y="363"/>
                  </a:lnTo>
                  <a:lnTo>
                    <a:pt x="948" y="368"/>
                  </a:lnTo>
                  <a:lnTo>
                    <a:pt x="944" y="372"/>
                  </a:lnTo>
                  <a:lnTo>
                    <a:pt x="940" y="377"/>
                  </a:lnTo>
                  <a:lnTo>
                    <a:pt x="934" y="380"/>
                  </a:lnTo>
                  <a:lnTo>
                    <a:pt x="928" y="382"/>
                  </a:lnTo>
                  <a:lnTo>
                    <a:pt x="921" y="382"/>
                  </a:lnTo>
                  <a:lnTo>
                    <a:pt x="921" y="382"/>
                  </a:lnTo>
                  <a:close/>
                  <a:moveTo>
                    <a:pt x="921" y="510"/>
                  </a:moveTo>
                  <a:lnTo>
                    <a:pt x="95" y="510"/>
                  </a:lnTo>
                  <a:lnTo>
                    <a:pt x="95" y="510"/>
                  </a:lnTo>
                  <a:lnTo>
                    <a:pt x="84" y="510"/>
                  </a:lnTo>
                  <a:lnTo>
                    <a:pt x="76" y="512"/>
                  </a:lnTo>
                  <a:lnTo>
                    <a:pt x="66" y="514"/>
                  </a:lnTo>
                  <a:lnTo>
                    <a:pt x="58" y="517"/>
                  </a:lnTo>
                  <a:lnTo>
                    <a:pt x="49" y="520"/>
                  </a:lnTo>
                  <a:lnTo>
                    <a:pt x="41" y="526"/>
                  </a:lnTo>
                  <a:lnTo>
                    <a:pt x="34" y="531"/>
                  </a:lnTo>
                  <a:lnTo>
                    <a:pt x="28" y="538"/>
                  </a:lnTo>
                  <a:lnTo>
                    <a:pt x="21" y="544"/>
                  </a:lnTo>
                  <a:lnTo>
                    <a:pt x="16" y="552"/>
                  </a:lnTo>
                  <a:lnTo>
                    <a:pt x="10" y="559"/>
                  </a:lnTo>
                  <a:lnTo>
                    <a:pt x="7" y="568"/>
                  </a:lnTo>
                  <a:lnTo>
                    <a:pt x="4" y="576"/>
                  </a:lnTo>
                  <a:lnTo>
                    <a:pt x="1" y="586"/>
                  </a:lnTo>
                  <a:lnTo>
                    <a:pt x="0" y="596"/>
                  </a:lnTo>
                  <a:lnTo>
                    <a:pt x="0" y="605"/>
                  </a:lnTo>
                  <a:lnTo>
                    <a:pt x="0" y="605"/>
                  </a:lnTo>
                  <a:lnTo>
                    <a:pt x="0" y="615"/>
                  </a:lnTo>
                  <a:lnTo>
                    <a:pt x="1" y="625"/>
                  </a:lnTo>
                  <a:lnTo>
                    <a:pt x="4" y="633"/>
                  </a:lnTo>
                  <a:lnTo>
                    <a:pt x="7" y="642"/>
                  </a:lnTo>
                  <a:lnTo>
                    <a:pt x="10" y="650"/>
                  </a:lnTo>
                  <a:lnTo>
                    <a:pt x="16" y="658"/>
                  </a:lnTo>
                  <a:lnTo>
                    <a:pt x="21" y="665"/>
                  </a:lnTo>
                  <a:lnTo>
                    <a:pt x="28" y="673"/>
                  </a:lnTo>
                  <a:lnTo>
                    <a:pt x="34" y="678"/>
                  </a:lnTo>
                  <a:lnTo>
                    <a:pt x="41" y="684"/>
                  </a:lnTo>
                  <a:lnTo>
                    <a:pt x="49" y="689"/>
                  </a:lnTo>
                  <a:lnTo>
                    <a:pt x="58" y="693"/>
                  </a:lnTo>
                  <a:lnTo>
                    <a:pt x="66" y="696"/>
                  </a:lnTo>
                  <a:lnTo>
                    <a:pt x="76" y="699"/>
                  </a:lnTo>
                  <a:lnTo>
                    <a:pt x="84" y="700"/>
                  </a:lnTo>
                  <a:lnTo>
                    <a:pt x="95" y="701"/>
                  </a:lnTo>
                  <a:lnTo>
                    <a:pt x="921" y="701"/>
                  </a:lnTo>
                  <a:lnTo>
                    <a:pt x="921" y="701"/>
                  </a:lnTo>
                  <a:lnTo>
                    <a:pt x="931" y="700"/>
                  </a:lnTo>
                  <a:lnTo>
                    <a:pt x="941" y="699"/>
                  </a:lnTo>
                  <a:lnTo>
                    <a:pt x="950" y="696"/>
                  </a:lnTo>
                  <a:lnTo>
                    <a:pt x="959" y="693"/>
                  </a:lnTo>
                  <a:lnTo>
                    <a:pt x="967" y="689"/>
                  </a:lnTo>
                  <a:lnTo>
                    <a:pt x="975" y="684"/>
                  </a:lnTo>
                  <a:lnTo>
                    <a:pt x="982" y="678"/>
                  </a:lnTo>
                  <a:lnTo>
                    <a:pt x="989" y="673"/>
                  </a:lnTo>
                  <a:lnTo>
                    <a:pt x="995" y="665"/>
                  </a:lnTo>
                  <a:lnTo>
                    <a:pt x="1001" y="658"/>
                  </a:lnTo>
                  <a:lnTo>
                    <a:pt x="1005" y="650"/>
                  </a:lnTo>
                  <a:lnTo>
                    <a:pt x="1009" y="642"/>
                  </a:lnTo>
                  <a:lnTo>
                    <a:pt x="1013" y="633"/>
                  </a:lnTo>
                  <a:lnTo>
                    <a:pt x="1015" y="625"/>
                  </a:lnTo>
                  <a:lnTo>
                    <a:pt x="1017" y="615"/>
                  </a:lnTo>
                  <a:lnTo>
                    <a:pt x="1017" y="605"/>
                  </a:lnTo>
                  <a:lnTo>
                    <a:pt x="1017" y="605"/>
                  </a:lnTo>
                  <a:lnTo>
                    <a:pt x="1017" y="596"/>
                  </a:lnTo>
                  <a:lnTo>
                    <a:pt x="1015" y="586"/>
                  </a:lnTo>
                  <a:lnTo>
                    <a:pt x="1013" y="576"/>
                  </a:lnTo>
                  <a:lnTo>
                    <a:pt x="1009" y="568"/>
                  </a:lnTo>
                  <a:lnTo>
                    <a:pt x="1005" y="559"/>
                  </a:lnTo>
                  <a:lnTo>
                    <a:pt x="1001" y="552"/>
                  </a:lnTo>
                  <a:lnTo>
                    <a:pt x="995" y="544"/>
                  </a:lnTo>
                  <a:lnTo>
                    <a:pt x="989" y="538"/>
                  </a:lnTo>
                  <a:lnTo>
                    <a:pt x="982" y="531"/>
                  </a:lnTo>
                  <a:lnTo>
                    <a:pt x="975" y="526"/>
                  </a:lnTo>
                  <a:lnTo>
                    <a:pt x="967" y="520"/>
                  </a:lnTo>
                  <a:lnTo>
                    <a:pt x="959" y="517"/>
                  </a:lnTo>
                  <a:lnTo>
                    <a:pt x="950" y="514"/>
                  </a:lnTo>
                  <a:lnTo>
                    <a:pt x="941" y="512"/>
                  </a:lnTo>
                  <a:lnTo>
                    <a:pt x="931" y="510"/>
                  </a:lnTo>
                  <a:lnTo>
                    <a:pt x="921" y="510"/>
                  </a:lnTo>
                  <a:lnTo>
                    <a:pt x="921" y="510"/>
                  </a:lnTo>
                  <a:close/>
                  <a:moveTo>
                    <a:pt x="921" y="636"/>
                  </a:moveTo>
                  <a:lnTo>
                    <a:pt x="95" y="636"/>
                  </a:lnTo>
                  <a:lnTo>
                    <a:pt x="95" y="636"/>
                  </a:lnTo>
                  <a:lnTo>
                    <a:pt x="89" y="636"/>
                  </a:lnTo>
                  <a:lnTo>
                    <a:pt x="82" y="634"/>
                  </a:lnTo>
                  <a:lnTo>
                    <a:pt x="77" y="631"/>
                  </a:lnTo>
                  <a:lnTo>
                    <a:pt x="73" y="628"/>
                  </a:lnTo>
                  <a:lnTo>
                    <a:pt x="68" y="622"/>
                  </a:lnTo>
                  <a:lnTo>
                    <a:pt x="65" y="617"/>
                  </a:lnTo>
                  <a:lnTo>
                    <a:pt x="63" y="612"/>
                  </a:lnTo>
                  <a:lnTo>
                    <a:pt x="63" y="605"/>
                  </a:lnTo>
                  <a:lnTo>
                    <a:pt x="63" y="605"/>
                  </a:lnTo>
                  <a:lnTo>
                    <a:pt x="63" y="599"/>
                  </a:lnTo>
                  <a:lnTo>
                    <a:pt x="65" y="592"/>
                  </a:lnTo>
                  <a:lnTo>
                    <a:pt x="68" y="587"/>
                  </a:lnTo>
                  <a:lnTo>
                    <a:pt x="73" y="583"/>
                  </a:lnTo>
                  <a:lnTo>
                    <a:pt x="77" y="578"/>
                  </a:lnTo>
                  <a:lnTo>
                    <a:pt x="82" y="575"/>
                  </a:lnTo>
                  <a:lnTo>
                    <a:pt x="89" y="574"/>
                  </a:lnTo>
                  <a:lnTo>
                    <a:pt x="95" y="573"/>
                  </a:lnTo>
                  <a:lnTo>
                    <a:pt x="921" y="573"/>
                  </a:lnTo>
                  <a:lnTo>
                    <a:pt x="921" y="573"/>
                  </a:lnTo>
                  <a:lnTo>
                    <a:pt x="928" y="574"/>
                  </a:lnTo>
                  <a:lnTo>
                    <a:pt x="934" y="575"/>
                  </a:lnTo>
                  <a:lnTo>
                    <a:pt x="940" y="578"/>
                  </a:lnTo>
                  <a:lnTo>
                    <a:pt x="944" y="583"/>
                  </a:lnTo>
                  <a:lnTo>
                    <a:pt x="948" y="587"/>
                  </a:lnTo>
                  <a:lnTo>
                    <a:pt x="951" y="592"/>
                  </a:lnTo>
                  <a:lnTo>
                    <a:pt x="952" y="599"/>
                  </a:lnTo>
                  <a:lnTo>
                    <a:pt x="953" y="605"/>
                  </a:lnTo>
                  <a:lnTo>
                    <a:pt x="953" y="605"/>
                  </a:lnTo>
                  <a:lnTo>
                    <a:pt x="952" y="612"/>
                  </a:lnTo>
                  <a:lnTo>
                    <a:pt x="951" y="617"/>
                  </a:lnTo>
                  <a:lnTo>
                    <a:pt x="948" y="622"/>
                  </a:lnTo>
                  <a:lnTo>
                    <a:pt x="944" y="628"/>
                  </a:lnTo>
                  <a:lnTo>
                    <a:pt x="940" y="631"/>
                  </a:lnTo>
                  <a:lnTo>
                    <a:pt x="934" y="634"/>
                  </a:lnTo>
                  <a:lnTo>
                    <a:pt x="928" y="636"/>
                  </a:lnTo>
                  <a:lnTo>
                    <a:pt x="921" y="636"/>
                  </a:lnTo>
                  <a:lnTo>
                    <a:pt x="921" y="63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52" name="Freeform 110"/>
            <p:cNvSpPr>
              <a:spLocks noEditPoints="1"/>
            </p:cNvSpPr>
            <p:nvPr/>
          </p:nvSpPr>
          <p:spPr bwMode="auto">
            <a:xfrm>
              <a:off x="1613815" y="2105626"/>
              <a:ext cx="292455" cy="292455"/>
            </a:xfrm>
            <a:custGeom>
              <a:avLst/>
              <a:gdLst>
                <a:gd name="T0" fmla="*/ 279 w 1017"/>
                <a:gd name="T1" fmla="*/ 354 h 1017"/>
                <a:gd name="T2" fmla="*/ 241 w 1017"/>
                <a:gd name="T3" fmla="*/ 577 h 1017"/>
                <a:gd name="T4" fmla="*/ 453 w 1017"/>
                <a:gd name="T5" fmla="*/ 779 h 1017"/>
                <a:gd name="T6" fmla="*/ 703 w 1017"/>
                <a:gd name="T7" fmla="*/ 702 h 1017"/>
                <a:gd name="T8" fmla="*/ 779 w 1017"/>
                <a:gd name="T9" fmla="*/ 452 h 1017"/>
                <a:gd name="T10" fmla="*/ 563 w 1017"/>
                <a:gd name="T11" fmla="*/ 238 h 1017"/>
                <a:gd name="T12" fmla="*/ 322 w 1017"/>
                <a:gd name="T13" fmla="*/ 609 h 1017"/>
                <a:gd name="T14" fmla="*/ 426 w 1017"/>
                <a:gd name="T15" fmla="*/ 312 h 1017"/>
                <a:gd name="T16" fmla="*/ 711 w 1017"/>
                <a:gd name="T17" fmla="*/ 445 h 1017"/>
                <a:gd name="T18" fmla="*/ 550 w 1017"/>
                <a:gd name="T19" fmla="*/ 716 h 1017"/>
                <a:gd name="T20" fmla="*/ 913 w 1017"/>
                <a:gd name="T21" fmla="*/ 533 h 1017"/>
                <a:gd name="T22" fmla="*/ 972 w 1017"/>
                <a:gd name="T23" fmla="*/ 421 h 1017"/>
                <a:gd name="T24" fmla="*/ 985 w 1017"/>
                <a:gd name="T25" fmla="*/ 290 h 1017"/>
                <a:gd name="T26" fmla="*/ 883 w 1017"/>
                <a:gd name="T27" fmla="*/ 246 h 1017"/>
                <a:gd name="T28" fmla="*/ 770 w 1017"/>
                <a:gd name="T29" fmla="*/ 190 h 1017"/>
                <a:gd name="T30" fmla="*/ 788 w 1017"/>
                <a:gd name="T31" fmla="*/ 73 h 1017"/>
                <a:gd name="T32" fmla="*/ 611 w 1017"/>
                <a:gd name="T33" fmla="*/ 5 h 1017"/>
                <a:gd name="T34" fmla="*/ 533 w 1017"/>
                <a:gd name="T35" fmla="*/ 104 h 1017"/>
                <a:gd name="T36" fmla="*/ 422 w 1017"/>
                <a:gd name="T37" fmla="*/ 44 h 1017"/>
                <a:gd name="T38" fmla="*/ 291 w 1017"/>
                <a:gd name="T39" fmla="*/ 32 h 1017"/>
                <a:gd name="T40" fmla="*/ 247 w 1017"/>
                <a:gd name="T41" fmla="*/ 134 h 1017"/>
                <a:gd name="T42" fmla="*/ 190 w 1017"/>
                <a:gd name="T43" fmla="*/ 245 h 1017"/>
                <a:gd name="T44" fmla="*/ 73 w 1017"/>
                <a:gd name="T45" fmla="*/ 227 h 1017"/>
                <a:gd name="T46" fmla="*/ 5 w 1017"/>
                <a:gd name="T47" fmla="*/ 404 h 1017"/>
                <a:gd name="T48" fmla="*/ 104 w 1017"/>
                <a:gd name="T49" fmla="*/ 484 h 1017"/>
                <a:gd name="T50" fmla="*/ 44 w 1017"/>
                <a:gd name="T51" fmla="*/ 594 h 1017"/>
                <a:gd name="T52" fmla="*/ 32 w 1017"/>
                <a:gd name="T53" fmla="*/ 725 h 1017"/>
                <a:gd name="T54" fmla="*/ 134 w 1017"/>
                <a:gd name="T55" fmla="*/ 770 h 1017"/>
                <a:gd name="T56" fmla="*/ 246 w 1017"/>
                <a:gd name="T57" fmla="*/ 826 h 1017"/>
                <a:gd name="T58" fmla="*/ 227 w 1017"/>
                <a:gd name="T59" fmla="*/ 943 h 1017"/>
                <a:gd name="T60" fmla="*/ 400 w 1017"/>
                <a:gd name="T61" fmla="*/ 1014 h 1017"/>
                <a:gd name="T62" fmla="*/ 468 w 1017"/>
                <a:gd name="T63" fmla="*/ 918 h 1017"/>
                <a:gd name="T64" fmla="*/ 588 w 1017"/>
                <a:gd name="T65" fmla="*/ 957 h 1017"/>
                <a:gd name="T66" fmla="*/ 691 w 1017"/>
                <a:gd name="T67" fmla="*/ 999 h 1017"/>
                <a:gd name="T68" fmla="*/ 776 w 1017"/>
                <a:gd name="T69" fmla="*/ 898 h 1017"/>
                <a:gd name="T70" fmla="*/ 811 w 1017"/>
                <a:gd name="T71" fmla="*/ 776 h 1017"/>
                <a:gd name="T72" fmla="*/ 937 w 1017"/>
                <a:gd name="T73" fmla="*/ 790 h 1017"/>
                <a:gd name="T74" fmla="*/ 1014 w 1017"/>
                <a:gd name="T75" fmla="*/ 618 h 1017"/>
                <a:gd name="T76" fmla="*/ 816 w 1017"/>
                <a:gd name="T77" fmla="*/ 707 h 1017"/>
                <a:gd name="T78" fmla="*/ 702 w 1017"/>
                <a:gd name="T79" fmla="*/ 852 h 1017"/>
                <a:gd name="T80" fmla="*/ 596 w 1017"/>
                <a:gd name="T81" fmla="*/ 873 h 1017"/>
                <a:gd name="T82" fmla="*/ 411 w 1017"/>
                <a:gd name="T83" fmla="*/ 881 h 1017"/>
                <a:gd name="T84" fmla="*/ 313 w 1017"/>
                <a:gd name="T85" fmla="*/ 840 h 1017"/>
                <a:gd name="T86" fmla="*/ 161 w 1017"/>
                <a:gd name="T87" fmla="*/ 701 h 1017"/>
                <a:gd name="T88" fmla="*/ 143 w 1017"/>
                <a:gd name="T89" fmla="*/ 596 h 1017"/>
                <a:gd name="T90" fmla="*/ 136 w 1017"/>
                <a:gd name="T91" fmla="*/ 411 h 1017"/>
                <a:gd name="T92" fmla="*/ 176 w 1017"/>
                <a:gd name="T93" fmla="*/ 314 h 1017"/>
                <a:gd name="T94" fmla="*/ 314 w 1017"/>
                <a:gd name="T95" fmla="*/ 165 h 1017"/>
                <a:gd name="T96" fmla="*/ 420 w 1017"/>
                <a:gd name="T97" fmla="*/ 142 h 1017"/>
                <a:gd name="T98" fmla="*/ 605 w 1017"/>
                <a:gd name="T99" fmla="*/ 136 h 1017"/>
                <a:gd name="T100" fmla="*/ 703 w 1017"/>
                <a:gd name="T101" fmla="*/ 176 h 1017"/>
                <a:gd name="T102" fmla="*/ 855 w 1017"/>
                <a:gd name="T103" fmla="*/ 314 h 1017"/>
                <a:gd name="T104" fmla="*/ 873 w 1017"/>
                <a:gd name="T105" fmla="*/ 420 h 1017"/>
                <a:gd name="T106" fmla="*/ 881 w 1017"/>
                <a:gd name="T107" fmla="*/ 605 h 1017"/>
                <a:gd name="T108" fmla="*/ 449 w 1017"/>
                <a:gd name="T109" fmla="*/ 369 h 1017"/>
                <a:gd name="T110" fmla="*/ 375 w 1017"/>
                <a:gd name="T111" fmla="*/ 580 h 1017"/>
                <a:gd name="T112" fmla="*/ 592 w 1017"/>
                <a:gd name="T113" fmla="*/ 633 h 1017"/>
                <a:gd name="T114" fmla="*/ 624 w 1017"/>
                <a:gd name="T115" fmla="*/ 412 h 1017"/>
                <a:gd name="T116" fmla="*/ 454 w 1017"/>
                <a:gd name="T117" fmla="*/ 531 h 1017"/>
                <a:gd name="T118" fmla="*/ 563 w 1017"/>
                <a:gd name="T119" fmla="*/ 48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017" h="1017">
                  <a:moveTo>
                    <a:pt x="508" y="231"/>
                  </a:moveTo>
                  <a:lnTo>
                    <a:pt x="508" y="231"/>
                  </a:lnTo>
                  <a:lnTo>
                    <a:pt x="493" y="232"/>
                  </a:lnTo>
                  <a:lnTo>
                    <a:pt x="479" y="234"/>
                  </a:lnTo>
                  <a:lnTo>
                    <a:pt x="466" y="235"/>
                  </a:lnTo>
                  <a:lnTo>
                    <a:pt x="453" y="238"/>
                  </a:lnTo>
                  <a:lnTo>
                    <a:pt x="439" y="241"/>
                  </a:lnTo>
                  <a:lnTo>
                    <a:pt x="426" y="244"/>
                  </a:lnTo>
                  <a:lnTo>
                    <a:pt x="413" y="249"/>
                  </a:lnTo>
                  <a:lnTo>
                    <a:pt x="401" y="254"/>
                  </a:lnTo>
                  <a:lnTo>
                    <a:pt x="388" y="259"/>
                  </a:lnTo>
                  <a:lnTo>
                    <a:pt x="376" y="266"/>
                  </a:lnTo>
                  <a:lnTo>
                    <a:pt x="365" y="272"/>
                  </a:lnTo>
                  <a:lnTo>
                    <a:pt x="354" y="279"/>
                  </a:lnTo>
                  <a:lnTo>
                    <a:pt x="332" y="295"/>
                  </a:lnTo>
                  <a:lnTo>
                    <a:pt x="313" y="313"/>
                  </a:lnTo>
                  <a:lnTo>
                    <a:pt x="295" y="332"/>
                  </a:lnTo>
                  <a:lnTo>
                    <a:pt x="279" y="354"/>
                  </a:lnTo>
                  <a:lnTo>
                    <a:pt x="272" y="364"/>
                  </a:lnTo>
                  <a:lnTo>
                    <a:pt x="266" y="376"/>
                  </a:lnTo>
                  <a:lnTo>
                    <a:pt x="260" y="388"/>
                  </a:lnTo>
                  <a:lnTo>
                    <a:pt x="254" y="401"/>
                  </a:lnTo>
                  <a:lnTo>
                    <a:pt x="249" y="413"/>
                  </a:lnTo>
                  <a:lnTo>
                    <a:pt x="244" y="426"/>
                  </a:lnTo>
                  <a:lnTo>
                    <a:pt x="241" y="438"/>
                  </a:lnTo>
                  <a:lnTo>
                    <a:pt x="238" y="452"/>
                  </a:lnTo>
                  <a:lnTo>
                    <a:pt x="235" y="466"/>
                  </a:lnTo>
                  <a:lnTo>
                    <a:pt x="234" y="479"/>
                  </a:lnTo>
                  <a:lnTo>
                    <a:pt x="233" y="493"/>
                  </a:lnTo>
                  <a:lnTo>
                    <a:pt x="232" y="508"/>
                  </a:lnTo>
                  <a:lnTo>
                    <a:pt x="232" y="508"/>
                  </a:lnTo>
                  <a:lnTo>
                    <a:pt x="233" y="522"/>
                  </a:lnTo>
                  <a:lnTo>
                    <a:pt x="234" y="536"/>
                  </a:lnTo>
                  <a:lnTo>
                    <a:pt x="235" y="550"/>
                  </a:lnTo>
                  <a:lnTo>
                    <a:pt x="238" y="563"/>
                  </a:lnTo>
                  <a:lnTo>
                    <a:pt x="241" y="577"/>
                  </a:lnTo>
                  <a:lnTo>
                    <a:pt x="244" y="590"/>
                  </a:lnTo>
                  <a:lnTo>
                    <a:pt x="249" y="603"/>
                  </a:lnTo>
                  <a:lnTo>
                    <a:pt x="254" y="616"/>
                  </a:lnTo>
                  <a:lnTo>
                    <a:pt x="260" y="627"/>
                  </a:lnTo>
                  <a:lnTo>
                    <a:pt x="266" y="639"/>
                  </a:lnTo>
                  <a:lnTo>
                    <a:pt x="272" y="651"/>
                  </a:lnTo>
                  <a:lnTo>
                    <a:pt x="279" y="662"/>
                  </a:lnTo>
                  <a:lnTo>
                    <a:pt x="295" y="683"/>
                  </a:lnTo>
                  <a:lnTo>
                    <a:pt x="313" y="702"/>
                  </a:lnTo>
                  <a:lnTo>
                    <a:pt x="332" y="721"/>
                  </a:lnTo>
                  <a:lnTo>
                    <a:pt x="354" y="737"/>
                  </a:lnTo>
                  <a:lnTo>
                    <a:pt x="376" y="751"/>
                  </a:lnTo>
                  <a:lnTo>
                    <a:pt x="388" y="756"/>
                  </a:lnTo>
                  <a:lnTo>
                    <a:pt x="401" y="763"/>
                  </a:lnTo>
                  <a:lnTo>
                    <a:pt x="413" y="767"/>
                  </a:lnTo>
                  <a:lnTo>
                    <a:pt x="426" y="771"/>
                  </a:lnTo>
                  <a:lnTo>
                    <a:pt x="439" y="775"/>
                  </a:lnTo>
                  <a:lnTo>
                    <a:pt x="453" y="779"/>
                  </a:lnTo>
                  <a:lnTo>
                    <a:pt x="466" y="781"/>
                  </a:lnTo>
                  <a:lnTo>
                    <a:pt x="479" y="783"/>
                  </a:lnTo>
                  <a:lnTo>
                    <a:pt x="493" y="784"/>
                  </a:lnTo>
                  <a:lnTo>
                    <a:pt x="508" y="784"/>
                  </a:lnTo>
                  <a:lnTo>
                    <a:pt x="508" y="784"/>
                  </a:lnTo>
                  <a:lnTo>
                    <a:pt x="522" y="784"/>
                  </a:lnTo>
                  <a:lnTo>
                    <a:pt x="536" y="783"/>
                  </a:lnTo>
                  <a:lnTo>
                    <a:pt x="550" y="781"/>
                  </a:lnTo>
                  <a:lnTo>
                    <a:pt x="563" y="779"/>
                  </a:lnTo>
                  <a:lnTo>
                    <a:pt x="577" y="775"/>
                  </a:lnTo>
                  <a:lnTo>
                    <a:pt x="590" y="771"/>
                  </a:lnTo>
                  <a:lnTo>
                    <a:pt x="603" y="767"/>
                  </a:lnTo>
                  <a:lnTo>
                    <a:pt x="616" y="763"/>
                  </a:lnTo>
                  <a:lnTo>
                    <a:pt x="628" y="756"/>
                  </a:lnTo>
                  <a:lnTo>
                    <a:pt x="639" y="751"/>
                  </a:lnTo>
                  <a:lnTo>
                    <a:pt x="662" y="737"/>
                  </a:lnTo>
                  <a:lnTo>
                    <a:pt x="683" y="721"/>
                  </a:lnTo>
                  <a:lnTo>
                    <a:pt x="703" y="702"/>
                  </a:lnTo>
                  <a:lnTo>
                    <a:pt x="721" y="683"/>
                  </a:lnTo>
                  <a:lnTo>
                    <a:pt x="737" y="662"/>
                  </a:lnTo>
                  <a:lnTo>
                    <a:pt x="751" y="639"/>
                  </a:lnTo>
                  <a:lnTo>
                    <a:pt x="756" y="627"/>
                  </a:lnTo>
                  <a:lnTo>
                    <a:pt x="763" y="616"/>
                  </a:lnTo>
                  <a:lnTo>
                    <a:pt x="767" y="603"/>
                  </a:lnTo>
                  <a:lnTo>
                    <a:pt x="771" y="590"/>
                  </a:lnTo>
                  <a:lnTo>
                    <a:pt x="776" y="577"/>
                  </a:lnTo>
                  <a:lnTo>
                    <a:pt x="779" y="563"/>
                  </a:lnTo>
                  <a:lnTo>
                    <a:pt x="781" y="550"/>
                  </a:lnTo>
                  <a:lnTo>
                    <a:pt x="782" y="536"/>
                  </a:lnTo>
                  <a:lnTo>
                    <a:pt x="783" y="522"/>
                  </a:lnTo>
                  <a:lnTo>
                    <a:pt x="784" y="508"/>
                  </a:lnTo>
                  <a:lnTo>
                    <a:pt x="784" y="508"/>
                  </a:lnTo>
                  <a:lnTo>
                    <a:pt x="783" y="493"/>
                  </a:lnTo>
                  <a:lnTo>
                    <a:pt x="782" y="479"/>
                  </a:lnTo>
                  <a:lnTo>
                    <a:pt x="781" y="466"/>
                  </a:lnTo>
                  <a:lnTo>
                    <a:pt x="779" y="452"/>
                  </a:lnTo>
                  <a:lnTo>
                    <a:pt x="776" y="438"/>
                  </a:lnTo>
                  <a:lnTo>
                    <a:pt x="771" y="426"/>
                  </a:lnTo>
                  <a:lnTo>
                    <a:pt x="767" y="413"/>
                  </a:lnTo>
                  <a:lnTo>
                    <a:pt x="763" y="401"/>
                  </a:lnTo>
                  <a:lnTo>
                    <a:pt x="756" y="388"/>
                  </a:lnTo>
                  <a:lnTo>
                    <a:pt x="751" y="376"/>
                  </a:lnTo>
                  <a:lnTo>
                    <a:pt x="737" y="354"/>
                  </a:lnTo>
                  <a:lnTo>
                    <a:pt x="721" y="332"/>
                  </a:lnTo>
                  <a:lnTo>
                    <a:pt x="703" y="313"/>
                  </a:lnTo>
                  <a:lnTo>
                    <a:pt x="683" y="295"/>
                  </a:lnTo>
                  <a:lnTo>
                    <a:pt x="662" y="279"/>
                  </a:lnTo>
                  <a:lnTo>
                    <a:pt x="639" y="266"/>
                  </a:lnTo>
                  <a:lnTo>
                    <a:pt x="628" y="259"/>
                  </a:lnTo>
                  <a:lnTo>
                    <a:pt x="616" y="254"/>
                  </a:lnTo>
                  <a:lnTo>
                    <a:pt x="603" y="249"/>
                  </a:lnTo>
                  <a:lnTo>
                    <a:pt x="590" y="244"/>
                  </a:lnTo>
                  <a:lnTo>
                    <a:pt x="577" y="241"/>
                  </a:lnTo>
                  <a:lnTo>
                    <a:pt x="563" y="238"/>
                  </a:lnTo>
                  <a:lnTo>
                    <a:pt x="550" y="235"/>
                  </a:lnTo>
                  <a:lnTo>
                    <a:pt x="536" y="234"/>
                  </a:lnTo>
                  <a:lnTo>
                    <a:pt x="522" y="232"/>
                  </a:lnTo>
                  <a:lnTo>
                    <a:pt x="508" y="231"/>
                  </a:lnTo>
                  <a:lnTo>
                    <a:pt x="508" y="231"/>
                  </a:lnTo>
                  <a:close/>
                  <a:moveTo>
                    <a:pt x="508" y="721"/>
                  </a:moveTo>
                  <a:lnTo>
                    <a:pt x="508" y="721"/>
                  </a:lnTo>
                  <a:lnTo>
                    <a:pt x="486" y="720"/>
                  </a:lnTo>
                  <a:lnTo>
                    <a:pt x="466" y="716"/>
                  </a:lnTo>
                  <a:lnTo>
                    <a:pt x="445" y="711"/>
                  </a:lnTo>
                  <a:lnTo>
                    <a:pt x="426" y="704"/>
                  </a:lnTo>
                  <a:lnTo>
                    <a:pt x="407" y="695"/>
                  </a:lnTo>
                  <a:lnTo>
                    <a:pt x="389" y="684"/>
                  </a:lnTo>
                  <a:lnTo>
                    <a:pt x="373" y="671"/>
                  </a:lnTo>
                  <a:lnTo>
                    <a:pt x="358" y="658"/>
                  </a:lnTo>
                  <a:lnTo>
                    <a:pt x="344" y="642"/>
                  </a:lnTo>
                  <a:lnTo>
                    <a:pt x="332" y="626"/>
                  </a:lnTo>
                  <a:lnTo>
                    <a:pt x="322" y="609"/>
                  </a:lnTo>
                  <a:lnTo>
                    <a:pt x="312" y="591"/>
                  </a:lnTo>
                  <a:lnTo>
                    <a:pt x="306" y="570"/>
                  </a:lnTo>
                  <a:lnTo>
                    <a:pt x="300" y="550"/>
                  </a:lnTo>
                  <a:lnTo>
                    <a:pt x="297" y="530"/>
                  </a:lnTo>
                  <a:lnTo>
                    <a:pt x="296" y="508"/>
                  </a:lnTo>
                  <a:lnTo>
                    <a:pt x="296" y="508"/>
                  </a:lnTo>
                  <a:lnTo>
                    <a:pt x="297" y="486"/>
                  </a:lnTo>
                  <a:lnTo>
                    <a:pt x="300" y="465"/>
                  </a:lnTo>
                  <a:lnTo>
                    <a:pt x="306" y="445"/>
                  </a:lnTo>
                  <a:lnTo>
                    <a:pt x="312" y="426"/>
                  </a:lnTo>
                  <a:lnTo>
                    <a:pt x="322" y="406"/>
                  </a:lnTo>
                  <a:lnTo>
                    <a:pt x="332" y="389"/>
                  </a:lnTo>
                  <a:lnTo>
                    <a:pt x="344" y="373"/>
                  </a:lnTo>
                  <a:lnTo>
                    <a:pt x="358" y="358"/>
                  </a:lnTo>
                  <a:lnTo>
                    <a:pt x="373" y="344"/>
                  </a:lnTo>
                  <a:lnTo>
                    <a:pt x="389" y="332"/>
                  </a:lnTo>
                  <a:lnTo>
                    <a:pt x="407" y="322"/>
                  </a:lnTo>
                  <a:lnTo>
                    <a:pt x="426" y="312"/>
                  </a:lnTo>
                  <a:lnTo>
                    <a:pt x="445" y="305"/>
                  </a:lnTo>
                  <a:lnTo>
                    <a:pt x="466" y="300"/>
                  </a:lnTo>
                  <a:lnTo>
                    <a:pt x="486" y="297"/>
                  </a:lnTo>
                  <a:lnTo>
                    <a:pt x="508" y="296"/>
                  </a:lnTo>
                  <a:lnTo>
                    <a:pt x="508" y="296"/>
                  </a:lnTo>
                  <a:lnTo>
                    <a:pt x="530" y="297"/>
                  </a:lnTo>
                  <a:lnTo>
                    <a:pt x="550" y="300"/>
                  </a:lnTo>
                  <a:lnTo>
                    <a:pt x="571" y="305"/>
                  </a:lnTo>
                  <a:lnTo>
                    <a:pt x="591" y="312"/>
                  </a:lnTo>
                  <a:lnTo>
                    <a:pt x="609" y="322"/>
                  </a:lnTo>
                  <a:lnTo>
                    <a:pt x="626" y="332"/>
                  </a:lnTo>
                  <a:lnTo>
                    <a:pt x="643" y="344"/>
                  </a:lnTo>
                  <a:lnTo>
                    <a:pt x="658" y="358"/>
                  </a:lnTo>
                  <a:lnTo>
                    <a:pt x="672" y="373"/>
                  </a:lnTo>
                  <a:lnTo>
                    <a:pt x="684" y="389"/>
                  </a:lnTo>
                  <a:lnTo>
                    <a:pt x="695" y="406"/>
                  </a:lnTo>
                  <a:lnTo>
                    <a:pt x="704" y="426"/>
                  </a:lnTo>
                  <a:lnTo>
                    <a:pt x="711" y="445"/>
                  </a:lnTo>
                  <a:lnTo>
                    <a:pt x="717" y="465"/>
                  </a:lnTo>
                  <a:lnTo>
                    <a:pt x="720" y="486"/>
                  </a:lnTo>
                  <a:lnTo>
                    <a:pt x="721" y="508"/>
                  </a:lnTo>
                  <a:lnTo>
                    <a:pt x="721" y="508"/>
                  </a:lnTo>
                  <a:lnTo>
                    <a:pt x="720" y="530"/>
                  </a:lnTo>
                  <a:lnTo>
                    <a:pt x="717" y="550"/>
                  </a:lnTo>
                  <a:lnTo>
                    <a:pt x="711" y="570"/>
                  </a:lnTo>
                  <a:lnTo>
                    <a:pt x="704" y="591"/>
                  </a:lnTo>
                  <a:lnTo>
                    <a:pt x="695" y="609"/>
                  </a:lnTo>
                  <a:lnTo>
                    <a:pt x="684" y="626"/>
                  </a:lnTo>
                  <a:lnTo>
                    <a:pt x="672" y="642"/>
                  </a:lnTo>
                  <a:lnTo>
                    <a:pt x="658" y="658"/>
                  </a:lnTo>
                  <a:lnTo>
                    <a:pt x="643" y="671"/>
                  </a:lnTo>
                  <a:lnTo>
                    <a:pt x="626" y="684"/>
                  </a:lnTo>
                  <a:lnTo>
                    <a:pt x="609" y="695"/>
                  </a:lnTo>
                  <a:lnTo>
                    <a:pt x="591" y="704"/>
                  </a:lnTo>
                  <a:lnTo>
                    <a:pt x="571" y="711"/>
                  </a:lnTo>
                  <a:lnTo>
                    <a:pt x="550" y="716"/>
                  </a:lnTo>
                  <a:lnTo>
                    <a:pt x="530" y="720"/>
                  </a:lnTo>
                  <a:lnTo>
                    <a:pt x="508" y="721"/>
                  </a:lnTo>
                  <a:lnTo>
                    <a:pt x="508" y="721"/>
                  </a:lnTo>
                  <a:close/>
                  <a:moveTo>
                    <a:pt x="989" y="598"/>
                  </a:moveTo>
                  <a:lnTo>
                    <a:pt x="989" y="598"/>
                  </a:lnTo>
                  <a:lnTo>
                    <a:pt x="981" y="596"/>
                  </a:lnTo>
                  <a:lnTo>
                    <a:pt x="972" y="594"/>
                  </a:lnTo>
                  <a:lnTo>
                    <a:pt x="964" y="591"/>
                  </a:lnTo>
                  <a:lnTo>
                    <a:pt x="957" y="588"/>
                  </a:lnTo>
                  <a:lnTo>
                    <a:pt x="950" y="583"/>
                  </a:lnTo>
                  <a:lnTo>
                    <a:pt x="944" y="579"/>
                  </a:lnTo>
                  <a:lnTo>
                    <a:pt x="938" y="574"/>
                  </a:lnTo>
                  <a:lnTo>
                    <a:pt x="932" y="567"/>
                  </a:lnTo>
                  <a:lnTo>
                    <a:pt x="927" y="562"/>
                  </a:lnTo>
                  <a:lnTo>
                    <a:pt x="923" y="554"/>
                  </a:lnTo>
                  <a:lnTo>
                    <a:pt x="918" y="548"/>
                  </a:lnTo>
                  <a:lnTo>
                    <a:pt x="915" y="540"/>
                  </a:lnTo>
                  <a:lnTo>
                    <a:pt x="913" y="533"/>
                  </a:lnTo>
                  <a:lnTo>
                    <a:pt x="911" y="524"/>
                  </a:lnTo>
                  <a:lnTo>
                    <a:pt x="910" y="517"/>
                  </a:lnTo>
                  <a:lnTo>
                    <a:pt x="909" y="508"/>
                  </a:lnTo>
                  <a:lnTo>
                    <a:pt x="909" y="508"/>
                  </a:lnTo>
                  <a:lnTo>
                    <a:pt x="910" y="500"/>
                  </a:lnTo>
                  <a:lnTo>
                    <a:pt x="911" y="491"/>
                  </a:lnTo>
                  <a:lnTo>
                    <a:pt x="913" y="484"/>
                  </a:lnTo>
                  <a:lnTo>
                    <a:pt x="915" y="475"/>
                  </a:lnTo>
                  <a:lnTo>
                    <a:pt x="918" y="469"/>
                  </a:lnTo>
                  <a:lnTo>
                    <a:pt x="923" y="461"/>
                  </a:lnTo>
                  <a:lnTo>
                    <a:pt x="927" y="455"/>
                  </a:lnTo>
                  <a:lnTo>
                    <a:pt x="932" y="448"/>
                  </a:lnTo>
                  <a:lnTo>
                    <a:pt x="938" y="442"/>
                  </a:lnTo>
                  <a:lnTo>
                    <a:pt x="944" y="437"/>
                  </a:lnTo>
                  <a:lnTo>
                    <a:pt x="950" y="432"/>
                  </a:lnTo>
                  <a:lnTo>
                    <a:pt x="957" y="428"/>
                  </a:lnTo>
                  <a:lnTo>
                    <a:pt x="964" y="425"/>
                  </a:lnTo>
                  <a:lnTo>
                    <a:pt x="972" y="421"/>
                  </a:lnTo>
                  <a:lnTo>
                    <a:pt x="981" y="419"/>
                  </a:lnTo>
                  <a:lnTo>
                    <a:pt x="989" y="418"/>
                  </a:lnTo>
                  <a:lnTo>
                    <a:pt x="989" y="418"/>
                  </a:lnTo>
                  <a:lnTo>
                    <a:pt x="996" y="416"/>
                  </a:lnTo>
                  <a:lnTo>
                    <a:pt x="1001" y="414"/>
                  </a:lnTo>
                  <a:lnTo>
                    <a:pt x="1006" y="410"/>
                  </a:lnTo>
                  <a:lnTo>
                    <a:pt x="1011" y="404"/>
                  </a:lnTo>
                  <a:lnTo>
                    <a:pt x="1011" y="404"/>
                  </a:lnTo>
                  <a:lnTo>
                    <a:pt x="1014" y="399"/>
                  </a:lnTo>
                  <a:lnTo>
                    <a:pt x="1016" y="392"/>
                  </a:lnTo>
                  <a:lnTo>
                    <a:pt x="1017" y="385"/>
                  </a:lnTo>
                  <a:lnTo>
                    <a:pt x="1016" y="378"/>
                  </a:lnTo>
                  <a:lnTo>
                    <a:pt x="1016" y="378"/>
                  </a:lnTo>
                  <a:lnTo>
                    <a:pt x="1011" y="360"/>
                  </a:lnTo>
                  <a:lnTo>
                    <a:pt x="1005" y="343"/>
                  </a:lnTo>
                  <a:lnTo>
                    <a:pt x="999" y="325"/>
                  </a:lnTo>
                  <a:lnTo>
                    <a:pt x="992" y="308"/>
                  </a:lnTo>
                  <a:lnTo>
                    <a:pt x="985" y="290"/>
                  </a:lnTo>
                  <a:lnTo>
                    <a:pt x="976" y="273"/>
                  </a:lnTo>
                  <a:lnTo>
                    <a:pt x="968" y="257"/>
                  </a:lnTo>
                  <a:lnTo>
                    <a:pt x="958" y="240"/>
                  </a:lnTo>
                  <a:lnTo>
                    <a:pt x="958" y="240"/>
                  </a:lnTo>
                  <a:lnTo>
                    <a:pt x="955" y="235"/>
                  </a:lnTo>
                  <a:lnTo>
                    <a:pt x="949" y="230"/>
                  </a:lnTo>
                  <a:lnTo>
                    <a:pt x="943" y="227"/>
                  </a:lnTo>
                  <a:lnTo>
                    <a:pt x="937" y="225"/>
                  </a:lnTo>
                  <a:lnTo>
                    <a:pt x="937" y="225"/>
                  </a:lnTo>
                  <a:lnTo>
                    <a:pt x="930" y="225"/>
                  </a:lnTo>
                  <a:lnTo>
                    <a:pt x="924" y="226"/>
                  </a:lnTo>
                  <a:lnTo>
                    <a:pt x="917" y="228"/>
                  </a:lnTo>
                  <a:lnTo>
                    <a:pt x="912" y="231"/>
                  </a:lnTo>
                  <a:lnTo>
                    <a:pt x="912" y="231"/>
                  </a:lnTo>
                  <a:lnTo>
                    <a:pt x="904" y="237"/>
                  </a:lnTo>
                  <a:lnTo>
                    <a:pt x="898" y="240"/>
                  </a:lnTo>
                  <a:lnTo>
                    <a:pt x="890" y="243"/>
                  </a:lnTo>
                  <a:lnTo>
                    <a:pt x="883" y="246"/>
                  </a:lnTo>
                  <a:lnTo>
                    <a:pt x="874" y="249"/>
                  </a:lnTo>
                  <a:lnTo>
                    <a:pt x="867" y="250"/>
                  </a:lnTo>
                  <a:lnTo>
                    <a:pt x="858" y="250"/>
                  </a:lnTo>
                  <a:lnTo>
                    <a:pt x="851" y="250"/>
                  </a:lnTo>
                  <a:lnTo>
                    <a:pt x="842" y="249"/>
                  </a:lnTo>
                  <a:lnTo>
                    <a:pt x="835" y="248"/>
                  </a:lnTo>
                  <a:lnTo>
                    <a:pt x="826" y="245"/>
                  </a:lnTo>
                  <a:lnTo>
                    <a:pt x="819" y="242"/>
                  </a:lnTo>
                  <a:lnTo>
                    <a:pt x="811" y="239"/>
                  </a:lnTo>
                  <a:lnTo>
                    <a:pt x="805" y="235"/>
                  </a:lnTo>
                  <a:lnTo>
                    <a:pt x="798" y="229"/>
                  </a:lnTo>
                  <a:lnTo>
                    <a:pt x="792" y="224"/>
                  </a:lnTo>
                  <a:lnTo>
                    <a:pt x="792" y="224"/>
                  </a:lnTo>
                  <a:lnTo>
                    <a:pt x="786" y="217"/>
                  </a:lnTo>
                  <a:lnTo>
                    <a:pt x="781" y="211"/>
                  </a:lnTo>
                  <a:lnTo>
                    <a:pt x="777" y="205"/>
                  </a:lnTo>
                  <a:lnTo>
                    <a:pt x="773" y="197"/>
                  </a:lnTo>
                  <a:lnTo>
                    <a:pt x="770" y="190"/>
                  </a:lnTo>
                  <a:lnTo>
                    <a:pt x="768" y="182"/>
                  </a:lnTo>
                  <a:lnTo>
                    <a:pt x="766" y="173"/>
                  </a:lnTo>
                  <a:lnTo>
                    <a:pt x="766" y="166"/>
                  </a:lnTo>
                  <a:lnTo>
                    <a:pt x="765" y="157"/>
                  </a:lnTo>
                  <a:lnTo>
                    <a:pt x="766" y="150"/>
                  </a:lnTo>
                  <a:lnTo>
                    <a:pt x="767" y="141"/>
                  </a:lnTo>
                  <a:lnTo>
                    <a:pt x="769" y="134"/>
                  </a:lnTo>
                  <a:lnTo>
                    <a:pt x="772" y="126"/>
                  </a:lnTo>
                  <a:lnTo>
                    <a:pt x="776" y="119"/>
                  </a:lnTo>
                  <a:lnTo>
                    <a:pt x="780" y="111"/>
                  </a:lnTo>
                  <a:lnTo>
                    <a:pt x="784" y="105"/>
                  </a:lnTo>
                  <a:lnTo>
                    <a:pt x="784" y="105"/>
                  </a:lnTo>
                  <a:lnTo>
                    <a:pt x="787" y="98"/>
                  </a:lnTo>
                  <a:lnTo>
                    <a:pt x="791" y="92"/>
                  </a:lnTo>
                  <a:lnTo>
                    <a:pt x="791" y="86"/>
                  </a:lnTo>
                  <a:lnTo>
                    <a:pt x="791" y="79"/>
                  </a:lnTo>
                  <a:lnTo>
                    <a:pt x="791" y="79"/>
                  </a:lnTo>
                  <a:lnTo>
                    <a:pt x="788" y="73"/>
                  </a:lnTo>
                  <a:lnTo>
                    <a:pt x="785" y="66"/>
                  </a:lnTo>
                  <a:lnTo>
                    <a:pt x="781" y="62"/>
                  </a:lnTo>
                  <a:lnTo>
                    <a:pt x="776" y="58"/>
                  </a:lnTo>
                  <a:lnTo>
                    <a:pt x="776" y="58"/>
                  </a:lnTo>
                  <a:lnTo>
                    <a:pt x="760" y="48"/>
                  </a:lnTo>
                  <a:lnTo>
                    <a:pt x="742" y="39"/>
                  </a:lnTo>
                  <a:lnTo>
                    <a:pt x="726" y="32"/>
                  </a:lnTo>
                  <a:lnTo>
                    <a:pt x="709" y="24"/>
                  </a:lnTo>
                  <a:lnTo>
                    <a:pt x="691" y="17"/>
                  </a:lnTo>
                  <a:lnTo>
                    <a:pt x="674" y="10"/>
                  </a:lnTo>
                  <a:lnTo>
                    <a:pt x="655" y="5"/>
                  </a:lnTo>
                  <a:lnTo>
                    <a:pt x="637" y="1"/>
                  </a:lnTo>
                  <a:lnTo>
                    <a:pt x="637" y="1"/>
                  </a:lnTo>
                  <a:lnTo>
                    <a:pt x="631" y="0"/>
                  </a:lnTo>
                  <a:lnTo>
                    <a:pt x="624" y="0"/>
                  </a:lnTo>
                  <a:lnTo>
                    <a:pt x="618" y="2"/>
                  </a:lnTo>
                  <a:lnTo>
                    <a:pt x="611" y="5"/>
                  </a:lnTo>
                  <a:lnTo>
                    <a:pt x="611" y="5"/>
                  </a:lnTo>
                  <a:lnTo>
                    <a:pt x="606" y="9"/>
                  </a:lnTo>
                  <a:lnTo>
                    <a:pt x="603" y="15"/>
                  </a:lnTo>
                  <a:lnTo>
                    <a:pt x="600" y="20"/>
                  </a:lnTo>
                  <a:lnTo>
                    <a:pt x="597" y="28"/>
                  </a:lnTo>
                  <a:lnTo>
                    <a:pt x="597" y="28"/>
                  </a:lnTo>
                  <a:lnTo>
                    <a:pt x="596" y="35"/>
                  </a:lnTo>
                  <a:lnTo>
                    <a:pt x="594" y="44"/>
                  </a:lnTo>
                  <a:lnTo>
                    <a:pt x="591" y="51"/>
                  </a:lnTo>
                  <a:lnTo>
                    <a:pt x="588" y="59"/>
                  </a:lnTo>
                  <a:lnTo>
                    <a:pt x="584" y="66"/>
                  </a:lnTo>
                  <a:lnTo>
                    <a:pt x="579" y="73"/>
                  </a:lnTo>
                  <a:lnTo>
                    <a:pt x="574" y="78"/>
                  </a:lnTo>
                  <a:lnTo>
                    <a:pt x="567" y="84"/>
                  </a:lnTo>
                  <a:lnTo>
                    <a:pt x="562" y="89"/>
                  </a:lnTo>
                  <a:lnTo>
                    <a:pt x="555" y="93"/>
                  </a:lnTo>
                  <a:lnTo>
                    <a:pt x="548" y="97"/>
                  </a:lnTo>
                  <a:lnTo>
                    <a:pt x="541" y="101"/>
                  </a:lnTo>
                  <a:lnTo>
                    <a:pt x="533" y="104"/>
                  </a:lnTo>
                  <a:lnTo>
                    <a:pt x="525" y="105"/>
                  </a:lnTo>
                  <a:lnTo>
                    <a:pt x="516" y="106"/>
                  </a:lnTo>
                  <a:lnTo>
                    <a:pt x="508" y="107"/>
                  </a:lnTo>
                  <a:lnTo>
                    <a:pt x="508" y="107"/>
                  </a:lnTo>
                  <a:lnTo>
                    <a:pt x="500" y="106"/>
                  </a:lnTo>
                  <a:lnTo>
                    <a:pt x="491" y="105"/>
                  </a:lnTo>
                  <a:lnTo>
                    <a:pt x="484" y="104"/>
                  </a:lnTo>
                  <a:lnTo>
                    <a:pt x="475" y="101"/>
                  </a:lnTo>
                  <a:lnTo>
                    <a:pt x="468" y="97"/>
                  </a:lnTo>
                  <a:lnTo>
                    <a:pt x="461" y="93"/>
                  </a:lnTo>
                  <a:lnTo>
                    <a:pt x="455" y="89"/>
                  </a:lnTo>
                  <a:lnTo>
                    <a:pt x="448" y="84"/>
                  </a:lnTo>
                  <a:lnTo>
                    <a:pt x="442" y="78"/>
                  </a:lnTo>
                  <a:lnTo>
                    <a:pt x="438" y="73"/>
                  </a:lnTo>
                  <a:lnTo>
                    <a:pt x="432" y="66"/>
                  </a:lnTo>
                  <a:lnTo>
                    <a:pt x="428" y="59"/>
                  </a:lnTo>
                  <a:lnTo>
                    <a:pt x="425" y="51"/>
                  </a:lnTo>
                  <a:lnTo>
                    <a:pt x="422" y="44"/>
                  </a:lnTo>
                  <a:lnTo>
                    <a:pt x="419" y="35"/>
                  </a:lnTo>
                  <a:lnTo>
                    <a:pt x="418" y="28"/>
                  </a:lnTo>
                  <a:lnTo>
                    <a:pt x="418" y="28"/>
                  </a:lnTo>
                  <a:lnTo>
                    <a:pt x="416" y="20"/>
                  </a:lnTo>
                  <a:lnTo>
                    <a:pt x="414" y="15"/>
                  </a:lnTo>
                  <a:lnTo>
                    <a:pt x="410" y="9"/>
                  </a:lnTo>
                  <a:lnTo>
                    <a:pt x="404" y="5"/>
                  </a:lnTo>
                  <a:lnTo>
                    <a:pt x="404" y="5"/>
                  </a:lnTo>
                  <a:lnTo>
                    <a:pt x="398" y="2"/>
                  </a:lnTo>
                  <a:lnTo>
                    <a:pt x="393" y="0"/>
                  </a:lnTo>
                  <a:lnTo>
                    <a:pt x="385" y="0"/>
                  </a:lnTo>
                  <a:lnTo>
                    <a:pt x="379" y="1"/>
                  </a:lnTo>
                  <a:lnTo>
                    <a:pt x="379" y="1"/>
                  </a:lnTo>
                  <a:lnTo>
                    <a:pt x="360" y="5"/>
                  </a:lnTo>
                  <a:lnTo>
                    <a:pt x="342" y="10"/>
                  </a:lnTo>
                  <a:lnTo>
                    <a:pt x="325" y="17"/>
                  </a:lnTo>
                  <a:lnTo>
                    <a:pt x="308" y="24"/>
                  </a:lnTo>
                  <a:lnTo>
                    <a:pt x="291" y="32"/>
                  </a:lnTo>
                  <a:lnTo>
                    <a:pt x="273" y="39"/>
                  </a:lnTo>
                  <a:lnTo>
                    <a:pt x="257" y="48"/>
                  </a:lnTo>
                  <a:lnTo>
                    <a:pt x="240" y="58"/>
                  </a:lnTo>
                  <a:lnTo>
                    <a:pt x="240" y="58"/>
                  </a:lnTo>
                  <a:lnTo>
                    <a:pt x="235" y="62"/>
                  </a:lnTo>
                  <a:lnTo>
                    <a:pt x="231" y="66"/>
                  </a:lnTo>
                  <a:lnTo>
                    <a:pt x="227" y="73"/>
                  </a:lnTo>
                  <a:lnTo>
                    <a:pt x="225" y="79"/>
                  </a:lnTo>
                  <a:lnTo>
                    <a:pt x="225" y="79"/>
                  </a:lnTo>
                  <a:lnTo>
                    <a:pt x="225" y="86"/>
                  </a:lnTo>
                  <a:lnTo>
                    <a:pt x="226" y="92"/>
                  </a:lnTo>
                  <a:lnTo>
                    <a:pt x="228" y="98"/>
                  </a:lnTo>
                  <a:lnTo>
                    <a:pt x="232" y="105"/>
                  </a:lnTo>
                  <a:lnTo>
                    <a:pt x="232" y="105"/>
                  </a:lnTo>
                  <a:lnTo>
                    <a:pt x="237" y="111"/>
                  </a:lnTo>
                  <a:lnTo>
                    <a:pt x="240" y="119"/>
                  </a:lnTo>
                  <a:lnTo>
                    <a:pt x="244" y="126"/>
                  </a:lnTo>
                  <a:lnTo>
                    <a:pt x="247" y="134"/>
                  </a:lnTo>
                  <a:lnTo>
                    <a:pt x="249" y="141"/>
                  </a:lnTo>
                  <a:lnTo>
                    <a:pt x="250" y="150"/>
                  </a:lnTo>
                  <a:lnTo>
                    <a:pt x="251" y="157"/>
                  </a:lnTo>
                  <a:lnTo>
                    <a:pt x="251" y="166"/>
                  </a:lnTo>
                  <a:lnTo>
                    <a:pt x="250" y="173"/>
                  </a:lnTo>
                  <a:lnTo>
                    <a:pt x="248" y="182"/>
                  </a:lnTo>
                  <a:lnTo>
                    <a:pt x="246" y="190"/>
                  </a:lnTo>
                  <a:lnTo>
                    <a:pt x="243" y="197"/>
                  </a:lnTo>
                  <a:lnTo>
                    <a:pt x="239" y="205"/>
                  </a:lnTo>
                  <a:lnTo>
                    <a:pt x="235" y="211"/>
                  </a:lnTo>
                  <a:lnTo>
                    <a:pt x="231" y="217"/>
                  </a:lnTo>
                  <a:lnTo>
                    <a:pt x="224" y="224"/>
                  </a:lnTo>
                  <a:lnTo>
                    <a:pt x="224" y="224"/>
                  </a:lnTo>
                  <a:lnTo>
                    <a:pt x="219" y="229"/>
                  </a:lnTo>
                  <a:lnTo>
                    <a:pt x="211" y="235"/>
                  </a:lnTo>
                  <a:lnTo>
                    <a:pt x="205" y="239"/>
                  </a:lnTo>
                  <a:lnTo>
                    <a:pt x="197" y="242"/>
                  </a:lnTo>
                  <a:lnTo>
                    <a:pt x="190" y="245"/>
                  </a:lnTo>
                  <a:lnTo>
                    <a:pt x="182" y="248"/>
                  </a:lnTo>
                  <a:lnTo>
                    <a:pt x="174" y="249"/>
                  </a:lnTo>
                  <a:lnTo>
                    <a:pt x="166" y="250"/>
                  </a:lnTo>
                  <a:lnTo>
                    <a:pt x="158" y="250"/>
                  </a:lnTo>
                  <a:lnTo>
                    <a:pt x="150" y="250"/>
                  </a:lnTo>
                  <a:lnTo>
                    <a:pt x="141" y="249"/>
                  </a:lnTo>
                  <a:lnTo>
                    <a:pt x="134" y="246"/>
                  </a:lnTo>
                  <a:lnTo>
                    <a:pt x="125" y="243"/>
                  </a:lnTo>
                  <a:lnTo>
                    <a:pt x="118" y="240"/>
                  </a:lnTo>
                  <a:lnTo>
                    <a:pt x="111" y="237"/>
                  </a:lnTo>
                  <a:lnTo>
                    <a:pt x="104" y="231"/>
                  </a:lnTo>
                  <a:lnTo>
                    <a:pt x="104" y="231"/>
                  </a:lnTo>
                  <a:lnTo>
                    <a:pt x="99" y="228"/>
                  </a:lnTo>
                  <a:lnTo>
                    <a:pt x="92" y="226"/>
                  </a:lnTo>
                  <a:lnTo>
                    <a:pt x="86" y="225"/>
                  </a:lnTo>
                  <a:lnTo>
                    <a:pt x="79" y="225"/>
                  </a:lnTo>
                  <a:lnTo>
                    <a:pt x="79" y="225"/>
                  </a:lnTo>
                  <a:lnTo>
                    <a:pt x="73" y="227"/>
                  </a:lnTo>
                  <a:lnTo>
                    <a:pt x="66" y="230"/>
                  </a:lnTo>
                  <a:lnTo>
                    <a:pt x="62" y="235"/>
                  </a:lnTo>
                  <a:lnTo>
                    <a:pt x="58" y="240"/>
                  </a:lnTo>
                  <a:lnTo>
                    <a:pt x="58" y="240"/>
                  </a:lnTo>
                  <a:lnTo>
                    <a:pt x="48" y="257"/>
                  </a:lnTo>
                  <a:lnTo>
                    <a:pt x="40" y="273"/>
                  </a:lnTo>
                  <a:lnTo>
                    <a:pt x="32" y="290"/>
                  </a:lnTo>
                  <a:lnTo>
                    <a:pt x="25" y="308"/>
                  </a:lnTo>
                  <a:lnTo>
                    <a:pt x="17" y="325"/>
                  </a:lnTo>
                  <a:lnTo>
                    <a:pt x="11" y="343"/>
                  </a:lnTo>
                  <a:lnTo>
                    <a:pt x="5" y="360"/>
                  </a:lnTo>
                  <a:lnTo>
                    <a:pt x="1" y="378"/>
                  </a:lnTo>
                  <a:lnTo>
                    <a:pt x="1" y="378"/>
                  </a:lnTo>
                  <a:lnTo>
                    <a:pt x="0" y="385"/>
                  </a:lnTo>
                  <a:lnTo>
                    <a:pt x="0" y="392"/>
                  </a:lnTo>
                  <a:lnTo>
                    <a:pt x="2" y="399"/>
                  </a:lnTo>
                  <a:lnTo>
                    <a:pt x="5" y="404"/>
                  </a:lnTo>
                  <a:lnTo>
                    <a:pt x="5" y="404"/>
                  </a:lnTo>
                  <a:lnTo>
                    <a:pt x="10" y="410"/>
                  </a:lnTo>
                  <a:lnTo>
                    <a:pt x="15" y="414"/>
                  </a:lnTo>
                  <a:lnTo>
                    <a:pt x="20" y="416"/>
                  </a:lnTo>
                  <a:lnTo>
                    <a:pt x="28" y="418"/>
                  </a:lnTo>
                  <a:lnTo>
                    <a:pt x="28" y="418"/>
                  </a:lnTo>
                  <a:lnTo>
                    <a:pt x="35" y="419"/>
                  </a:lnTo>
                  <a:lnTo>
                    <a:pt x="44" y="421"/>
                  </a:lnTo>
                  <a:lnTo>
                    <a:pt x="51" y="425"/>
                  </a:lnTo>
                  <a:lnTo>
                    <a:pt x="59" y="428"/>
                  </a:lnTo>
                  <a:lnTo>
                    <a:pt x="66" y="432"/>
                  </a:lnTo>
                  <a:lnTo>
                    <a:pt x="73" y="437"/>
                  </a:lnTo>
                  <a:lnTo>
                    <a:pt x="78" y="442"/>
                  </a:lnTo>
                  <a:lnTo>
                    <a:pt x="85" y="448"/>
                  </a:lnTo>
                  <a:lnTo>
                    <a:pt x="89" y="455"/>
                  </a:lnTo>
                  <a:lnTo>
                    <a:pt x="93" y="461"/>
                  </a:lnTo>
                  <a:lnTo>
                    <a:pt x="97" y="469"/>
                  </a:lnTo>
                  <a:lnTo>
                    <a:pt x="101" y="475"/>
                  </a:lnTo>
                  <a:lnTo>
                    <a:pt x="104" y="484"/>
                  </a:lnTo>
                  <a:lnTo>
                    <a:pt x="105" y="491"/>
                  </a:lnTo>
                  <a:lnTo>
                    <a:pt x="106" y="500"/>
                  </a:lnTo>
                  <a:lnTo>
                    <a:pt x="107" y="508"/>
                  </a:lnTo>
                  <a:lnTo>
                    <a:pt x="107" y="508"/>
                  </a:lnTo>
                  <a:lnTo>
                    <a:pt x="106" y="517"/>
                  </a:lnTo>
                  <a:lnTo>
                    <a:pt x="105" y="524"/>
                  </a:lnTo>
                  <a:lnTo>
                    <a:pt x="104" y="533"/>
                  </a:lnTo>
                  <a:lnTo>
                    <a:pt x="101" y="540"/>
                  </a:lnTo>
                  <a:lnTo>
                    <a:pt x="97" y="548"/>
                  </a:lnTo>
                  <a:lnTo>
                    <a:pt x="93" y="554"/>
                  </a:lnTo>
                  <a:lnTo>
                    <a:pt x="89" y="562"/>
                  </a:lnTo>
                  <a:lnTo>
                    <a:pt x="85" y="567"/>
                  </a:lnTo>
                  <a:lnTo>
                    <a:pt x="78" y="574"/>
                  </a:lnTo>
                  <a:lnTo>
                    <a:pt x="73" y="579"/>
                  </a:lnTo>
                  <a:lnTo>
                    <a:pt x="66" y="583"/>
                  </a:lnTo>
                  <a:lnTo>
                    <a:pt x="59" y="588"/>
                  </a:lnTo>
                  <a:lnTo>
                    <a:pt x="51" y="591"/>
                  </a:lnTo>
                  <a:lnTo>
                    <a:pt x="44" y="594"/>
                  </a:lnTo>
                  <a:lnTo>
                    <a:pt x="35" y="596"/>
                  </a:lnTo>
                  <a:lnTo>
                    <a:pt x="28" y="598"/>
                  </a:lnTo>
                  <a:lnTo>
                    <a:pt x="28" y="598"/>
                  </a:lnTo>
                  <a:lnTo>
                    <a:pt x="20" y="599"/>
                  </a:lnTo>
                  <a:lnTo>
                    <a:pt x="15" y="603"/>
                  </a:lnTo>
                  <a:lnTo>
                    <a:pt x="10" y="606"/>
                  </a:lnTo>
                  <a:lnTo>
                    <a:pt x="5" y="611"/>
                  </a:lnTo>
                  <a:lnTo>
                    <a:pt x="5" y="611"/>
                  </a:lnTo>
                  <a:lnTo>
                    <a:pt x="2" y="618"/>
                  </a:lnTo>
                  <a:lnTo>
                    <a:pt x="0" y="624"/>
                  </a:lnTo>
                  <a:lnTo>
                    <a:pt x="0" y="631"/>
                  </a:lnTo>
                  <a:lnTo>
                    <a:pt x="1" y="637"/>
                  </a:lnTo>
                  <a:lnTo>
                    <a:pt x="1" y="637"/>
                  </a:lnTo>
                  <a:lnTo>
                    <a:pt x="5" y="655"/>
                  </a:lnTo>
                  <a:lnTo>
                    <a:pt x="11" y="673"/>
                  </a:lnTo>
                  <a:lnTo>
                    <a:pt x="17" y="691"/>
                  </a:lnTo>
                  <a:lnTo>
                    <a:pt x="25" y="708"/>
                  </a:lnTo>
                  <a:lnTo>
                    <a:pt x="32" y="725"/>
                  </a:lnTo>
                  <a:lnTo>
                    <a:pt x="40" y="742"/>
                  </a:lnTo>
                  <a:lnTo>
                    <a:pt x="48" y="759"/>
                  </a:lnTo>
                  <a:lnTo>
                    <a:pt x="58" y="775"/>
                  </a:lnTo>
                  <a:lnTo>
                    <a:pt x="58" y="775"/>
                  </a:lnTo>
                  <a:lnTo>
                    <a:pt x="62" y="781"/>
                  </a:lnTo>
                  <a:lnTo>
                    <a:pt x="66" y="785"/>
                  </a:lnTo>
                  <a:lnTo>
                    <a:pt x="73" y="788"/>
                  </a:lnTo>
                  <a:lnTo>
                    <a:pt x="79" y="790"/>
                  </a:lnTo>
                  <a:lnTo>
                    <a:pt x="79" y="790"/>
                  </a:lnTo>
                  <a:lnTo>
                    <a:pt x="86" y="790"/>
                  </a:lnTo>
                  <a:lnTo>
                    <a:pt x="92" y="790"/>
                  </a:lnTo>
                  <a:lnTo>
                    <a:pt x="99" y="788"/>
                  </a:lnTo>
                  <a:lnTo>
                    <a:pt x="104" y="784"/>
                  </a:lnTo>
                  <a:lnTo>
                    <a:pt x="104" y="784"/>
                  </a:lnTo>
                  <a:lnTo>
                    <a:pt x="111" y="780"/>
                  </a:lnTo>
                  <a:lnTo>
                    <a:pt x="118" y="775"/>
                  </a:lnTo>
                  <a:lnTo>
                    <a:pt x="125" y="772"/>
                  </a:lnTo>
                  <a:lnTo>
                    <a:pt x="134" y="770"/>
                  </a:lnTo>
                  <a:lnTo>
                    <a:pt x="141" y="768"/>
                  </a:lnTo>
                  <a:lnTo>
                    <a:pt x="150" y="767"/>
                  </a:lnTo>
                  <a:lnTo>
                    <a:pt x="158" y="766"/>
                  </a:lnTo>
                  <a:lnTo>
                    <a:pt x="166" y="766"/>
                  </a:lnTo>
                  <a:lnTo>
                    <a:pt x="174" y="767"/>
                  </a:lnTo>
                  <a:lnTo>
                    <a:pt x="182" y="768"/>
                  </a:lnTo>
                  <a:lnTo>
                    <a:pt x="190" y="770"/>
                  </a:lnTo>
                  <a:lnTo>
                    <a:pt x="197" y="773"/>
                  </a:lnTo>
                  <a:lnTo>
                    <a:pt x="205" y="776"/>
                  </a:lnTo>
                  <a:lnTo>
                    <a:pt x="211" y="781"/>
                  </a:lnTo>
                  <a:lnTo>
                    <a:pt x="219" y="786"/>
                  </a:lnTo>
                  <a:lnTo>
                    <a:pt x="224" y="791"/>
                  </a:lnTo>
                  <a:lnTo>
                    <a:pt x="224" y="791"/>
                  </a:lnTo>
                  <a:lnTo>
                    <a:pt x="231" y="798"/>
                  </a:lnTo>
                  <a:lnTo>
                    <a:pt x="235" y="804"/>
                  </a:lnTo>
                  <a:lnTo>
                    <a:pt x="239" y="812"/>
                  </a:lnTo>
                  <a:lnTo>
                    <a:pt x="243" y="818"/>
                  </a:lnTo>
                  <a:lnTo>
                    <a:pt x="246" y="826"/>
                  </a:lnTo>
                  <a:lnTo>
                    <a:pt x="248" y="834"/>
                  </a:lnTo>
                  <a:lnTo>
                    <a:pt x="250" y="842"/>
                  </a:lnTo>
                  <a:lnTo>
                    <a:pt x="251" y="849"/>
                  </a:lnTo>
                  <a:lnTo>
                    <a:pt x="251" y="858"/>
                  </a:lnTo>
                  <a:lnTo>
                    <a:pt x="250" y="866"/>
                  </a:lnTo>
                  <a:lnTo>
                    <a:pt x="249" y="874"/>
                  </a:lnTo>
                  <a:lnTo>
                    <a:pt x="247" y="882"/>
                  </a:lnTo>
                  <a:lnTo>
                    <a:pt x="244" y="890"/>
                  </a:lnTo>
                  <a:lnTo>
                    <a:pt x="240" y="898"/>
                  </a:lnTo>
                  <a:lnTo>
                    <a:pt x="237" y="904"/>
                  </a:lnTo>
                  <a:lnTo>
                    <a:pt x="232" y="912"/>
                  </a:lnTo>
                  <a:lnTo>
                    <a:pt x="232" y="912"/>
                  </a:lnTo>
                  <a:lnTo>
                    <a:pt x="228" y="917"/>
                  </a:lnTo>
                  <a:lnTo>
                    <a:pt x="226" y="923"/>
                  </a:lnTo>
                  <a:lnTo>
                    <a:pt x="225" y="930"/>
                  </a:lnTo>
                  <a:lnTo>
                    <a:pt x="225" y="936"/>
                  </a:lnTo>
                  <a:lnTo>
                    <a:pt x="225" y="936"/>
                  </a:lnTo>
                  <a:lnTo>
                    <a:pt x="227" y="943"/>
                  </a:lnTo>
                  <a:lnTo>
                    <a:pt x="231" y="949"/>
                  </a:lnTo>
                  <a:lnTo>
                    <a:pt x="235" y="955"/>
                  </a:lnTo>
                  <a:lnTo>
                    <a:pt x="240" y="958"/>
                  </a:lnTo>
                  <a:lnTo>
                    <a:pt x="240" y="958"/>
                  </a:lnTo>
                  <a:lnTo>
                    <a:pt x="257" y="967"/>
                  </a:lnTo>
                  <a:lnTo>
                    <a:pt x="273" y="976"/>
                  </a:lnTo>
                  <a:lnTo>
                    <a:pt x="291" y="985"/>
                  </a:lnTo>
                  <a:lnTo>
                    <a:pt x="308" y="992"/>
                  </a:lnTo>
                  <a:lnTo>
                    <a:pt x="325" y="999"/>
                  </a:lnTo>
                  <a:lnTo>
                    <a:pt x="342" y="1005"/>
                  </a:lnTo>
                  <a:lnTo>
                    <a:pt x="360" y="1010"/>
                  </a:lnTo>
                  <a:lnTo>
                    <a:pt x="379" y="1016"/>
                  </a:lnTo>
                  <a:lnTo>
                    <a:pt x="379" y="1016"/>
                  </a:lnTo>
                  <a:lnTo>
                    <a:pt x="386" y="1017"/>
                  </a:lnTo>
                  <a:lnTo>
                    <a:pt x="386" y="1017"/>
                  </a:lnTo>
                  <a:lnTo>
                    <a:pt x="391" y="1016"/>
                  </a:lnTo>
                  <a:lnTo>
                    <a:pt x="396" y="1015"/>
                  </a:lnTo>
                  <a:lnTo>
                    <a:pt x="400" y="1014"/>
                  </a:lnTo>
                  <a:lnTo>
                    <a:pt x="404" y="1010"/>
                  </a:lnTo>
                  <a:lnTo>
                    <a:pt x="404" y="1010"/>
                  </a:lnTo>
                  <a:lnTo>
                    <a:pt x="410" y="1006"/>
                  </a:lnTo>
                  <a:lnTo>
                    <a:pt x="414" y="1001"/>
                  </a:lnTo>
                  <a:lnTo>
                    <a:pt x="416" y="995"/>
                  </a:lnTo>
                  <a:lnTo>
                    <a:pt x="418" y="989"/>
                  </a:lnTo>
                  <a:lnTo>
                    <a:pt x="418" y="989"/>
                  </a:lnTo>
                  <a:lnTo>
                    <a:pt x="419" y="980"/>
                  </a:lnTo>
                  <a:lnTo>
                    <a:pt x="422" y="972"/>
                  </a:lnTo>
                  <a:lnTo>
                    <a:pt x="425" y="964"/>
                  </a:lnTo>
                  <a:lnTo>
                    <a:pt x="428" y="957"/>
                  </a:lnTo>
                  <a:lnTo>
                    <a:pt x="432" y="950"/>
                  </a:lnTo>
                  <a:lnTo>
                    <a:pt x="438" y="944"/>
                  </a:lnTo>
                  <a:lnTo>
                    <a:pt x="442" y="937"/>
                  </a:lnTo>
                  <a:lnTo>
                    <a:pt x="448" y="932"/>
                  </a:lnTo>
                  <a:lnTo>
                    <a:pt x="455" y="927"/>
                  </a:lnTo>
                  <a:lnTo>
                    <a:pt x="461" y="922"/>
                  </a:lnTo>
                  <a:lnTo>
                    <a:pt x="468" y="918"/>
                  </a:lnTo>
                  <a:lnTo>
                    <a:pt x="475" y="915"/>
                  </a:lnTo>
                  <a:lnTo>
                    <a:pt x="484" y="913"/>
                  </a:lnTo>
                  <a:lnTo>
                    <a:pt x="491" y="911"/>
                  </a:lnTo>
                  <a:lnTo>
                    <a:pt x="500" y="910"/>
                  </a:lnTo>
                  <a:lnTo>
                    <a:pt x="508" y="910"/>
                  </a:lnTo>
                  <a:lnTo>
                    <a:pt x="508" y="910"/>
                  </a:lnTo>
                  <a:lnTo>
                    <a:pt x="516" y="910"/>
                  </a:lnTo>
                  <a:lnTo>
                    <a:pt x="525" y="911"/>
                  </a:lnTo>
                  <a:lnTo>
                    <a:pt x="533" y="913"/>
                  </a:lnTo>
                  <a:lnTo>
                    <a:pt x="541" y="915"/>
                  </a:lnTo>
                  <a:lnTo>
                    <a:pt x="548" y="918"/>
                  </a:lnTo>
                  <a:lnTo>
                    <a:pt x="555" y="922"/>
                  </a:lnTo>
                  <a:lnTo>
                    <a:pt x="562" y="927"/>
                  </a:lnTo>
                  <a:lnTo>
                    <a:pt x="567" y="932"/>
                  </a:lnTo>
                  <a:lnTo>
                    <a:pt x="574" y="937"/>
                  </a:lnTo>
                  <a:lnTo>
                    <a:pt x="579" y="944"/>
                  </a:lnTo>
                  <a:lnTo>
                    <a:pt x="584" y="950"/>
                  </a:lnTo>
                  <a:lnTo>
                    <a:pt x="588" y="957"/>
                  </a:lnTo>
                  <a:lnTo>
                    <a:pt x="591" y="964"/>
                  </a:lnTo>
                  <a:lnTo>
                    <a:pt x="594" y="972"/>
                  </a:lnTo>
                  <a:lnTo>
                    <a:pt x="596" y="980"/>
                  </a:lnTo>
                  <a:lnTo>
                    <a:pt x="597" y="989"/>
                  </a:lnTo>
                  <a:lnTo>
                    <a:pt x="597" y="989"/>
                  </a:lnTo>
                  <a:lnTo>
                    <a:pt x="600" y="995"/>
                  </a:lnTo>
                  <a:lnTo>
                    <a:pt x="603" y="1001"/>
                  </a:lnTo>
                  <a:lnTo>
                    <a:pt x="606" y="1006"/>
                  </a:lnTo>
                  <a:lnTo>
                    <a:pt x="611" y="1010"/>
                  </a:lnTo>
                  <a:lnTo>
                    <a:pt x="611" y="1010"/>
                  </a:lnTo>
                  <a:lnTo>
                    <a:pt x="618" y="1014"/>
                  </a:lnTo>
                  <a:lnTo>
                    <a:pt x="624" y="1016"/>
                  </a:lnTo>
                  <a:lnTo>
                    <a:pt x="631" y="1017"/>
                  </a:lnTo>
                  <a:lnTo>
                    <a:pt x="637" y="1016"/>
                  </a:lnTo>
                  <a:lnTo>
                    <a:pt x="637" y="1016"/>
                  </a:lnTo>
                  <a:lnTo>
                    <a:pt x="655" y="1010"/>
                  </a:lnTo>
                  <a:lnTo>
                    <a:pt x="674" y="1005"/>
                  </a:lnTo>
                  <a:lnTo>
                    <a:pt x="691" y="999"/>
                  </a:lnTo>
                  <a:lnTo>
                    <a:pt x="708" y="992"/>
                  </a:lnTo>
                  <a:lnTo>
                    <a:pt x="725" y="985"/>
                  </a:lnTo>
                  <a:lnTo>
                    <a:pt x="742" y="976"/>
                  </a:lnTo>
                  <a:lnTo>
                    <a:pt x="760" y="967"/>
                  </a:lnTo>
                  <a:lnTo>
                    <a:pt x="776" y="958"/>
                  </a:lnTo>
                  <a:lnTo>
                    <a:pt x="776" y="958"/>
                  </a:lnTo>
                  <a:lnTo>
                    <a:pt x="781" y="955"/>
                  </a:lnTo>
                  <a:lnTo>
                    <a:pt x="785" y="949"/>
                  </a:lnTo>
                  <a:lnTo>
                    <a:pt x="788" y="944"/>
                  </a:lnTo>
                  <a:lnTo>
                    <a:pt x="791" y="936"/>
                  </a:lnTo>
                  <a:lnTo>
                    <a:pt x="791" y="936"/>
                  </a:lnTo>
                  <a:lnTo>
                    <a:pt x="791" y="930"/>
                  </a:lnTo>
                  <a:lnTo>
                    <a:pt x="791" y="923"/>
                  </a:lnTo>
                  <a:lnTo>
                    <a:pt x="787" y="917"/>
                  </a:lnTo>
                  <a:lnTo>
                    <a:pt x="784" y="912"/>
                  </a:lnTo>
                  <a:lnTo>
                    <a:pt x="784" y="912"/>
                  </a:lnTo>
                  <a:lnTo>
                    <a:pt x="780" y="904"/>
                  </a:lnTo>
                  <a:lnTo>
                    <a:pt x="776" y="898"/>
                  </a:lnTo>
                  <a:lnTo>
                    <a:pt x="772" y="890"/>
                  </a:lnTo>
                  <a:lnTo>
                    <a:pt x="769" y="882"/>
                  </a:lnTo>
                  <a:lnTo>
                    <a:pt x="767" y="874"/>
                  </a:lnTo>
                  <a:lnTo>
                    <a:pt x="766" y="866"/>
                  </a:lnTo>
                  <a:lnTo>
                    <a:pt x="765" y="858"/>
                  </a:lnTo>
                  <a:lnTo>
                    <a:pt x="766" y="849"/>
                  </a:lnTo>
                  <a:lnTo>
                    <a:pt x="766" y="842"/>
                  </a:lnTo>
                  <a:lnTo>
                    <a:pt x="768" y="834"/>
                  </a:lnTo>
                  <a:lnTo>
                    <a:pt x="770" y="826"/>
                  </a:lnTo>
                  <a:lnTo>
                    <a:pt x="773" y="818"/>
                  </a:lnTo>
                  <a:lnTo>
                    <a:pt x="777" y="812"/>
                  </a:lnTo>
                  <a:lnTo>
                    <a:pt x="781" y="804"/>
                  </a:lnTo>
                  <a:lnTo>
                    <a:pt x="786" y="798"/>
                  </a:lnTo>
                  <a:lnTo>
                    <a:pt x="792" y="791"/>
                  </a:lnTo>
                  <a:lnTo>
                    <a:pt x="792" y="791"/>
                  </a:lnTo>
                  <a:lnTo>
                    <a:pt x="798" y="786"/>
                  </a:lnTo>
                  <a:lnTo>
                    <a:pt x="805" y="781"/>
                  </a:lnTo>
                  <a:lnTo>
                    <a:pt x="811" y="776"/>
                  </a:lnTo>
                  <a:lnTo>
                    <a:pt x="819" y="773"/>
                  </a:lnTo>
                  <a:lnTo>
                    <a:pt x="826" y="770"/>
                  </a:lnTo>
                  <a:lnTo>
                    <a:pt x="835" y="768"/>
                  </a:lnTo>
                  <a:lnTo>
                    <a:pt x="842" y="767"/>
                  </a:lnTo>
                  <a:lnTo>
                    <a:pt x="851" y="766"/>
                  </a:lnTo>
                  <a:lnTo>
                    <a:pt x="858" y="766"/>
                  </a:lnTo>
                  <a:lnTo>
                    <a:pt x="867" y="767"/>
                  </a:lnTo>
                  <a:lnTo>
                    <a:pt x="874" y="768"/>
                  </a:lnTo>
                  <a:lnTo>
                    <a:pt x="883" y="770"/>
                  </a:lnTo>
                  <a:lnTo>
                    <a:pt x="890" y="772"/>
                  </a:lnTo>
                  <a:lnTo>
                    <a:pt x="898" y="775"/>
                  </a:lnTo>
                  <a:lnTo>
                    <a:pt x="904" y="780"/>
                  </a:lnTo>
                  <a:lnTo>
                    <a:pt x="912" y="784"/>
                  </a:lnTo>
                  <a:lnTo>
                    <a:pt x="912" y="784"/>
                  </a:lnTo>
                  <a:lnTo>
                    <a:pt x="917" y="788"/>
                  </a:lnTo>
                  <a:lnTo>
                    <a:pt x="924" y="790"/>
                  </a:lnTo>
                  <a:lnTo>
                    <a:pt x="930" y="790"/>
                  </a:lnTo>
                  <a:lnTo>
                    <a:pt x="937" y="790"/>
                  </a:lnTo>
                  <a:lnTo>
                    <a:pt x="937" y="790"/>
                  </a:lnTo>
                  <a:lnTo>
                    <a:pt x="943" y="788"/>
                  </a:lnTo>
                  <a:lnTo>
                    <a:pt x="949" y="785"/>
                  </a:lnTo>
                  <a:lnTo>
                    <a:pt x="955" y="781"/>
                  </a:lnTo>
                  <a:lnTo>
                    <a:pt x="958" y="775"/>
                  </a:lnTo>
                  <a:lnTo>
                    <a:pt x="958" y="775"/>
                  </a:lnTo>
                  <a:lnTo>
                    <a:pt x="968" y="759"/>
                  </a:lnTo>
                  <a:lnTo>
                    <a:pt x="976" y="742"/>
                  </a:lnTo>
                  <a:lnTo>
                    <a:pt x="985" y="725"/>
                  </a:lnTo>
                  <a:lnTo>
                    <a:pt x="992" y="708"/>
                  </a:lnTo>
                  <a:lnTo>
                    <a:pt x="999" y="691"/>
                  </a:lnTo>
                  <a:lnTo>
                    <a:pt x="1005" y="673"/>
                  </a:lnTo>
                  <a:lnTo>
                    <a:pt x="1011" y="655"/>
                  </a:lnTo>
                  <a:lnTo>
                    <a:pt x="1016" y="637"/>
                  </a:lnTo>
                  <a:lnTo>
                    <a:pt x="1016" y="637"/>
                  </a:lnTo>
                  <a:lnTo>
                    <a:pt x="1017" y="631"/>
                  </a:lnTo>
                  <a:lnTo>
                    <a:pt x="1016" y="624"/>
                  </a:lnTo>
                  <a:lnTo>
                    <a:pt x="1014" y="618"/>
                  </a:lnTo>
                  <a:lnTo>
                    <a:pt x="1011" y="611"/>
                  </a:lnTo>
                  <a:lnTo>
                    <a:pt x="1011" y="611"/>
                  </a:lnTo>
                  <a:lnTo>
                    <a:pt x="1006" y="606"/>
                  </a:lnTo>
                  <a:lnTo>
                    <a:pt x="1001" y="603"/>
                  </a:lnTo>
                  <a:lnTo>
                    <a:pt x="996" y="599"/>
                  </a:lnTo>
                  <a:lnTo>
                    <a:pt x="989" y="598"/>
                  </a:lnTo>
                  <a:lnTo>
                    <a:pt x="989" y="598"/>
                  </a:lnTo>
                  <a:close/>
                  <a:moveTo>
                    <a:pt x="919" y="715"/>
                  </a:moveTo>
                  <a:lnTo>
                    <a:pt x="919" y="715"/>
                  </a:lnTo>
                  <a:lnTo>
                    <a:pt x="908" y="711"/>
                  </a:lnTo>
                  <a:lnTo>
                    <a:pt x="897" y="707"/>
                  </a:lnTo>
                  <a:lnTo>
                    <a:pt x="885" y="705"/>
                  </a:lnTo>
                  <a:lnTo>
                    <a:pt x="874" y="702"/>
                  </a:lnTo>
                  <a:lnTo>
                    <a:pt x="863" y="702"/>
                  </a:lnTo>
                  <a:lnTo>
                    <a:pt x="851" y="702"/>
                  </a:lnTo>
                  <a:lnTo>
                    <a:pt x="840" y="702"/>
                  </a:lnTo>
                  <a:lnTo>
                    <a:pt x="828" y="705"/>
                  </a:lnTo>
                  <a:lnTo>
                    <a:pt x="816" y="707"/>
                  </a:lnTo>
                  <a:lnTo>
                    <a:pt x="806" y="710"/>
                  </a:lnTo>
                  <a:lnTo>
                    <a:pt x="795" y="714"/>
                  </a:lnTo>
                  <a:lnTo>
                    <a:pt x="784" y="720"/>
                  </a:lnTo>
                  <a:lnTo>
                    <a:pt x="775" y="725"/>
                  </a:lnTo>
                  <a:lnTo>
                    <a:pt x="765" y="731"/>
                  </a:lnTo>
                  <a:lnTo>
                    <a:pt x="755" y="739"/>
                  </a:lnTo>
                  <a:lnTo>
                    <a:pt x="747" y="746"/>
                  </a:lnTo>
                  <a:lnTo>
                    <a:pt x="747" y="746"/>
                  </a:lnTo>
                  <a:lnTo>
                    <a:pt x="738" y="755"/>
                  </a:lnTo>
                  <a:lnTo>
                    <a:pt x="732" y="765"/>
                  </a:lnTo>
                  <a:lnTo>
                    <a:pt x="724" y="774"/>
                  </a:lnTo>
                  <a:lnTo>
                    <a:pt x="719" y="785"/>
                  </a:lnTo>
                  <a:lnTo>
                    <a:pt x="714" y="796"/>
                  </a:lnTo>
                  <a:lnTo>
                    <a:pt x="710" y="807"/>
                  </a:lnTo>
                  <a:lnTo>
                    <a:pt x="707" y="817"/>
                  </a:lnTo>
                  <a:lnTo>
                    <a:pt x="704" y="828"/>
                  </a:lnTo>
                  <a:lnTo>
                    <a:pt x="703" y="840"/>
                  </a:lnTo>
                  <a:lnTo>
                    <a:pt x="702" y="852"/>
                  </a:lnTo>
                  <a:lnTo>
                    <a:pt x="702" y="862"/>
                  </a:lnTo>
                  <a:lnTo>
                    <a:pt x="703" y="874"/>
                  </a:lnTo>
                  <a:lnTo>
                    <a:pt x="705" y="886"/>
                  </a:lnTo>
                  <a:lnTo>
                    <a:pt x="707" y="897"/>
                  </a:lnTo>
                  <a:lnTo>
                    <a:pt x="711" y="907"/>
                  </a:lnTo>
                  <a:lnTo>
                    <a:pt x="716" y="919"/>
                  </a:lnTo>
                  <a:lnTo>
                    <a:pt x="716" y="919"/>
                  </a:lnTo>
                  <a:lnTo>
                    <a:pt x="684" y="933"/>
                  </a:lnTo>
                  <a:lnTo>
                    <a:pt x="652" y="945"/>
                  </a:lnTo>
                  <a:lnTo>
                    <a:pt x="652" y="945"/>
                  </a:lnTo>
                  <a:lnTo>
                    <a:pt x="648" y="934"/>
                  </a:lnTo>
                  <a:lnTo>
                    <a:pt x="643" y="923"/>
                  </a:lnTo>
                  <a:lnTo>
                    <a:pt x="636" y="914"/>
                  </a:lnTo>
                  <a:lnTo>
                    <a:pt x="630" y="904"/>
                  </a:lnTo>
                  <a:lnTo>
                    <a:pt x="622" y="896"/>
                  </a:lnTo>
                  <a:lnTo>
                    <a:pt x="614" y="888"/>
                  </a:lnTo>
                  <a:lnTo>
                    <a:pt x="605" y="881"/>
                  </a:lnTo>
                  <a:lnTo>
                    <a:pt x="596" y="873"/>
                  </a:lnTo>
                  <a:lnTo>
                    <a:pt x="587" y="867"/>
                  </a:lnTo>
                  <a:lnTo>
                    <a:pt x="576" y="861"/>
                  </a:lnTo>
                  <a:lnTo>
                    <a:pt x="565" y="857"/>
                  </a:lnTo>
                  <a:lnTo>
                    <a:pt x="555" y="853"/>
                  </a:lnTo>
                  <a:lnTo>
                    <a:pt x="544" y="849"/>
                  </a:lnTo>
                  <a:lnTo>
                    <a:pt x="532" y="847"/>
                  </a:lnTo>
                  <a:lnTo>
                    <a:pt x="520" y="846"/>
                  </a:lnTo>
                  <a:lnTo>
                    <a:pt x="508" y="845"/>
                  </a:lnTo>
                  <a:lnTo>
                    <a:pt x="508" y="845"/>
                  </a:lnTo>
                  <a:lnTo>
                    <a:pt x="496" y="846"/>
                  </a:lnTo>
                  <a:lnTo>
                    <a:pt x="484" y="847"/>
                  </a:lnTo>
                  <a:lnTo>
                    <a:pt x="473" y="849"/>
                  </a:lnTo>
                  <a:lnTo>
                    <a:pt x="461" y="853"/>
                  </a:lnTo>
                  <a:lnTo>
                    <a:pt x="450" y="857"/>
                  </a:lnTo>
                  <a:lnTo>
                    <a:pt x="440" y="861"/>
                  </a:lnTo>
                  <a:lnTo>
                    <a:pt x="430" y="867"/>
                  </a:lnTo>
                  <a:lnTo>
                    <a:pt x="420" y="873"/>
                  </a:lnTo>
                  <a:lnTo>
                    <a:pt x="411" y="881"/>
                  </a:lnTo>
                  <a:lnTo>
                    <a:pt x="402" y="888"/>
                  </a:lnTo>
                  <a:lnTo>
                    <a:pt x="395" y="896"/>
                  </a:lnTo>
                  <a:lnTo>
                    <a:pt x="387" y="904"/>
                  </a:lnTo>
                  <a:lnTo>
                    <a:pt x="380" y="914"/>
                  </a:lnTo>
                  <a:lnTo>
                    <a:pt x="374" y="923"/>
                  </a:lnTo>
                  <a:lnTo>
                    <a:pt x="369" y="934"/>
                  </a:lnTo>
                  <a:lnTo>
                    <a:pt x="364" y="945"/>
                  </a:lnTo>
                  <a:lnTo>
                    <a:pt x="364" y="945"/>
                  </a:lnTo>
                  <a:lnTo>
                    <a:pt x="331" y="933"/>
                  </a:lnTo>
                  <a:lnTo>
                    <a:pt x="301" y="919"/>
                  </a:lnTo>
                  <a:lnTo>
                    <a:pt x="301" y="919"/>
                  </a:lnTo>
                  <a:lnTo>
                    <a:pt x="306" y="907"/>
                  </a:lnTo>
                  <a:lnTo>
                    <a:pt x="309" y="897"/>
                  </a:lnTo>
                  <a:lnTo>
                    <a:pt x="311" y="886"/>
                  </a:lnTo>
                  <a:lnTo>
                    <a:pt x="313" y="874"/>
                  </a:lnTo>
                  <a:lnTo>
                    <a:pt x="314" y="862"/>
                  </a:lnTo>
                  <a:lnTo>
                    <a:pt x="314" y="852"/>
                  </a:lnTo>
                  <a:lnTo>
                    <a:pt x="313" y="840"/>
                  </a:lnTo>
                  <a:lnTo>
                    <a:pt x="312" y="828"/>
                  </a:lnTo>
                  <a:lnTo>
                    <a:pt x="310" y="817"/>
                  </a:lnTo>
                  <a:lnTo>
                    <a:pt x="307" y="807"/>
                  </a:lnTo>
                  <a:lnTo>
                    <a:pt x="302" y="796"/>
                  </a:lnTo>
                  <a:lnTo>
                    <a:pt x="297" y="785"/>
                  </a:lnTo>
                  <a:lnTo>
                    <a:pt x="292" y="774"/>
                  </a:lnTo>
                  <a:lnTo>
                    <a:pt x="285" y="765"/>
                  </a:lnTo>
                  <a:lnTo>
                    <a:pt x="278" y="755"/>
                  </a:lnTo>
                  <a:lnTo>
                    <a:pt x="269" y="746"/>
                  </a:lnTo>
                  <a:lnTo>
                    <a:pt x="269" y="746"/>
                  </a:lnTo>
                  <a:lnTo>
                    <a:pt x="258" y="737"/>
                  </a:lnTo>
                  <a:lnTo>
                    <a:pt x="246" y="727"/>
                  </a:lnTo>
                  <a:lnTo>
                    <a:pt x="233" y="720"/>
                  </a:lnTo>
                  <a:lnTo>
                    <a:pt x="220" y="713"/>
                  </a:lnTo>
                  <a:lnTo>
                    <a:pt x="206" y="708"/>
                  </a:lnTo>
                  <a:lnTo>
                    <a:pt x="191" y="705"/>
                  </a:lnTo>
                  <a:lnTo>
                    <a:pt x="176" y="702"/>
                  </a:lnTo>
                  <a:lnTo>
                    <a:pt x="161" y="701"/>
                  </a:lnTo>
                  <a:lnTo>
                    <a:pt x="161" y="701"/>
                  </a:lnTo>
                  <a:lnTo>
                    <a:pt x="145" y="702"/>
                  </a:lnTo>
                  <a:lnTo>
                    <a:pt x="128" y="705"/>
                  </a:lnTo>
                  <a:lnTo>
                    <a:pt x="113" y="709"/>
                  </a:lnTo>
                  <a:lnTo>
                    <a:pt x="97" y="715"/>
                  </a:lnTo>
                  <a:lnTo>
                    <a:pt x="97" y="715"/>
                  </a:lnTo>
                  <a:lnTo>
                    <a:pt x="90" y="699"/>
                  </a:lnTo>
                  <a:lnTo>
                    <a:pt x="82" y="684"/>
                  </a:lnTo>
                  <a:lnTo>
                    <a:pt x="71" y="652"/>
                  </a:lnTo>
                  <a:lnTo>
                    <a:pt x="71" y="652"/>
                  </a:lnTo>
                  <a:lnTo>
                    <a:pt x="81" y="648"/>
                  </a:lnTo>
                  <a:lnTo>
                    <a:pt x="92" y="642"/>
                  </a:lnTo>
                  <a:lnTo>
                    <a:pt x="102" y="636"/>
                  </a:lnTo>
                  <a:lnTo>
                    <a:pt x="111" y="629"/>
                  </a:lnTo>
                  <a:lnTo>
                    <a:pt x="120" y="622"/>
                  </a:lnTo>
                  <a:lnTo>
                    <a:pt x="129" y="613"/>
                  </a:lnTo>
                  <a:lnTo>
                    <a:pt x="136" y="605"/>
                  </a:lnTo>
                  <a:lnTo>
                    <a:pt x="143" y="596"/>
                  </a:lnTo>
                  <a:lnTo>
                    <a:pt x="149" y="587"/>
                  </a:lnTo>
                  <a:lnTo>
                    <a:pt x="154" y="576"/>
                  </a:lnTo>
                  <a:lnTo>
                    <a:pt x="160" y="565"/>
                  </a:lnTo>
                  <a:lnTo>
                    <a:pt x="163" y="554"/>
                  </a:lnTo>
                  <a:lnTo>
                    <a:pt x="166" y="544"/>
                  </a:lnTo>
                  <a:lnTo>
                    <a:pt x="168" y="532"/>
                  </a:lnTo>
                  <a:lnTo>
                    <a:pt x="170" y="520"/>
                  </a:lnTo>
                  <a:lnTo>
                    <a:pt x="170" y="508"/>
                  </a:lnTo>
                  <a:lnTo>
                    <a:pt x="170" y="508"/>
                  </a:lnTo>
                  <a:lnTo>
                    <a:pt x="170" y="495"/>
                  </a:lnTo>
                  <a:lnTo>
                    <a:pt x="168" y="484"/>
                  </a:lnTo>
                  <a:lnTo>
                    <a:pt x="166" y="473"/>
                  </a:lnTo>
                  <a:lnTo>
                    <a:pt x="163" y="461"/>
                  </a:lnTo>
                  <a:lnTo>
                    <a:pt x="160" y="450"/>
                  </a:lnTo>
                  <a:lnTo>
                    <a:pt x="154" y="440"/>
                  </a:lnTo>
                  <a:lnTo>
                    <a:pt x="149" y="430"/>
                  </a:lnTo>
                  <a:lnTo>
                    <a:pt x="143" y="420"/>
                  </a:lnTo>
                  <a:lnTo>
                    <a:pt x="136" y="411"/>
                  </a:lnTo>
                  <a:lnTo>
                    <a:pt x="129" y="402"/>
                  </a:lnTo>
                  <a:lnTo>
                    <a:pt x="120" y="395"/>
                  </a:lnTo>
                  <a:lnTo>
                    <a:pt x="111" y="387"/>
                  </a:lnTo>
                  <a:lnTo>
                    <a:pt x="102" y="379"/>
                  </a:lnTo>
                  <a:lnTo>
                    <a:pt x="92" y="374"/>
                  </a:lnTo>
                  <a:lnTo>
                    <a:pt x="81" y="369"/>
                  </a:lnTo>
                  <a:lnTo>
                    <a:pt x="71" y="363"/>
                  </a:lnTo>
                  <a:lnTo>
                    <a:pt x="71" y="363"/>
                  </a:lnTo>
                  <a:lnTo>
                    <a:pt x="82" y="332"/>
                  </a:lnTo>
                  <a:lnTo>
                    <a:pt x="90" y="316"/>
                  </a:lnTo>
                  <a:lnTo>
                    <a:pt x="97" y="301"/>
                  </a:lnTo>
                  <a:lnTo>
                    <a:pt x="97" y="301"/>
                  </a:lnTo>
                  <a:lnTo>
                    <a:pt x="113" y="307"/>
                  </a:lnTo>
                  <a:lnTo>
                    <a:pt x="129" y="311"/>
                  </a:lnTo>
                  <a:lnTo>
                    <a:pt x="145" y="313"/>
                  </a:lnTo>
                  <a:lnTo>
                    <a:pt x="161" y="314"/>
                  </a:lnTo>
                  <a:lnTo>
                    <a:pt x="161" y="314"/>
                  </a:lnTo>
                  <a:lnTo>
                    <a:pt x="176" y="314"/>
                  </a:lnTo>
                  <a:lnTo>
                    <a:pt x="191" y="311"/>
                  </a:lnTo>
                  <a:lnTo>
                    <a:pt x="206" y="308"/>
                  </a:lnTo>
                  <a:lnTo>
                    <a:pt x="220" y="302"/>
                  </a:lnTo>
                  <a:lnTo>
                    <a:pt x="233" y="296"/>
                  </a:lnTo>
                  <a:lnTo>
                    <a:pt x="246" y="288"/>
                  </a:lnTo>
                  <a:lnTo>
                    <a:pt x="258" y="280"/>
                  </a:lnTo>
                  <a:lnTo>
                    <a:pt x="269" y="269"/>
                  </a:lnTo>
                  <a:lnTo>
                    <a:pt x="269" y="269"/>
                  </a:lnTo>
                  <a:lnTo>
                    <a:pt x="278" y="260"/>
                  </a:lnTo>
                  <a:lnTo>
                    <a:pt x="285" y="251"/>
                  </a:lnTo>
                  <a:lnTo>
                    <a:pt x="292" y="241"/>
                  </a:lnTo>
                  <a:lnTo>
                    <a:pt x="297" y="231"/>
                  </a:lnTo>
                  <a:lnTo>
                    <a:pt x="302" y="221"/>
                  </a:lnTo>
                  <a:lnTo>
                    <a:pt x="307" y="210"/>
                  </a:lnTo>
                  <a:lnTo>
                    <a:pt x="310" y="198"/>
                  </a:lnTo>
                  <a:lnTo>
                    <a:pt x="312" y="187"/>
                  </a:lnTo>
                  <a:lnTo>
                    <a:pt x="313" y="176"/>
                  </a:lnTo>
                  <a:lnTo>
                    <a:pt x="314" y="165"/>
                  </a:lnTo>
                  <a:lnTo>
                    <a:pt x="314" y="153"/>
                  </a:lnTo>
                  <a:lnTo>
                    <a:pt x="313" y="141"/>
                  </a:lnTo>
                  <a:lnTo>
                    <a:pt x="311" y="131"/>
                  </a:lnTo>
                  <a:lnTo>
                    <a:pt x="309" y="119"/>
                  </a:lnTo>
                  <a:lnTo>
                    <a:pt x="306" y="108"/>
                  </a:lnTo>
                  <a:lnTo>
                    <a:pt x="301" y="97"/>
                  </a:lnTo>
                  <a:lnTo>
                    <a:pt x="301" y="97"/>
                  </a:lnTo>
                  <a:lnTo>
                    <a:pt x="331" y="82"/>
                  </a:lnTo>
                  <a:lnTo>
                    <a:pt x="364" y="70"/>
                  </a:lnTo>
                  <a:lnTo>
                    <a:pt x="364" y="70"/>
                  </a:lnTo>
                  <a:lnTo>
                    <a:pt x="369" y="81"/>
                  </a:lnTo>
                  <a:lnTo>
                    <a:pt x="374" y="92"/>
                  </a:lnTo>
                  <a:lnTo>
                    <a:pt x="380" y="102"/>
                  </a:lnTo>
                  <a:lnTo>
                    <a:pt x="387" y="111"/>
                  </a:lnTo>
                  <a:lnTo>
                    <a:pt x="395" y="120"/>
                  </a:lnTo>
                  <a:lnTo>
                    <a:pt x="402" y="128"/>
                  </a:lnTo>
                  <a:lnTo>
                    <a:pt x="411" y="136"/>
                  </a:lnTo>
                  <a:lnTo>
                    <a:pt x="420" y="142"/>
                  </a:lnTo>
                  <a:lnTo>
                    <a:pt x="430" y="149"/>
                  </a:lnTo>
                  <a:lnTo>
                    <a:pt x="440" y="154"/>
                  </a:lnTo>
                  <a:lnTo>
                    <a:pt x="450" y="160"/>
                  </a:lnTo>
                  <a:lnTo>
                    <a:pt x="461" y="163"/>
                  </a:lnTo>
                  <a:lnTo>
                    <a:pt x="473" y="166"/>
                  </a:lnTo>
                  <a:lnTo>
                    <a:pt x="484" y="168"/>
                  </a:lnTo>
                  <a:lnTo>
                    <a:pt x="496" y="170"/>
                  </a:lnTo>
                  <a:lnTo>
                    <a:pt x="508" y="170"/>
                  </a:lnTo>
                  <a:lnTo>
                    <a:pt x="508" y="170"/>
                  </a:lnTo>
                  <a:lnTo>
                    <a:pt x="520" y="170"/>
                  </a:lnTo>
                  <a:lnTo>
                    <a:pt x="532" y="168"/>
                  </a:lnTo>
                  <a:lnTo>
                    <a:pt x="544" y="166"/>
                  </a:lnTo>
                  <a:lnTo>
                    <a:pt x="555" y="163"/>
                  </a:lnTo>
                  <a:lnTo>
                    <a:pt x="565" y="160"/>
                  </a:lnTo>
                  <a:lnTo>
                    <a:pt x="576" y="154"/>
                  </a:lnTo>
                  <a:lnTo>
                    <a:pt x="587" y="149"/>
                  </a:lnTo>
                  <a:lnTo>
                    <a:pt x="596" y="142"/>
                  </a:lnTo>
                  <a:lnTo>
                    <a:pt x="605" y="136"/>
                  </a:lnTo>
                  <a:lnTo>
                    <a:pt x="614" y="128"/>
                  </a:lnTo>
                  <a:lnTo>
                    <a:pt x="622" y="120"/>
                  </a:lnTo>
                  <a:lnTo>
                    <a:pt x="630" y="111"/>
                  </a:lnTo>
                  <a:lnTo>
                    <a:pt x="636" y="102"/>
                  </a:lnTo>
                  <a:lnTo>
                    <a:pt x="643" y="92"/>
                  </a:lnTo>
                  <a:lnTo>
                    <a:pt x="648" y="81"/>
                  </a:lnTo>
                  <a:lnTo>
                    <a:pt x="652" y="70"/>
                  </a:lnTo>
                  <a:lnTo>
                    <a:pt x="652" y="70"/>
                  </a:lnTo>
                  <a:lnTo>
                    <a:pt x="684" y="82"/>
                  </a:lnTo>
                  <a:lnTo>
                    <a:pt x="716" y="97"/>
                  </a:lnTo>
                  <a:lnTo>
                    <a:pt x="716" y="97"/>
                  </a:lnTo>
                  <a:lnTo>
                    <a:pt x="711" y="108"/>
                  </a:lnTo>
                  <a:lnTo>
                    <a:pt x="707" y="119"/>
                  </a:lnTo>
                  <a:lnTo>
                    <a:pt x="705" y="131"/>
                  </a:lnTo>
                  <a:lnTo>
                    <a:pt x="703" y="141"/>
                  </a:lnTo>
                  <a:lnTo>
                    <a:pt x="702" y="153"/>
                  </a:lnTo>
                  <a:lnTo>
                    <a:pt x="702" y="165"/>
                  </a:lnTo>
                  <a:lnTo>
                    <a:pt x="703" y="176"/>
                  </a:lnTo>
                  <a:lnTo>
                    <a:pt x="704" y="187"/>
                  </a:lnTo>
                  <a:lnTo>
                    <a:pt x="707" y="198"/>
                  </a:lnTo>
                  <a:lnTo>
                    <a:pt x="710" y="210"/>
                  </a:lnTo>
                  <a:lnTo>
                    <a:pt x="713" y="221"/>
                  </a:lnTo>
                  <a:lnTo>
                    <a:pt x="719" y="231"/>
                  </a:lnTo>
                  <a:lnTo>
                    <a:pt x="724" y="241"/>
                  </a:lnTo>
                  <a:lnTo>
                    <a:pt x="732" y="251"/>
                  </a:lnTo>
                  <a:lnTo>
                    <a:pt x="738" y="260"/>
                  </a:lnTo>
                  <a:lnTo>
                    <a:pt x="747" y="269"/>
                  </a:lnTo>
                  <a:lnTo>
                    <a:pt x="747" y="269"/>
                  </a:lnTo>
                  <a:lnTo>
                    <a:pt x="758" y="280"/>
                  </a:lnTo>
                  <a:lnTo>
                    <a:pt x="770" y="288"/>
                  </a:lnTo>
                  <a:lnTo>
                    <a:pt x="783" y="296"/>
                  </a:lnTo>
                  <a:lnTo>
                    <a:pt x="797" y="302"/>
                  </a:lnTo>
                  <a:lnTo>
                    <a:pt x="811" y="308"/>
                  </a:lnTo>
                  <a:lnTo>
                    <a:pt x="825" y="311"/>
                  </a:lnTo>
                  <a:lnTo>
                    <a:pt x="840" y="314"/>
                  </a:lnTo>
                  <a:lnTo>
                    <a:pt x="855" y="314"/>
                  </a:lnTo>
                  <a:lnTo>
                    <a:pt x="855" y="314"/>
                  </a:lnTo>
                  <a:lnTo>
                    <a:pt x="872" y="313"/>
                  </a:lnTo>
                  <a:lnTo>
                    <a:pt x="888" y="311"/>
                  </a:lnTo>
                  <a:lnTo>
                    <a:pt x="903" y="307"/>
                  </a:lnTo>
                  <a:lnTo>
                    <a:pt x="919" y="301"/>
                  </a:lnTo>
                  <a:lnTo>
                    <a:pt x="919" y="301"/>
                  </a:lnTo>
                  <a:lnTo>
                    <a:pt x="933" y="332"/>
                  </a:lnTo>
                  <a:lnTo>
                    <a:pt x="940" y="347"/>
                  </a:lnTo>
                  <a:lnTo>
                    <a:pt x="945" y="363"/>
                  </a:lnTo>
                  <a:lnTo>
                    <a:pt x="945" y="363"/>
                  </a:lnTo>
                  <a:lnTo>
                    <a:pt x="934" y="369"/>
                  </a:lnTo>
                  <a:lnTo>
                    <a:pt x="924" y="374"/>
                  </a:lnTo>
                  <a:lnTo>
                    <a:pt x="914" y="379"/>
                  </a:lnTo>
                  <a:lnTo>
                    <a:pt x="904" y="387"/>
                  </a:lnTo>
                  <a:lnTo>
                    <a:pt x="896" y="395"/>
                  </a:lnTo>
                  <a:lnTo>
                    <a:pt x="888" y="402"/>
                  </a:lnTo>
                  <a:lnTo>
                    <a:pt x="881" y="411"/>
                  </a:lnTo>
                  <a:lnTo>
                    <a:pt x="873" y="420"/>
                  </a:lnTo>
                  <a:lnTo>
                    <a:pt x="867" y="430"/>
                  </a:lnTo>
                  <a:lnTo>
                    <a:pt x="861" y="440"/>
                  </a:lnTo>
                  <a:lnTo>
                    <a:pt x="857" y="450"/>
                  </a:lnTo>
                  <a:lnTo>
                    <a:pt x="853" y="461"/>
                  </a:lnTo>
                  <a:lnTo>
                    <a:pt x="850" y="473"/>
                  </a:lnTo>
                  <a:lnTo>
                    <a:pt x="847" y="484"/>
                  </a:lnTo>
                  <a:lnTo>
                    <a:pt x="846" y="495"/>
                  </a:lnTo>
                  <a:lnTo>
                    <a:pt x="845" y="508"/>
                  </a:lnTo>
                  <a:lnTo>
                    <a:pt x="845" y="508"/>
                  </a:lnTo>
                  <a:lnTo>
                    <a:pt x="846" y="520"/>
                  </a:lnTo>
                  <a:lnTo>
                    <a:pt x="847" y="532"/>
                  </a:lnTo>
                  <a:lnTo>
                    <a:pt x="850" y="544"/>
                  </a:lnTo>
                  <a:lnTo>
                    <a:pt x="853" y="554"/>
                  </a:lnTo>
                  <a:lnTo>
                    <a:pt x="857" y="565"/>
                  </a:lnTo>
                  <a:lnTo>
                    <a:pt x="861" y="576"/>
                  </a:lnTo>
                  <a:lnTo>
                    <a:pt x="867" y="587"/>
                  </a:lnTo>
                  <a:lnTo>
                    <a:pt x="873" y="596"/>
                  </a:lnTo>
                  <a:lnTo>
                    <a:pt x="881" y="605"/>
                  </a:lnTo>
                  <a:lnTo>
                    <a:pt x="888" y="613"/>
                  </a:lnTo>
                  <a:lnTo>
                    <a:pt x="896" y="622"/>
                  </a:lnTo>
                  <a:lnTo>
                    <a:pt x="904" y="629"/>
                  </a:lnTo>
                  <a:lnTo>
                    <a:pt x="914" y="636"/>
                  </a:lnTo>
                  <a:lnTo>
                    <a:pt x="924" y="642"/>
                  </a:lnTo>
                  <a:lnTo>
                    <a:pt x="934" y="648"/>
                  </a:lnTo>
                  <a:lnTo>
                    <a:pt x="945" y="652"/>
                  </a:lnTo>
                  <a:lnTo>
                    <a:pt x="945" y="652"/>
                  </a:lnTo>
                  <a:lnTo>
                    <a:pt x="933" y="684"/>
                  </a:lnTo>
                  <a:lnTo>
                    <a:pt x="927" y="699"/>
                  </a:lnTo>
                  <a:lnTo>
                    <a:pt x="919" y="715"/>
                  </a:lnTo>
                  <a:lnTo>
                    <a:pt x="919" y="715"/>
                  </a:lnTo>
                  <a:close/>
                  <a:moveTo>
                    <a:pt x="508" y="357"/>
                  </a:moveTo>
                  <a:lnTo>
                    <a:pt x="508" y="357"/>
                  </a:lnTo>
                  <a:lnTo>
                    <a:pt x="492" y="358"/>
                  </a:lnTo>
                  <a:lnTo>
                    <a:pt x="477" y="360"/>
                  </a:lnTo>
                  <a:lnTo>
                    <a:pt x="463" y="363"/>
                  </a:lnTo>
                  <a:lnTo>
                    <a:pt x="449" y="369"/>
                  </a:lnTo>
                  <a:lnTo>
                    <a:pt x="437" y="375"/>
                  </a:lnTo>
                  <a:lnTo>
                    <a:pt x="424" y="383"/>
                  </a:lnTo>
                  <a:lnTo>
                    <a:pt x="412" y="391"/>
                  </a:lnTo>
                  <a:lnTo>
                    <a:pt x="401" y="401"/>
                  </a:lnTo>
                  <a:lnTo>
                    <a:pt x="391" y="412"/>
                  </a:lnTo>
                  <a:lnTo>
                    <a:pt x="383" y="423"/>
                  </a:lnTo>
                  <a:lnTo>
                    <a:pt x="375" y="436"/>
                  </a:lnTo>
                  <a:lnTo>
                    <a:pt x="369" y="449"/>
                  </a:lnTo>
                  <a:lnTo>
                    <a:pt x="364" y="463"/>
                  </a:lnTo>
                  <a:lnTo>
                    <a:pt x="360" y="477"/>
                  </a:lnTo>
                  <a:lnTo>
                    <a:pt x="358" y="492"/>
                  </a:lnTo>
                  <a:lnTo>
                    <a:pt x="357" y="508"/>
                  </a:lnTo>
                  <a:lnTo>
                    <a:pt x="357" y="508"/>
                  </a:lnTo>
                  <a:lnTo>
                    <a:pt x="358" y="523"/>
                  </a:lnTo>
                  <a:lnTo>
                    <a:pt x="360" y="538"/>
                  </a:lnTo>
                  <a:lnTo>
                    <a:pt x="364" y="552"/>
                  </a:lnTo>
                  <a:lnTo>
                    <a:pt x="369" y="566"/>
                  </a:lnTo>
                  <a:lnTo>
                    <a:pt x="375" y="580"/>
                  </a:lnTo>
                  <a:lnTo>
                    <a:pt x="383" y="592"/>
                  </a:lnTo>
                  <a:lnTo>
                    <a:pt x="391" y="604"/>
                  </a:lnTo>
                  <a:lnTo>
                    <a:pt x="401" y="614"/>
                  </a:lnTo>
                  <a:lnTo>
                    <a:pt x="412" y="624"/>
                  </a:lnTo>
                  <a:lnTo>
                    <a:pt x="424" y="633"/>
                  </a:lnTo>
                  <a:lnTo>
                    <a:pt x="437" y="640"/>
                  </a:lnTo>
                  <a:lnTo>
                    <a:pt x="449" y="647"/>
                  </a:lnTo>
                  <a:lnTo>
                    <a:pt x="463" y="652"/>
                  </a:lnTo>
                  <a:lnTo>
                    <a:pt x="477" y="655"/>
                  </a:lnTo>
                  <a:lnTo>
                    <a:pt x="492" y="657"/>
                  </a:lnTo>
                  <a:lnTo>
                    <a:pt x="508" y="658"/>
                  </a:lnTo>
                  <a:lnTo>
                    <a:pt x="508" y="658"/>
                  </a:lnTo>
                  <a:lnTo>
                    <a:pt x="523" y="657"/>
                  </a:lnTo>
                  <a:lnTo>
                    <a:pt x="538" y="655"/>
                  </a:lnTo>
                  <a:lnTo>
                    <a:pt x="552" y="652"/>
                  </a:lnTo>
                  <a:lnTo>
                    <a:pt x="566" y="647"/>
                  </a:lnTo>
                  <a:lnTo>
                    <a:pt x="580" y="640"/>
                  </a:lnTo>
                  <a:lnTo>
                    <a:pt x="592" y="633"/>
                  </a:lnTo>
                  <a:lnTo>
                    <a:pt x="604" y="624"/>
                  </a:lnTo>
                  <a:lnTo>
                    <a:pt x="615" y="614"/>
                  </a:lnTo>
                  <a:lnTo>
                    <a:pt x="624" y="604"/>
                  </a:lnTo>
                  <a:lnTo>
                    <a:pt x="633" y="592"/>
                  </a:lnTo>
                  <a:lnTo>
                    <a:pt x="640" y="580"/>
                  </a:lnTo>
                  <a:lnTo>
                    <a:pt x="647" y="566"/>
                  </a:lnTo>
                  <a:lnTo>
                    <a:pt x="652" y="552"/>
                  </a:lnTo>
                  <a:lnTo>
                    <a:pt x="655" y="538"/>
                  </a:lnTo>
                  <a:lnTo>
                    <a:pt x="658" y="523"/>
                  </a:lnTo>
                  <a:lnTo>
                    <a:pt x="659" y="508"/>
                  </a:lnTo>
                  <a:lnTo>
                    <a:pt x="659" y="508"/>
                  </a:lnTo>
                  <a:lnTo>
                    <a:pt x="658" y="492"/>
                  </a:lnTo>
                  <a:lnTo>
                    <a:pt x="655" y="477"/>
                  </a:lnTo>
                  <a:lnTo>
                    <a:pt x="652" y="463"/>
                  </a:lnTo>
                  <a:lnTo>
                    <a:pt x="647" y="449"/>
                  </a:lnTo>
                  <a:lnTo>
                    <a:pt x="640" y="436"/>
                  </a:lnTo>
                  <a:lnTo>
                    <a:pt x="633" y="423"/>
                  </a:lnTo>
                  <a:lnTo>
                    <a:pt x="624" y="412"/>
                  </a:lnTo>
                  <a:lnTo>
                    <a:pt x="615" y="401"/>
                  </a:lnTo>
                  <a:lnTo>
                    <a:pt x="604" y="391"/>
                  </a:lnTo>
                  <a:lnTo>
                    <a:pt x="592" y="383"/>
                  </a:lnTo>
                  <a:lnTo>
                    <a:pt x="580" y="375"/>
                  </a:lnTo>
                  <a:lnTo>
                    <a:pt x="566" y="369"/>
                  </a:lnTo>
                  <a:lnTo>
                    <a:pt x="552" y="363"/>
                  </a:lnTo>
                  <a:lnTo>
                    <a:pt x="538" y="360"/>
                  </a:lnTo>
                  <a:lnTo>
                    <a:pt x="523" y="358"/>
                  </a:lnTo>
                  <a:lnTo>
                    <a:pt x="508" y="357"/>
                  </a:lnTo>
                  <a:lnTo>
                    <a:pt x="508" y="357"/>
                  </a:lnTo>
                  <a:close/>
                  <a:moveTo>
                    <a:pt x="508" y="567"/>
                  </a:moveTo>
                  <a:lnTo>
                    <a:pt x="508" y="567"/>
                  </a:lnTo>
                  <a:lnTo>
                    <a:pt x="496" y="566"/>
                  </a:lnTo>
                  <a:lnTo>
                    <a:pt x="485" y="563"/>
                  </a:lnTo>
                  <a:lnTo>
                    <a:pt x="475" y="558"/>
                  </a:lnTo>
                  <a:lnTo>
                    <a:pt x="466" y="550"/>
                  </a:lnTo>
                  <a:lnTo>
                    <a:pt x="459" y="541"/>
                  </a:lnTo>
                  <a:lnTo>
                    <a:pt x="454" y="531"/>
                  </a:lnTo>
                  <a:lnTo>
                    <a:pt x="449" y="520"/>
                  </a:lnTo>
                  <a:lnTo>
                    <a:pt x="448" y="508"/>
                  </a:lnTo>
                  <a:lnTo>
                    <a:pt x="448" y="508"/>
                  </a:lnTo>
                  <a:lnTo>
                    <a:pt x="449" y="495"/>
                  </a:lnTo>
                  <a:lnTo>
                    <a:pt x="454" y="485"/>
                  </a:lnTo>
                  <a:lnTo>
                    <a:pt x="459" y="475"/>
                  </a:lnTo>
                  <a:lnTo>
                    <a:pt x="466" y="465"/>
                  </a:lnTo>
                  <a:lnTo>
                    <a:pt x="475" y="459"/>
                  </a:lnTo>
                  <a:lnTo>
                    <a:pt x="485" y="454"/>
                  </a:lnTo>
                  <a:lnTo>
                    <a:pt x="496" y="449"/>
                  </a:lnTo>
                  <a:lnTo>
                    <a:pt x="508" y="448"/>
                  </a:lnTo>
                  <a:lnTo>
                    <a:pt x="508" y="448"/>
                  </a:lnTo>
                  <a:lnTo>
                    <a:pt x="520" y="449"/>
                  </a:lnTo>
                  <a:lnTo>
                    <a:pt x="531" y="454"/>
                  </a:lnTo>
                  <a:lnTo>
                    <a:pt x="542" y="459"/>
                  </a:lnTo>
                  <a:lnTo>
                    <a:pt x="550" y="465"/>
                  </a:lnTo>
                  <a:lnTo>
                    <a:pt x="558" y="475"/>
                  </a:lnTo>
                  <a:lnTo>
                    <a:pt x="563" y="485"/>
                  </a:lnTo>
                  <a:lnTo>
                    <a:pt x="566" y="495"/>
                  </a:lnTo>
                  <a:lnTo>
                    <a:pt x="567" y="508"/>
                  </a:lnTo>
                  <a:lnTo>
                    <a:pt x="567" y="508"/>
                  </a:lnTo>
                  <a:lnTo>
                    <a:pt x="566" y="520"/>
                  </a:lnTo>
                  <a:lnTo>
                    <a:pt x="563" y="531"/>
                  </a:lnTo>
                  <a:lnTo>
                    <a:pt x="558" y="541"/>
                  </a:lnTo>
                  <a:lnTo>
                    <a:pt x="550" y="550"/>
                  </a:lnTo>
                  <a:lnTo>
                    <a:pt x="542" y="558"/>
                  </a:lnTo>
                  <a:lnTo>
                    <a:pt x="531" y="563"/>
                  </a:lnTo>
                  <a:lnTo>
                    <a:pt x="520" y="566"/>
                  </a:lnTo>
                  <a:lnTo>
                    <a:pt x="508" y="567"/>
                  </a:lnTo>
                  <a:lnTo>
                    <a:pt x="508" y="567"/>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53" name="Freeform 111"/>
            <p:cNvSpPr>
              <a:spLocks noEditPoints="1"/>
            </p:cNvSpPr>
            <p:nvPr/>
          </p:nvSpPr>
          <p:spPr bwMode="auto">
            <a:xfrm>
              <a:off x="3630039" y="938672"/>
              <a:ext cx="292455" cy="292455"/>
            </a:xfrm>
            <a:custGeom>
              <a:avLst/>
              <a:gdLst>
                <a:gd name="T0" fmla="*/ 997 w 1019"/>
                <a:gd name="T1" fmla="*/ 197 h 1018"/>
                <a:gd name="T2" fmla="*/ 1019 w 1019"/>
                <a:gd name="T3" fmla="*/ 139 h 1018"/>
                <a:gd name="T4" fmla="*/ 1013 w 1019"/>
                <a:gd name="T5" fmla="*/ 90 h 1018"/>
                <a:gd name="T6" fmla="*/ 982 w 1019"/>
                <a:gd name="T7" fmla="*/ 38 h 1018"/>
                <a:gd name="T8" fmla="*/ 940 w 1019"/>
                <a:gd name="T9" fmla="*/ 10 h 1018"/>
                <a:gd name="T10" fmla="*/ 892 w 1019"/>
                <a:gd name="T11" fmla="*/ 0 h 1018"/>
                <a:gd name="T12" fmla="*/ 832 w 1019"/>
                <a:gd name="T13" fmla="*/ 15 h 1018"/>
                <a:gd name="T14" fmla="*/ 217 w 1019"/>
                <a:gd name="T15" fmla="*/ 38 h 1018"/>
                <a:gd name="T16" fmla="*/ 176 w 1019"/>
                <a:gd name="T17" fmla="*/ 10 h 1018"/>
                <a:gd name="T18" fmla="*/ 127 w 1019"/>
                <a:gd name="T19" fmla="*/ 0 h 1018"/>
                <a:gd name="T20" fmla="*/ 68 w 1019"/>
                <a:gd name="T21" fmla="*/ 15 h 1018"/>
                <a:gd name="T22" fmla="*/ 28 w 1019"/>
                <a:gd name="T23" fmla="*/ 47 h 1018"/>
                <a:gd name="T24" fmla="*/ 2 w 1019"/>
                <a:gd name="T25" fmla="*/ 103 h 1018"/>
                <a:gd name="T26" fmla="*/ 6 w 1019"/>
                <a:gd name="T27" fmla="*/ 163 h 1018"/>
                <a:gd name="T28" fmla="*/ 38 w 1019"/>
                <a:gd name="T29" fmla="*/ 218 h 1018"/>
                <a:gd name="T30" fmla="*/ 21 w 1019"/>
                <a:gd name="T31" fmla="*/ 821 h 1018"/>
                <a:gd name="T32" fmla="*/ 0 w 1019"/>
                <a:gd name="T33" fmla="*/ 879 h 1018"/>
                <a:gd name="T34" fmla="*/ 10 w 1019"/>
                <a:gd name="T35" fmla="*/ 939 h 1018"/>
                <a:gd name="T36" fmla="*/ 38 w 1019"/>
                <a:gd name="T37" fmla="*/ 981 h 1018"/>
                <a:gd name="T38" fmla="*/ 90 w 1019"/>
                <a:gd name="T39" fmla="*/ 1013 h 1018"/>
                <a:gd name="T40" fmla="*/ 140 w 1019"/>
                <a:gd name="T41" fmla="*/ 1017 h 1018"/>
                <a:gd name="T42" fmla="*/ 198 w 1019"/>
                <a:gd name="T43" fmla="*/ 997 h 1018"/>
                <a:gd name="T44" fmla="*/ 802 w 1019"/>
                <a:gd name="T45" fmla="*/ 981 h 1018"/>
                <a:gd name="T46" fmla="*/ 854 w 1019"/>
                <a:gd name="T47" fmla="*/ 1013 h 1018"/>
                <a:gd name="T48" fmla="*/ 904 w 1019"/>
                <a:gd name="T49" fmla="*/ 1017 h 1018"/>
                <a:gd name="T50" fmla="*/ 962 w 1019"/>
                <a:gd name="T51" fmla="*/ 997 h 1018"/>
                <a:gd name="T52" fmla="*/ 998 w 1019"/>
                <a:gd name="T53" fmla="*/ 960 h 1018"/>
                <a:gd name="T54" fmla="*/ 1019 w 1019"/>
                <a:gd name="T55" fmla="*/ 902 h 1018"/>
                <a:gd name="T56" fmla="*/ 1010 w 1019"/>
                <a:gd name="T57" fmla="*/ 842 h 1018"/>
                <a:gd name="T58" fmla="*/ 689 w 1019"/>
                <a:gd name="T59" fmla="*/ 509 h 1018"/>
                <a:gd name="T60" fmla="*/ 916 w 1019"/>
                <a:gd name="T61" fmla="*/ 950 h 1018"/>
                <a:gd name="T62" fmla="*/ 857 w 1019"/>
                <a:gd name="T63" fmla="*/ 943 h 1018"/>
                <a:gd name="T64" fmla="*/ 527 w 1019"/>
                <a:gd name="T65" fmla="*/ 617 h 1018"/>
                <a:gd name="T66" fmla="*/ 497 w 1019"/>
                <a:gd name="T67" fmla="*/ 615 h 1018"/>
                <a:gd name="T68" fmla="*/ 168 w 1019"/>
                <a:gd name="T69" fmla="*/ 940 h 1018"/>
                <a:gd name="T70" fmla="*/ 115 w 1019"/>
                <a:gd name="T71" fmla="*/ 953 h 1018"/>
                <a:gd name="T72" fmla="*/ 83 w 1019"/>
                <a:gd name="T73" fmla="*/ 936 h 1018"/>
                <a:gd name="T74" fmla="*/ 64 w 1019"/>
                <a:gd name="T75" fmla="*/ 891 h 1018"/>
                <a:gd name="T76" fmla="*/ 83 w 1019"/>
                <a:gd name="T77" fmla="*/ 845 h 1018"/>
                <a:gd name="T78" fmla="*/ 406 w 1019"/>
                <a:gd name="T79" fmla="*/ 515 h 1018"/>
                <a:gd name="T80" fmla="*/ 401 w 1019"/>
                <a:gd name="T81" fmla="*/ 491 h 1018"/>
                <a:gd name="T82" fmla="*/ 74 w 1019"/>
                <a:gd name="T83" fmla="*/ 162 h 1018"/>
                <a:gd name="T84" fmla="*/ 69 w 1019"/>
                <a:gd name="T85" fmla="*/ 103 h 1018"/>
                <a:gd name="T86" fmla="*/ 93 w 1019"/>
                <a:gd name="T87" fmla="*/ 74 h 1018"/>
                <a:gd name="T88" fmla="*/ 140 w 1019"/>
                <a:gd name="T89" fmla="*/ 65 h 1018"/>
                <a:gd name="T90" fmla="*/ 487 w 1019"/>
                <a:gd name="T91" fmla="*/ 397 h 1018"/>
                <a:gd name="T92" fmla="*/ 515 w 1019"/>
                <a:gd name="T93" fmla="*/ 406 h 1018"/>
                <a:gd name="T94" fmla="*/ 847 w 1019"/>
                <a:gd name="T95" fmla="*/ 83 h 1018"/>
                <a:gd name="T96" fmla="*/ 892 w 1019"/>
                <a:gd name="T97" fmla="*/ 64 h 1018"/>
                <a:gd name="T98" fmla="*/ 937 w 1019"/>
                <a:gd name="T99" fmla="*/ 83 h 1018"/>
                <a:gd name="T100" fmla="*/ 955 w 1019"/>
                <a:gd name="T101" fmla="*/ 128 h 1018"/>
                <a:gd name="T102" fmla="*/ 937 w 1019"/>
                <a:gd name="T103" fmla="*/ 173 h 1018"/>
                <a:gd name="T104" fmla="*/ 613 w 1019"/>
                <a:gd name="T105" fmla="*/ 503 h 1018"/>
                <a:gd name="T106" fmla="*/ 623 w 1019"/>
                <a:gd name="T107" fmla="*/ 531 h 1018"/>
                <a:gd name="T108" fmla="*/ 951 w 1019"/>
                <a:gd name="T109" fmla="*/ 867 h 1018"/>
                <a:gd name="T110" fmla="*/ 945 w 1019"/>
                <a:gd name="T111" fmla="*/ 926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19" h="1018">
                  <a:moveTo>
                    <a:pt x="689" y="509"/>
                  </a:moveTo>
                  <a:lnTo>
                    <a:pt x="982" y="218"/>
                  </a:lnTo>
                  <a:lnTo>
                    <a:pt x="982" y="218"/>
                  </a:lnTo>
                  <a:lnTo>
                    <a:pt x="991" y="208"/>
                  </a:lnTo>
                  <a:lnTo>
                    <a:pt x="997" y="197"/>
                  </a:lnTo>
                  <a:lnTo>
                    <a:pt x="1004" y="188"/>
                  </a:lnTo>
                  <a:lnTo>
                    <a:pt x="1009" y="176"/>
                  </a:lnTo>
                  <a:lnTo>
                    <a:pt x="1013" y="164"/>
                  </a:lnTo>
                  <a:lnTo>
                    <a:pt x="1016" y="152"/>
                  </a:lnTo>
                  <a:lnTo>
                    <a:pt x="1019" y="139"/>
                  </a:lnTo>
                  <a:lnTo>
                    <a:pt x="1019" y="128"/>
                  </a:lnTo>
                  <a:lnTo>
                    <a:pt x="1019" y="128"/>
                  </a:lnTo>
                  <a:lnTo>
                    <a:pt x="1019" y="115"/>
                  </a:lnTo>
                  <a:lnTo>
                    <a:pt x="1016" y="102"/>
                  </a:lnTo>
                  <a:lnTo>
                    <a:pt x="1013" y="90"/>
                  </a:lnTo>
                  <a:lnTo>
                    <a:pt x="1009" y="78"/>
                  </a:lnTo>
                  <a:lnTo>
                    <a:pt x="1004" y="68"/>
                  </a:lnTo>
                  <a:lnTo>
                    <a:pt x="997" y="57"/>
                  </a:lnTo>
                  <a:lnTo>
                    <a:pt x="991" y="47"/>
                  </a:lnTo>
                  <a:lnTo>
                    <a:pt x="982" y="38"/>
                  </a:lnTo>
                  <a:lnTo>
                    <a:pt x="982" y="38"/>
                  </a:lnTo>
                  <a:lnTo>
                    <a:pt x="972" y="29"/>
                  </a:lnTo>
                  <a:lnTo>
                    <a:pt x="962" y="21"/>
                  </a:lnTo>
                  <a:lnTo>
                    <a:pt x="952" y="15"/>
                  </a:lnTo>
                  <a:lnTo>
                    <a:pt x="940" y="10"/>
                  </a:lnTo>
                  <a:lnTo>
                    <a:pt x="928" y="5"/>
                  </a:lnTo>
                  <a:lnTo>
                    <a:pt x="917" y="2"/>
                  </a:lnTo>
                  <a:lnTo>
                    <a:pt x="904" y="1"/>
                  </a:lnTo>
                  <a:lnTo>
                    <a:pt x="892" y="0"/>
                  </a:lnTo>
                  <a:lnTo>
                    <a:pt x="892" y="0"/>
                  </a:lnTo>
                  <a:lnTo>
                    <a:pt x="879" y="1"/>
                  </a:lnTo>
                  <a:lnTo>
                    <a:pt x="866" y="2"/>
                  </a:lnTo>
                  <a:lnTo>
                    <a:pt x="854" y="5"/>
                  </a:lnTo>
                  <a:lnTo>
                    <a:pt x="843" y="10"/>
                  </a:lnTo>
                  <a:lnTo>
                    <a:pt x="832" y="15"/>
                  </a:lnTo>
                  <a:lnTo>
                    <a:pt x="821" y="21"/>
                  </a:lnTo>
                  <a:lnTo>
                    <a:pt x="810" y="29"/>
                  </a:lnTo>
                  <a:lnTo>
                    <a:pt x="802" y="38"/>
                  </a:lnTo>
                  <a:lnTo>
                    <a:pt x="510" y="329"/>
                  </a:lnTo>
                  <a:lnTo>
                    <a:pt x="217" y="38"/>
                  </a:lnTo>
                  <a:lnTo>
                    <a:pt x="217" y="38"/>
                  </a:lnTo>
                  <a:lnTo>
                    <a:pt x="208" y="29"/>
                  </a:lnTo>
                  <a:lnTo>
                    <a:pt x="198" y="21"/>
                  </a:lnTo>
                  <a:lnTo>
                    <a:pt x="187" y="15"/>
                  </a:lnTo>
                  <a:lnTo>
                    <a:pt x="176" y="10"/>
                  </a:lnTo>
                  <a:lnTo>
                    <a:pt x="165" y="5"/>
                  </a:lnTo>
                  <a:lnTo>
                    <a:pt x="153" y="2"/>
                  </a:lnTo>
                  <a:lnTo>
                    <a:pt x="140" y="1"/>
                  </a:lnTo>
                  <a:lnTo>
                    <a:pt x="127" y="0"/>
                  </a:lnTo>
                  <a:lnTo>
                    <a:pt x="127" y="0"/>
                  </a:lnTo>
                  <a:lnTo>
                    <a:pt x="115" y="1"/>
                  </a:lnTo>
                  <a:lnTo>
                    <a:pt x="102" y="2"/>
                  </a:lnTo>
                  <a:lnTo>
                    <a:pt x="90" y="5"/>
                  </a:lnTo>
                  <a:lnTo>
                    <a:pt x="79" y="10"/>
                  </a:lnTo>
                  <a:lnTo>
                    <a:pt x="68" y="15"/>
                  </a:lnTo>
                  <a:lnTo>
                    <a:pt x="57" y="21"/>
                  </a:lnTo>
                  <a:lnTo>
                    <a:pt x="46" y="29"/>
                  </a:lnTo>
                  <a:lnTo>
                    <a:pt x="38" y="38"/>
                  </a:lnTo>
                  <a:lnTo>
                    <a:pt x="38" y="38"/>
                  </a:lnTo>
                  <a:lnTo>
                    <a:pt x="28" y="47"/>
                  </a:lnTo>
                  <a:lnTo>
                    <a:pt x="21" y="57"/>
                  </a:lnTo>
                  <a:lnTo>
                    <a:pt x="14" y="69"/>
                  </a:lnTo>
                  <a:lnTo>
                    <a:pt x="10" y="79"/>
                  </a:lnTo>
                  <a:lnTo>
                    <a:pt x="6" y="91"/>
                  </a:lnTo>
                  <a:lnTo>
                    <a:pt x="2" y="103"/>
                  </a:lnTo>
                  <a:lnTo>
                    <a:pt x="0" y="115"/>
                  </a:lnTo>
                  <a:lnTo>
                    <a:pt x="0" y="128"/>
                  </a:lnTo>
                  <a:lnTo>
                    <a:pt x="0" y="139"/>
                  </a:lnTo>
                  <a:lnTo>
                    <a:pt x="2" y="151"/>
                  </a:lnTo>
                  <a:lnTo>
                    <a:pt x="6" y="163"/>
                  </a:lnTo>
                  <a:lnTo>
                    <a:pt x="10" y="175"/>
                  </a:lnTo>
                  <a:lnTo>
                    <a:pt x="14" y="187"/>
                  </a:lnTo>
                  <a:lnTo>
                    <a:pt x="21" y="197"/>
                  </a:lnTo>
                  <a:lnTo>
                    <a:pt x="28" y="208"/>
                  </a:lnTo>
                  <a:lnTo>
                    <a:pt x="38" y="218"/>
                  </a:lnTo>
                  <a:lnTo>
                    <a:pt x="330" y="509"/>
                  </a:lnTo>
                  <a:lnTo>
                    <a:pt x="38" y="800"/>
                  </a:lnTo>
                  <a:lnTo>
                    <a:pt x="38" y="800"/>
                  </a:lnTo>
                  <a:lnTo>
                    <a:pt x="28" y="810"/>
                  </a:lnTo>
                  <a:lnTo>
                    <a:pt x="21" y="821"/>
                  </a:lnTo>
                  <a:lnTo>
                    <a:pt x="14" y="832"/>
                  </a:lnTo>
                  <a:lnTo>
                    <a:pt x="10" y="842"/>
                  </a:lnTo>
                  <a:lnTo>
                    <a:pt x="6" y="854"/>
                  </a:lnTo>
                  <a:lnTo>
                    <a:pt x="2" y="866"/>
                  </a:lnTo>
                  <a:lnTo>
                    <a:pt x="0" y="879"/>
                  </a:lnTo>
                  <a:lnTo>
                    <a:pt x="0" y="891"/>
                  </a:lnTo>
                  <a:lnTo>
                    <a:pt x="0" y="903"/>
                  </a:lnTo>
                  <a:lnTo>
                    <a:pt x="2" y="915"/>
                  </a:lnTo>
                  <a:lnTo>
                    <a:pt x="6" y="927"/>
                  </a:lnTo>
                  <a:lnTo>
                    <a:pt x="10" y="939"/>
                  </a:lnTo>
                  <a:lnTo>
                    <a:pt x="14" y="950"/>
                  </a:lnTo>
                  <a:lnTo>
                    <a:pt x="21" y="960"/>
                  </a:lnTo>
                  <a:lnTo>
                    <a:pt x="28" y="971"/>
                  </a:lnTo>
                  <a:lnTo>
                    <a:pt x="38" y="981"/>
                  </a:lnTo>
                  <a:lnTo>
                    <a:pt x="38" y="981"/>
                  </a:lnTo>
                  <a:lnTo>
                    <a:pt x="46" y="989"/>
                  </a:lnTo>
                  <a:lnTo>
                    <a:pt x="57" y="997"/>
                  </a:lnTo>
                  <a:lnTo>
                    <a:pt x="68" y="1003"/>
                  </a:lnTo>
                  <a:lnTo>
                    <a:pt x="79" y="1009"/>
                  </a:lnTo>
                  <a:lnTo>
                    <a:pt x="90" y="1013"/>
                  </a:lnTo>
                  <a:lnTo>
                    <a:pt x="102" y="1015"/>
                  </a:lnTo>
                  <a:lnTo>
                    <a:pt x="115" y="1017"/>
                  </a:lnTo>
                  <a:lnTo>
                    <a:pt x="128" y="1018"/>
                  </a:lnTo>
                  <a:lnTo>
                    <a:pt x="128" y="1018"/>
                  </a:lnTo>
                  <a:lnTo>
                    <a:pt x="140" y="1017"/>
                  </a:lnTo>
                  <a:lnTo>
                    <a:pt x="153" y="1015"/>
                  </a:lnTo>
                  <a:lnTo>
                    <a:pt x="165" y="1013"/>
                  </a:lnTo>
                  <a:lnTo>
                    <a:pt x="176" y="1009"/>
                  </a:lnTo>
                  <a:lnTo>
                    <a:pt x="187" y="1003"/>
                  </a:lnTo>
                  <a:lnTo>
                    <a:pt x="198" y="997"/>
                  </a:lnTo>
                  <a:lnTo>
                    <a:pt x="208" y="989"/>
                  </a:lnTo>
                  <a:lnTo>
                    <a:pt x="217" y="981"/>
                  </a:lnTo>
                  <a:lnTo>
                    <a:pt x="510" y="689"/>
                  </a:lnTo>
                  <a:lnTo>
                    <a:pt x="802" y="981"/>
                  </a:lnTo>
                  <a:lnTo>
                    <a:pt x="802" y="981"/>
                  </a:lnTo>
                  <a:lnTo>
                    <a:pt x="810" y="989"/>
                  </a:lnTo>
                  <a:lnTo>
                    <a:pt x="821" y="997"/>
                  </a:lnTo>
                  <a:lnTo>
                    <a:pt x="832" y="1003"/>
                  </a:lnTo>
                  <a:lnTo>
                    <a:pt x="843" y="1009"/>
                  </a:lnTo>
                  <a:lnTo>
                    <a:pt x="854" y="1013"/>
                  </a:lnTo>
                  <a:lnTo>
                    <a:pt x="866" y="1015"/>
                  </a:lnTo>
                  <a:lnTo>
                    <a:pt x="879" y="1017"/>
                  </a:lnTo>
                  <a:lnTo>
                    <a:pt x="892" y="1018"/>
                  </a:lnTo>
                  <a:lnTo>
                    <a:pt x="892" y="1018"/>
                  </a:lnTo>
                  <a:lnTo>
                    <a:pt x="904" y="1017"/>
                  </a:lnTo>
                  <a:lnTo>
                    <a:pt x="917" y="1015"/>
                  </a:lnTo>
                  <a:lnTo>
                    <a:pt x="928" y="1013"/>
                  </a:lnTo>
                  <a:lnTo>
                    <a:pt x="940" y="1009"/>
                  </a:lnTo>
                  <a:lnTo>
                    <a:pt x="952" y="1003"/>
                  </a:lnTo>
                  <a:lnTo>
                    <a:pt x="962" y="997"/>
                  </a:lnTo>
                  <a:lnTo>
                    <a:pt x="972" y="989"/>
                  </a:lnTo>
                  <a:lnTo>
                    <a:pt x="982" y="981"/>
                  </a:lnTo>
                  <a:lnTo>
                    <a:pt x="982" y="981"/>
                  </a:lnTo>
                  <a:lnTo>
                    <a:pt x="991" y="971"/>
                  </a:lnTo>
                  <a:lnTo>
                    <a:pt x="998" y="960"/>
                  </a:lnTo>
                  <a:lnTo>
                    <a:pt x="1005" y="950"/>
                  </a:lnTo>
                  <a:lnTo>
                    <a:pt x="1010" y="939"/>
                  </a:lnTo>
                  <a:lnTo>
                    <a:pt x="1013" y="927"/>
                  </a:lnTo>
                  <a:lnTo>
                    <a:pt x="1016" y="915"/>
                  </a:lnTo>
                  <a:lnTo>
                    <a:pt x="1019" y="902"/>
                  </a:lnTo>
                  <a:lnTo>
                    <a:pt x="1019" y="891"/>
                  </a:lnTo>
                  <a:lnTo>
                    <a:pt x="1019" y="879"/>
                  </a:lnTo>
                  <a:lnTo>
                    <a:pt x="1016" y="866"/>
                  </a:lnTo>
                  <a:lnTo>
                    <a:pt x="1013" y="854"/>
                  </a:lnTo>
                  <a:lnTo>
                    <a:pt x="1010" y="842"/>
                  </a:lnTo>
                  <a:lnTo>
                    <a:pt x="1005" y="832"/>
                  </a:lnTo>
                  <a:lnTo>
                    <a:pt x="998" y="821"/>
                  </a:lnTo>
                  <a:lnTo>
                    <a:pt x="991" y="810"/>
                  </a:lnTo>
                  <a:lnTo>
                    <a:pt x="982" y="800"/>
                  </a:lnTo>
                  <a:lnTo>
                    <a:pt x="689" y="509"/>
                  </a:lnTo>
                  <a:close/>
                  <a:moveTo>
                    <a:pt x="937" y="936"/>
                  </a:moveTo>
                  <a:lnTo>
                    <a:pt x="937" y="936"/>
                  </a:lnTo>
                  <a:lnTo>
                    <a:pt x="932" y="940"/>
                  </a:lnTo>
                  <a:lnTo>
                    <a:pt x="927" y="943"/>
                  </a:lnTo>
                  <a:lnTo>
                    <a:pt x="916" y="950"/>
                  </a:lnTo>
                  <a:lnTo>
                    <a:pt x="904" y="953"/>
                  </a:lnTo>
                  <a:lnTo>
                    <a:pt x="892" y="954"/>
                  </a:lnTo>
                  <a:lnTo>
                    <a:pt x="879" y="953"/>
                  </a:lnTo>
                  <a:lnTo>
                    <a:pt x="867" y="950"/>
                  </a:lnTo>
                  <a:lnTo>
                    <a:pt x="857" y="943"/>
                  </a:lnTo>
                  <a:lnTo>
                    <a:pt x="851" y="940"/>
                  </a:lnTo>
                  <a:lnTo>
                    <a:pt x="847" y="936"/>
                  </a:lnTo>
                  <a:lnTo>
                    <a:pt x="533" y="621"/>
                  </a:lnTo>
                  <a:lnTo>
                    <a:pt x="533" y="621"/>
                  </a:lnTo>
                  <a:lnTo>
                    <a:pt x="527" y="617"/>
                  </a:lnTo>
                  <a:lnTo>
                    <a:pt x="522" y="615"/>
                  </a:lnTo>
                  <a:lnTo>
                    <a:pt x="515" y="613"/>
                  </a:lnTo>
                  <a:lnTo>
                    <a:pt x="510" y="613"/>
                  </a:lnTo>
                  <a:lnTo>
                    <a:pt x="504" y="613"/>
                  </a:lnTo>
                  <a:lnTo>
                    <a:pt x="497" y="615"/>
                  </a:lnTo>
                  <a:lnTo>
                    <a:pt x="492" y="617"/>
                  </a:lnTo>
                  <a:lnTo>
                    <a:pt x="487" y="621"/>
                  </a:lnTo>
                  <a:lnTo>
                    <a:pt x="173" y="936"/>
                  </a:lnTo>
                  <a:lnTo>
                    <a:pt x="173" y="936"/>
                  </a:lnTo>
                  <a:lnTo>
                    <a:pt x="168" y="940"/>
                  </a:lnTo>
                  <a:lnTo>
                    <a:pt x="162" y="943"/>
                  </a:lnTo>
                  <a:lnTo>
                    <a:pt x="152" y="950"/>
                  </a:lnTo>
                  <a:lnTo>
                    <a:pt x="140" y="953"/>
                  </a:lnTo>
                  <a:lnTo>
                    <a:pt x="128" y="954"/>
                  </a:lnTo>
                  <a:lnTo>
                    <a:pt x="115" y="953"/>
                  </a:lnTo>
                  <a:lnTo>
                    <a:pt x="103" y="950"/>
                  </a:lnTo>
                  <a:lnTo>
                    <a:pt x="93" y="943"/>
                  </a:lnTo>
                  <a:lnTo>
                    <a:pt x="87" y="940"/>
                  </a:lnTo>
                  <a:lnTo>
                    <a:pt x="83" y="936"/>
                  </a:lnTo>
                  <a:lnTo>
                    <a:pt x="83" y="936"/>
                  </a:lnTo>
                  <a:lnTo>
                    <a:pt x="79" y="931"/>
                  </a:lnTo>
                  <a:lnTo>
                    <a:pt x="74" y="926"/>
                  </a:lnTo>
                  <a:lnTo>
                    <a:pt x="69" y="914"/>
                  </a:lnTo>
                  <a:lnTo>
                    <a:pt x="65" y="902"/>
                  </a:lnTo>
                  <a:lnTo>
                    <a:pt x="64" y="891"/>
                  </a:lnTo>
                  <a:lnTo>
                    <a:pt x="65" y="879"/>
                  </a:lnTo>
                  <a:lnTo>
                    <a:pt x="69" y="867"/>
                  </a:lnTo>
                  <a:lnTo>
                    <a:pt x="74" y="856"/>
                  </a:lnTo>
                  <a:lnTo>
                    <a:pt x="79" y="851"/>
                  </a:lnTo>
                  <a:lnTo>
                    <a:pt x="83" y="845"/>
                  </a:lnTo>
                  <a:lnTo>
                    <a:pt x="397" y="531"/>
                  </a:lnTo>
                  <a:lnTo>
                    <a:pt x="397" y="531"/>
                  </a:lnTo>
                  <a:lnTo>
                    <a:pt x="401" y="527"/>
                  </a:lnTo>
                  <a:lnTo>
                    <a:pt x="404" y="521"/>
                  </a:lnTo>
                  <a:lnTo>
                    <a:pt x="406" y="515"/>
                  </a:lnTo>
                  <a:lnTo>
                    <a:pt x="406" y="509"/>
                  </a:lnTo>
                  <a:lnTo>
                    <a:pt x="406" y="509"/>
                  </a:lnTo>
                  <a:lnTo>
                    <a:pt x="406" y="503"/>
                  </a:lnTo>
                  <a:lnTo>
                    <a:pt x="404" y="497"/>
                  </a:lnTo>
                  <a:lnTo>
                    <a:pt x="401" y="491"/>
                  </a:lnTo>
                  <a:lnTo>
                    <a:pt x="397" y="486"/>
                  </a:lnTo>
                  <a:lnTo>
                    <a:pt x="83" y="173"/>
                  </a:lnTo>
                  <a:lnTo>
                    <a:pt x="83" y="173"/>
                  </a:lnTo>
                  <a:lnTo>
                    <a:pt x="78" y="167"/>
                  </a:lnTo>
                  <a:lnTo>
                    <a:pt x="74" y="162"/>
                  </a:lnTo>
                  <a:lnTo>
                    <a:pt x="69" y="151"/>
                  </a:lnTo>
                  <a:lnTo>
                    <a:pt x="65" y="139"/>
                  </a:lnTo>
                  <a:lnTo>
                    <a:pt x="64" y="128"/>
                  </a:lnTo>
                  <a:lnTo>
                    <a:pt x="65" y="115"/>
                  </a:lnTo>
                  <a:lnTo>
                    <a:pt x="69" y="103"/>
                  </a:lnTo>
                  <a:lnTo>
                    <a:pt x="74" y="92"/>
                  </a:lnTo>
                  <a:lnTo>
                    <a:pt x="78" y="87"/>
                  </a:lnTo>
                  <a:lnTo>
                    <a:pt x="83" y="83"/>
                  </a:lnTo>
                  <a:lnTo>
                    <a:pt x="83" y="83"/>
                  </a:lnTo>
                  <a:lnTo>
                    <a:pt x="93" y="74"/>
                  </a:lnTo>
                  <a:lnTo>
                    <a:pt x="103" y="69"/>
                  </a:lnTo>
                  <a:lnTo>
                    <a:pt x="115" y="65"/>
                  </a:lnTo>
                  <a:lnTo>
                    <a:pt x="127" y="63"/>
                  </a:lnTo>
                  <a:lnTo>
                    <a:pt x="127" y="63"/>
                  </a:lnTo>
                  <a:lnTo>
                    <a:pt x="140" y="65"/>
                  </a:lnTo>
                  <a:lnTo>
                    <a:pt x="152" y="69"/>
                  </a:lnTo>
                  <a:lnTo>
                    <a:pt x="162" y="74"/>
                  </a:lnTo>
                  <a:lnTo>
                    <a:pt x="172" y="83"/>
                  </a:lnTo>
                  <a:lnTo>
                    <a:pt x="487" y="397"/>
                  </a:lnTo>
                  <a:lnTo>
                    <a:pt x="487" y="397"/>
                  </a:lnTo>
                  <a:lnTo>
                    <a:pt x="492" y="400"/>
                  </a:lnTo>
                  <a:lnTo>
                    <a:pt x="497" y="403"/>
                  </a:lnTo>
                  <a:lnTo>
                    <a:pt x="504" y="406"/>
                  </a:lnTo>
                  <a:lnTo>
                    <a:pt x="510" y="406"/>
                  </a:lnTo>
                  <a:lnTo>
                    <a:pt x="515" y="406"/>
                  </a:lnTo>
                  <a:lnTo>
                    <a:pt x="522" y="403"/>
                  </a:lnTo>
                  <a:lnTo>
                    <a:pt x="527" y="400"/>
                  </a:lnTo>
                  <a:lnTo>
                    <a:pt x="533" y="397"/>
                  </a:lnTo>
                  <a:lnTo>
                    <a:pt x="847" y="83"/>
                  </a:lnTo>
                  <a:lnTo>
                    <a:pt x="847" y="83"/>
                  </a:lnTo>
                  <a:lnTo>
                    <a:pt x="851" y="78"/>
                  </a:lnTo>
                  <a:lnTo>
                    <a:pt x="857" y="74"/>
                  </a:lnTo>
                  <a:lnTo>
                    <a:pt x="867" y="69"/>
                  </a:lnTo>
                  <a:lnTo>
                    <a:pt x="879" y="65"/>
                  </a:lnTo>
                  <a:lnTo>
                    <a:pt x="892" y="64"/>
                  </a:lnTo>
                  <a:lnTo>
                    <a:pt x="904" y="65"/>
                  </a:lnTo>
                  <a:lnTo>
                    <a:pt x="916" y="69"/>
                  </a:lnTo>
                  <a:lnTo>
                    <a:pt x="927" y="74"/>
                  </a:lnTo>
                  <a:lnTo>
                    <a:pt x="932" y="78"/>
                  </a:lnTo>
                  <a:lnTo>
                    <a:pt x="937" y="83"/>
                  </a:lnTo>
                  <a:lnTo>
                    <a:pt x="937" y="83"/>
                  </a:lnTo>
                  <a:lnTo>
                    <a:pt x="945" y="92"/>
                  </a:lnTo>
                  <a:lnTo>
                    <a:pt x="951" y="103"/>
                  </a:lnTo>
                  <a:lnTo>
                    <a:pt x="954" y="115"/>
                  </a:lnTo>
                  <a:lnTo>
                    <a:pt x="955" y="128"/>
                  </a:lnTo>
                  <a:lnTo>
                    <a:pt x="955" y="128"/>
                  </a:lnTo>
                  <a:lnTo>
                    <a:pt x="954" y="139"/>
                  </a:lnTo>
                  <a:lnTo>
                    <a:pt x="951" y="151"/>
                  </a:lnTo>
                  <a:lnTo>
                    <a:pt x="945" y="163"/>
                  </a:lnTo>
                  <a:lnTo>
                    <a:pt x="937" y="173"/>
                  </a:lnTo>
                  <a:lnTo>
                    <a:pt x="623" y="486"/>
                  </a:lnTo>
                  <a:lnTo>
                    <a:pt x="623" y="486"/>
                  </a:lnTo>
                  <a:lnTo>
                    <a:pt x="618" y="491"/>
                  </a:lnTo>
                  <a:lnTo>
                    <a:pt x="615" y="497"/>
                  </a:lnTo>
                  <a:lnTo>
                    <a:pt x="613" y="503"/>
                  </a:lnTo>
                  <a:lnTo>
                    <a:pt x="613" y="509"/>
                  </a:lnTo>
                  <a:lnTo>
                    <a:pt x="613" y="515"/>
                  </a:lnTo>
                  <a:lnTo>
                    <a:pt x="615" y="521"/>
                  </a:lnTo>
                  <a:lnTo>
                    <a:pt x="618" y="527"/>
                  </a:lnTo>
                  <a:lnTo>
                    <a:pt x="623" y="531"/>
                  </a:lnTo>
                  <a:lnTo>
                    <a:pt x="937" y="845"/>
                  </a:lnTo>
                  <a:lnTo>
                    <a:pt x="937" y="845"/>
                  </a:lnTo>
                  <a:lnTo>
                    <a:pt x="941" y="851"/>
                  </a:lnTo>
                  <a:lnTo>
                    <a:pt x="945" y="855"/>
                  </a:lnTo>
                  <a:lnTo>
                    <a:pt x="951" y="867"/>
                  </a:lnTo>
                  <a:lnTo>
                    <a:pt x="954" y="879"/>
                  </a:lnTo>
                  <a:lnTo>
                    <a:pt x="955" y="891"/>
                  </a:lnTo>
                  <a:lnTo>
                    <a:pt x="954" y="902"/>
                  </a:lnTo>
                  <a:lnTo>
                    <a:pt x="951" y="914"/>
                  </a:lnTo>
                  <a:lnTo>
                    <a:pt x="945" y="926"/>
                  </a:lnTo>
                  <a:lnTo>
                    <a:pt x="941" y="931"/>
                  </a:lnTo>
                  <a:lnTo>
                    <a:pt x="937" y="936"/>
                  </a:lnTo>
                  <a:lnTo>
                    <a:pt x="937" y="93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54" name="Freeform 112"/>
            <p:cNvSpPr>
              <a:spLocks noEditPoints="1"/>
            </p:cNvSpPr>
            <p:nvPr/>
          </p:nvSpPr>
          <p:spPr bwMode="auto">
            <a:xfrm>
              <a:off x="3127416" y="4440968"/>
              <a:ext cx="291022" cy="291022"/>
            </a:xfrm>
            <a:custGeom>
              <a:avLst/>
              <a:gdLst>
                <a:gd name="T0" fmla="*/ 1016 w 1017"/>
                <a:gd name="T1" fmla="*/ 371 h 1017"/>
                <a:gd name="T2" fmla="*/ 1011 w 1017"/>
                <a:gd name="T3" fmla="*/ 363 h 1017"/>
                <a:gd name="T4" fmla="*/ 1004 w 1017"/>
                <a:gd name="T5" fmla="*/ 355 h 1017"/>
                <a:gd name="T6" fmla="*/ 996 w 1017"/>
                <a:gd name="T7" fmla="*/ 351 h 1017"/>
                <a:gd name="T8" fmla="*/ 986 w 1017"/>
                <a:gd name="T9" fmla="*/ 350 h 1017"/>
                <a:gd name="T10" fmla="*/ 539 w 1017"/>
                <a:gd name="T11" fmla="*/ 21 h 1017"/>
                <a:gd name="T12" fmla="*/ 537 w 1017"/>
                <a:gd name="T13" fmla="*/ 17 h 1017"/>
                <a:gd name="T14" fmla="*/ 531 w 1017"/>
                <a:gd name="T15" fmla="*/ 8 h 1017"/>
                <a:gd name="T16" fmla="*/ 523 w 1017"/>
                <a:gd name="T17" fmla="*/ 3 h 1017"/>
                <a:gd name="T18" fmla="*/ 514 w 1017"/>
                <a:gd name="T19" fmla="*/ 0 h 1017"/>
                <a:gd name="T20" fmla="*/ 509 w 1017"/>
                <a:gd name="T21" fmla="*/ 0 h 1017"/>
                <a:gd name="T22" fmla="*/ 499 w 1017"/>
                <a:gd name="T23" fmla="*/ 1 h 1017"/>
                <a:gd name="T24" fmla="*/ 490 w 1017"/>
                <a:gd name="T25" fmla="*/ 5 h 1017"/>
                <a:gd name="T26" fmla="*/ 483 w 1017"/>
                <a:gd name="T27" fmla="*/ 13 h 1017"/>
                <a:gd name="T28" fmla="*/ 479 w 1017"/>
                <a:gd name="T29" fmla="*/ 21 h 1017"/>
                <a:gd name="T30" fmla="*/ 31 w 1017"/>
                <a:gd name="T31" fmla="*/ 350 h 1017"/>
                <a:gd name="T32" fmla="*/ 27 w 1017"/>
                <a:gd name="T33" fmla="*/ 350 h 1017"/>
                <a:gd name="T34" fmla="*/ 17 w 1017"/>
                <a:gd name="T35" fmla="*/ 353 h 1017"/>
                <a:gd name="T36" fmla="*/ 10 w 1017"/>
                <a:gd name="T37" fmla="*/ 358 h 1017"/>
                <a:gd name="T38" fmla="*/ 3 w 1017"/>
                <a:gd name="T39" fmla="*/ 367 h 1017"/>
                <a:gd name="T40" fmla="*/ 1 w 1017"/>
                <a:gd name="T41" fmla="*/ 371 h 1017"/>
                <a:gd name="T42" fmla="*/ 0 w 1017"/>
                <a:gd name="T43" fmla="*/ 381 h 1017"/>
                <a:gd name="T44" fmla="*/ 1 w 1017"/>
                <a:gd name="T45" fmla="*/ 390 h 1017"/>
                <a:gd name="T46" fmla="*/ 5 w 1017"/>
                <a:gd name="T47" fmla="*/ 399 h 1017"/>
                <a:gd name="T48" fmla="*/ 12 w 1017"/>
                <a:gd name="T49" fmla="*/ 407 h 1017"/>
                <a:gd name="T50" fmla="*/ 160 w 1017"/>
                <a:gd name="T51" fmla="*/ 975 h 1017"/>
                <a:gd name="T52" fmla="*/ 159 w 1017"/>
                <a:gd name="T53" fmla="*/ 981 h 1017"/>
                <a:gd name="T54" fmla="*/ 159 w 1017"/>
                <a:gd name="T55" fmla="*/ 990 h 1017"/>
                <a:gd name="T56" fmla="*/ 162 w 1017"/>
                <a:gd name="T57" fmla="*/ 1000 h 1017"/>
                <a:gd name="T58" fmla="*/ 167 w 1017"/>
                <a:gd name="T59" fmla="*/ 1007 h 1017"/>
                <a:gd name="T60" fmla="*/ 172 w 1017"/>
                <a:gd name="T61" fmla="*/ 1012 h 1017"/>
                <a:gd name="T62" fmla="*/ 180 w 1017"/>
                <a:gd name="T63" fmla="*/ 1016 h 1017"/>
                <a:gd name="T64" fmla="*/ 190 w 1017"/>
                <a:gd name="T65" fmla="*/ 1017 h 1017"/>
                <a:gd name="T66" fmla="*/ 200 w 1017"/>
                <a:gd name="T67" fmla="*/ 1016 h 1017"/>
                <a:gd name="T68" fmla="*/ 209 w 1017"/>
                <a:gd name="T69" fmla="*/ 1012 h 1017"/>
                <a:gd name="T70" fmla="*/ 808 w 1017"/>
                <a:gd name="T71" fmla="*/ 1012 h 1017"/>
                <a:gd name="T72" fmla="*/ 812 w 1017"/>
                <a:gd name="T73" fmla="*/ 1014 h 1017"/>
                <a:gd name="T74" fmla="*/ 822 w 1017"/>
                <a:gd name="T75" fmla="*/ 1017 h 1017"/>
                <a:gd name="T76" fmla="*/ 826 w 1017"/>
                <a:gd name="T77" fmla="*/ 1017 h 1017"/>
                <a:gd name="T78" fmla="*/ 837 w 1017"/>
                <a:gd name="T79" fmla="*/ 1016 h 1017"/>
                <a:gd name="T80" fmla="*/ 846 w 1017"/>
                <a:gd name="T81" fmla="*/ 1012 h 1017"/>
                <a:gd name="T82" fmla="*/ 850 w 1017"/>
                <a:gd name="T83" fmla="*/ 1007 h 1017"/>
                <a:gd name="T84" fmla="*/ 855 w 1017"/>
                <a:gd name="T85" fmla="*/ 1000 h 1017"/>
                <a:gd name="T86" fmla="*/ 858 w 1017"/>
                <a:gd name="T87" fmla="*/ 990 h 1017"/>
                <a:gd name="T88" fmla="*/ 858 w 1017"/>
                <a:gd name="T89" fmla="*/ 981 h 1017"/>
                <a:gd name="T90" fmla="*/ 737 w 1017"/>
                <a:gd name="T91" fmla="*/ 616 h 1017"/>
                <a:gd name="T92" fmla="*/ 1005 w 1017"/>
                <a:gd name="T93" fmla="*/ 407 h 1017"/>
                <a:gd name="T94" fmla="*/ 1012 w 1017"/>
                <a:gd name="T95" fmla="*/ 399 h 1017"/>
                <a:gd name="T96" fmla="*/ 1016 w 1017"/>
                <a:gd name="T97" fmla="*/ 390 h 1017"/>
                <a:gd name="T98" fmla="*/ 1017 w 1017"/>
                <a:gd name="T99" fmla="*/ 381 h 1017"/>
                <a:gd name="T100" fmla="*/ 1016 w 1017"/>
                <a:gd name="T101" fmla="*/ 371 h 1017"/>
                <a:gd name="T102" fmla="*/ 124 w 1017"/>
                <a:gd name="T103" fmla="*/ 413 h 1017"/>
                <a:gd name="T104" fmla="*/ 302 w 1017"/>
                <a:gd name="T105" fmla="*/ 551 h 1017"/>
                <a:gd name="T106" fmla="*/ 766 w 1017"/>
                <a:gd name="T107" fmla="*/ 904 h 1017"/>
                <a:gd name="T108" fmla="*/ 527 w 1017"/>
                <a:gd name="T109" fmla="*/ 737 h 1017"/>
                <a:gd name="T110" fmla="*/ 518 w 1017"/>
                <a:gd name="T111" fmla="*/ 733 h 1017"/>
                <a:gd name="T112" fmla="*/ 509 w 1017"/>
                <a:gd name="T113" fmla="*/ 732 h 1017"/>
                <a:gd name="T114" fmla="*/ 504 w 1017"/>
                <a:gd name="T115" fmla="*/ 732 h 1017"/>
                <a:gd name="T116" fmla="*/ 495 w 1017"/>
                <a:gd name="T117" fmla="*/ 735 h 1017"/>
                <a:gd name="T118" fmla="*/ 251 w 1017"/>
                <a:gd name="T119" fmla="*/ 904 h 1017"/>
                <a:gd name="T120" fmla="*/ 766 w 1017"/>
                <a:gd name="T121" fmla="*/ 904 h 1017"/>
                <a:gd name="T122" fmla="*/ 670 w 1017"/>
                <a:gd name="T123" fmla="*/ 413 h 1017"/>
                <a:gd name="T124" fmla="*/ 716 w 1017"/>
                <a:gd name="T125" fmla="*/ 55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1016" y="371"/>
                  </a:moveTo>
                  <a:lnTo>
                    <a:pt x="1016" y="371"/>
                  </a:lnTo>
                  <a:lnTo>
                    <a:pt x="1014" y="367"/>
                  </a:lnTo>
                  <a:lnTo>
                    <a:pt x="1011" y="363"/>
                  </a:lnTo>
                  <a:lnTo>
                    <a:pt x="1008" y="358"/>
                  </a:lnTo>
                  <a:lnTo>
                    <a:pt x="1004" y="355"/>
                  </a:lnTo>
                  <a:lnTo>
                    <a:pt x="1000" y="353"/>
                  </a:lnTo>
                  <a:lnTo>
                    <a:pt x="996" y="351"/>
                  </a:lnTo>
                  <a:lnTo>
                    <a:pt x="990" y="350"/>
                  </a:lnTo>
                  <a:lnTo>
                    <a:pt x="986" y="350"/>
                  </a:lnTo>
                  <a:lnTo>
                    <a:pt x="648" y="350"/>
                  </a:lnTo>
                  <a:lnTo>
                    <a:pt x="539" y="21"/>
                  </a:lnTo>
                  <a:lnTo>
                    <a:pt x="539" y="21"/>
                  </a:lnTo>
                  <a:lnTo>
                    <a:pt x="537" y="17"/>
                  </a:lnTo>
                  <a:lnTo>
                    <a:pt x="534" y="13"/>
                  </a:lnTo>
                  <a:lnTo>
                    <a:pt x="531" y="8"/>
                  </a:lnTo>
                  <a:lnTo>
                    <a:pt x="527" y="5"/>
                  </a:lnTo>
                  <a:lnTo>
                    <a:pt x="523" y="3"/>
                  </a:lnTo>
                  <a:lnTo>
                    <a:pt x="518" y="1"/>
                  </a:lnTo>
                  <a:lnTo>
                    <a:pt x="514" y="0"/>
                  </a:lnTo>
                  <a:lnTo>
                    <a:pt x="509" y="0"/>
                  </a:lnTo>
                  <a:lnTo>
                    <a:pt x="509" y="0"/>
                  </a:lnTo>
                  <a:lnTo>
                    <a:pt x="503" y="0"/>
                  </a:lnTo>
                  <a:lnTo>
                    <a:pt x="499" y="1"/>
                  </a:lnTo>
                  <a:lnTo>
                    <a:pt x="495" y="3"/>
                  </a:lnTo>
                  <a:lnTo>
                    <a:pt x="490" y="5"/>
                  </a:lnTo>
                  <a:lnTo>
                    <a:pt x="486" y="8"/>
                  </a:lnTo>
                  <a:lnTo>
                    <a:pt x="483" y="13"/>
                  </a:lnTo>
                  <a:lnTo>
                    <a:pt x="481" y="17"/>
                  </a:lnTo>
                  <a:lnTo>
                    <a:pt x="479" y="21"/>
                  </a:lnTo>
                  <a:lnTo>
                    <a:pt x="369" y="350"/>
                  </a:lnTo>
                  <a:lnTo>
                    <a:pt x="31" y="350"/>
                  </a:lnTo>
                  <a:lnTo>
                    <a:pt x="31" y="350"/>
                  </a:lnTo>
                  <a:lnTo>
                    <a:pt x="27" y="350"/>
                  </a:lnTo>
                  <a:lnTo>
                    <a:pt x="21" y="351"/>
                  </a:lnTo>
                  <a:lnTo>
                    <a:pt x="17" y="353"/>
                  </a:lnTo>
                  <a:lnTo>
                    <a:pt x="13" y="355"/>
                  </a:lnTo>
                  <a:lnTo>
                    <a:pt x="10" y="358"/>
                  </a:lnTo>
                  <a:lnTo>
                    <a:pt x="6" y="363"/>
                  </a:lnTo>
                  <a:lnTo>
                    <a:pt x="3" y="367"/>
                  </a:lnTo>
                  <a:lnTo>
                    <a:pt x="1" y="371"/>
                  </a:lnTo>
                  <a:lnTo>
                    <a:pt x="1" y="371"/>
                  </a:lnTo>
                  <a:lnTo>
                    <a:pt x="0" y="375"/>
                  </a:lnTo>
                  <a:lnTo>
                    <a:pt x="0" y="381"/>
                  </a:lnTo>
                  <a:lnTo>
                    <a:pt x="0" y="386"/>
                  </a:lnTo>
                  <a:lnTo>
                    <a:pt x="1" y="390"/>
                  </a:lnTo>
                  <a:lnTo>
                    <a:pt x="3" y="395"/>
                  </a:lnTo>
                  <a:lnTo>
                    <a:pt x="5" y="399"/>
                  </a:lnTo>
                  <a:lnTo>
                    <a:pt x="9" y="403"/>
                  </a:lnTo>
                  <a:lnTo>
                    <a:pt x="12" y="407"/>
                  </a:lnTo>
                  <a:lnTo>
                    <a:pt x="280" y="616"/>
                  </a:lnTo>
                  <a:lnTo>
                    <a:pt x="160" y="975"/>
                  </a:lnTo>
                  <a:lnTo>
                    <a:pt x="160" y="975"/>
                  </a:lnTo>
                  <a:lnTo>
                    <a:pt x="159" y="981"/>
                  </a:lnTo>
                  <a:lnTo>
                    <a:pt x="159" y="986"/>
                  </a:lnTo>
                  <a:lnTo>
                    <a:pt x="159" y="990"/>
                  </a:lnTo>
                  <a:lnTo>
                    <a:pt x="160" y="996"/>
                  </a:lnTo>
                  <a:lnTo>
                    <a:pt x="162" y="1000"/>
                  </a:lnTo>
                  <a:lnTo>
                    <a:pt x="164" y="1004"/>
                  </a:lnTo>
                  <a:lnTo>
                    <a:pt x="167" y="1007"/>
                  </a:lnTo>
                  <a:lnTo>
                    <a:pt x="172" y="1012"/>
                  </a:lnTo>
                  <a:lnTo>
                    <a:pt x="172" y="1012"/>
                  </a:lnTo>
                  <a:lnTo>
                    <a:pt x="176" y="1014"/>
                  </a:lnTo>
                  <a:lnTo>
                    <a:pt x="180" y="1016"/>
                  </a:lnTo>
                  <a:lnTo>
                    <a:pt x="186" y="1017"/>
                  </a:lnTo>
                  <a:lnTo>
                    <a:pt x="190" y="1017"/>
                  </a:lnTo>
                  <a:lnTo>
                    <a:pt x="195" y="1017"/>
                  </a:lnTo>
                  <a:lnTo>
                    <a:pt x="200" y="1016"/>
                  </a:lnTo>
                  <a:lnTo>
                    <a:pt x="204" y="1014"/>
                  </a:lnTo>
                  <a:lnTo>
                    <a:pt x="209" y="1012"/>
                  </a:lnTo>
                  <a:lnTo>
                    <a:pt x="509" y="801"/>
                  </a:lnTo>
                  <a:lnTo>
                    <a:pt x="808" y="1012"/>
                  </a:lnTo>
                  <a:lnTo>
                    <a:pt x="808" y="1012"/>
                  </a:lnTo>
                  <a:lnTo>
                    <a:pt x="812" y="1014"/>
                  </a:lnTo>
                  <a:lnTo>
                    <a:pt x="818" y="1016"/>
                  </a:lnTo>
                  <a:lnTo>
                    <a:pt x="822" y="1017"/>
                  </a:lnTo>
                  <a:lnTo>
                    <a:pt x="826" y="1017"/>
                  </a:lnTo>
                  <a:lnTo>
                    <a:pt x="826" y="1017"/>
                  </a:lnTo>
                  <a:lnTo>
                    <a:pt x="832" y="1017"/>
                  </a:lnTo>
                  <a:lnTo>
                    <a:pt x="837" y="1016"/>
                  </a:lnTo>
                  <a:lnTo>
                    <a:pt x="841" y="1014"/>
                  </a:lnTo>
                  <a:lnTo>
                    <a:pt x="846" y="1012"/>
                  </a:lnTo>
                  <a:lnTo>
                    <a:pt x="846" y="1012"/>
                  </a:lnTo>
                  <a:lnTo>
                    <a:pt x="850" y="1007"/>
                  </a:lnTo>
                  <a:lnTo>
                    <a:pt x="853" y="1004"/>
                  </a:lnTo>
                  <a:lnTo>
                    <a:pt x="855" y="1000"/>
                  </a:lnTo>
                  <a:lnTo>
                    <a:pt x="857" y="996"/>
                  </a:lnTo>
                  <a:lnTo>
                    <a:pt x="858" y="990"/>
                  </a:lnTo>
                  <a:lnTo>
                    <a:pt x="858" y="986"/>
                  </a:lnTo>
                  <a:lnTo>
                    <a:pt x="858" y="981"/>
                  </a:lnTo>
                  <a:lnTo>
                    <a:pt x="857" y="975"/>
                  </a:lnTo>
                  <a:lnTo>
                    <a:pt x="737" y="616"/>
                  </a:lnTo>
                  <a:lnTo>
                    <a:pt x="1005" y="407"/>
                  </a:lnTo>
                  <a:lnTo>
                    <a:pt x="1005" y="407"/>
                  </a:lnTo>
                  <a:lnTo>
                    <a:pt x="1009" y="403"/>
                  </a:lnTo>
                  <a:lnTo>
                    <a:pt x="1012" y="399"/>
                  </a:lnTo>
                  <a:lnTo>
                    <a:pt x="1014" y="395"/>
                  </a:lnTo>
                  <a:lnTo>
                    <a:pt x="1016" y="390"/>
                  </a:lnTo>
                  <a:lnTo>
                    <a:pt x="1017" y="386"/>
                  </a:lnTo>
                  <a:lnTo>
                    <a:pt x="1017" y="381"/>
                  </a:lnTo>
                  <a:lnTo>
                    <a:pt x="1017" y="375"/>
                  </a:lnTo>
                  <a:lnTo>
                    <a:pt x="1016" y="371"/>
                  </a:lnTo>
                  <a:lnTo>
                    <a:pt x="1016" y="371"/>
                  </a:lnTo>
                  <a:close/>
                  <a:moveTo>
                    <a:pt x="124" y="413"/>
                  </a:moveTo>
                  <a:lnTo>
                    <a:pt x="348" y="413"/>
                  </a:lnTo>
                  <a:lnTo>
                    <a:pt x="302" y="551"/>
                  </a:lnTo>
                  <a:lnTo>
                    <a:pt x="124" y="413"/>
                  </a:lnTo>
                  <a:close/>
                  <a:moveTo>
                    <a:pt x="766" y="904"/>
                  </a:moveTo>
                  <a:lnTo>
                    <a:pt x="527" y="737"/>
                  </a:lnTo>
                  <a:lnTo>
                    <a:pt x="527" y="737"/>
                  </a:lnTo>
                  <a:lnTo>
                    <a:pt x="523" y="735"/>
                  </a:lnTo>
                  <a:lnTo>
                    <a:pt x="518" y="733"/>
                  </a:lnTo>
                  <a:lnTo>
                    <a:pt x="513" y="732"/>
                  </a:lnTo>
                  <a:lnTo>
                    <a:pt x="509" y="732"/>
                  </a:lnTo>
                  <a:lnTo>
                    <a:pt x="509" y="732"/>
                  </a:lnTo>
                  <a:lnTo>
                    <a:pt x="504" y="732"/>
                  </a:lnTo>
                  <a:lnTo>
                    <a:pt x="499" y="733"/>
                  </a:lnTo>
                  <a:lnTo>
                    <a:pt x="495" y="735"/>
                  </a:lnTo>
                  <a:lnTo>
                    <a:pt x="490" y="737"/>
                  </a:lnTo>
                  <a:lnTo>
                    <a:pt x="251" y="904"/>
                  </a:lnTo>
                  <a:lnTo>
                    <a:pt x="509" y="132"/>
                  </a:lnTo>
                  <a:lnTo>
                    <a:pt x="766" y="904"/>
                  </a:lnTo>
                  <a:close/>
                  <a:moveTo>
                    <a:pt x="716" y="551"/>
                  </a:moveTo>
                  <a:lnTo>
                    <a:pt x="670" y="413"/>
                  </a:lnTo>
                  <a:lnTo>
                    <a:pt x="893" y="413"/>
                  </a:lnTo>
                  <a:lnTo>
                    <a:pt x="716" y="551"/>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55" name="Freeform 113"/>
            <p:cNvSpPr>
              <a:spLocks noEditPoints="1"/>
            </p:cNvSpPr>
            <p:nvPr/>
          </p:nvSpPr>
          <p:spPr bwMode="auto">
            <a:xfrm>
              <a:off x="3127416" y="1522149"/>
              <a:ext cx="291022" cy="292455"/>
            </a:xfrm>
            <a:custGeom>
              <a:avLst/>
              <a:gdLst>
                <a:gd name="T0" fmla="*/ 109 w 1017"/>
                <a:gd name="T1" fmla="*/ 319 h 1018"/>
                <a:gd name="T2" fmla="*/ 64 w 1017"/>
                <a:gd name="T3" fmla="*/ 334 h 1018"/>
                <a:gd name="T4" fmla="*/ 28 w 1017"/>
                <a:gd name="T5" fmla="*/ 363 h 1018"/>
                <a:gd name="T6" fmla="*/ 5 w 1017"/>
                <a:gd name="T7" fmla="*/ 405 h 1018"/>
                <a:gd name="T8" fmla="*/ 0 w 1017"/>
                <a:gd name="T9" fmla="*/ 895 h 1018"/>
                <a:gd name="T10" fmla="*/ 5 w 1017"/>
                <a:gd name="T11" fmla="*/ 932 h 1018"/>
                <a:gd name="T12" fmla="*/ 28 w 1017"/>
                <a:gd name="T13" fmla="*/ 973 h 1018"/>
                <a:gd name="T14" fmla="*/ 64 w 1017"/>
                <a:gd name="T15" fmla="*/ 1003 h 1018"/>
                <a:gd name="T16" fmla="*/ 109 w 1017"/>
                <a:gd name="T17" fmla="*/ 1017 h 1018"/>
                <a:gd name="T18" fmla="*/ 589 w 1017"/>
                <a:gd name="T19" fmla="*/ 1017 h 1018"/>
                <a:gd name="T20" fmla="*/ 635 w 1017"/>
                <a:gd name="T21" fmla="*/ 1003 h 1018"/>
                <a:gd name="T22" fmla="*/ 672 w 1017"/>
                <a:gd name="T23" fmla="*/ 973 h 1018"/>
                <a:gd name="T24" fmla="*/ 694 w 1017"/>
                <a:gd name="T25" fmla="*/ 932 h 1018"/>
                <a:gd name="T26" fmla="*/ 700 w 1017"/>
                <a:gd name="T27" fmla="*/ 441 h 1018"/>
                <a:gd name="T28" fmla="*/ 694 w 1017"/>
                <a:gd name="T29" fmla="*/ 405 h 1018"/>
                <a:gd name="T30" fmla="*/ 672 w 1017"/>
                <a:gd name="T31" fmla="*/ 363 h 1018"/>
                <a:gd name="T32" fmla="*/ 635 w 1017"/>
                <a:gd name="T33" fmla="*/ 334 h 1018"/>
                <a:gd name="T34" fmla="*/ 589 w 1017"/>
                <a:gd name="T35" fmla="*/ 319 h 1018"/>
                <a:gd name="T36" fmla="*/ 636 w 1017"/>
                <a:gd name="T37" fmla="*/ 895 h 1018"/>
                <a:gd name="T38" fmla="*/ 618 w 1017"/>
                <a:gd name="T39" fmla="*/ 937 h 1018"/>
                <a:gd name="T40" fmla="*/ 576 w 1017"/>
                <a:gd name="T41" fmla="*/ 955 h 1018"/>
                <a:gd name="T42" fmla="*/ 100 w 1017"/>
                <a:gd name="T43" fmla="*/ 950 h 1018"/>
                <a:gd name="T44" fmla="*/ 68 w 1017"/>
                <a:gd name="T45" fmla="*/ 919 h 1018"/>
                <a:gd name="T46" fmla="*/ 63 w 1017"/>
                <a:gd name="T47" fmla="*/ 441 h 1018"/>
                <a:gd name="T48" fmla="*/ 81 w 1017"/>
                <a:gd name="T49" fmla="*/ 399 h 1018"/>
                <a:gd name="T50" fmla="*/ 122 w 1017"/>
                <a:gd name="T51" fmla="*/ 382 h 1018"/>
                <a:gd name="T52" fmla="*/ 600 w 1017"/>
                <a:gd name="T53" fmla="*/ 387 h 1018"/>
                <a:gd name="T54" fmla="*/ 631 w 1017"/>
                <a:gd name="T55" fmla="*/ 419 h 1018"/>
                <a:gd name="T56" fmla="*/ 895 w 1017"/>
                <a:gd name="T57" fmla="*/ 0 h 1018"/>
                <a:gd name="T58" fmla="*/ 415 w 1017"/>
                <a:gd name="T59" fmla="*/ 4 h 1018"/>
                <a:gd name="T60" fmla="*/ 372 w 1017"/>
                <a:gd name="T61" fmla="*/ 22 h 1018"/>
                <a:gd name="T62" fmla="*/ 339 w 1017"/>
                <a:gd name="T63" fmla="*/ 55 h 1018"/>
                <a:gd name="T64" fmla="*/ 320 w 1017"/>
                <a:gd name="T65" fmla="*/ 99 h 1018"/>
                <a:gd name="T66" fmla="*/ 318 w 1017"/>
                <a:gd name="T67" fmla="*/ 223 h 1018"/>
                <a:gd name="T68" fmla="*/ 327 w 1017"/>
                <a:gd name="T69" fmla="*/ 246 h 1018"/>
                <a:gd name="T70" fmla="*/ 350 w 1017"/>
                <a:gd name="T71" fmla="*/ 255 h 1018"/>
                <a:gd name="T72" fmla="*/ 367 w 1017"/>
                <a:gd name="T73" fmla="*/ 249 h 1018"/>
                <a:gd name="T74" fmla="*/ 381 w 1017"/>
                <a:gd name="T75" fmla="*/ 230 h 1018"/>
                <a:gd name="T76" fmla="*/ 383 w 1017"/>
                <a:gd name="T77" fmla="*/ 112 h 1018"/>
                <a:gd name="T78" fmla="*/ 408 w 1017"/>
                <a:gd name="T79" fmla="*/ 74 h 1018"/>
                <a:gd name="T80" fmla="*/ 895 w 1017"/>
                <a:gd name="T81" fmla="*/ 65 h 1018"/>
                <a:gd name="T82" fmla="*/ 928 w 1017"/>
                <a:gd name="T83" fmla="*/ 74 h 1018"/>
                <a:gd name="T84" fmla="*/ 953 w 1017"/>
                <a:gd name="T85" fmla="*/ 112 h 1018"/>
                <a:gd name="T86" fmla="*/ 953 w 1017"/>
                <a:gd name="T87" fmla="*/ 589 h 1018"/>
                <a:gd name="T88" fmla="*/ 928 w 1017"/>
                <a:gd name="T89" fmla="*/ 627 h 1018"/>
                <a:gd name="T90" fmla="*/ 795 w 1017"/>
                <a:gd name="T91" fmla="*/ 637 h 1018"/>
                <a:gd name="T92" fmla="*/ 777 w 1017"/>
                <a:gd name="T93" fmla="*/ 642 h 1018"/>
                <a:gd name="T94" fmla="*/ 764 w 1017"/>
                <a:gd name="T95" fmla="*/ 662 h 1018"/>
                <a:gd name="T96" fmla="*/ 765 w 1017"/>
                <a:gd name="T97" fmla="*/ 681 h 1018"/>
                <a:gd name="T98" fmla="*/ 782 w 1017"/>
                <a:gd name="T99" fmla="*/ 698 h 1018"/>
                <a:gd name="T100" fmla="*/ 895 w 1017"/>
                <a:gd name="T101" fmla="*/ 700 h 1018"/>
                <a:gd name="T102" fmla="*/ 942 w 1017"/>
                <a:gd name="T103" fmla="*/ 690 h 1018"/>
                <a:gd name="T104" fmla="*/ 982 w 1017"/>
                <a:gd name="T105" fmla="*/ 664 h 1018"/>
                <a:gd name="T106" fmla="*/ 1008 w 1017"/>
                <a:gd name="T107" fmla="*/ 626 h 1018"/>
                <a:gd name="T108" fmla="*/ 1017 w 1017"/>
                <a:gd name="T109" fmla="*/ 578 h 1018"/>
                <a:gd name="T110" fmla="*/ 1015 w 1017"/>
                <a:gd name="T111" fmla="*/ 99 h 1018"/>
                <a:gd name="T112" fmla="*/ 997 w 1017"/>
                <a:gd name="T113" fmla="*/ 55 h 1018"/>
                <a:gd name="T114" fmla="*/ 964 w 1017"/>
                <a:gd name="T115" fmla="*/ 22 h 1018"/>
                <a:gd name="T116" fmla="*/ 920 w 1017"/>
                <a:gd name="T117" fmla="*/ 4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7" h="1018">
                  <a:moveTo>
                    <a:pt x="576" y="319"/>
                  </a:moveTo>
                  <a:lnTo>
                    <a:pt x="122" y="319"/>
                  </a:lnTo>
                  <a:lnTo>
                    <a:pt x="122" y="319"/>
                  </a:lnTo>
                  <a:lnTo>
                    <a:pt x="109" y="319"/>
                  </a:lnTo>
                  <a:lnTo>
                    <a:pt x="98" y="321"/>
                  </a:lnTo>
                  <a:lnTo>
                    <a:pt x="86" y="324"/>
                  </a:lnTo>
                  <a:lnTo>
                    <a:pt x="75" y="329"/>
                  </a:lnTo>
                  <a:lnTo>
                    <a:pt x="64" y="334"/>
                  </a:lnTo>
                  <a:lnTo>
                    <a:pt x="54" y="339"/>
                  </a:lnTo>
                  <a:lnTo>
                    <a:pt x="44" y="347"/>
                  </a:lnTo>
                  <a:lnTo>
                    <a:pt x="35" y="354"/>
                  </a:lnTo>
                  <a:lnTo>
                    <a:pt x="28" y="363"/>
                  </a:lnTo>
                  <a:lnTo>
                    <a:pt x="20" y="373"/>
                  </a:lnTo>
                  <a:lnTo>
                    <a:pt x="15" y="383"/>
                  </a:lnTo>
                  <a:lnTo>
                    <a:pt x="10" y="394"/>
                  </a:lnTo>
                  <a:lnTo>
                    <a:pt x="5" y="405"/>
                  </a:lnTo>
                  <a:lnTo>
                    <a:pt x="2" y="417"/>
                  </a:lnTo>
                  <a:lnTo>
                    <a:pt x="0" y="428"/>
                  </a:lnTo>
                  <a:lnTo>
                    <a:pt x="0" y="441"/>
                  </a:lnTo>
                  <a:lnTo>
                    <a:pt x="0" y="895"/>
                  </a:lnTo>
                  <a:lnTo>
                    <a:pt x="0" y="895"/>
                  </a:lnTo>
                  <a:lnTo>
                    <a:pt x="0" y="908"/>
                  </a:lnTo>
                  <a:lnTo>
                    <a:pt x="2" y="920"/>
                  </a:lnTo>
                  <a:lnTo>
                    <a:pt x="5" y="932"/>
                  </a:lnTo>
                  <a:lnTo>
                    <a:pt x="10" y="943"/>
                  </a:lnTo>
                  <a:lnTo>
                    <a:pt x="15" y="954"/>
                  </a:lnTo>
                  <a:lnTo>
                    <a:pt x="20" y="964"/>
                  </a:lnTo>
                  <a:lnTo>
                    <a:pt x="28" y="973"/>
                  </a:lnTo>
                  <a:lnTo>
                    <a:pt x="35" y="982"/>
                  </a:lnTo>
                  <a:lnTo>
                    <a:pt x="44" y="991"/>
                  </a:lnTo>
                  <a:lnTo>
                    <a:pt x="54" y="997"/>
                  </a:lnTo>
                  <a:lnTo>
                    <a:pt x="64" y="1003"/>
                  </a:lnTo>
                  <a:lnTo>
                    <a:pt x="75" y="1009"/>
                  </a:lnTo>
                  <a:lnTo>
                    <a:pt x="86" y="1013"/>
                  </a:lnTo>
                  <a:lnTo>
                    <a:pt x="98" y="1015"/>
                  </a:lnTo>
                  <a:lnTo>
                    <a:pt x="109" y="1017"/>
                  </a:lnTo>
                  <a:lnTo>
                    <a:pt x="122" y="1018"/>
                  </a:lnTo>
                  <a:lnTo>
                    <a:pt x="576" y="1018"/>
                  </a:lnTo>
                  <a:lnTo>
                    <a:pt x="576" y="1018"/>
                  </a:lnTo>
                  <a:lnTo>
                    <a:pt x="589" y="1017"/>
                  </a:lnTo>
                  <a:lnTo>
                    <a:pt x="602" y="1015"/>
                  </a:lnTo>
                  <a:lnTo>
                    <a:pt x="613" y="1013"/>
                  </a:lnTo>
                  <a:lnTo>
                    <a:pt x="624" y="1009"/>
                  </a:lnTo>
                  <a:lnTo>
                    <a:pt x="635" y="1003"/>
                  </a:lnTo>
                  <a:lnTo>
                    <a:pt x="645" y="997"/>
                  </a:lnTo>
                  <a:lnTo>
                    <a:pt x="655" y="991"/>
                  </a:lnTo>
                  <a:lnTo>
                    <a:pt x="663" y="982"/>
                  </a:lnTo>
                  <a:lnTo>
                    <a:pt x="672" y="973"/>
                  </a:lnTo>
                  <a:lnTo>
                    <a:pt x="678" y="964"/>
                  </a:lnTo>
                  <a:lnTo>
                    <a:pt x="685" y="954"/>
                  </a:lnTo>
                  <a:lnTo>
                    <a:pt x="690" y="943"/>
                  </a:lnTo>
                  <a:lnTo>
                    <a:pt x="694" y="932"/>
                  </a:lnTo>
                  <a:lnTo>
                    <a:pt x="697" y="920"/>
                  </a:lnTo>
                  <a:lnTo>
                    <a:pt x="699" y="908"/>
                  </a:lnTo>
                  <a:lnTo>
                    <a:pt x="700" y="895"/>
                  </a:lnTo>
                  <a:lnTo>
                    <a:pt x="700" y="441"/>
                  </a:lnTo>
                  <a:lnTo>
                    <a:pt x="700" y="441"/>
                  </a:lnTo>
                  <a:lnTo>
                    <a:pt x="699" y="428"/>
                  </a:lnTo>
                  <a:lnTo>
                    <a:pt x="697" y="417"/>
                  </a:lnTo>
                  <a:lnTo>
                    <a:pt x="694" y="405"/>
                  </a:lnTo>
                  <a:lnTo>
                    <a:pt x="690" y="394"/>
                  </a:lnTo>
                  <a:lnTo>
                    <a:pt x="685" y="383"/>
                  </a:lnTo>
                  <a:lnTo>
                    <a:pt x="678" y="373"/>
                  </a:lnTo>
                  <a:lnTo>
                    <a:pt x="672" y="363"/>
                  </a:lnTo>
                  <a:lnTo>
                    <a:pt x="663" y="354"/>
                  </a:lnTo>
                  <a:lnTo>
                    <a:pt x="655" y="347"/>
                  </a:lnTo>
                  <a:lnTo>
                    <a:pt x="645" y="339"/>
                  </a:lnTo>
                  <a:lnTo>
                    <a:pt x="635" y="334"/>
                  </a:lnTo>
                  <a:lnTo>
                    <a:pt x="624" y="329"/>
                  </a:lnTo>
                  <a:lnTo>
                    <a:pt x="613" y="324"/>
                  </a:lnTo>
                  <a:lnTo>
                    <a:pt x="602" y="321"/>
                  </a:lnTo>
                  <a:lnTo>
                    <a:pt x="589" y="319"/>
                  </a:lnTo>
                  <a:lnTo>
                    <a:pt x="576" y="319"/>
                  </a:lnTo>
                  <a:lnTo>
                    <a:pt x="576" y="319"/>
                  </a:lnTo>
                  <a:close/>
                  <a:moveTo>
                    <a:pt x="636" y="895"/>
                  </a:moveTo>
                  <a:lnTo>
                    <a:pt x="636" y="895"/>
                  </a:lnTo>
                  <a:lnTo>
                    <a:pt x="634" y="908"/>
                  </a:lnTo>
                  <a:lnTo>
                    <a:pt x="631" y="919"/>
                  </a:lnTo>
                  <a:lnTo>
                    <a:pt x="626" y="928"/>
                  </a:lnTo>
                  <a:lnTo>
                    <a:pt x="618" y="937"/>
                  </a:lnTo>
                  <a:lnTo>
                    <a:pt x="609" y="944"/>
                  </a:lnTo>
                  <a:lnTo>
                    <a:pt x="600" y="950"/>
                  </a:lnTo>
                  <a:lnTo>
                    <a:pt x="589" y="953"/>
                  </a:lnTo>
                  <a:lnTo>
                    <a:pt x="576" y="955"/>
                  </a:lnTo>
                  <a:lnTo>
                    <a:pt x="122" y="955"/>
                  </a:lnTo>
                  <a:lnTo>
                    <a:pt x="122" y="955"/>
                  </a:lnTo>
                  <a:lnTo>
                    <a:pt x="111" y="953"/>
                  </a:lnTo>
                  <a:lnTo>
                    <a:pt x="100" y="950"/>
                  </a:lnTo>
                  <a:lnTo>
                    <a:pt x="89" y="944"/>
                  </a:lnTo>
                  <a:lnTo>
                    <a:pt x="81" y="937"/>
                  </a:lnTo>
                  <a:lnTo>
                    <a:pt x="73" y="928"/>
                  </a:lnTo>
                  <a:lnTo>
                    <a:pt x="68" y="919"/>
                  </a:lnTo>
                  <a:lnTo>
                    <a:pt x="64" y="908"/>
                  </a:lnTo>
                  <a:lnTo>
                    <a:pt x="63" y="895"/>
                  </a:lnTo>
                  <a:lnTo>
                    <a:pt x="63" y="441"/>
                  </a:lnTo>
                  <a:lnTo>
                    <a:pt x="63" y="441"/>
                  </a:lnTo>
                  <a:lnTo>
                    <a:pt x="64" y="429"/>
                  </a:lnTo>
                  <a:lnTo>
                    <a:pt x="68" y="419"/>
                  </a:lnTo>
                  <a:lnTo>
                    <a:pt x="73" y="408"/>
                  </a:lnTo>
                  <a:lnTo>
                    <a:pt x="81" y="399"/>
                  </a:lnTo>
                  <a:lnTo>
                    <a:pt x="89" y="392"/>
                  </a:lnTo>
                  <a:lnTo>
                    <a:pt x="100" y="387"/>
                  </a:lnTo>
                  <a:lnTo>
                    <a:pt x="111" y="383"/>
                  </a:lnTo>
                  <a:lnTo>
                    <a:pt x="122" y="382"/>
                  </a:lnTo>
                  <a:lnTo>
                    <a:pt x="576" y="382"/>
                  </a:lnTo>
                  <a:lnTo>
                    <a:pt x="576" y="382"/>
                  </a:lnTo>
                  <a:lnTo>
                    <a:pt x="589" y="383"/>
                  </a:lnTo>
                  <a:lnTo>
                    <a:pt x="600" y="387"/>
                  </a:lnTo>
                  <a:lnTo>
                    <a:pt x="609" y="392"/>
                  </a:lnTo>
                  <a:lnTo>
                    <a:pt x="618" y="399"/>
                  </a:lnTo>
                  <a:lnTo>
                    <a:pt x="626" y="408"/>
                  </a:lnTo>
                  <a:lnTo>
                    <a:pt x="631" y="419"/>
                  </a:lnTo>
                  <a:lnTo>
                    <a:pt x="634" y="429"/>
                  </a:lnTo>
                  <a:lnTo>
                    <a:pt x="636" y="441"/>
                  </a:lnTo>
                  <a:lnTo>
                    <a:pt x="636" y="895"/>
                  </a:lnTo>
                  <a:close/>
                  <a:moveTo>
                    <a:pt x="895" y="0"/>
                  </a:moveTo>
                  <a:lnTo>
                    <a:pt x="440" y="0"/>
                  </a:lnTo>
                  <a:lnTo>
                    <a:pt x="440" y="0"/>
                  </a:lnTo>
                  <a:lnTo>
                    <a:pt x="428" y="1"/>
                  </a:lnTo>
                  <a:lnTo>
                    <a:pt x="415" y="4"/>
                  </a:lnTo>
                  <a:lnTo>
                    <a:pt x="405" y="6"/>
                  </a:lnTo>
                  <a:lnTo>
                    <a:pt x="393" y="10"/>
                  </a:lnTo>
                  <a:lnTo>
                    <a:pt x="382" y="15"/>
                  </a:lnTo>
                  <a:lnTo>
                    <a:pt x="372" y="22"/>
                  </a:lnTo>
                  <a:lnTo>
                    <a:pt x="363" y="28"/>
                  </a:lnTo>
                  <a:lnTo>
                    <a:pt x="354" y="37"/>
                  </a:lnTo>
                  <a:lnTo>
                    <a:pt x="346" y="45"/>
                  </a:lnTo>
                  <a:lnTo>
                    <a:pt x="339" y="55"/>
                  </a:lnTo>
                  <a:lnTo>
                    <a:pt x="333" y="65"/>
                  </a:lnTo>
                  <a:lnTo>
                    <a:pt x="327" y="75"/>
                  </a:lnTo>
                  <a:lnTo>
                    <a:pt x="323" y="87"/>
                  </a:lnTo>
                  <a:lnTo>
                    <a:pt x="320" y="99"/>
                  </a:lnTo>
                  <a:lnTo>
                    <a:pt x="319" y="111"/>
                  </a:lnTo>
                  <a:lnTo>
                    <a:pt x="318" y="124"/>
                  </a:lnTo>
                  <a:lnTo>
                    <a:pt x="318" y="223"/>
                  </a:lnTo>
                  <a:lnTo>
                    <a:pt x="318" y="223"/>
                  </a:lnTo>
                  <a:lnTo>
                    <a:pt x="319" y="230"/>
                  </a:lnTo>
                  <a:lnTo>
                    <a:pt x="320" y="235"/>
                  </a:lnTo>
                  <a:lnTo>
                    <a:pt x="323" y="241"/>
                  </a:lnTo>
                  <a:lnTo>
                    <a:pt x="327" y="246"/>
                  </a:lnTo>
                  <a:lnTo>
                    <a:pt x="332" y="249"/>
                  </a:lnTo>
                  <a:lnTo>
                    <a:pt x="337" y="252"/>
                  </a:lnTo>
                  <a:lnTo>
                    <a:pt x="343" y="255"/>
                  </a:lnTo>
                  <a:lnTo>
                    <a:pt x="350" y="255"/>
                  </a:lnTo>
                  <a:lnTo>
                    <a:pt x="350" y="255"/>
                  </a:lnTo>
                  <a:lnTo>
                    <a:pt x="356" y="255"/>
                  </a:lnTo>
                  <a:lnTo>
                    <a:pt x="362" y="252"/>
                  </a:lnTo>
                  <a:lnTo>
                    <a:pt x="367" y="249"/>
                  </a:lnTo>
                  <a:lnTo>
                    <a:pt x="372" y="246"/>
                  </a:lnTo>
                  <a:lnTo>
                    <a:pt x="376" y="241"/>
                  </a:lnTo>
                  <a:lnTo>
                    <a:pt x="379" y="235"/>
                  </a:lnTo>
                  <a:lnTo>
                    <a:pt x="381" y="230"/>
                  </a:lnTo>
                  <a:lnTo>
                    <a:pt x="381" y="223"/>
                  </a:lnTo>
                  <a:lnTo>
                    <a:pt x="381" y="124"/>
                  </a:lnTo>
                  <a:lnTo>
                    <a:pt x="381" y="124"/>
                  </a:lnTo>
                  <a:lnTo>
                    <a:pt x="383" y="112"/>
                  </a:lnTo>
                  <a:lnTo>
                    <a:pt x="386" y="100"/>
                  </a:lnTo>
                  <a:lnTo>
                    <a:pt x="392" y="90"/>
                  </a:lnTo>
                  <a:lnTo>
                    <a:pt x="399" y="82"/>
                  </a:lnTo>
                  <a:lnTo>
                    <a:pt x="408" y="74"/>
                  </a:lnTo>
                  <a:lnTo>
                    <a:pt x="417" y="69"/>
                  </a:lnTo>
                  <a:lnTo>
                    <a:pt x="428" y="66"/>
                  </a:lnTo>
                  <a:lnTo>
                    <a:pt x="440" y="65"/>
                  </a:lnTo>
                  <a:lnTo>
                    <a:pt x="895" y="65"/>
                  </a:lnTo>
                  <a:lnTo>
                    <a:pt x="895" y="65"/>
                  </a:lnTo>
                  <a:lnTo>
                    <a:pt x="907" y="66"/>
                  </a:lnTo>
                  <a:lnTo>
                    <a:pt x="917" y="69"/>
                  </a:lnTo>
                  <a:lnTo>
                    <a:pt x="928" y="74"/>
                  </a:lnTo>
                  <a:lnTo>
                    <a:pt x="937" y="82"/>
                  </a:lnTo>
                  <a:lnTo>
                    <a:pt x="944" y="90"/>
                  </a:lnTo>
                  <a:lnTo>
                    <a:pt x="950" y="100"/>
                  </a:lnTo>
                  <a:lnTo>
                    <a:pt x="953" y="112"/>
                  </a:lnTo>
                  <a:lnTo>
                    <a:pt x="954" y="124"/>
                  </a:lnTo>
                  <a:lnTo>
                    <a:pt x="954" y="578"/>
                  </a:lnTo>
                  <a:lnTo>
                    <a:pt x="954" y="578"/>
                  </a:lnTo>
                  <a:lnTo>
                    <a:pt x="953" y="589"/>
                  </a:lnTo>
                  <a:lnTo>
                    <a:pt x="950" y="600"/>
                  </a:lnTo>
                  <a:lnTo>
                    <a:pt x="944" y="611"/>
                  </a:lnTo>
                  <a:lnTo>
                    <a:pt x="937" y="619"/>
                  </a:lnTo>
                  <a:lnTo>
                    <a:pt x="928" y="627"/>
                  </a:lnTo>
                  <a:lnTo>
                    <a:pt x="917" y="632"/>
                  </a:lnTo>
                  <a:lnTo>
                    <a:pt x="907" y="635"/>
                  </a:lnTo>
                  <a:lnTo>
                    <a:pt x="895" y="637"/>
                  </a:lnTo>
                  <a:lnTo>
                    <a:pt x="795" y="637"/>
                  </a:lnTo>
                  <a:lnTo>
                    <a:pt x="795" y="637"/>
                  </a:lnTo>
                  <a:lnTo>
                    <a:pt x="789" y="638"/>
                  </a:lnTo>
                  <a:lnTo>
                    <a:pt x="782" y="639"/>
                  </a:lnTo>
                  <a:lnTo>
                    <a:pt x="777" y="642"/>
                  </a:lnTo>
                  <a:lnTo>
                    <a:pt x="773" y="646"/>
                  </a:lnTo>
                  <a:lnTo>
                    <a:pt x="768" y="650"/>
                  </a:lnTo>
                  <a:lnTo>
                    <a:pt x="765" y="656"/>
                  </a:lnTo>
                  <a:lnTo>
                    <a:pt x="764" y="662"/>
                  </a:lnTo>
                  <a:lnTo>
                    <a:pt x="763" y="669"/>
                  </a:lnTo>
                  <a:lnTo>
                    <a:pt x="763" y="669"/>
                  </a:lnTo>
                  <a:lnTo>
                    <a:pt x="764" y="675"/>
                  </a:lnTo>
                  <a:lnTo>
                    <a:pt x="765" y="681"/>
                  </a:lnTo>
                  <a:lnTo>
                    <a:pt x="768" y="686"/>
                  </a:lnTo>
                  <a:lnTo>
                    <a:pt x="773" y="691"/>
                  </a:lnTo>
                  <a:lnTo>
                    <a:pt x="777" y="694"/>
                  </a:lnTo>
                  <a:lnTo>
                    <a:pt x="782" y="698"/>
                  </a:lnTo>
                  <a:lnTo>
                    <a:pt x="789" y="700"/>
                  </a:lnTo>
                  <a:lnTo>
                    <a:pt x="795" y="700"/>
                  </a:lnTo>
                  <a:lnTo>
                    <a:pt x="895" y="700"/>
                  </a:lnTo>
                  <a:lnTo>
                    <a:pt x="895" y="700"/>
                  </a:lnTo>
                  <a:lnTo>
                    <a:pt x="908" y="700"/>
                  </a:lnTo>
                  <a:lnTo>
                    <a:pt x="920" y="698"/>
                  </a:lnTo>
                  <a:lnTo>
                    <a:pt x="931" y="694"/>
                  </a:lnTo>
                  <a:lnTo>
                    <a:pt x="942" y="690"/>
                  </a:lnTo>
                  <a:lnTo>
                    <a:pt x="953" y="686"/>
                  </a:lnTo>
                  <a:lnTo>
                    <a:pt x="964" y="679"/>
                  </a:lnTo>
                  <a:lnTo>
                    <a:pt x="973" y="672"/>
                  </a:lnTo>
                  <a:lnTo>
                    <a:pt x="982" y="664"/>
                  </a:lnTo>
                  <a:lnTo>
                    <a:pt x="989" y="656"/>
                  </a:lnTo>
                  <a:lnTo>
                    <a:pt x="997" y="646"/>
                  </a:lnTo>
                  <a:lnTo>
                    <a:pt x="1002" y="637"/>
                  </a:lnTo>
                  <a:lnTo>
                    <a:pt x="1008" y="626"/>
                  </a:lnTo>
                  <a:lnTo>
                    <a:pt x="1012" y="614"/>
                  </a:lnTo>
                  <a:lnTo>
                    <a:pt x="1015" y="602"/>
                  </a:lnTo>
                  <a:lnTo>
                    <a:pt x="1017" y="590"/>
                  </a:lnTo>
                  <a:lnTo>
                    <a:pt x="1017" y="578"/>
                  </a:lnTo>
                  <a:lnTo>
                    <a:pt x="1017" y="124"/>
                  </a:lnTo>
                  <a:lnTo>
                    <a:pt x="1017" y="124"/>
                  </a:lnTo>
                  <a:lnTo>
                    <a:pt x="1017" y="111"/>
                  </a:lnTo>
                  <a:lnTo>
                    <a:pt x="1015" y="99"/>
                  </a:lnTo>
                  <a:lnTo>
                    <a:pt x="1012" y="87"/>
                  </a:lnTo>
                  <a:lnTo>
                    <a:pt x="1008" y="75"/>
                  </a:lnTo>
                  <a:lnTo>
                    <a:pt x="1002" y="65"/>
                  </a:lnTo>
                  <a:lnTo>
                    <a:pt x="997" y="55"/>
                  </a:lnTo>
                  <a:lnTo>
                    <a:pt x="989" y="45"/>
                  </a:lnTo>
                  <a:lnTo>
                    <a:pt x="982" y="37"/>
                  </a:lnTo>
                  <a:lnTo>
                    <a:pt x="973" y="28"/>
                  </a:lnTo>
                  <a:lnTo>
                    <a:pt x="964" y="22"/>
                  </a:lnTo>
                  <a:lnTo>
                    <a:pt x="953" y="15"/>
                  </a:lnTo>
                  <a:lnTo>
                    <a:pt x="942" y="10"/>
                  </a:lnTo>
                  <a:lnTo>
                    <a:pt x="931" y="6"/>
                  </a:lnTo>
                  <a:lnTo>
                    <a:pt x="920" y="4"/>
                  </a:lnTo>
                  <a:lnTo>
                    <a:pt x="908" y="1"/>
                  </a:lnTo>
                  <a:lnTo>
                    <a:pt x="895" y="0"/>
                  </a:lnTo>
                  <a:lnTo>
                    <a:pt x="895" y="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56" name="Freeform 114"/>
            <p:cNvSpPr>
              <a:spLocks noEditPoints="1"/>
            </p:cNvSpPr>
            <p:nvPr/>
          </p:nvSpPr>
          <p:spPr bwMode="auto">
            <a:xfrm>
              <a:off x="605703" y="3857490"/>
              <a:ext cx="292455" cy="291022"/>
            </a:xfrm>
            <a:custGeom>
              <a:avLst/>
              <a:gdLst>
                <a:gd name="T0" fmla="*/ 91 w 1018"/>
                <a:gd name="T1" fmla="*/ 0 h 1017"/>
                <a:gd name="T2" fmla="*/ 64 w 1018"/>
                <a:gd name="T3" fmla="*/ 4 h 1017"/>
                <a:gd name="T4" fmla="*/ 41 w 1018"/>
                <a:gd name="T5" fmla="*/ 15 h 1017"/>
                <a:gd name="T6" fmla="*/ 21 w 1018"/>
                <a:gd name="T7" fmla="*/ 32 h 1017"/>
                <a:gd name="T8" fmla="*/ 8 w 1018"/>
                <a:gd name="T9" fmla="*/ 53 h 1017"/>
                <a:gd name="T10" fmla="*/ 1 w 1018"/>
                <a:gd name="T11" fmla="*/ 78 h 1017"/>
                <a:gd name="T12" fmla="*/ 0 w 1018"/>
                <a:gd name="T13" fmla="*/ 921 h 1017"/>
                <a:gd name="T14" fmla="*/ 4 w 1018"/>
                <a:gd name="T15" fmla="*/ 949 h 1017"/>
                <a:gd name="T16" fmla="*/ 16 w 1018"/>
                <a:gd name="T17" fmla="*/ 974 h 1017"/>
                <a:gd name="T18" fmla="*/ 28 w 1018"/>
                <a:gd name="T19" fmla="*/ 989 h 1017"/>
                <a:gd name="T20" fmla="*/ 50 w 1018"/>
                <a:gd name="T21" fmla="*/ 1005 h 1017"/>
                <a:gd name="T22" fmla="*/ 77 w 1018"/>
                <a:gd name="T23" fmla="*/ 1015 h 1017"/>
                <a:gd name="T24" fmla="*/ 95 w 1018"/>
                <a:gd name="T25" fmla="*/ 1017 h 1017"/>
                <a:gd name="T26" fmla="*/ 123 w 1018"/>
                <a:gd name="T27" fmla="*/ 1012 h 1017"/>
                <a:gd name="T28" fmla="*/ 148 w 1018"/>
                <a:gd name="T29" fmla="*/ 1001 h 1017"/>
                <a:gd name="T30" fmla="*/ 372 w 1018"/>
                <a:gd name="T31" fmla="*/ 786 h 1017"/>
                <a:gd name="T32" fmla="*/ 384 w 1018"/>
                <a:gd name="T33" fmla="*/ 776 h 1017"/>
                <a:gd name="T34" fmla="*/ 406 w 1018"/>
                <a:gd name="T35" fmla="*/ 767 h 1017"/>
                <a:gd name="T36" fmla="*/ 429 w 1018"/>
                <a:gd name="T37" fmla="*/ 763 h 1017"/>
                <a:gd name="T38" fmla="*/ 936 w 1018"/>
                <a:gd name="T39" fmla="*/ 762 h 1017"/>
                <a:gd name="T40" fmla="*/ 962 w 1018"/>
                <a:gd name="T41" fmla="*/ 756 h 1017"/>
                <a:gd name="T42" fmla="*/ 985 w 1018"/>
                <a:gd name="T43" fmla="*/ 743 h 1017"/>
                <a:gd name="T44" fmla="*/ 1002 w 1018"/>
                <a:gd name="T45" fmla="*/ 725 h 1017"/>
                <a:gd name="T46" fmla="*/ 1014 w 1018"/>
                <a:gd name="T47" fmla="*/ 701 h 1017"/>
                <a:gd name="T48" fmla="*/ 1018 w 1018"/>
                <a:gd name="T49" fmla="*/ 676 h 1017"/>
                <a:gd name="T50" fmla="*/ 1017 w 1018"/>
                <a:gd name="T51" fmla="*/ 78 h 1017"/>
                <a:gd name="T52" fmla="*/ 1011 w 1018"/>
                <a:gd name="T53" fmla="*/ 53 h 1017"/>
                <a:gd name="T54" fmla="*/ 997 w 1018"/>
                <a:gd name="T55" fmla="*/ 32 h 1017"/>
                <a:gd name="T56" fmla="*/ 977 w 1018"/>
                <a:gd name="T57" fmla="*/ 15 h 1017"/>
                <a:gd name="T58" fmla="*/ 954 w 1018"/>
                <a:gd name="T59" fmla="*/ 4 h 1017"/>
                <a:gd name="T60" fmla="*/ 926 w 1018"/>
                <a:gd name="T61" fmla="*/ 0 h 1017"/>
                <a:gd name="T62" fmla="*/ 954 w 1018"/>
                <a:gd name="T63" fmla="*/ 676 h 1017"/>
                <a:gd name="T64" fmla="*/ 950 w 1018"/>
                <a:gd name="T65" fmla="*/ 688 h 1017"/>
                <a:gd name="T66" fmla="*/ 938 w 1018"/>
                <a:gd name="T67" fmla="*/ 698 h 1017"/>
                <a:gd name="T68" fmla="*/ 429 w 1018"/>
                <a:gd name="T69" fmla="*/ 699 h 1017"/>
                <a:gd name="T70" fmla="*/ 400 w 1018"/>
                <a:gd name="T71" fmla="*/ 702 h 1017"/>
                <a:gd name="T72" fmla="*/ 362 w 1018"/>
                <a:gd name="T73" fmla="*/ 716 h 1017"/>
                <a:gd name="T74" fmla="*/ 328 w 1018"/>
                <a:gd name="T75" fmla="*/ 741 h 1017"/>
                <a:gd name="T76" fmla="*/ 113 w 1018"/>
                <a:gd name="T77" fmla="*/ 948 h 1017"/>
                <a:gd name="T78" fmla="*/ 95 w 1018"/>
                <a:gd name="T79" fmla="*/ 952 h 1017"/>
                <a:gd name="T80" fmla="*/ 78 w 1018"/>
                <a:gd name="T81" fmla="*/ 948 h 1017"/>
                <a:gd name="T82" fmla="*/ 69 w 1018"/>
                <a:gd name="T83" fmla="*/ 938 h 1017"/>
                <a:gd name="T84" fmla="*/ 63 w 1018"/>
                <a:gd name="T85" fmla="*/ 921 h 1017"/>
                <a:gd name="T86" fmla="*/ 63 w 1018"/>
                <a:gd name="T87" fmla="*/ 88 h 1017"/>
                <a:gd name="T88" fmla="*/ 65 w 1018"/>
                <a:gd name="T89" fmla="*/ 78 h 1017"/>
                <a:gd name="T90" fmla="*/ 76 w 1018"/>
                <a:gd name="T91" fmla="*/ 67 h 1017"/>
                <a:gd name="T92" fmla="*/ 91 w 1018"/>
                <a:gd name="T93" fmla="*/ 63 h 1017"/>
                <a:gd name="T94" fmla="*/ 932 w 1018"/>
                <a:gd name="T95" fmla="*/ 64 h 1017"/>
                <a:gd name="T96" fmla="*/ 946 w 1018"/>
                <a:gd name="T97" fmla="*/ 70 h 1017"/>
                <a:gd name="T98" fmla="*/ 954 w 1018"/>
                <a:gd name="T99" fmla="*/ 82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018" h="1017">
                  <a:moveTo>
                    <a:pt x="926" y="0"/>
                  </a:moveTo>
                  <a:lnTo>
                    <a:pt x="91" y="0"/>
                  </a:lnTo>
                  <a:lnTo>
                    <a:pt x="91" y="0"/>
                  </a:lnTo>
                  <a:lnTo>
                    <a:pt x="83" y="1"/>
                  </a:lnTo>
                  <a:lnTo>
                    <a:pt x="73" y="2"/>
                  </a:lnTo>
                  <a:lnTo>
                    <a:pt x="64" y="4"/>
                  </a:lnTo>
                  <a:lnTo>
                    <a:pt x="56" y="7"/>
                  </a:lnTo>
                  <a:lnTo>
                    <a:pt x="48" y="10"/>
                  </a:lnTo>
                  <a:lnTo>
                    <a:pt x="41" y="15"/>
                  </a:lnTo>
                  <a:lnTo>
                    <a:pt x="33" y="20"/>
                  </a:lnTo>
                  <a:lnTo>
                    <a:pt x="27" y="25"/>
                  </a:lnTo>
                  <a:lnTo>
                    <a:pt x="21" y="32"/>
                  </a:lnTo>
                  <a:lnTo>
                    <a:pt x="16" y="38"/>
                  </a:lnTo>
                  <a:lnTo>
                    <a:pt x="11" y="46"/>
                  </a:lnTo>
                  <a:lnTo>
                    <a:pt x="8" y="53"/>
                  </a:lnTo>
                  <a:lnTo>
                    <a:pt x="4" y="61"/>
                  </a:lnTo>
                  <a:lnTo>
                    <a:pt x="2" y="69"/>
                  </a:lnTo>
                  <a:lnTo>
                    <a:pt x="1" y="78"/>
                  </a:lnTo>
                  <a:lnTo>
                    <a:pt x="0" y="88"/>
                  </a:lnTo>
                  <a:lnTo>
                    <a:pt x="0" y="921"/>
                  </a:lnTo>
                  <a:lnTo>
                    <a:pt x="0" y="921"/>
                  </a:lnTo>
                  <a:lnTo>
                    <a:pt x="1" y="931"/>
                  </a:lnTo>
                  <a:lnTo>
                    <a:pt x="2" y="939"/>
                  </a:lnTo>
                  <a:lnTo>
                    <a:pt x="4" y="949"/>
                  </a:lnTo>
                  <a:lnTo>
                    <a:pt x="8" y="958"/>
                  </a:lnTo>
                  <a:lnTo>
                    <a:pt x="12" y="966"/>
                  </a:lnTo>
                  <a:lnTo>
                    <a:pt x="16" y="974"/>
                  </a:lnTo>
                  <a:lnTo>
                    <a:pt x="21" y="981"/>
                  </a:lnTo>
                  <a:lnTo>
                    <a:pt x="28" y="989"/>
                  </a:lnTo>
                  <a:lnTo>
                    <a:pt x="28" y="989"/>
                  </a:lnTo>
                  <a:lnTo>
                    <a:pt x="35" y="995"/>
                  </a:lnTo>
                  <a:lnTo>
                    <a:pt x="43" y="1001"/>
                  </a:lnTo>
                  <a:lnTo>
                    <a:pt x="50" y="1005"/>
                  </a:lnTo>
                  <a:lnTo>
                    <a:pt x="59" y="1009"/>
                  </a:lnTo>
                  <a:lnTo>
                    <a:pt x="68" y="1012"/>
                  </a:lnTo>
                  <a:lnTo>
                    <a:pt x="77" y="1015"/>
                  </a:lnTo>
                  <a:lnTo>
                    <a:pt x="86" y="1016"/>
                  </a:lnTo>
                  <a:lnTo>
                    <a:pt x="95" y="1017"/>
                  </a:lnTo>
                  <a:lnTo>
                    <a:pt x="95" y="1017"/>
                  </a:lnTo>
                  <a:lnTo>
                    <a:pt x="105" y="1016"/>
                  </a:lnTo>
                  <a:lnTo>
                    <a:pt x="115" y="1015"/>
                  </a:lnTo>
                  <a:lnTo>
                    <a:pt x="123" y="1012"/>
                  </a:lnTo>
                  <a:lnTo>
                    <a:pt x="132" y="1009"/>
                  </a:lnTo>
                  <a:lnTo>
                    <a:pt x="141" y="1006"/>
                  </a:lnTo>
                  <a:lnTo>
                    <a:pt x="148" y="1001"/>
                  </a:lnTo>
                  <a:lnTo>
                    <a:pt x="156" y="995"/>
                  </a:lnTo>
                  <a:lnTo>
                    <a:pt x="163" y="989"/>
                  </a:lnTo>
                  <a:lnTo>
                    <a:pt x="372" y="786"/>
                  </a:lnTo>
                  <a:lnTo>
                    <a:pt x="372" y="786"/>
                  </a:lnTo>
                  <a:lnTo>
                    <a:pt x="379" y="781"/>
                  </a:lnTo>
                  <a:lnTo>
                    <a:pt x="384" y="776"/>
                  </a:lnTo>
                  <a:lnTo>
                    <a:pt x="392" y="772"/>
                  </a:lnTo>
                  <a:lnTo>
                    <a:pt x="398" y="769"/>
                  </a:lnTo>
                  <a:lnTo>
                    <a:pt x="406" y="767"/>
                  </a:lnTo>
                  <a:lnTo>
                    <a:pt x="413" y="765"/>
                  </a:lnTo>
                  <a:lnTo>
                    <a:pt x="421" y="763"/>
                  </a:lnTo>
                  <a:lnTo>
                    <a:pt x="429" y="763"/>
                  </a:lnTo>
                  <a:lnTo>
                    <a:pt x="926" y="763"/>
                  </a:lnTo>
                  <a:lnTo>
                    <a:pt x="926" y="763"/>
                  </a:lnTo>
                  <a:lnTo>
                    <a:pt x="936" y="762"/>
                  </a:lnTo>
                  <a:lnTo>
                    <a:pt x="945" y="761"/>
                  </a:lnTo>
                  <a:lnTo>
                    <a:pt x="954" y="759"/>
                  </a:lnTo>
                  <a:lnTo>
                    <a:pt x="962" y="756"/>
                  </a:lnTo>
                  <a:lnTo>
                    <a:pt x="970" y="753"/>
                  </a:lnTo>
                  <a:lnTo>
                    <a:pt x="977" y="748"/>
                  </a:lnTo>
                  <a:lnTo>
                    <a:pt x="985" y="743"/>
                  </a:lnTo>
                  <a:lnTo>
                    <a:pt x="991" y="738"/>
                  </a:lnTo>
                  <a:lnTo>
                    <a:pt x="997" y="731"/>
                  </a:lnTo>
                  <a:lnTo>
                    <a:pt x="1002" y="725"/>
                  </a:lnTo>
                  <a:lnTo>
                    <a:pt x="1006" y="717"/>
                  </a:lnTo>
                  <a:lnTo>
                    <a:pt x="1011" y="710"/>
                  </a:lnTo>
                  <a:lnTo>
                    <a:pt x="1014" y="701"/>
                  </a:lnTo>
                  <a:lnTo>
                    <a:pt x="1016" y="693"/>
                  </a:lnTo>
                  <a:lnTo>
                    <a:pt x="1017" y="684"/>
                  </a:lnTo>
                  <a:lnTo>
                    <a:pt x="1018" y="676"/>
                  </a:lnTo>
                  <a:lnTo>
                    <a:pt x="1018" y="88"/>
                  </a:lnTo>
                  <a:lnTo>
                    <a:pt x="1018" y="88"/>
                  </a:lnTo>
                  <a:lnTo>
                    <a:pt x="1017" y="78"/>
                  </a:lnTo>
                  <a:lnTo>
                    <a:pt x="1016" y="69"/>
                  </a:lnTo>
                  <a:lnTo>
                    <a:pt x="1014" y="61"/>
                  </a:lnTo>
                  <a:lnTo>
                    <a:pt x="1011" y="53"/>
                  </a:lnTo>
                  <a:lnTo>
                    <a:pt x="1006" y="46"/>
                  </a:lnTo>
                  <a:lnTo>
                    <a:pt x="1002" y="38"/>
                  </a:lnTo>
                  <a:lnTo>
                    <a:pt x="997" y="32"/>
                  </a:lnTo>
                  <a:lnTo>
                    <a:pt x="991" y="25"/>
                  </a:lnTo>
                  <a:lnTo>
                    <a:pt x="985" y="20"/>
                  </a:lnTo>
                  <a:lnTo>
                    <a:pt x="977" y="15"/>
                  </a:lnTo>
                  <a:lnTo>
                    <a:pt x="970" y="10"/>
                  </a:lnTo>
                  <a:lnTo>
                    <a:pt x="962" y="7"/>
                  </a:lnTo>
                  <a:lnTo>
                    <a:pt x="954" y="4"/>
                  </a:lnTo>
                  <a:lnTo>
                    <a:pt x="945" y="2"/>
                  </a:lnTo>
                  <a:lnTo>
                    <a:pt x="936" y="1"/>
                  </a:lnTo>
                  <a:lnTo>
                    <a:pt x="926" y="0"/>
                  </a:lnTo>
                  <a:lnTo>
                    <a:pt x="926" y="0"/>
                  </a:lnTo>
                  <a:close/>
                  <a:moveTo>
                    <a:pt x="954" y="676"/>
                  </a:moveTo>
                  <a:lnTo>
                    <a:pt x="954" y="676"/>
                  </a:lnTo>
                  <a:lnTo>
                    <a:pt x="954" y="681"/>
                  </a:lnTo>
                  <a:lnTo>
                    <a:pt x="952" y="685"/>
                  </a:lnTo>
                  <a:lnTo>
                    <a:pt x="950" y="688"/>
                  </a:lnTo>
                  <a:lnTo>
                    <a:pt x="946" y="693"/>
                  </a:lnTo>
                  <a:lnTo>
                    <a:pt x="942" y="695"/>
                  </a:lnTo>
                  <a:lnTo>
                    <a:pt x="938" y="698"/>
                  </a:lnTo>
                  <a:lnTo>
                    <a:pt x="932" y="699"/>
                  </a:lnTo>
                  <a:lnTo>
                    <a:pt x="926" y="699"/>
                  </a:lnTo>
                  <a:lnTo>
                    <a:pt x="429" y="699"/>
                  </a:lnTo>
                  <a:lnTo>
                    <a:pt x="429" y="699"/>
                  </a:lnTo>
                  <a:lnTo>
                    <a:pt x="414" y="700"/>
                  </a:lnTo>
                  <a:lnTo>
                    <a:pt x="400" y="702"/>
                  </a:lnTo>
                  <a:lnTo>
                    <a:pt x="387" y="706"/>
                  </a:lnTo>
                  <a:lnTo>
                    <a:pt x="374" y="710"/>
                  </a:lnTo>
                  <a:lnTo>
                    <a:pt x="362" y="716"/>
                  </a:lnTo>
                  <a:lnTo>
                    <a:pt x="350" y="723"/>
                  </a:lnTo>
                  <a:lnTo>
                    <a:pt x="338" y="731"/>
                  </a:lnTo>
                  <a:lnTo>
                    <a:pt x="328" y="741"/>
                  </a:lnTo>
                  <a:lnTo>
                    <a:pt x="118" y="944"/>
                  </a:lnTo>
                  <a:lnTo>
                    <a:pt x="118" y="944"/>
                  </a:lnTo>
                  <a:lnTo>
                    <a:pt x="113" y="948"/>
                  </a:lnTo>
                  <a:lnTo>
                    <a:pt x="107" y="950"/>
                  </a:lnTo>
                  <a:lnTo>
                    <a:pt x="102" y="952"/>
                  </a:lnTo>
                  <a:lnTo>
                    <a:pt x="95" y="952"/>
                  </a:lnTo>
                  <a:lnTo>
                    <a:pt x="89" y="952"/>
                  </a:lnTo>
                  <a:lnTo>
                    <a:pt x="84" y="950"/>
                  </a:lnTo>
                  <a:lnTo>
                    <a:pt x="78" y="948"/>
                  </a:lnTo>
                  <a:lnTo>
                    <a:pt x="73" y="944"/>
                  </a:lnTo>
                  <a:lnTo>
                    <a:pt x="73" y="944"/>
                  </a:lnTo>
                  <a:lnTo>
                    <a:pt x="69" y="938"/>
                  </a:lnTo>
                  <a:lnTo>
                    <a:pt x="67" y="933"/>
                  </a:lnTo>
                  <a:lnTo>
                    <a:pt x="64" y="928"/>
                  </a:lnTo>
                  <a:lnTo>
                    <a:pt x="63" y="921"/>
                  </a:lnTo>
                  <a:lnTo>
                    <a:pt x="63" y="382"/>
                  </a:lnTo>
                  <a:lnTo>
                    <a:pt x="63" y="382"/>
                  </a:lnTo>
                  <a:lnTo>
                    <a:pt x="63" y="88"/>
                  </a:lnTo>
                  <a:lnTo>
                    <a:pt x="63" y="88"/>
                  </a:lnTo>
                  <a:lnTo>
                    <a:pt x="64" y="82"/>
                  </a:lnTo>
                  <a:lnTo>
                    <a:pt x="65" y="78"/>
                  </a:lnTo>
                  <a:lnTo>
                    <a:pt x="69" y="74"/>
                  </a:lnTo>
                  <a:lnTo>
                    <a:pt x="72" y="70"/>
                  </a:lnTo>
                  <a:lnTo>
                    <a:pt x="76" y="67"/>
                  </a:lnTo>
                  <a:lnTo>
                    <a:pt x="80" y="65"/>
                  </a:lnTo>
                  <a:lnTo>
                    <a:pt x="86" y="64"/>
                  </a:lnTo>
                  <a:lnTo>
                    <a:pt x="91" y="63"/>
                  </a:lnTo>
                  <a:lnTo>
                    <a:pt x="926" y="63"/>
                  </a:lnTo>
                  <a:lnTo>
                    <a:pt x="926" y="63"/>
                  </a:lnTo>
                  <a:lnTo>
                    <a:pt x="932" y="64"/>
                  </a:lnTo>
                  <a:lnTo>
                    <a:pt x="938" y="65"/>
                  </a:lnTo>
                  <a:lnTo>
                    <a:pt x="942" y="67"/>
                  </a:lnTo>
                  <a:lnTo>
                    <a:pt x="946" y="70"/>
                  </a:lnTo>
                  <a:lnTo>
                    <a:pt x="950" y="74"/>
                  </a:lnTo>
                  <a:lnTo>
                    <a:pt x="952" y="78"/>
                  </a:lnTo>
                  <a:lnTo>
                    <a:pt x="954" y="82"/>
                  </a:lnTo>
                  <a:lnTo>
                    <a:pt x="954" y="88"/>
                  </a:lnTo>
                  <a:lnTo>
                    <a:pt x="954" y="676"/>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57" name="Freeform 115"/>
            <p:cNvSpPr>
              <a:spLocks noEditPoints="1"/>
            </p:cNvSpPr>
            <p:nvPr/>
          </p:nvSpPr>
          <p:spPr bwMode="auto">
            <a:xfrm>
              <a:off x="1613815" y="3857490"/>
              <a:ext cx="292455" cy="291022"/>
            </a:xfrm>
            <a:custGeom>
              <a:avLst/>
              <a:gdLst>
                <a:gd name="T0" fmla="*/ 789 w 1018"/>
                <a:gd name="T1" fmla="*/ 69 h 1017"/>
                <a:gd name="T2" fmla="*/ 765 w 1018"/>
                <a:gd name="T3" fmla="*/ 25 h 1017"/>
                <a:gd name="T4" fmla="*/ 719 w 1018"/>
                <a:gd name="T5" fmla="*/ 1 h 1017"/>
                <a:gd name="T6" fmla="*/ 73 w 1018"/>
                <a:gd name="T7" fmla="*/ 1 h 1017"/>
                <a:gd name="T8" fmla="*/ 27 w 1018"/>
                <a:gd name="T9" fmla="*/ 25 h 1017"/>
                <a:gd name="T10" fmla="*/ 2 w 1018"/>
                <a:gd name="T11" fmla="*/ 69 h 1017"/>
                <a:gd name="T12" fmla="*/ 2 w 1018"/>
                <a:gd name="T13" fmla="*/ 716 h 1017"/>
                <a:gd name="T14" fmla="*/ 28 w 1018"/>
                <a:gd name="T15" fmla="*/ 766 h 1017"/>
                <a:gd name="T16" fmla="*/ 67 w 1018"/>
                <a:gd name="T17" fmla="*/ 789 h 1017"/>
                <a:gd name="T18" fmla="*/ 115 w 1018"/>
                <a:gd name="T19" fmla="*/ 791 h 1017"/>
                <a:gd name="T20" fmla="*/ 163 w 1018"/>
                <a:gd name="T21" fmla="*/ 766 h 1017"/>
                <a:gd name="T22" fmla="*/ 263 w 1018"/>
                <a:gd name="T23" fmla="*/ 745 h 1017"/>
                <a:gd name="T24" fmla="*/ 589 w 1018"/>
                <a:gd name="T25" fmla="*/ 763 h 1017"/>
                <a:gd name="T26" fmla="*/ 634 w 1018"/>
                <a:gd name="T27" fmla="*/ 777 h 1017"/>
                <a:gd name="T28" fmla="*/ 870 w 1018"/>
                <a:gd name="T29" fmla="*/ 1001 h 1017"/>
                <a:gd name="T30" fmla="*/ 923 w 1018"/>
                <a:gd name="T31" fmla="*/ 1017 h 1017"/>
                <a:gd name="T32" fmla="*/ 968 w 1018"/>
                <a:gd name="T33" fmla="*/ 1006 h 1017"/>
                <a:gd name="T34" fmla="*/ 1002 w 1018"/>
                <a:gd name="T35" fmla="*/ 975 h 1017"/>
                <a:gd name="T36" fmla="*/ 1018 w 1018"/>
                <a:gd name="T37" fmla="*/ 921 h 1017"/>
                <a:gd name="T38" fmla="*/ 1011 w 1018"/>
                <a:gd name="T39" fmla="*/ 276 h 1017"/>
                <a:gd name="T40" fmla="*/ 977 w 1018"/>
                <a:gd name="T41" fmla="*/ 238 h 1017"/>
                <a:gd name="T42" fmla="*/ 927 w 1018"/>
                <a:gd name="T43" fmla="*/ 223 h 1017"/>
                <a:gd name="T44" fmla="*/ 102 w 1018"/>
                <a:gd name="T45" fmla="*/ 729 h 1017"/>
                <a:gd name="T46" fmla="*/ 73 w 1018"/>
                <a:gd name="T47" fmla="*/ 721 h 1017"/>
                <a:gd name="T48" fmla="*/ 64 w 1018"/>
                <a:gd name="T49" fmla="*/ 86 h 1017"/>
                <a:gd name="T50" fmla="*/ 80 w 1018"/>
                <a:gd name="T51" fmla="*/ 65 h 1017"/>
                <a:gd name="T52" fmla="*/ 711 w 1018"/>
                <a:gd name="T53" fmla="*/ 65 h 1017"/>
                <a:gd name="T54" fmla="*/ 727 w 1018"/>
                <a:gd name="T55" fmla="*/ 86 h 1017"/>
                <a:gd name="T56" fmla="*/ 720 w 1018"/>
                <a:gd name="T57" fmla="*/ 470 h 1017"/>
                <a:gd name="T58" fmla="*/ 429 w 1018"/>
                <a:gd name="T59" fmla="*/ 476 h 1017"/>
                <a:gd name="T60" fmla="*/ 350 w 1018"/>
                <a:gd name="T61" fmla="*/ 501 h 1017"/>
                <a:gd name="T62" fmla="*/ 954 w 1018"/>
                <a:gd name="T63" fmla="*/ 928 h 1017"/>
                <a:gd name="T64" fmla="*/ 934 w 1018"/>
                <a:gd name="T65" fmla="*/ 951 h 1017"/>
                <a:gd name="T66" fmla="*/ 900 w 1018"/>
                <a:gd name="T67" fmla="*/ 944 h 1017"/>
                <a:gd name="T68" fmla="*/ 645 w 1018"/>
                <a:gd name="T69" fmla="*/ 711 h 1017"/>
                <a:gd name="T70" fmla="*/ 318 w 1018"/>
                <a:gd name="T71" fmla="*/ 700 h 1017"/>
                <a:gd name="T72" fmla="*/ 293 w 1018"/>
                <a:gd name="T73" fmla="*/ 685 h 1017"/>
                <a:gd name="T74" fmla="*/ 379 w 1018"/>
                <a:gd name="T75" fmla="*/ 557 h 1017"/>
                <a:gd name="T76" fmla="*/ 420 w 1018"/>
                <a:gd name="T77" fmla="*/ 540 h 1017"/>
                <a:gd name="T78" fmla="*/ 727 w 1018"/>
                <a:gd name="T79" fmla="*/ 536 h 1017"/>
                <a:gd name="T80" fmla="*/ 770 w 1018"/>
                <a:gd name="T81" fmla="*/ 508 h 1017"/>
                <a:gd name="T82" fmla="*/ 791 w 1018"/>
                <a:gd name="T83" fmla="*/ 461 h 1017"/>
                <a:gd name="T84" fmla="*/ 938 w 1018"/>
                <a:gd name="T85" fmla="*/ 288 h 1017"/>
                <a:gd name="T86" fmla="*/ 955 w 1018"/>
                <a:gd name="T87" fmla="*/ 311 h 1017"/>
                <a:gd name="T88" fmla="*/ 425 w 1018"/>
                <a:gd name="T89" fmla="*/ 373 h 1017"/>
                <a:gd name="T90" fmla="*/ 445 w 1018"/>
                <a:gd name="T91" fmla="*/ 333 h 1017"/>
                <a:gd name="T92" fmla="*/ 416 w 1018"/>
                <a:gd name="T93" fmla="*/ 289 h 1017"/>
                <a:gd name="T94" fmla="*/ 371 w 1018"/>
                <a:gd name="T95" fmla="*/ 294 h 1017"/>
                <a:gd name="T96" fmla="*/ 350 w 1018"/>
                <a:gd name="T97" fmla="*/ 333 h 1017"/>
                <a:gd name="T98" fmla="*/ 380 w 1018"/>
                <a:gd name="T99" fmla="*/ 377 h 1017"/>
                <a:gd name="T100" fmla="*/ 197 w 1018"/>
                <a:gd name="T101" fmla="*/ 286 h 1017"/>
                <a:gd name="T102" fmla="*/ 160 w 1018"/>
                <a:gd name="T103" fmla="*/ 324 h 1017"/>
                <a:gd name="T104" fmla="*/ 174 w 1018"/>
                <a:gd name="T105" fmla="*/ 367 h 1017"/>
                <a:gd name="T106" fmla="*/ 217 w 1018"/>
                <a:gd name="T107" fmla="*/ 380 h 1017"/>
                <a:gd name="T108" fmla="*/ 254 w 1018"/>
                <a:gd name="T109" fmla="*/ 343 h 1017"/>
                <a:gd name="T110" fmla="*/ 240 w 1018"/>
                <a:gd name="T111" fmla="*/ 300 h 1017"/>
                <a:gd name="T112" fmla="*/ 589 w 1018"/>
                <a:gd name="T113" fmla="*/ 380 h 1017"/>
                <a:gd name="T114" fmla="*/ 629 w 1018"/>
                <a:gd name="T115" fmla="*/ 360 h 1017"/>
                <a:gd name="T116" fmla="*/ 633 w 1018"/>
                <a:gd name="T117" fmla="*/ 315 h 1017"/>
                <a:gd name="T118" fmla="*/ 589 w 1018"/>
                <a:gd name="T119" fmla="*/ 286 h 1017"/>
                <a:gd name="T120" fmla="*/ 549 w 1018"/>
                <a:gd name="T121" fmla="*/ 306 h 1017"/>
                <a:gd name="T122" fmla="*/ 545 w 1018"/>
                <a:gd name="T123" fmla="*/ 351 h 1017"/>
                <a:gd name="T124" fmla="*/ 589 w 1018"/>
                <a:gd name="T125" fmla="*/ 38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927" y="223"/>
                  </a:moveTo>
                  <a:lnTo>
                    <a:pt x="792" y="223"/>
                  </a:lnTo>
                  <a:lnTo>
                    <a:pt x="792" y="86"/>
                  </a:lnTo>
                  <a:lnTo>
                    <a:pt x="792" y="86"/>
                  </a:lnTo>
                  <a:lnTo>
                    <a:pt x="791" y="78"/>
                  </a:lnTo>
                  <a:lnTo>
                    <a:pt x="789" y="69"/>
                  </a:lnTo>
                  <a:lnTo>
                    <a:pt x="787" y="61"/>
                  </a:lnTo>
                  <a:lnTo>
                    <a:pt x="784" y="53"/>
                  </a:lnTo>
                  <a:lnTo>
                    <a:pt x="780" y="45"/>
                  </a:lnTo>
                  <a:lnTo>
                    <a:pt x="776" y="38"/>
                  </a:lnTo>
                  <a:lnTo>
                    <a:pt x="770" y="31"/>
                  </a:lnTo>
                  <a:lnTo>
                    <a:pt x="765" y="25"/>
                  </a:lnTo>
                  <a:lnTo>
                    <a:pt x="758" y="19"/>
                  </a:lnTo>
                  <a:lnTo>
                    <a:pt x="751" y="15"/>
                  </a:lnTo>
                  <a:lnTo>
                    <a:pt x="743" y="10"/>
                  </a:lnTo>
                  <a:lnTo>
                    <a:pt x="736" y="6"/>
                  </a:lnTo>
                  <a:lnTo>
                    <a:pt x="727" y="3"/>
                  </a:lnTo>
                  <a:lnTo>
                    <a:pt x="719" y="1"/>
                  </a:lnTo>
                  <a:lnTo>
                    <a:pt x="709" y="0"/>
                  </a:lnTo>
                  <a:lnTo>
                    <a:pt x="699" y="0"/>
                  </a:lnTo>
                  <a:lnTo>
                    <a:pt x="92" y="0"/>
                  </a:lnTo>
                  <a:lnTo>
                    <a:pt x="92" y="0"/>
                  </a:lnTo>
                  <a:lnTo>
                    <a:pt x="82" y="0"/>
                  </a:lnTo>
                  <a:lnTo>
                    <a:pt x="73" y="1"/>
                  </a:lnTo>
                  <a:lnTo>
                    <a:pt x="64" y="3"/>
                  </a:lnTo>
                  <a:lnTo>
                    <a:pt x="56" y="6"/>
                  </a:lnTo>
                  <a:lnTo>
                    <a:pt x="48" y="10"/>
                  </a:lnTo>
                  <a:lnTo>
                    <a:pt x="41" y="15"/>
                  </a:lnTo>
                  <a:lnTo>
                    <a:pt x="33" y="19"/>
                  </a:lnTo>
                  <a:lnTo>
                    <a:pt x="27" y="25"/>
                  </a:lnTo>
                  <a:lnTo>
                    <a:pt x="21" y="31"/>
                  </a:lnTo>
                  <a:lnTo>
                    <a:pt x="16" y="38"/>
                  </a:lnTo>
                  <a:lnTo>
                    <a:pt x="12" y="45"/>
                  </a:lnTo>
                  <a:lnTo>
                    <a:pt x="7" y="53"/>
                  </a:lnTo>
                  <a:lnTo>
                    <a:pt x="4" y="61"/>
                  </a:lnTo>
                  <a:lnTo>
                    <a:pt x="2" y="69"/>
                  </a:lnTo>
                  <a:lnTo>
                    <a:pt x="1" y="78"/>
                  </a:lnTo>
                  <a:lnTo>
                    <a:pt x="0" y="86"/>
                  </a:lnTo>
                  <a:lnTo>
                    <a:pt x="0" y="698"/>
                  </a:lnTo>
                  <a:lnTo>
                    <a:pt x="0" y="698"/>
                  </a:lnTo>
                  <a:lnTo>
                    <a:pt x="1" y="708"/>
                  </a:lnTo>
                  <a:lnTo>
                    <a:pt x="2" y="716"/>
                  </a:lnTo>
                  <a:lnTo>
                    <a:pt x="4" y="726"/>
                  </a:lnTo>
                  <a:lnTo>
                    <a:pt x="7" y="735"/>
                  </a:lnTo>
                  <a:lnTo>
                    <a:pt x="12" y="743"/>
                  </a:lnTo>
                  <a:lnTo>
                    <a:pt x="16" y="751"/>
                  </a:lnTo>
                  <a:lnTo>
                    <a:pt x="21" y="758"/>
                  </a:lnTo>
                  <a:lnTo>
                    <a:pt x="28" y="766"/>
                  </a:lnTo>
                  <a:lnTo>
                    <a:pt x="28" y="766"/>
                  </a:lnTo>
                  <a:lnTo>
                    <a:pt x="35" y="772"/>
                  </a:lnTo>
                  <a:lnTo>
                    <a:pt x="43" y="777"/>
                  </a:lnTo>
                  <a:lnTo>
                    <a:pt x="51" y="782"/>
                  </a:lnTo>
                  <a:lnTo>
                    <a:pt x="59" y="786"/>
                  </a:lnTo>
                  <a:lnTo>
                    <a:pt x="67" y="789"/>
                  </a:lnTo>
                  <a:lnTo>
                    <a:pt x="77" y="791"/>
                  </a:lnTo>
                  <a:lnTo>
                    <a:pt x="87" y="792"/>
                  </a:lnTo>
                  <a:lnTo>
                    <a:pt x="95" y="794"/>
                  </a:lnTo>
                  <a:lnTo>
                    <a:pt x="95" y="794"/>
                  </a:lnTo>
                  <a:lnTo>
                    <a:pt x="105" y="792"/>
                  </a:lnTo>
                  <a:lnTo>
                    <a:pt x="115" y="791"/>
                  </a:lnTo>
                  <a:lnTo>
                    <a:pt x="123" y="789"/>
                  </a:lnTo>
                  <a:lnTo>
                    <a:pt x="132" y="786"/>
                  </a:lnTo>
                  <a:lnTo>
                    <a:pt x="140" y="783"/>
                  </a:lnTo>
                  <a:lnTo>
                    <a:pt x="148" y="777"/>
                  </a:lnTo>
                  <a:lnTo>
                    <a:pt x="155" y="772"/>
                  </a:lnTo>
                  <a:lnTo>
                    <a:pt x="163" y="766"/>
                  </a:lnTo>
                  <a:lnTo>
                    <a:pt x="230" y="700"/>
                  </a:lnTo>
                  <a:lnTo>
                    <a:pt x="230" y="700"/>
                  </a:lnTo>
                  <a:lnTo>
                    <a:pt x="236" y="713"/>
                  </a:lnTo>
                  <a:lnTo>
                    <a:pt x="243" y="726"/>
                  </a:lnTo>
                  <a:lnTo>
                    <a:pt x="252" y="737"/>
                  </a:lnTo>
                  <a:lnTo>
                    <a:pt x="263" y="745"/>
                  </a:lnTo>
                  <a:lnTo>
                    <a:pt x="276" y="753"/>
                  </a:lnTo>
                  <a:lnTo>
                    <a:pt x="288" y="759"/>
                  </a:lnTo>
                  <a:lnTo>
                    <a:pt x="303" y="762"/>
                  </a:lnTo>
                  <a:lnTo>
                    <a:pt x="318" y="763"/>
                  </a:lnTo>
                  <a:lnTo>
                    <a:pt x="589" y="763"/>
                  </a:lnTo>
                  <a:lnTo>
                    <a:pt x="589" y="763"/>
                  </a:lnTo>
                  <a:lnTo>
                    <a:pt x="597" y="763"/>
                  </a:lnTo>
                  <a:lnTo>
                    <a:pt x="605" y="765"/>
                  </a:lnTo>
                  <a:lnTo>
                    <a:pt x="612" y="767"/>
                  </a:lnTo>
                  <a:lnTo>
                    <a:pt x="620" y="770"/>
                  </a:lnTo>
                  <a:lnTo>
                    <a:pt x="626" y="773"/>
                  </a:lnTo>
                  <a:lnTo>
                    <a:pt x="634" y="777"/>
                  </a:lnTo>
                  <a:lnTo>
                    <a:pt x="640" y="782"/>
                  </a:lnTo>
                  <a:lnTo>
                    <a:pt x="646" y="787"/>
                  </a:lnTo>
                  <a:lnTo>
                    <a:pt x="855" y="989"/>
                  </a:lnTo>
                  <a:lnTo>
                    <a:pt x="855" y="989"/>
                  </a:lnTo>
                  <a:lnTo>
                    <a:pt x="862" y="995"/>
                  </a:lnTo>
                  <a:lnTo>
                    <a:pt x="870" y="1001"/>
                  </a:lnTo>
                  <a:lnTo>
                    <a:pt x="877" y="1006"/>
                  </a:lnTo>
                  <a:lnTo>
                    <a:pt x="886" y="1010"/>
                  </a:lnTo>
                  <a:lnTo>
                    <a:pt x="895" y="1012"/>
                  </a:lnTo>
                  <a:lnTo>
                    <a:pt x="903" y="1016"/>
                  </a:lnTo>
                  <a:lnTo>
                    <a:pt x="913" y="1017"/>
                  </a:lnTo>
                  <a:lnTo>
                    <a:pt x="923" y="1017"/>
                  </a:lnTo>
                  <a:lnTo>
                    <a:pt x="923" y="1017"/>
                  </a:lnTo>
                  <a:lnTo>
                    <a:pt x="932" y="1017"/>
                  </a:lnTo>
                  <a:lnTo>
                    <a:pt x="941" y="1016"/>
                  </a:lnTo>
                  <a:lnTo>
                    <a:pt x="950" y="1012"/>
                  </a:lnTo>
                  <a:lnTo>
                    <a:pt x="959" y="1010"/>
                  </a:lnTo>
                  <a:lnTo>
                    <a:pt x="968" y="1006"/>
                  </a:lnTo>
                  <a:lnTo>
                    <a:pt x="975" y="1001"/>
                  </a:lnTo>
                  <a:lnTo>
                    <a:pt x="983" y="995"/>
                  </a:lnTo>
                  <a:lnTo>
                    <a:pt x="990" y="989"/>
                  </a:lnTo>
                  <a:lnTo>
                    <a:pt x="990" y="989"/>
                  </a:lnTo>
                  <a:lnTo>
                    <a:pt x="997" y="982"/>
                  </a:lnTo>
                  <a:lnTo>
                    <a:pt x="1002" y="975"/>
                  </a:lnTo>
                  <a:lnTo>
                    <a:pt x="1006" y="966"/>
                  </a:lnTo>
                  <a:lnTo>
                    <a:pt x="1011" y="958"/>
                  </a:lnTo>
                  <a:lnTo>
                    <a:pt x="1014" y="949"/>
                  </a:lnTo>
                  <a:lnTo>
                    <a:pt x="1016" y="941"/>
                  </a:lnTo>
                  <a:lnTo>
                    <a:pt x="1017" y="931"/>
                  </a:lnTo>
                  <a:lnTo>
                    <a:pt x="1018" y="921"/>
                  </a:lnTo>
                  <a:lnTo>
                    <a:pt x="1018" y="311"/>
                  </a:lnTo>
                  <a:lnTo>
                    <a:pt x="1018" y="311"/>
                  </a:lnTo>
                  <a:lnTo>
                    <a:pt x="1017" y="301"/>
                  </a:lnTo>
                  <a:lnTo>
                    <a:pt x="1016" y="292"/>
                  </a:lnTo>
                  <a:lnTo>
                    <a:pt x="1014" y="284"/>
                  </a:lnTo>
                  <a:lnTo>
                    <a:pt x="1011" y="276"/>
                  </a:lnTo>
                  <a:lnTo>
                    <a:pt x="1007" y="269"/>
                  </a:lnTo>
                  <a:lnTo>
                    <a:pt x="1002" y="261"/>
                  </a:lnTo>
                  <a:lnTo>
                    <a:pt x="997" y="255"/>
                  </a:lnTo>
                  <a:lnTo>
                    <a:pt x="991" y="248"/>
                  </a:lnTo>
                  <a:lnTo>
                    <a:pt x="985" y="243"/>
                  </a:lnTo>
                  <a:lnTo>
                    <a:pt x="977" y="238"/>
                  </a:lnTo>
                  <a:lnTo>
                    <a:pt x="970" y="233"/>
                  </a:lnTo>
                  <a:lnTo>
                    <a:pt x="962" y="230"/>
                  </a:lnTo>
                  <a:lnTo>
                    <a:pt x="954" y="227"/>
                  </a:lnTo>
                  <a:lnTo>
                    <a:pt x="945" y="225"/>
                  </a:lnTo>
                  <a:lnTo>
                    <a:pt x="935" y="224"/>
                  </a:lnTo>
                  <a:lnTo>
                    <a:pt x="927" y="223"/>
                  </a:lnTo>
                  <a:lnTo>
                    <a:pt x="927" y="223"/>
                  </a:lnTo>
                  <a:close/>
                  <a:moveTo>
                    <a:pt x="118" y="721"/>
                  </a:moveTo>
                  <a:lnTo>
                    <a:pt x="118" y="721"/>
                  </a:lnTo>
                  <a:lnTo>
                    <a:pt x="114" y="725"/>
                  </a:lnTo>
                  <a:lnTo>
                    <a:pt x="108" y="727"/>
                  </a:lnTo>
                  <a:lnTo>
                    <a:pt x="102" y="729"/>
                  </a:lnTo>
                  <a:lnTo>
                    <a:pt x="95" y="729"/>
                  </a:lnTo>
                  <a:lnTo>
                    <a:pt x="90" y="729"/>
                  </a:lnTo>
                  <a:lnTo>
                    <a:pt x="83" y="727"/>
                  </a:lnTo>
                  <a:lnTo>
                    <a:pt x="78" y="725"/>
                  </a:lnTo>
                  <a:lnTo>
                    <a:pt x="73" y="721"/>
                  </a:lnTo>
                  <a:lnTo>
                    <a:pt x="73" y="721"/>
                  </a:lnTo>
                  <a:lnTo>
                    <a:pt x="70" y="715"/>
                  </a:lnTo>
                  <a:lnTo>
                    <a:pt x="66" y="710"/>
                  </a:lnTo>
                  <a:lnTo>
                    <a:pt x="64" y="704"/>
                  </a:lnTo>
                  <a:lnTo>
                    <a:pt x="64" y="698"/>
                  </a:lnTo>
                  <a:lnTo>
                    <a:pt x="64" y="86"/>
                  </a:lnTo>
                  <a:lnTo>
                    <a:pt x="64" y="86"/>
                  </a:lnTo>
                  <a:lnTo>
                    <a:pt x="64" y="82"/>
                  </a:lnTo>
                  <a:lnTo>
                    <a:pt x="66" y="78"/>
                  </a:lnTo>
                  <a:lnTo>
                    <a:pt x="68" y="74"/>
                  </a:lnTo>
                  <a:lnTo>
                    <a:pt x="72" y="70"/>
                  </a:lnTo>
                  <a:lnTo>
                    <a:pt x="76" y="67"/>
                  </a:lnTo>
                  <a:lnTo>
                    <a:pt x="80" y="65"/>
                  </a:lnTo>
                  <a:lnTo>
                    <a:pt x="86" y="63"/>
                  </a:lnTo>
                  <a:lnTo>
                    <a:pt x="92" y="63"/>
                  </a:lnTo>
                  <a:lnTo>
                    <a:pt x="699" y="63"/>
                  </a:lnTo>
                  <a:lnTo>
                    <a:pt x="699" y="63"/>
                  </a:lnTo>
                  <a:lnTo>
                    <a:pt x="706" y="63"/>
                  </a:lnTo>
                  <a:lnTo>
                    <a:pt x="711" y="65"/>
                  </a:lnTo>
                  <a:lnTo>
                    <a:pt x="715" y="67"/>
                  </a:lnTo>
                  <a:lnTo>
                    <a:pt x="720" y="70"/>
                  </a:lnTo>
                  <a:lnTo>
                    <a:pt x="723" y="74"/>
                  </a:lnTo>
                  <a:lnTo>
                    <a:pt x="725" y="78"/>
                  </a:lnTo>
                  <a:lnTo>
                    <a:pt x="727" y="82"/>
                  </a:lnTo>
                  <a:lnTo>
                    <a:pt x="727" y="86"/>
                  </a:lnTo>
                  <a:lnTo>
                    <a:pt x="727" y="452"/>
                  </a:lnTo>
                  <a:lnTo>
                    <a:pt x="727" y="452"/>
                  </a:lnTo>
                  <a:lnTo>
                    <a:pt x="727" y="458"/>
                  </a:lnTo>
                  <a:lnTo>
                    <a:pt x="725" y="462"/>
                  </a:lnTo>
                  <a:lnTo>
                    <a:pt x="723" y="466"/>
                  </a:lnTo>
                  <a:lnTo>
                    <a:pt x="720" y="470"/>
                  </a:lnTo>
                  <a:lnTo>
                    <a:pt x="715" y="473"/>
                  </a:lnTo>
                  <a:lnTo>
                    <a:pt x="711" y="475"/>
                  </a:lnTo>
                  <a:lnTo>
                    <a:pt x="706" y="476"/>
                  </a:lnTo>
                  <a:lnTo>
                    <a:pt x="699" y="476"/>
                  </a:lnTo>
                  <a:lnTo>
                    <a:pt x="429" y="476"/>
                  </a:lnTo>
                  <a:lnTo>
                    <a:pt x="429" y="476"/>
                  </a:lnTo>
                  <a:lnTo>
                    <a:pt x="415" y="477"/>
                  </a:lnTo>
                  <a:lnTo>
                    <a:pt x="401" y="479"/>
                  </a:lnTo>
                  <a:lnTo>
                    <a:pt x="387" y="482"/>
                  </a:lnTo>
                  <a:lnTo>
                    <a:pt x="374" y="487"/>
                  </a:lnTo>
                  <a:lnTo>
                    <a:pt x="361" y="493"/>
                  </a:lnTo>
                  <a:lnTo>
                    <a:pt x="350" y="501"/>
                  </a:lnTo>
                  <a:lnTo>
                    <a:pt x="339" y="508"/>
                  </a:lnTo>
                  <a:lnTo>
                    <a:pt x="328" y="518"/>
                  </a:lnTo>
                  <a:lnTo>
                    <a:pt x="118" y="721"/>
                  </a:lnTo>
                  <a:close/>
                  <a:moveTo>
                    <a:pt x="955" y="921"/>
                  </a:moveTo>
                  <a:lnTo>
                    <a:pt x="955" y="921"/>
                  </a:lnTo>
                  <a:lnTo>
                    <a:pt x="954" y="928"/>
                  </a:lnTo>
                  <a:lnTo>
                    <a:pt x="951" y="934"/>
                  </a:lnTo>
                  <a:lnTo>
                    <a:pt x="949" y="939"/>
                  </a:lnTo>
                  <a:lnTo>
                    <a:pt x="945" y="944"/>
                  </a:lnTo>
                  <a:lnTo>
                    <a:pt x="945" y="944"/>
                  </a:lnTo>
                  <a:lnTo>
                    <a:pt x="940" y="948"/>
                  </a:lnTo>
                  <a:lnTo>
                    <a:pt x="934" y="951"/>
                  </a:lnTo>
                  <a:lnTo>
                    <a:pt x="929" y="952"/>
                  </a:lnTo>
                  <a:lnTo>
                    <a:pt x="923" y="953"/>
                  </a:lnTo>
                  <a:lnTo>
                    <a:pt x="916" y="952"/>
                  </a:lnTo>
                  <a:lnTo>
                    <a:pt x="911" y="951"/>
                  </a:lnTo>
                  <a:lnTo>
                    <a:pt x="904" y="948"/>
                  </a:lnTo>
                  <a:lnTo>
                    <a:pt x="900" y="944"/>
                  </a:lnTo>
                  <a:lnTo>
                    <a:pt x="691" y="742"/>
                  </a:lnTo>
                  <a:lnTo>
                    <a:pt x="691" y="742"/>
                  </a:lnTo>
                  <a:lnTo>
                    <a:pt x="680" y="732"/>
                  </a:lnTo>
                  <a:lnTo>
                    <a:pt x="668" y="724"/>
                  </a:lnTo>
                  <a:lnTo>
                    <a:pt x="656" y="716"/>
                  </a:lnTo>
                  <a:lnTo>
                    <a:pt x="645" y="711"/>
                  </a:lnTo>
                  <a:lnTo>
                    <a:pt x="631" y="706"/>
                  </a:lnTo>
                  <a:lnTo>
                    <a:pt x="618" y="702"/>
                  </a:lnTo>
                  <a:lnTo>
                    <a:pt x="604" y="700"/>
                  </a:lnTo>
                  <a:lnTo>
                    <a:pt x="589" y="700"/>
                  </a:lnTo>
                  <a:lnTo>
                    <a:pt x="318" y="700"/>
                  </a:lnTo>
                  <a:lnTo>
                    <a:pt x="318" y="700"/>
                  </a:lnTo>
                  <a:lnTo>
                    <a:pt x="313" y="699"/>
                  </a:lnTo>
                  <a:lnTo>
                    <a:pt x="308" y="698"/>
                  </a:lnTo>
                  <a:lnTo>
                    <a:pt x="302" y="696"/>
                  </a:lnTo>
                  <a:lnTo>
                    <a:pt x="298" y="693"/>
                  </a:lnTo>
                  <a:lnTo>
                    <a:pt x="295" y="689"/>
                  </a:lnTo>
                  <a:lnTo>
                    <a:pt x="293" y="685"/>
                  </a:lnTo>
                  <a:lnTo>
                    <a:pt x="291" y="681"/>
                  </a:lnTo>
                  <a:lnTo>
                    <a:pt x="291" y="677"/>
                  </a:lnTo>
                  <a:lnTo>
                    <a:pt x="291" y="642"/>
                  </a:lnTo>
                  <a:lnTo>
                    <a:pt x="372" y="563"/>
                  </a:lnTo>
                  <a:lnTo>
                    <a:pt x="372" y="563"/>
                  </a:lnTo>
                  <a:lnTo>
                    <a:pt x="379" y="557"/>
                  </a:lnTo>
                  <a:lnTo>
                    <a:pt x="385" y="553"/>
                  </a:lnTo>
                  <a:lnTo>
                    <a:pt x="391" y="549"/>
                  </a:lnTo>
                  <a:lnTo>
                    <a:pt x="398" y="546"/>
                  </a:lnTo>
                  <a:lnTo>
                    <a:pt x="405" y="544"/>
                  </a:lnTo>
                  <a:lnTo>
                    <a:pt x="413" y="541"/>
                  </a:lnTo>
                  <a:lnTo>
                    <a:pt x="420" y="540"/>
                  </a:lnTo>
                  <a:lnTo>
                    <a:pt x="429" y="540"/>
                  </a:lnTo>
                  <a:lnTo>
                    <a:pt x="699" y="540"/>
                  </a:lnTo>
                  <a:lnTo>
                    <a:pt x="699" y="540"/>
                  </a:lnTo>
                  <a:lnTo>
                    <a:pt x="709" y="539"/>
                  </a:lnTo>
                  <a:lnTo>
                    <a:pt x="719" y="538"/>
                  </a:lnTo>
                  <a:lnTo>
                    <a:pt x="727" y="536"/>
                  </a:lnTo>
                  <a:lnTo>
                    <a:pt x="736" y="533"/>
                  </a:lnTo>
                  <a:lnTo>
                    <a:pt x="743" y="530"/>
                  </a:lnTo>
                  <a:lnTo>
                    <a:pt x="751" y="525"/>
                  </a:lnTo>
                  <a:lnTo>
                    <a:pt x="758" y="520"/>
                  </a:lnTo>
                  <a:lnTo>
                    <a:pt x="765" y="515"/>
                  </a:lnTo>
                  <a:lnTo>
                    <a:pt x="770" y="508"/>
                  </a:lnTo>
                  <a:lnTo>
                    <a:pt x="776" y="502"/>
                  </a:lnTo>
                  <a:lnTo>
                    <a:pt x="780" y="494"/>
                  </a:lnTo>
                  <a:lnTo>
                    <a:pt x="784" y="487"/>
                  </a:lnTo>
                  <a:lnTo>
                    <a:pt x="787" y="478"/>
                  </a:lnTo>
                  <a:lnTo>
                    <a:pt x="789" y="471"/>
                  </a:lnTo>
                  <a:lnTo>
                    <a:pt x="791" y="461"/>
                  </a:lnTo>
                  <a:lnTo>
                    <a:pt x="792" y="452"/>
                  </a:lnTo>
                  <a:lnTo>
                    <a:pt x="792" y="286"/>
                  </a:lnTo>
                  <a:lnTo>
                    <a:pt x="927" y="286"/>
                  </a:lnTo>
                  <a:lnTo>
                    <a:pt x="927" y="286"/>
                  </a:lnTo>
                  <a:lnTo>
                    <a:pt x="932" y="287"/>
                  </a:lnTo>
                  <a:lnTo>
                    <a:pt x="938" y="288"/>
                  </a:lnTo>
                  <a:lnTo>
                    <a:pt x="942" y="290"/>
                  </a:lnTo>
                  <a:lnTo>
                    <a:pt x="946" y="294"/>
                  </a:lnTo>
                  <a:lnTo>
                    <a:pt x="949" y="297"/>
                  </a:lnTo>
                  <a:lnTo>
                    <a:pt x="953" y="301"/>
                  </a:lnTo>
                  <a:lnTo>
                    <a:pt x="954" y="305"/>
                  </a:lnTo>
                  <a:lnTo>
                    <a:pt x="955" y="311"/>
                  </a:lnTo>
                  <a:lnTo>
                    <a:pt x="955" y="921"/>
                  </a:lnTo>
                  <a:close/>
                  <a:moveTo>
                    <a:pt x="398" y="380"/>
                  </a:moveTo>
                  <a:lnTo>
                    <a:pt x="398" y="380"/>
                  </a:lnTo>
                  <a:lnTo>
                    <a:pt x="408" y="380"/>
                  </a:lnTo>
                  <a:lnTo>
                    <a:pt x="416" y="377"/>
                  </a:lnTo>
                  <a:lnTo>
                    <a:pt x="425" y="373"/>
                  </a:lnTo>
                  <a:lnTo>
                    <a:pt x="431" y="367"/>
                  </a:lnTo>
                  <a:lnTo>
                    <a:pt x="438" y="360"/>
                  </a:lnTo>
                  <a:lnTo>
                    <a:pt x="442" y="351"/>
                  </a:lnTo>
                  <a:lnTo>
                    <a:pt x="444" y="343"/>
                  </a:lnTo>
                  <a:lnTo>
                    <a:pt x="445" y="333"/>
                  </a:lnTo>
                  <a:lnTo>
                    <a:pt x="445" y="333"/>
                  </a:lnTo>
                  <a:lnTo>
                    <a:pt x="444" y="324"/>
                  </a:lnTo>
                  <a:lnTo>
                    <a:pt x="442" y="315"/>
                  </a:lnTo>
                  <a:lnTo>
                    <a:pt x="438" y="306"/>
                  </a:lnTo>
                  <a:lnTo>
                    <a:pt x="431" y="300"/>
                  </a:lnTo>
                  <a:lnTo>
                    <a:pt x="425" y="294"/>
                  </a:lnTo>
                  <a:lnTo>
                    <a:pt x="416" y="289"/>
                  </a:lnTo>
                  <a:lnTo>
                    <a:pt x="408" y="286"/>
                  </a:lnTo>
                  <a:lnTo>
                    <a:pt x="398" y="286"/>
                  </a:lnTo>
                  <a:lnTo>
                    <a:pt x="398" y="286"/>
                  </a:lnTo>
                  <a:lnTo>
                    <a:pt x="388" y="286"/>
                  </a:lnTo>
                  <a:lnTo>
                    <a:pt x="380" y="289"/>
                  </a:lnTo>
                  <a:lnTo>
                    <a:pt x="371" y="294"/>
                  </a:lnTo>
                  <a:lnTo>
                    <a:pt x="364" y="300"/>
                  </a:lnTo>
                  <a:lnTo>
                    <a:pt x="358" y="306"/>
                  </a:lnTo>
                  <a:lnTo>
                    <a:pt x="354" y="315"/>
                  </a:lnTo>
                  <a:lnTo>
                    <a:pt x="351" y="324"/>
                  </a:lnTo>
                  <a:lnTo>
                    <a:pt x="350" y="333"/>
                  </a:lnTo>
                  <a:lnTo>
                    <a:pt x="350" y="333"/>
                  </a:lnTo>
                  <a:lnTo>
                    <a:pt x="351" y="343"/>
                  </a:lnTo>
                  <a:lnTo>
                    <a:pt x="354" y="351"/>
                  </a:lnTo>
                  <a:lnTo>
                    <a:pt x="358" y="360"/>
                  </a:lnTo>
                  <a:lnTo>
                    <a:pt x="364" y="367"/>
                  </a:lnTo>
                  <a:lnTo>
                    <a:pt x="371" y="373"/>
                  </a:lnTo>
                  <a:lnTo>
                    <a:pt x="380" y="377"/>
                  </a:lnTo>
                  <a:lnTo>
                    <a:pt x="388" y="380"/>
                  </a:lnTo>
                  <a:lnTo>
                    <a:pt x="398" y="380"/>
                  </a:lnTo>
                  <a:lnTo>
                    <a:pt x="398" y="380"/>
                  </a:lnTo>
                  <a:close/>
                  <a:moveTo>
                    <a:pt x="207" y="286"/>
                  </a:moveTo>
                  <a:lnTo>
                    <a:pt x="207" y="286"/>
                  </a:lnTo>
                  <a:lnTo>
                    <a:pt x="197" y="286"/>
                  </a:lnTo>
                  <a:lnTo>
                    <a:pt x="189" y="289"/>
                  </a:lnTo>
                  <a:lnTo>
                    <a:pt x="180" y="294"/>
                  </a:lnTo>
                  <a:lnTo>
                    <a:pt x="174" y="300"/>
                  </a:lnTo>
                  <a:lnTo>
                    <a:pt x="167" y="306"/>
                  </a:lnTo>
                  <a:lnTo>
                    <a:pt x="163" y="315"/>
                  </a:lnTo>
                  <a:lnTo>
                    <a:pt x="160" y="324"/>
                  </a:lnTo>
                  <a:lnTo>
                    <a:pt x="160" y="333"/>
                  </a:lnTo>
                  <a:lnTo>
                    <a:pt x="160" y="333"/>
                  </a:lnTo>
                  <a:lnTo>
                    <a:pt x="160" y="343"/>
                  </a:lnTo>
                  <a:lnTo>
                    <a:pt x="163" y="351"/>
                  </a:lnTo>
                  <a:lnTo>
                    <a:pt x="167" y="360"/>
                  </a:lnTo>
                  <a:lnTo>
                    <a:pt x="174" y="367"/>
                  </a:lnTo>
                  <a:lnTo>
                    <a:pt x="180" y="373"/>
                  </a:lnTo>
                  <a:lnTo>
                    <a:pt x="189" y="377"/>
                  </a:lnTo>
                  <a:lnTo>
                    <a:pt x="197" y="380"/>
                  </a:lnTo>
                  <a:lnTo>
                    <a:pt x="207" y="380"/>
                  </a:lnTo>
                  <a:lnTo>
                    <a:pt x="207" y="380"/>
                  </a:lnTo>
                  <a:lnTo>
                    <a:pt x="217" y="380"/>
                  </a:lnTo>
                  <a:lnTo>
                    <a:pt x="225" y="377"/>
                  </a:lnTo>
                  <a:lnTo>
                    <a:pt x="234" y="373"/>
                  </a:lnTo>
                  <a:lnTo>
                    <a:pt x="240" y="367"/>
                  </a:lnTo>
                  <a:lnTo>
                    <a:pt x="247" y="360"/>
                  </a:lnTo>
                  <a:lnTo>
                    <a:pt x="251" y="351"/>
                  </a:lnTo>
                  <a:lnTo>
                    <a:pt x="254" y="343"/>
                  </a:lnTo>
                  <a:lnTo>
                    <a:pt x="254" y="333"/>
                  </a:lnTo>
                  <a:lnTo>
                    <a:pt x="254" y="333"/>
                  </a:lnTo>
                  <a:lnTo>
                    <a:pt x="254" y="324"/>
                  </a:lnTo>
                  <a:lnTo>
                    <a:pt x="251" y="315"/>
                  </a:lnTo>
                  <a:lnTo>
                    <a:pt x="247" y="306"/>
                  </a:lnTo>
                  <a:lnTo>
                    <a:pt x="240" y="300"/>
                  </a:lnTo>
                  <a:lnTo>
                    <a:pt x="234" y="294"/>
                  </a:lnTo>
                  <a:lnTo>
                    <a:pt x="225" y="289"/>
                  </a:lnTo>
                  <a:lnTo>
                    <a:pt x="217" y="286"/>
                  </a:lnTo>
                  <a:lnTo>
                    <a:pt x="207" y="286"/>
                  </a:lnTo>
                  <a:lnTo>
                    <a:pt x="207" y="286"/>
                  </a:lnTo>
                  <a:close/>
                  <a:moveTo>
                    <a:pt x="589" y="380"/>
                  </a:moveTo>
                  <a:lnTo>
                    <a:pt x="589" y="380"/>
                  </a:lnTo>
                  <a:lnTo>
                    <a:pt x="598" y="380"/>
                  </a:lnTo>
                  <a:lnTo>
                    <a:pt x="607" y="377"/>
                  </a:lnTo>
                  <a:lnTo>
                    <a:pt x="616" y="373"/>
                  </a:lnTo>
                  <a:lnTo>
                    <a:pt x="622" y="367"/>
                  </a:lnTo>
                  <a:lnTo>
                    <a:pt x="629" y="360"/>
                  </a:lnTo>
                  <a:lnTo>
                    <a:pt x="633" y="351"/>
                  </a:lnTo>
                  <a:lnTo>
                    <a:pt x="635" y="343"/>
                  </a:lnTo>
                  <a:lnTo>
                    <a:pt x="636" y="333"/>
                  </a:lnTo>
                  <a:lnTo>
                    <a:pt x="636" y="333"/>
                  </a:lnTo>
                  <a:lnTo>
                    <a:pt x="635" y="324"/>
                  </a:lnTo>
                  <a:lnTo>
                    <a:pt x="633" y="315"/>
                  </a:lnTo>
                  <a:lnTo>
                    <a:pt x="629" y="306"/>
                  </a:lnTo>
                  <a:lnTo>
                    <a:pt x="622" y="300"/>
                  </a:lnTo>
                  <a:lnTo>
                    <a:pt x="616" y="294"/>
                  </a:lnTo>
                  <a:lnTo>
                    <a:pt x="607" y="289"/>
                  </a:lnTo>
                  <a:lnTo>
                    <a:pt x="598" y="286"/>
                  </a:lnTo>
                  <a:lnTo>
                    <a:pt x="589" y="286"/>
                  </a:lnTo>
                  <a:lnTo>
                    <a:pt x="589" y="286"/>
                  </a:lnTo>
                  <a:lnTo>
                    <a:pt x="579" y="286"/>
                  </a:lnTo>
                  <a:lnTo>
                    <a:pt x="570" y="289"/>
                  </a:lnTo>
                  <a:lnTo>
                    <a:pt x="562" y="294"/>
                  </a:lnTo>
                  <a:lnTo>
                    <a:pt x="554" y="300"/>
                  </a:lnTo>
                  <a:lnTo>
                    <a:pt x="549" y="306"/>
                  </a:lnTo>
                  <a:lnTo>
                    <a:pt x="545" y="315"/>
                  </a:lnTo>
                  <a:lnTo>
                    <a:pt x="542" y="324"/>
                  </a:lnTo>
                  <a:lnTo>
                    <a:pt x="541" y="333"/>
                  </a:lnTo>
                  <a:lnTo>
                    <a:pt x="541" y="333"/>
                  </a:lnTo>
                  <a:lnTo>
                    <a:pt x="542" y="343"/>
                  </a:lnTo>
                  <a:lnTo>
                    <a:pt x="545" y="351"/>
                  </a:lnTo>
                  <a:lnTo>
                    <a:pt x="549" y="360"/>
                  </a:lnTo>
                  <a:lnTo>
                    <a:pt x="554" y="367"/>
                  </a:lnTo>
                  <a:lnTo>
                    <a:pt x="562" y="373"/>
                  </a:lnTo>
                  <a:lnTo>
                    <a:pt x="570" y="377"/>
                  </a:lnTo>
                  <a:lnTo>
                    <a:pt x="579" y="380"/>
                  </a:lnTo>
                  <a:lnTo>
                    <a:pt x="589" y="380"/>
                  </a:lnTo>
                  <a:lnTo>
                    <a:pt x="589" y="380"/>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sp>
          <p:nvSpPr>
            <p:cNvPr id="158" name="Freeform 116"/>
            <p:cNvSpPr>
              <a:spLocks noEditPoints="1"/>
            </p:cNvSpPr>
            <p:nvPr/>
          </p:nvSpPr>
          <p:spPr bwMode="auto">
            <a:xfrm>
              <a:off x="1109759" y="3857490"/>
              <a:ext cx="292455" cy="291022"/>
            </a:xfrm>
            <a:custGeom>
              <a:avLst/>
              <a:gdLst>
                <a:gd name="T0" fmla="*/ 73 w 1019"/>
                <a:gd name="T1" fmla="*/ 2 h 1017"/>
                <a:gd name="T2" fmla="*/ 34 w 1019"/>
                <a:gd name="T3" fmla="*/ 20 h 1017"/>
                <a:gd name="T4" fmla="*/ 8 w 1019"/>
                <a:gd name="T5" fmla="*/ 53 h 1017"/>
                <a:gd name="T6" fmla="*/ 0 w 1019"/>
                <a:gd name="T7" fmla="*/ 827 h 1017"/>
                <a:gd name="T8" fmla="*/ 5 w 1019"/>
                <a:gd name="T9" fmla="*/ 949 h 1017"/>
                <a:gd name="T10" fmla="*/ 28 w 1019"/>
                <a:gd name="T11" fmla="*/ 989 h 1017"/>
                <a:gd name="T12" fmla="*/ 59 w 1019"/>
                <a:gd name="T13" fmla="*/ 1009 h 1017"/>
                <a:gd name="T14" fmla="*/ 96 w 1019"/>
                <a:gd name="T15" fmla="*/ 1017 h 1017"/>
                <a:gd name="T16" fmla="*/ 141 w 1019"/>
                <a:gd name="T17" fmla="*/ 1006 h 1017"/>
                <a:gd name="T18" fmla="*/ 373 w 1019"/>
                <a:gd name="T19" fmla="*/ 786 h 1017"/>
                <a:gd name="T20" fmla="*/ 406 w 1019"/>
                <a:gd name="T21" fmla="*/ 767 h 1017"/>
                <a:gd name="T22" fmla="*/ 478 w 1019"/>
                <a:gd name="T23" fmla="*/ 763 h 1017"/>
                <a:gd name="T24" fmla="*/ 954 w 1019"/>
                <a:gd name="T25" fmla="*/ 759 h 1017"/>
                <a:gd name="T26" fmla="*/ 992 w 1019"/>
                <a:gd name="T27" fmla="*/ 738 h 1017"/>
                <a:gd name="T28" fmla="*/ 1014 w 1019"/>
                <a:gd name="T29" fmla="*/ 701 h 1017"/>
                <a:gd name="T30" fmla="*/ 1019 w 1019"/>
                <a:gd name="T31" fmla="*/ 88 h 1017"/>
                <a:gd name="T32" fmla="*/ 1007 w 1019"/>
                <a:gd name="T33" fmla="*/ 46 h 1017"/>
                <a:gd name="T34" fmla="*/ 978 w 1019"/>
                <a:gd name="T35" fmla="*/ 15 h 1017"/>
                <a:gd name="T36" fmla="*/ 936 w 1019"/>
                <a:gd name="T37" fmla="*/ 1 h 1017"/>
                <a:gd name="T38" fmla="*/ 954 w 1019"/>
                <a:gd name="T39" fmla="*/ 681 h 1017"/>
                <a:gd name="T40" fmla="*/ 938 w 1019"/>
                <a:gd name="T41" fmla="*/ 698 h 1017"/>
                <a:gd name="T42" fmla="*/ 430 w 1019"/>
                <a:gd name="T43" fmla="*/ 699 h 1017"/>
                <a:gd name="T44" fmla="*/ 375 w 1019"/>
                <a:gd name="T45" fmla="*/ 710 h 1017"/>
                <a:gd name="T46" fmla="*/ 118 w 1019"/>
                <a:gd name="T47" fmla="*/ 944 h 1017"/>
                <a:gd name="T48" fmla="*/ 96 w 1019"/>
                <a:gd name="T49" fmla="*/ 952 h 1017"/>
                <a:gd name="T50" fmla="*/ 73 w 1019"/>
                <a:gd name="T51" fmla="*/ 944 h 1017"/>
                <a:gd name="T52" fmla="*/ 65 w 1019"/>
                <a:gd name="T53" fmla="*/ 382 h 1017"/>
                <a:gd name="T54" fmla="*/ 67 w 1019"/>
                <a:gd name="T55" fmla="*/ 78 h 1017"/>
                <a:gd name="T56" fmla="*/ 86 w 1019"/>
                <a:gd name="T57" fmla="*/ 64 h 1017"/>
                <a:gd name="T58" fmla="*/ 938 w 1019"/>
                <a:gd name="T59" fmla="*/ 65 h 1017"/>
                <a:gd name="T60" fmla="*/ 954 w 1019"/>
                <a:gd name="T61" fmla="*/ 82 h 1017"/>
                <a:gd name="T62" fmla="*/ 503 w 1019"/>
                <a:gd name="T63" fmla="*/ 445 h 1017"/>
                <a:gd name="T64" fmla="*/ 456 w 1019"/>
                <a:gd name="T65" fmla="*/ 473 h 1017"/>
                <a:gd name="T66" fmla="*/ 446 w 1019"/>
                <a:gd name="T67" fmla="*/ 508 h 1017"/>
                <a:gd name="T68" fmla="*/ 465 w 1019"/>
                <a:gd name="T69" fmla="*/ 553 h 1017"/>
                <a:gd name="T70" fmla="*/ 510 w 1019"/>
                <a:gd name="T71" fmla="*/ 573 h 1017"/>
                <a:gd name="T72" fmla="*/ 545 w 1019"/>
                <a:gd name="T73" fmla="*/ 562 h 1017"/>
                <a:gd name="T74" fmla="*/ 572 w 1019"/>
                <a:gd name="T75" fmla="*/ 516 h 1017"/>
                <a:gd name="T76" fmla="*/ 568 w 1019"/>
                <a:gd name="T77" fmla="*/ 483 h 1017"/>
                <a:gd name="T78" fmla="*/ 522 w 1019"/>
                <a:gd name="T79" fmla="*/ 446 h 1017"/>
                <a:gd name="T80" fmla="*/ 255 w 1019"/>
                <a:gd name="T81" fmla="*/ 445 h 1017"/>
                <a:gd name="T82" fmla="*/ 210 w 1019"/>
                <a:gd name="T83" fmla="*/ 464 h 1017"/>
                <a:gd name="T84" fmla="*/ 191 w 1019"/>
                <a:gd name="T85" fmla="*/ 508 h 1017"/>
                <a:gd name="T86" fmla="*/ 202 w 1019"/>
                <a:gd name="T87" fmla="*/ 545 h 1017"/>
                <a:gd name="T88" fmla="*/ 248 w 1019"/>
                <a:gd name="T89" fmla="*/ 571 h 1017"/>
                <a:gd name="T90" fmla="*/ 279 w 1019"/>
                <a:gd name="T91" fmla="*/ 567 h 1017"/>
                <a:gd name="T92" fmla="*/ 317 w 1019"/>
                <a:gd name="T93" fmla="*/ 521 h 1017"/>
                <a:gd name="T94" fmla="*/ 317 w 1019"/>
                <a:gd name="T95" fmla="*/ 495 h 1017"/>
                <a:gd name="T96" fmla="*/ 279 w 1019"/>
                <a:gd name="T97" fmla="*/ 450 h 1017"/>
                <a:gd name="T98" fmla="*/ 764 w 1019"/>
                <a:gd name="T99" fmla="*/ 445 h 1017"/>
                <a:gd name="T100" fmla="*/ 729 w 1019"/>
                <a:gd name="T101" fmla="*/ 456 h 1017"/>
                <a:gd name="T102" fmla="*/ 701 w 1019"/>
                <a:gd name="T103" fmla="*/ 502 h 1017"/>
                <a:gd name="T104" fmla="*/ 705 w 1019"/>
                <a:gd name="T105" fmla="*/ 534 h 1017"/>
                <a:gd name="T106" fmla="*/ 751 w 1019"/>
                <a:gd name="T107" fmla="*/ 571 h 1017"/>
                <a:gd name="T108" fmla="*/ 777 w 1019"/>
                <a:gd name="T109" fmla="*/ 571 h 1017"/>
                <a:gd name="T110" fmla="*/ 822 w 1019"/>
                <a:gd name="T111" fmla="*/ 534 h 1017"/>
                <a:gd name="T112" fmla="*/ 828 w 1019"/>
                <a:gd name="T113" fmla="*/ 502 h 1017"/>
                <a:gd name="T114" fmla="*/ 800 w 1019"/>
                <a:gd name="T115" fmla="*/ 456 h 1017"/>
                <a:gd name="T116" fmla="*/ 764 w 1019"/>
                <a:gd name="T117" fmla="*/ 4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019" h="1017">
                  <a:moveTo>
                    <a:pt x="927" y="0"/>
                  </a:moveTo>
                  <a:lnTo>
                    <a:pt x="92" y="0"/>
                  </a:lnTo>
                  <a:lnTo>
                    <a:pt x="92" y="0"/>
                  </a:lnTo>
                  <a:lnTo>
                    <a:pt x="83" y="1"/>
                  </a:lnTo>
                  <a:lnTo>
                    <a:pt x="73" y="2"/>
                  </a:lnTo>
                  <a:lnTo>
                    <a:pt x="65" y="4"/>
                  </a:lnTo>
                  <a:lnTo>
                    <a:pt x="56" y="7"/>
                  </a:lnTo>
                  <a:lnTo>
                    <a:pt x="49" y="10"/>
                  </a:lnTo>
                  <a:lnTo>
                    <a:pt x="41" y="15"/>
                  </a:lnTo>
                  <a:lnTo>
                    <a:pt x="34" y="20"/>
                  </a:lnTo>
                  <a:lnTo>
                    <a:pt x="27" y="25"/>
                  </a:lnTo>
                  <a:lnTo>
                    <a:pt x="22" y="32"/>
                  </a:lnTo>
                  <a:lnTo>
                    <a:pt x="16" y="38"/>
                  </a:lnTo>
                  <a:lnTo>
                    <a:pt x="12" y="46"/>
                  </a:lnTo>
                  <a:lnTo>
                    <a:pt x="8" y="53"/>
                  </a:lnTo>
                  <a:lnTo>
                    <a:pt x="5" y="61"/>
                  </a:lnTo>
                  <a:lnTo>
                    <a:pt x="3" y="69"/>
                  </a:lnTo>
                  <a:lnTo>
                    <a:pt x="1" y="78"/>
                  </a:lnTo>
                  <a:lnTo>
                    <a:pt x="0" y="88"/>
                  </a:lnTo>
                  <a:lnTo>
                    <a:pt x="0" y="827"/>
                  </a:lnTo>
                  <a:lnTo>
                    <a:pt x="0" y="921"/>
                  </a:lnTo>
                  <a:lnTo>
                    <a:pt x="0" y="921"/>
                  </a:lnTo>
                  <a:lnTo>
                    <a:pt x="1" y="931"/>
                  </a:lnTo>
                  <a:lnTo>
                    <a:pt x="3" y="939"/>
                  </a:lnTo>
                  <a:lnTo>
                    <a:pt x="5" y="949"/>
                  </a:lnTo>
                  <a:lnTo>
                    <a:pt x="8" y="958"/>
                  </a:lnTo>
                  <a:lnTo>
                    <a:pt x="12" y="966"/>
                  </a:lnTo>
                  <a:lnTo>
                    <a:pt x="16" y="974"/>
                  </a:lnTo>
                  <a:lnTo>
                    <a:pt x="22" y="981"/>
                  </a:lnTo>
                  <a:lnTo>
                    <a:pt x="28" y="989"/>
                  </a:lnTo>
                  <a:lnTo>
                    <a:pt x="28" y="989"/>
                  </a:lnTo>
                  <a:lnTo>
                    <a:pt x="36" y="995"/>
                  </a:lnTo>
                  <a:lnTo>
                    <a:pt x="43" y="1001"/>
                  </a:lnTo>
                  <a:lnTo>
                    <a:pt x="51" y="1005"/>
                  </a:lnTo>
                  <a:lnTo>
                    <a:pt x="59" y="1009"/>
                  </a:lnTo>
                  <a:lnTo>
                    <a:pt x="68" y="1012"/>
                  </a:lnTo>
                  <a:lnTo>
                    <a:pt x="78" y="1015"/>
                  </a:lnTo>
                  <a:lnTo>
                    <a:pt x="86" y="1016"/>
                  </a:lnTo>
                  <a:lnTo>
                    <a:pt x="96" y="1017"/>
                  </a:lnTo>
                  <a:lnTo>
                    <a:pt x="96" y="1017"/>
                  </a:lnTo>
                  <a:lnTo>
                    <a:pt x="106" y="1016"/>
                  </a:lnTo>
                  <a:lnTo>
                    <a:pt x="115" y="1015"/>
                  </a:lnTo>
                  <a:lnTo>
                    <a:pt x="124" y="1012"/>
                  </a:lnTo>
                  <a:lnTo>
                    <a:pt x="132" y="1009"/>
                  </a:lnTo>
                  <a:lnTo>
                    <a:pt x="141" y="1006"/>
                  </a:lnTo>
                  <a:lnTo>
                    <a:pt x="148" y="1001"/>
                  </a:lnTo>
                  <a:lnTo>
                    <a:pt x="156" y="995"/>
                  </a:lnTo>
                  <a:lnTo>
                    <a:pt x="163" y="989"/>
                  </a:lnTo>
                  <a:lnTo>
                    <a:pt x="373" y="786"/>
                  </a:lnTo>
                  <a:lnTo>
                    <a:pt x="373" y="786"/>
                  </a:lnTo>
                  <a:lnTo>
                    <a:pt x="379" y="781"/>
                  </a:lnTo>
                  <a:lnTo>
                    <a:pt x="386" y="776"/>
                  </a:lnTo>
                  <a:lnTo>
                    <a:pt x="392" y="772"/>
                  </a:lnTo>
                  <a:lnTo>
                    <a:pt x="398" y="769"/>
                  </a:lnTo>
                  <a:lnTo>
                    <a:pt x="406" y="767"/>
                  </a:lnTo>
                  <a:lnTo>
                    <a:pt x="413" y="765"/>
                  </a:lnTo>
                  <a:lnTo>
                    <a:pt x="421" y="763"/>
                  </a:lnTo>
                  <a:lnTo>
                    <a:pt x="430" y="763"/>
                  </a:lnTo>
                  <a:lnTo>
                    <a:pt x="446" y="763"/>
                  </a:lnTo>
                  <a:lnTo>
                    <a:pt x="478" y="763"/>
                  </a:lnTo>
                  <a:lnTo>
                    <a:pt x="927" y="763"/>
                  </a:lnTo>
                  <a:lnTo>
                    <a:pt x="927" y="763"/>
                  </a:lnTo>
                  <a:lnTo>
                    <a:pt x="936" y="762"/>
                  </a:lnTo>
                  <a:lnTo>
                    <a:pt x="946" y="761"/>
                  </a:lnTo>
                  <a:lnTo>
                    <a:pt x="954" y="759"/>
                  </a:lnTo>
                  <a:lnTo>
                    <a:pt x="963" y="756"/>
                  </a:lnTo>
                  <a:lnTo>
                    <a:pt x="970" y="753"/>
                  </a:lnTo>
                  <a:lnTo>
                    <a:pt x="978" y="748"/>
                  </a:lnTo>
                  <a:lnTo>
                    <a:pt x="985" y="743"/>
                  </a:lnTo>
                  <a:lnTo>
                    <a:pt x="992" y="738"/>
                  </a:lnTo>
                  <a:lnTo>
                    <a:pt x="997" y="731"/>
                  </a:lnTo>
                  <a:lnTo>
                    <a:pt x="1003" y="725"/>
                  </a:lnTo>
                  <a:lnTo>
                    <a:pt x="1007" y="717"/>
                  </a:lnTo>
                  <a:lnTo>
                    <a:pt x="1011" y="710"/>
                  </a:lnTo>
                  <a:lnTo>
                    <a:pt x="1014" y="701"/>
                  </a:lnTo>
                  <a:lnTo>
                    <a:pt x="1016" y="693"/>
                  </a:lnTo>
                  <a:lnTo>
                    <a:pt x="1018" y="684"/>
                  </a:lnTo>
                  <a:lnTo>
                    <a:pt x="1019" y="676"/>
                  </a:lnTo>
                  <a:lnTo>
                    <a:pt x="1019" y="88"/>
                  </a:lnTo>
                  <a:lnTo>
                    <a:pt x="1019" y="88"/>
                  </a:lnTo>
                  <a:lnTo>
                    <a:pt x="1018" y="78"/>
                  </a:lnTo>
                  <a:lnTo>
                    <a:pt x="1016" y="69"/>
                  </a:lnTo>
                  <a:lnTo>
                    <a:pt x="1014" y="61"/>
                  </a:lnTo>
                  <a:lnTo>
                    <a:pt x="1011" y="53"/>
                  </a:lnTo>
                  <a:lnTo>
                    <a:pt x="1007" y="46"/>
                  </a:lnTo>
                  <a:lnTo>
                    <a:pt x="1003" y="38"/>
                  </a:lnTo>
                  <a:lnTo>
                    <a:pt x="997" y="32"/>
                  </a:lnTo>
                  <a:lnTo>
                    <a:pt x="992" y="25"/>
                  </a:lnTo>
                  <a:lnTo>
                    <a:pt x="985" y="20"/>
                  </a:lnTo>
                  <a:lnTo>
                    <a:pt x="978" y="15"/>
                  </a:lnTo>
                  <a:lnTo>
                    <a:pt x="970" y="10"/>
                  </a:lnTo>
                  <a:lnTo>
                    <a:pt x="963" y="7"/>
                  </a:lnTo>
                  <a:lnTo>
                    <a:pt x="954" y="4"/>
                  </a:lnTo>
                  <a:lnTo>
                    <a:pt x="946" y="2"/>
                  </a:lnTo>
                  <a:lnTo>
                    <a:pt x="936" y="1"/>
                  </a:lnTo>
                  <a:lnTo>
                    <a:pt x="927" y="0"/>
                  </a:lnTo>
                  <a:lnTo>
                    <a:pt x="927" y="0"/>
                  </a:lnTo>
                  <a:close/>
                  <a:moveTo>
                    <a:pt x="955" y="676"/>
                  </a:moveTo>
                  <a:lnTo>
                    <a:pt x="955" y="676"/>
                  </a:lnTo>
                  <a:lnTo>
                    <a:pt x="954" y="681"/>
                  </a:lnTo>
                  <a:lnTo>
                    <a:pt x="952" y="685"/>
                  </a:lnTo>
                  <a:lnTo>
                    <a:pt x="950" y="688"/>
                  </a:lnTo>
                  <a:lnTo>
                    <a:pt x="947" y="693"/>
                  </a:lnTo>
                  <a:lnTo>
                    <a:pt x="942" y="695"/>
                  </a:lnTo>
                  <a:lnTo>
                    <a:pt x="938" y="698"/>
                  </a:lnTo>
                  <a:lnTo>
                    <a:pt x="933" y="699"/>
                  </a:lnTo>
                  <a:lnTo>
                    <a:pt x="927" y="699"/>
                  </a:lnTo>
                  <a:lnTo>
                    <a:pt x="478" y="699"/>
                  </a:lnTo>
                  <a:lnTo>
                    <a:pt x="446" y="699"/>
                  </a:lnTo>
                  <a:lnTo>
                    <a:pt x="430" y="699"/>
                  </a:lnTo>
                  <a:lnTo>
                    <a:pt x="430" y="699"/>
                  </a:lnTo>
                  <a:lnTo>
                    <a:pt x="415" y="700"/>
                  </a:lnTo>
                  <a:lnTo>
                    <a:pt x="401" y="702"/>
                  </a:lnTo>
                  <a:lnTo>
                    <a:pt x="388" y="706"/>
                  </a:lnTo>
                  <a:lnTo>
                    <a:pt x="375" y="710"/>
                  </a:lnTo>
                  <a:lnTo>
                    <a:pt x="362" y="716"/>
                  </a:lnTo>
                  <a:lnTo>
                    <a:pt x="350" y="723"/>
                  </a:lnTo>
                  <a:lnTo>
                    <a:pt x="338" y="731"/>
                  </a:lnTo>
                  <a:lnTo>
                    <a:pt x="329" y="741"/>
                  </a:lnTo>
                  <a:lnTo>
                    <a:pt x="118" y="944"/>
                  </a:lnTo>
                  <a:lnTo>
                    <a:pt x="118" y="944"/>
                  </a:lnTo>
                  <a:lnTo>
                    <a:pt x="114" y="948"/>
                  </a:lnTo>
                  <a:lnTo>
                    <a:pt x="108" y="950"/>
                  </a:lnTo>
                  <a:lnTo>
                    <a:pt x="102" y="952"/>
                  </a:lnTo>
                  <a:lnTo>
                    <a:pt x="96" y="952"/>
                  </a:lnTo>
                  <a:lnTo>
                    <a:pt x="91" y="952"/>
                  </a:lnTo>
                  <a:lnTo>
                    <a:pt x="84" y="950"/>
                  </a:lnTo>
                  <a:lnTo>
                    <a:pt x="79" y="948"/>
                  </a:lnTo>
                  <a:lnTo>
                    <a:pt x="73" y="944"/>
                  </a:lnTo>
                  <a:lnTo>
                    <a:pt x="73" y="944"/>
                  </a:lnTo>
                  <a:lnTo>
                    <a:pt x="69" y="938"/>
                  </a:lnTo>
                  <a:lnTo>
                    <a:pt x="67" y="933"/>
                  </a:lnTo>
                  <a:lnTo>
                    <a:pt x="65" y="928"/>
                  </a:lnTo>
                  <a:lnTo>
                    <a:pt x="65" y="921"/>
                  </a:lnTo>
                  <a:lnTo>
                    <a:pt x="65" y="382"/>
                  </a:lnTo>
                  <a:lnTo>
                    <a:pt x="65" y="382"/>
                  </a:lnTo>
                  <a:lnTo>
                    <a:pt x="65" y="88"/>
                  </a:lnTo>
                  <a:lnTo>
                    <a:pt x="65" y="88"/>
                  </a:lnTo>
                  <a:lnTo>
                    <a:pt x="65" y="82"/>
                  </a:lnTo>
                  <a:lnTo>
                    <a:pt x="67" y="78"/>
                  </a:lnTo>
                  <a:lnTo>
                    <a:pt x="69" y="74"/>
                  </a:lnTo>
                  <a:lnTo>
                    <a:pt x="72" y="70"/>
                  </a:lnTo>
                  <a:lnTo>
                    <a:pt x="77" y="67"/>
                  </a:lnTo>
                  <a:lnTo>
                    <a:pt x="81" y="65"/>
                  </a:lnTo>
                  <a:lnTo>
                    <a:pt x="86" y="64"/>
                  </a:lnTo>
                  <a:lnTo>
                    <a:pt x="92" y="63"/>
                  </a:lnTo>
                  <a:lnTo>
                    <a:pt x="927" y="63"/>
                  </a:lnTo>
                  <a:lnTo>
                    <a:pt x="927" y="63"/>
                  </a:lnTo>
                  <a:lnTo>
                    <a:pt x="933" y="64"/>
                  </a:lnTo>
                  <a:lnTo>
                    <a:pt x="938" y="65"/>
                  </a:lnTo>
                  <a:lnTo>
                    <a:pt x="942" y="67"/>
                  </a:lnTo>
                  <a:lnTo>
                    <a:pt x="947" y="70"/>
                  </a:lnTo>
                  <a:lnTo>
                    <a:pt x="950" y="74"/>
                  </a:lnTo>
                  <a:lnTo>
                    <a:pt x="952" y="78"/>
                  </a:lnTo>
                  <a:lnTo>
                    <a:pt x="954" y="82"/>
                  </a:lnTo>
                  <a:lnTo>
                    <a:pt x="955" y="88"/>
                  </a:lnTo>
                  <a:lnTo>
                    <a:pt x="955" y="676"/>
                  </a:lnTo>
                  <a:close/>
                  <a:moveTo>
                    <a:pt x="510" y="445"/>
                  </a:moveTo>
                  <a:lnTo>
                    <a:pt x="510" y="445"/>
                  </a:lnTo>
                  <a:lnTo>
                    <a:pt x="503" y="445"/>
                  </a:lnTo>
                  <a:lnTo>
                    <a:pt x="497" y="446"/>
                  </a:lnTo>
                  <a:lnTo>
                    <a:pt x="484" y="450"/>
                  </a:lnTo>
                  <a:lnTo>
                    <a:pt x="474" y="456"/>
                  </a:lnTo>
                  <a:lnTo>
                    <a:pt x="465" y="464"/>
                  </a:lnTo>
                  <a:lnTo>
                    <a:pt x="456" y="473"/>
                  </a:lnTo>
                  <a:lnTo>
                    <a:pt x="451" y="483"/>
                  </a:lnTo>
                  <a:lnTo>
                    <a:pt x="447" y="495"/>
                  </a:lnTo>
                  <a:lnTo>
                    <a:pt x="447" y="502"/>
                  </a:lnTo>
                  <a:lnTo>
                    <a:pt x="446" y="508"/>
                  </a:lnTo>
                  <a:lnTo>
                    <a:pt x="446" y="508"/>
                  </a:lnTo>
                  <a:lnTo>
                    <a:pt x="447" y="516"/>
                  </a:lnTo>
                  <a:lnTo>
                    <a:pt x="447" y="521"/>
                  </a:lnTo>
                  <a:lnTo>
                    <a:pt x="451" y="534"/>
                  </a:lnTo>
                  <a:lnTo>
                    <a:pt x="456" y="545"/>
                  </a:lnTo>
                  <a:lnTo>
                    <a:pt x="465" y="553"/>
                  </a:lnTo>
                  <a:lnTo>
                    <a:pt x="474" y="562"/>
                  </a:lnTo>
                  <a:lnTo>
                    <a:pt x="484" y="567"/>
                  </a:lnTo>
                  <a:lnTo>
                    <a:pt x="497" y="571"/>
                  </a:lnTo>
                  <a:lnTo>
                    <a:pt x="503" y="571"/>
                  </a:lnTo>
                  <a:lnTo>
                    <a:pt x="510" y="573"/>
                  </a:lnTo>
                  <a:lnTo>
                    <a:pt x="510" y="573"/>
                  </a:lnTo>
                  <a:lnTo>
                    <a:pt x="516" y="571"/>
                  </a:lnTo>
                  <a:lnTo>
                    <a:pt x="522" y="571"/>
                  </a:lnTo>
                  <a:lnTo>
                    <a:pt x="535" y="567"/>
                  </a:lnTo>
                  <a:lnTo>
                    <a:pt x="545" y="562"/>
                  </a:lnTo>
                  <a:lnTo>
                    <a:pt x="554" y="553"/>
                  </a:lnTo>
                  <a:lnTo>
                    <a:pt x="563" y="545"/>
                  </a:lnTo>
                  <a:lnTo>
                    <a:pt x="568" y="534"/>
                  </a:lnTo>
                  <a:lnTo>
                    <a:pt x="572" y="521"/>
                  </a:lnTo>
                  <a:lnTo>
                    <a:pt x="572" y="516"/>
                  </a:lnTo>
                  <a:lnTo>
                    <a:pt x="573" y="508"/>
                  </a:lnTo>
                  <a:lnTo>
                    <a:pt x="573" y="508"/>
                  </a:lnTo>
                  <a:lnTo>
                    <a:pt x="572" y="502"/>
                  </a:lnTo>
                  <a:lnTo>
                    <a:pt x="572" y="495"/>
                  </a:lnTo>
                  <a:lnTo>
                    <a:pt x="568" y="483"/>
                  </a:lnTo>
                  <a:lnTo>
                    <a:pt x="563" y="473"/>
                  </a:lnTo>
                  <a:lnTo>
                    <a:pt x="554" y="464"/>
                  </a:lnTo>
                  <a:lnTo>
                    <a:pt x="545" y="456"/>
                  </a:lnTo>
                  <a:lnTo>
                    <a:pt x="535" y="450"/>
                  </a:lnTo>
                  <a:lnTo>
                    <a:pt x="522" y="446"/>
                  </a:lnTo>
                  <a:lnTo>
                    <a:pt x="516" y="445"/>
                  </a:lnTo>
                  <a:lnTo>
                    <a:pt x="510" y="445"/>
                  </a:lnTo>
                  <a:lnTo>
                    <a:pt x="510" y="445"/>
                  </a:lnTo>
                  <a:close/>
                  <a:moveTo>
                    <a:pt x="255" y="445"/>
                  </a:moveTo>
                  <a:lnTo>
                    <a:pt x="255" y="445"/>
                  </a:lnTo>
                  <a:lnTo>
                    <a:pt x="248" y="445"/>
                  </a:lnTo>
                  <a:lnTo>
                    <a:pt x="242" y="446"/>
                  </a:lnTo>
                  <a:lnTo>
                    <a:pt x="230" y="450"/>
                  </a:lnTo>
                  <a:lnTo>
                    <a:pt x="219" y="456"/>
                  </a:lnTo>
                  <a:lnTo>
                    <a:pt x="210" y="464"/>
                  </a:lnTo>
                  <a:lnTo>
                    <a:pt x="202" y="473"/>
                  </a:lnTo>
                  <a:lnTo>
                    <a:pt x="197" y="483"/>
                  </a:lnTo>
                  <a:lnTo>
                    <a:pt x="192" y="495"/>
                  </a:lnTo>
                  <a:lnTo>
                    <a:pt x="191" y="502"/>
                  </a:lnTo>
                  <a:lnTo>
                    <a:pt x="191" y="508"/>
                  </a:lnTo>
                  <a:lnTo>
                    <a:pt x="191" y="508"/>
                  </a:lnTo>
                  <a:lnTo>
                    <a:pt x="191" y="516"/>
                  </a:lnTo>
                  <a:lnTo>
                    <a:pt x="192" y="521"/>
                  </a:lnTo>
                  <a:lnTo>
                    <a:pt x="197" y="534"/>
                  </a:lnTo>
                  <a:lnTo>
                    <a:pt x="202" y="545"/>
                  </a:lnTo>
                  <a:lnTo>
                    <a:pt x="210" y="553"/>
                  </a:lnTo>
                  <a:lnTo>
                    <a:pt x="219" y="562"/>
                  </a:lnTo>
                  <a:lnTo>
                    <a:pt x="230" y="567"/>
                  </a:lnTo>
                  <a:lnTo>
                    <a:pt x="242" y="571"/>
                  </a:lnTo>
                  <a:lnTo>
                    <a:pt x="248" y="571"/>
                  </a:lnTo>
                  <a:lnTo>
                    <a:pt x="255" y="573"/>
                  </a:lnTo>
                  <a:lnTo>
                    <a:pt x="255" y="573"/>
                  </a:lnTo>
                  <a:lnTo>
                    <a:pt x="261" y="571"/>
                  </a:lnTo>
                  <a:lnTo>
                    <a:pt x="268" y="571"/>
                  </a:lnTo>
                  <a:lnTo>
                    <a:pt x="279" y="567"/>
                  </a:lnTo>
                  <a:lnTo>
                    <a:pt x="291" y="562"/>
                  </a:lnTo>
                  <a:lnTo>
                    <a:pt x="300" y="553"/>
                  </a:lnTo>
                  <a:lnTo>
                    <a:pt x="308" y="545"/>
                  </a:lnTo>
                  <a:lnTo>
                    <a:pt x="314" y="534"/>
                  </a:lnTo>
                  <a:lnTo>
                    <a:pt x="317" y="521"/>
                  </a:lnTo>
                  <a:lnTo>
                    <a:pt x="318" y="516"/>
                  </a:lnTo>
                  <a:lnTo>
                    <a:pt x="319" y="508"/>
                  </a:lnTo>
                  <a:lnTo>
                    <a:pt x="319" y="508"/>
                  </a:lnTo>
                  <a:lnTo>
                    <a:pt x="318" y="502"/>
                  </a:lnTo>
                  <a:lnTo>
                    <a:pt x="317" y="495"/>
                  </a:lnTo>
                  <a:lnTo>
                    <a:pt x="314" y="483"/>
                  </a:lnTo>
                  <a:lnTo>
                    <a:pt x="308" y="473"/>
                  </a:lnTo>
                  <a:lnTo>
                    <a:pt x="300" y="464"/>
                  </a:lnTo>
                  <a:lnTo>
                    <a:pt x="291" y="456"/>
                  </a:lnTo>
                  <a:lnTo>
                    <a:pt x="279" y="450"/>
                  </a:lnTo>
                  <a:lnTo>
                    <a:pt x="268" y="446"/>
                  </a:lnTo>
                  <a:lnTo>
                    <a:pt x="261" y="445"/>
                  </a:lnTo>
                  <a:lnTo>
                    <a:pt x="255" y="445"/>
                  </a:lnTo>
                  <a:lnTo>
                    <a:pt x="255" y="445"/>
                  </a:lnTo>
                  <a:close/>
                  <a:moveTo>
                    <a:pt x="764" y="445"/>
                  </a:moveTo>
                  <a:lnTo>
                    <a:pt x="764" y="445"/>
                  </a:lnTo>
                  <a:lnTo>
                    <a:pt x="758" y="445"/>
                  </a:lnTo>
                  <a:lnTo>
                    <a:pt x="751" y="446"/>
                  </a:lnTo>
                  <a:lnTo>
                    <a:pt x="740" y="450"/>
                  </a:lnTo>
                  <a:lnTo>
                    <a:pt x="729" y="456"/>
                  </a:lnTo>
                  <a:lnTo>
                    <a:pt x="719" y="464"/>
                  </a:lnTo>
                  <a:lnTo>
                    <a:pt x="711" y="473"/>
                  </a:lnTo>
                  <a:lnTo>
                    <a:pt x="705" y="483"/>
                  </a:lnTo>
                  <a:lnTo>
                    <a:pt x="702" y="495"/>
                  </a:lnTo>
                  <a:lnTo>
                    <a:pt x="701" y="502"/>
                  </a:lnTo>
                  <a:lnTo>
                    <a:pt x="700" y="508"/>
                  </a:lnTo>
                  <a:lnTo>
                    <a:pt x="700" y="508"/>
                  </a:lnTo>
                  <a:lnTo>
                    <a:pt x="701" y="516"/>
                  </a:lnTo>
                  <a:lnTo>
                    <a:pt x="702" y="521"/>
                  </a:lnTo>
                  <a:lnTo>
                    <a:pt x="705" y="534"/>
                  </a:lnTo>
                  <a:lnTo>
                    <a:pt x="711" y="545"/>
                  </a:lnTo>
                  <a:lnTo>
                    <a:pt x="719" y="553"/>
                  </a:lnTo>
                  <a:lnTo>
                    <a:pt x="729" y="562"/>
                  </a:lnTo>
                  <a:lnTo>
                    <a:pt x="740" y="567"/>
                  </a:lnTo>
                  <a:lnTo>
                    <a:pt x="751" y="571"/>
                  </a:lnTo>
                  <a:lnTo>
                    <a:pt x="758" y="571"/>
                  </a:lnTo>
                  <a:lnTo>
                    <a:pt x="764" y="573"/>
                  </a:lnTo>
                  <a:lnTo>
                    <a:pt x="764" y="573"/>
                  </a:lnTo>
                  <a:lnTo>
                    <a:pt x="771" y="571"/>
                  </a:lnTo>
                  <a:lnTo>
                    <a:pt x="777" y="571"/>
                  </a:lnTo>
                  <a:lnTo>
                    <a:pt x="789" y="567"/>
                  </a:lnTo>
                  <a:lnTo>
                    <a:pt x="800" y="562"/>
                  </a:lnTo>
                  <a:lnTo>
                    <a:pt x="809" y="553"/>
                  </a:lnTo>
                  <a:lnTo>
                    <a:pt x="817" y="545"/>
                  </a:lnTo>
                  <a:lnTo>
                    <a:pt x="822" y="534"/>
                  </a:lnTo>
                  <a:lnTo>
                    <a:pt x="827" y="521"/>
                  </a:lnTo>
                  <a:lnTo>
                    <a:pt x="828" y="516"/>
                  </a:lnTo>
                  <a:lnTo>
                    <a:pt x="828" y="508"/>
                  </a:lnTo>
                  <a:lnTo>
                    <a:pt x="828" y="508"/>
                  </a:lnTo>
                  <a:lnTo>
                    <a:pt x="828" y="502"/>
                  </a:lnTo>
                  <a:lnTo>
                    <a:pt x="827" y="495"/>
                  </a:lnTo>
                  <a:lnTo>
                    <a:pt x="822" y="483"/>
                  </a:lnTo>
                  <a:lnTo>
                    <a:pt x="817" y="473"/>
                  </a:lnTo>
                  <a:lnTo>
                    <a:pt x="809" y="464"/>
                  </a:lnTo>
                  <a:lnTo>
                    <a:pt x="800" y="456"/>
                  </a:lnTo>
                  <a:lnTo>
                    <a:pt x="789" y="450"/>
                  </a:lnTo>
                  <a:lnTo>
                    <a:pt x="777" y="446"/>
                  </a:lnTo>
                  <a:lnTo>
                    <a:pt x="771" y="445"/>
                  </a:lnTo>
                  <a:lnTo>
                    <a:pt x="764" y="445"/>
                  </a:lnTo>
                  <a:lnTo>
                    <a:pt x="764" y="445"/>
                  </a:lnTo>
                  <a:close/>
                </a:path>
              </a:pathLst>
            </a:custGeom>
            <a:solidFill>
              <a:srgbClr val="C00000"/>
            </a:solidFill>
            <a:ln>
              <a:noFill/>
            </a:ln>
          </p:spPr>
          <p:txBody>
            <a:bodyPr vert="horz" wrap="square" lIns="91440" tIns="45720" rIns="91440" bIns="45720" numCol="1" anchor="t" anchorCtr="0" compatLnSpc="1">
              <a:prstTxWarp prst="textNoShape">
                <a:avLst/>
              </a:prstTxWarp>
            </a:bodyPr>
            <a:lstStyle/>
            <a:p>
              <a:endParaRPr lang="zh-CN" altLang="en-US">
                <a:solidFill>
                  <a:schemeClr val="accent1"/>
                </a:solidFill>
              </a:endParaRPr>
            </a:p>
          </p:txBody>
        </p:sp>
      </p:grpSp>
      <p:sp>
        <p:nvSpPr>
          <p:cNvPr id="15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70563029"/>
      </p:ext>
    </p:extLst>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9"/>
                                        </p:tgtEl>
                                        <p:attrNameLst>
                                          <p:attrName>style.visibility</p:attrName>
                                        </p:attrNameLst>
                                      </p:cBhvr>
                                      <p:to>
                                        <p:strVal val="visible"/>
                                      </p:to>
                                    </p:set>
                                    <p:animEffect transition="in" filter="wipe(left)">
                                      <p:cBhvr>
                                        <p:cTn id="7" dur="500"/>
                                        <p:tgtEl>
                                          <p:spTgt spid="1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E:\ufeils\ppt\PIC\image 175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733" y="827249"/>
            <a:ext cx="3478213" cy="4048757"/>
          </a:xfrm>
          <a:prstGeom prst="rect">
            <a:avLst/>
          </a:prstGeom>
          <a:noFill/>
          <a:extLst>
            <a:ext uri="{909E8E84-426E-40DD-AFC4-6F175D3DCCD1}">
              <a14:hiddenFill xmlns:a14="http://schemas.microsoft.com/office/drawing/2010/main">
                <a:solidFill>
                  <a:srgbClr val="FFFFFF"/>
                </a:solidFill>
              </a14:hiddenFill>
            </a:ext>
          </a:extLst>
        </p:spPr>
      </p:pic>
      <p:grpSp>
        <p:nvGrpSpPr>
          <p:cNvPr id="9" name="组合 8"/>
          <p:cNvGrpSpPr/>
          <p:nvPr/>
        </p:nvGrpSpPr>
        <p:grpSpPr>
          <a:xfrm>
            <a:off x="3707903" y="1072877"/>
            <a:ext cx="4914603" cy="3537807"/>
            <a:chOff x="4943871" y="1701800"/>
            <a:chExt cx="6552804" cy="4390504"/>
          </a:xfrm>
        </p:grpSpPr>
        <p:sp>
          <p:nvSpPr>
            <p:cNvPr id="4" name="矩形 3"/>
            <p:cNvSpPr/>
            <p:nvPr/>
          </p:nvSpPr>
          <p:spPr>
            <a:xfrm>
              <a:off x="5447928" y="1701800"/>
              <a:ext cx="6048747" cy="439050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任意多边形 25"/>
            <p:cNvSpPr/>
            <p:nvPr/>
          </p:nvSpPr>
          <p:spPr>
            <a:xfrm rot="16200000">
              <a:off x="3000647" y="3645024"/>
              <a:ext cx="4390504" cy="504056"/>
            </a:xfrm>
            <a:custGeom>
              <a:avLst/>
              <a:gdLst>
                <a:gd name="connsiteX0" fmla="*/ 4390504 w 4390504"/>
                <a:gd name="connsiteY0" fmla="*/ 216024 h 504056"/>
                <a:gd name="connsiteX1" fmla="*/ 4390504 w 4390504"/>
                <a:gd name="connsiteY1" fmla="*/ 504056 h 504056"/>
                <a:gd name="connsiteX2" fmla="*/ 0 w 4390504"/>
                <a:gd name="connsiteY2" fmla="*/ 504056 h 504056"/>
                <a:gd name="connsiteX3" fmla="*/ 0 w 4390504"/>
                <a:gd name="connsiteY3" fmla="*/ 216024 h 504056"/>
                <a:gd name="connsiteX4" fmla="*/ 1985629 w 4390504"/>
                <a:gd name="connsiteY4" fmla="*/ 216024 h 504056"/>
                <a:gd name="connsiteX5" fmla="*/ 2195252 w 4390504"/>
                <a:gd name="connsiteY5" fmla="*/ 0 h 504056"/>
                <a:gd name="connsiteX6" fmla="*/ 2404874 w 4390504"/>
                <a:gd name="connsiteY6" fmla="*/ 216024 h 504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0504" h="504056">
                  <a:moveTo>
                    <a:pt x="4390504" y="216024"/>
                  </a:moveTo>
                  <a:lnTo>
                    <a:pt x="4390504" y="504056"/>
                  </a:lnTo>
                  <a:lnTo>
                    <a:pt x="0" y="504056"/>
                  </a:lnTo>
                  <a:lnTo>
                    <a:pt x="0" y="216024"/>
                  </a:lnTo>
                  <a:lnTo>
                    <a:pt x="1985629" y="216024"/>
                  </a:lnTo>
                  <a:lnTo>
                    <a:pt x="2195252" y="0"/>
                  </a:lnTo>
                  <a:lnTo>
                    <a:pt x="2404874" y="216024"/>
                  </a:lnTo>
                  <a:close/>
                </a:path>
              </a:pathLst>
            </a:custGeom>
            <a:solidFill>
              <a:schemeClr val="tx1">
                <a:lumMod val="95000"/>
                <a:lumOff val="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标题 20"/>
          <p:cNvSpPr>
            <a:spLocks noGrp="1"/>
          </p:cNvSpPr>
          <p:nvPr>
            <p:ph type="title"/>
          </p:nvPr>
        </p:nvSpPr>
        <p:spPr/>
        <p:txBody>
          <a:bodyPr/>
          <a:lstStyle/>
          <a:p>
            <a:r>
              <a:rPr lang="zh-CN" altLang="en-US" dirty="0" smtClean="0"/>
              <a:t>活动背景</a:t>
            </a:r>
            <a:endParaRPr lang="zh-CN" altLang="en-US" dirty="0"/>
          </a:p>
        </p:txBody>
      </p:sp>
      <p:sp>
        <p:nvSpPr>
          <p:cNvPr id="11" name="TextBox 19"/>
          <p:cNvSpPr txBox="1"/>
          <p:nvPr/>
        </p:nvSpPr>
        <p:spPr>
          <a:xfrm>
            <a:off x="4511985" y="1472066"/>
            <a:ext cx="3173267" cy="276999"/>
          </a:xfrm>
          <a:prstGeom prst="rect">
            <a:avLst/>
          </a:prstGeom>
          <a:noFill/>
        </p:spPr>
        <p:txBody>
          <a:bodyPr wrap="square" lIns="0" tIns="0" rIns="0" bIns="0"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基本情况简介</a:t>
            </a:r>
          </a:p>
        </p:txBody>
      </p:sp>
      <p:sp>
        <p:nvSpPr>
          <p:cNvPr id="12" name="TextBox 106"/>
          <p:cNvSpPr txBox="1"/>
          <p:nvPr/>
        </p:nvSpPr>
        <p:spPr>
          <a:xfrm>
            <a:off x="4511986" y="2019269"/>
            <a:ext cx="3624410" cy="577081"/>
          </a:xfrm>
          <a:prstGeom prst="rect">
            <a:avLst/>
          </a:prstGeom>
          <a:noFill/>
        </p:spPr>
        <p:txBody>
          <a:bodyPr wrap="square" lIns="0" tIns="0" rIns="0" bIns="0" rtlCol="0">
            <a:spAutoFit/>
          </a:bodyPr>
          <a:lstStyle/>
          <a:p>
            <a:pPr algn="just">
              <a:lnSpc>
                <a:spcPts val="1500"/>
              </a:lnSpc>
            </a:pPr>
            <a:r>
              <a:rPr lang="zh-CN" altLang="en-US" sz="1100" dirty="0">
                <a:solidFill>
                  <a:schemeClr val="bg1"/>
                </a:solidFill>
                <a:latin typeface="微软雅黑" panose="020B0503020204020204" pitchFamily="34" charset="-122"/>
                <a:ea typeface="微软雅黑" panose="020B0503020204020204" pitchFamily="34" charset="-122"/>
              </a:rPr>
              <a:t>点击输入简要文字内容，文字内容需概括精炼，言简意赅的说明该分项</a:t>
            </a:r>
            <a:r>
              <a:rPr lang="zh-CN" altLang="en-US" sz="1100" dirty="0" smtClean="0">
                <a:solidFill>
                  <a:schemeClr val="bg1"/>
                </a:solidFill>
                <a:latin typeface="微软雅黑" panose="020B0503020204020204" pitchFamily="34" charset="-122"/>
                <a:ea typeface="微软雅黑" panose="020B0503020204020204" pitchFamily="34" charset="-122"/>
              </a:rPr>
              <a:t>内容</a:t>
            </a:r>
            <a:r>
              <a:rPr lang="en-US" altLang="zh-CN" sz="1100" dirty="0">
                <a:solidFill>
                  <a:schemeClr val="bg1"/>
                </a:solidFill>
                <a:latin typeface="微软雅黑" panose="020B0503020204020204" pitchFamily="34" charset="-122"/>
                <a:ea typeface="微软雅黑" panose="020B0503020204020204" pitchFamily="34" charset="-122"/>
              </a:rPr>
              <a:t>COOLLA</a:t>
            </a:r>
            <a:r>
              <a:rPr lang="zh-CN" altLang="en-US" sz="1100" dirty="0" smtClean="0">
                <a:solidFill>
                  <a:schemeClr val="bg1"/>
                </a:solidFill>
                <a:latin typeface="微软雅黑" panose="020B0503020204020204" pitchFamily="34" charset="-122"/>
                <a:ea typeface="微软雅黑" panose="020B0503020204020204" pitchFamily="34" charset="-122"/>
              </a:rPr>
              <a:t>专业</a:t>
            </a:r>
            <a:r>
              <a:rPr lang="zh-CN" altLang="en-US" sz="1100" dirty="0">
                <a:solidFill>
                  <a:schemeClr val="bg1"/>
                </a:solidFill>
                <a:latin typeface="微软雅黑" panose="020B0503020204020204" pitchFamily="34" charset="-122"/>
                <a:ea typeface="微软雅黑" panose="020B0503020204020204" pitchFamily="34" charset="-122"/>
              </a:rPr>
              <a:t>设计</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输入简要文字内容，文字内容需概括精炼，言简意赅的说明该分项内容。</a:t>
            </a:r>
            <a:endParaRPr lang="en-US" altLang="zh-CN" sz="1100" dirty="0">
              <a:solidFill>
                <a:schemeClr val="bg1"/>
              </a:solidFill>
              <a:latin typeface="微软雅黑" panose="020B0503020204020204" pitchFamily="34" charset="-122"/>
              <a:ea typeface="微软雅黑" panose="020B0503020204020204" pitchFamily="34" charset="-122"/>
            </a:endParaRPr>
          </a:p>
        </p:txBody>
      </p:sp>
      <p:sp>
        <p:nvSpPr>
          <p:cNvPr id="13" name="TextBox 19"/>
          <p:cNvSpPr txBox="1"/>
          <p:nvPr/>
        </p:nvSpPr>
        <p:spPr>
          <a:xfrm>
            <a:off x="4511985" y="3068189"/>
            <a:ext cx="3173267" cy="276999"/>
          </a:xfrm>
          <a:prstGeom prst="rect">
            <a:avLst/>
          </a:prstGeom>
          <a:noFill/>
        </p:spPr>
        <p:txBody>
          <a:bodyPr wrap="square" lIns="0" tIns="0" rIns="0" bIns="0" rtlCol="0">
            <a:spAutoFit/>
          </a:bodyPr>
          <a:lstStyle/>
          <a:p>
            <a:r>
              <a:rPr lang="zh-CN" altLang="en-US" b="1" dirty="0">
                <a:solidFill>
                  <a:schemeClr val="bg1"/>
                </a:solidFill>
                <a:latin typeface="微软雅黑" panose="020B0503020204020204" pitchFamily="34" charset="-122"/>
                <a:ea typeface="微软雅黑" panose="020B0503020204020204" pitchFamily="34" charset="-122"/>
              </a:rPr>
              <a:t>活动开展原因</a:t>
            </a:r>
          </a:p>
        </p:txBody>
      </p:sp>
      <p:sp>
        <p:nvSpPr>
          <p:cNvPr id="30" name="TextBox 106"/>
          <p:cNvSpPr txBox="1"/>
          <p:nvPr/>
        </p:nvSpPr>
        <p:spPr>
          <a:xfrm>
            <a:off x="4511986" y="3558467"/>
            <a:ext cx="3624410" cy="577081"/>
          </a:xfrm>
          <a:prstGeom prst="rect">
            <a:avLst/>
          </a:prstGeom>
          <a:noFill/>
        </p:spPr>
        <p:txBody>
          <a:bodyPr wrap="square" lIns="0" tIns="0" rIns="0" bIns="0" rtlCol="0">
            <a:spAutoFit/>
          </a:bodyPr>
          <a:lstStyle/>
          <a:p>
            <a:pPr algn="just">
              <a:lnSpc>
                <a:spcPts val="1500"/>
              </a:lnSpc>
            </a:pPr>
            <a:r>
              <a:rPr lang="zh-CN" altLang="en-US" sz="1100" dirty="0">
                <a:solidFill>
                  <a:schemeClr val="bg1"/>
                </a:solidFill>
                <a:latin typeface="微软雅黑" panose="020B0503020204020204" pitchFamily="34" charset="-122"/>
                <a:ea typeface="微软雅黑" panose="020B0503020204020204" pitchFamily="34" charset="-122"/>
              </a:rPr>
              <a:t>点击输入简要文字内容，文字内容需概括精炼，言简意赅的说明该分项</a:t>
            </a:r>
            <a:r>
              <a:rPr lang="zh-CN" altLang="en-US" sz="1100" dirty="0" smtClean="0">
                <a:solidFill>
                  <a:schemeClr val="bg1"/>
                </a:solidFill>
                <a:latin typeface="微软雅黑" panose="020B0503020204020204" pitchFamily="34" charset="-122"/>
                <a:ea typeface="微软雅黑" panose="020B0503020204020204" pitchFamily="34" charset="-122"/>
              </a:rPr>
              <a:t>内容</a:t>
            </a:r>
            <a:r>
              <a:rPr lang="en-US" altLang="zh-CN" sz="1100" dirty="0">
                <a:solidFill>
                  <a:schemeClr val="bg1"/>
                </a:solidFill>
                <a:latin typeface="微软雅黑" panose="020B0503020204020204" pitchFamily="34" charset="-122"/>
                <a:ea typeface="微软雅黑" panose="020B0503020204020204" pitchFamily="34" charset="-122"/>
              </a:rPr>
              <a:t>COOLLA</a:t>
            </a:r>
            <a:r>
              <a:rPr lang="zh-CN" altLang="en-US" sz="1100" dirty="0" smtClean="0">
                <a:solidFill>
                  <a:schemeClr val="bg1"/>
                </a:solidFill>
                <a:latin typeface="微软雅黑" panose="020B0503020204020204" pitchFamily="34" charset="-122"/>
                <a:ea typeface="微软雅黑" panose="020B0503020204020204" pitchFamily="34" charset="-122"/>
              </a:rPr>
              <a:t>专业</a:t>
            </a:r>
            <a:r>
              <a:rPr lang="zh-CN" altLang="en-US" sz="1100" dirty="0">
                <a:solidFill>
                  <a:schemeClr val="bg1"/>
                </a:solidFill>
                <a:latin typeface="微软雅黑" panose="020B0503020204020204" pitchFamily="34" charset="-122"/>
                <a:ea typeface="微软雅黑" panose="020B0503020204020204" pitchFamily="34" charset="-122"/>
              </a:rPr>
              <a:t>设计</a:t>
            </a:r>
            <a:r>
              <a:rPr lang="en-US" altLang="zh-CN" sz="1100" dirty="0">
                <a:solidFill>
                  <a:schemeClr val="bg1"/>
                </a:solidFill>
                <a:latin typeface="微软雅黑" panose="020B0503020204020204" pitchFamily="34" charset="-122"/>
                <a:ea typeface="微软雅黑" panose="020B0503020204020204" pitchFamily="34" charset="-122"/>
              </a:rPr>
              <a:t>……</a:t>
            </a:r>
            <a:r>
              <a:rPr lang="zh-CN" altLang="en-US" sz="1100" dirty="0">
                <a:solidFill>
                  <a:schemeClr val="bg1"/>
                </a:solidFill>
                <a:latin typeface="微软雅黑" panose="020B0503020204020204" pitchFamily="34" charset="-122"/>
                <a:ea typeface="微软雅黑" panose="020B0503020204020204" pitchFamily="34" charset="-122"/>
              </a:rPr>
              <a:t>输入简要文字内容，文字内容需概括精炼，言简意赅的说明该分项内容。</a:t>
            </a:r>
            <a:endParaRPr lang="en-US" altLang="zh-CN" sz="1100" dirty="0">
              <a:solidFill>
                <a:schemeClr val="bg1"/>
              </a:solidFill>
              <a:latin typeface="微软雅黑" panose="020B0503020204020204" pitchFamily="34" charset="-122"/>
              <a:ea typeface="微软雅黑" panose="020B0503020204020204" pitchFamily="34" charset="-122"/>
            </a:endParaRPr>
          </a:p>
        </p:txBody>
      </p:sp>
      <p:cxnSp>
        <p:nvCxnSpPr>
          <p:cNvPr id="31" name="直接连接符 30"/>
          <p:cNvCxnSpPr/>
          <p:nvPr/>
        </p:nvCxnSpPr>
        <p:spPr>
          <a:xfrm>
            <a:off x="4511985" y="1867268"/>
            <a:ext cx="3618402"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4511985" y="3486130"/>
            <a:ext cx="3618402"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sp>
        <p:nvSpPr>
          <p:cNvPr id="33" name="Freeform 151"/>
          <p:cNvSpPr>
            <a:spLocks noEditPoints="1"/>
          </p:cNvSpPr>
          <p:nvPr/>
        </p:nvSpPr>
        <p:spPr bwMode="auto">
          <a:xfrm>
            <a:off x="292857" y="386072"/>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14"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20648880"/>
      </p:ext>
    </p:extLst>
  </p:cSld>
  <p:clrMapOvr>
    <a:masterClrMapping/>
  </p:clrMapOvr>
  <mc:AlternateContent xmlns:mc="http://schemas.openxmlformats.org/markup-compatibility/2006" xmlns:p14="http://schemas.microsoft.com/office/powerpoint/2010/main">
    <mc:Choice Requires="p14">
      <p:transition spd="slow" p14:dur="1200" advClick="0" advTm="0">
        <p14:flip dir="r"/>
      </p:transition>
    </mc:Choice>
    <mc:Fallback xmlns="">
      <p:transition spd="slow" advClick="0"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2"/>
                                        </p:tgtEl>
                                        <p:attrNameLst>
                                          <p:attrName>style.visibility</p:attrName>
                                        </p:attrNameLst>
                                      </p:cBhvr>
                                      <p:to>
                                        <p:strVal val="visible"/>
                                      </p:to>
                                    </p:set>
                                    <p:animEffect transition="in" filter="fade">
                                      <p:cBhvr>
                                        <p:cTn id="7" dur="800"/>
                                        <p:tgtEl>
                                          <p:spTgt spid="2052"/>
                                        </p:tgtEl>
                                      </p:cBhvr>
                                    </p:animEffect>
                                    <p:anim calcmode="lin" valueType="num">
                                      <p:cBhvr>
                                        <p:cTn id="8" dur="800" fill="hold"/>
                                        <p:tgtEl>
                                          <p:spTgt spid="2052"/>
                                        </p:tgtEl>
                                        <p:attrNameLst>
                                          <p:attrName>ppt_x</p:attrName>
                                        </p:attrNameLst>
                                      </p:cBhvr>
                                      <p:tavLst>
                                        <p:tav tm="0">
                                          <p:val>
                                            <p:strVal val="#ppt_x"/>
                                          </p:val>
                                        </p:tav>
                                        <p:tav tm="100000">
                                          <p:val>
                                            <p:strVal val="#ppt_x"/>
                                          </p:val>
                                        </p:tav>
                                      </p:tavLst>
                                    </p:anim>
                                    <p:anim calcmode="lin" valueType="num">
                                      <p:cBhvr>
                                        <p:cTn id="9" dur="800" fill="hold"/>
                                        <p:tgtEl>
                                          <p:spTgt spid="2052"/>
                                        </p:tgtEl>
                                        <p:attrNameLst>
                                          <p:attrName>ppt_y</p:attrName>
                                        </p:attrNameLst>
                                      </p:cBhvr>
                                      <p:tavLst>
                                        <p:tav tm="0">
                                          <p:val>
                                            <p:strVal val="#ppt_y+.1"/>
                                          </p:val>
                                        </p:tav>
                                        <p:tav tm="100000">
                                          <p:val>
                                            <p:strVal val="#ppt_y"/>
                                          </p:val>
                                        </p:tav>
                                      </p:tavLst>
                                    </p:anim>
                                  </p:childTnLst>
                                </p:cTn>
                              </p:par>
                            </p:childTnLst>
                          </p:cTn>
                        </p:par>
                        <p:par>
                          <p:cTn id="10" fill="hold">
                            <p:stCondLst>
                              <p:cond delay="800"/>
                            </p:stCondLst>
                            <p:childTnLst>
                              <p:par>
                                <p:cTn id="11" presetID="22" presetClass="entr" presetSubtype="2"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wipe(right)">
                                      <p:cBhvr>
                                        <p:cTn id="13" dur="500"/>
                                        <p:tgtEl>
                                          <p:spTgt spid="9"/>
                                        </p:tgtEl>
                                      </p:cBhvr>
                                    </p:animEffect>
                                  </p:childTnLst>
                                </p:cTn>
                              </p:par>
                            </p:childTnLst>
                          </p:cTn>
                        </p:par>
                        <p:par>
                          <p:cTn id="14" fill="hold">
                            <p:stCondLst>
                              <p:cond delay="1300"/>
                            </p:stCondLst>
                            <p:childTnLst>
                              <p:par>
                                <p:cTn id="15" presetID="22" presetClass="entr" presetSubtype="8"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par>
                                <p:cTn id="18" presetID="22" presetClass="entr" presetSubtype="8" fill="hold" nodeType="with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wipe(left)">
                                      <p:cBhvr>
                                        <p:cTn id="20" dur="500"/>
                                        <p:tgtEl>
                                          <p:spTgt spid="31"/>
                                        </p:tgtEl>
                                      </p:cBhvr>
                                    </p:animEffect>
                                  </p:childTnLst>
                                </p:cTn>
                              </p:par>
                            </p:childTnLst>
                          </p:cTn>
                        </p:par>
                        <p:par>
                          <p:cTn id="21" fill="hold">
                            <p:stCondLst>
                              <p:cond delay="1800"/>
                            </p:stCondLst>
                            <p:childTnLst>
                              <p:par>
                                <p:cTn id="22" presetID="10" presetClass="entr" presetSubtype="0" fill="hold" grpId="0" nodeType="afterEffect">
                                  <p:stCondLst>
                                    <p:cond delay="0"/>
                                  </p:stCondLst>
                                  <p:childTnLst>
                                    <p:set>
                                      <p:cBhvr>
                                        <p:cTn id="23" dur="1" fill="hold">
                                          <p:stCondLst>
                                            <p:cond delay="0"/>
                                          </p:stCondLst>
                                        </p:cTn>
                                        <p:tgtEl>
                                          <p:spTgt spid="12"/>
                                        </p:tgtEl>
                                        <p:attrNameLst>
                                          <p:attrName>style.visibility</p:attrName>
                                        </p:attrNameLst>
                                      </p:cBhvr>
                                      <p:to>
                                        <p:strVal val="visible"/>
                                      </p:to>
                                    </p:set>
                                    <p:animEffect transition="in" filter="fade">
                                      <p:cBhvr>
                                        <p:cTn id="24" dur="500"/>
                                        <p:tgtEl>
                                          <p:spTgt spid="12"/>
                                        </p:tgtEl>
                                      </p:cBhvr>
                                    </p:animEffect>
                                  </p:childTnLst>
                                </p:cTn>
                              </p:par>
                            </p:childTnLst>
                          </p:cTn>
                        </p:par>
                        <p:par>
                          <p:cTn id="25" fill="hold">
                            <p:stCondLst>
                              <p:cond delay="2300"/>
                            </p:stCondLst>
                            <p:childTnLst>
                              <p:par>
                                <p:cTn id="26" presetID="22" presetClass="entr" presetSubtype="8" fill="hold" grpId="0" nodeType="after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wipe(left)">
                                      <p:cBhvr>
                                        <p:cTn id="28" dur="500"/>
                                        <p:tgtEl>
                                          <p:spTgt spid="13"/>
                                        </p:tgtEl>
                                      </p:cBhvr>
                                    </p:animEffect>
                                  </p:childTnLst>
                                </p:cTn>
                              </p:par>
                              <p:par>
                                <p:cTn id="29" presetID="22" presetClass="entr" presetSubtype="8"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500"/>
                                        <p:tgtEl>
                                          <p:spTgt spid="32"/>
                                        </p:tgtEl>
                                      </p:cBhvr>
                                    </p:animEffect>
                                  </p:childTnLst>
                                </p:cTn>
                              </p:par>
                            </p:childTnLst>
                          </p:cTn>
                        </p:par>
                        <p:par>
                          <p:cTn id="32" fill="hold">
                            <p:stCondLst>
                              <p:cond delay="2800"/>
                            </p:stCondLst>
                            <p:childTnLst>
                              <p:par>
                                <p:cTn id="33" presetID="10" presetClass="entr" presetSubtype="0" fill="hold" grpId="0" nodeType="after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fade">
                                      <p:cBhvr>
                                        <p:cTn id="35" dur="500"/>
                                        <p:tgtEl>
                                          <p:spTgt spid="30"/>
                                        </p:tgtEl>
                                      </p:cBhvr>
                                    </p:animEffect>
                                  </p:childTnLst>
                                </p:cTn>
                              </p:par>
                            </p:childTnLst>
                          </p:cTn>
                        </p:par>
                        <p:par>
                          <p:cTn id="36" fill="hold">
                            <p:stCondLst>
                              <p:cond delay="3300"/>
                            </p:stCondLst>
                            <p:childTnLst>
                              <p:par>
                                <p:cTn id="37" presetID="22" presetClass="entr" presetSubtype="8"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wipe(left)">
                                      <p:cBhvr>
                                        <p:cTn id="3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P spid="30" grpId="0"/>
      <p:bldP spid="1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1" name="组合 60"/>
          <p:cNvGrpSpPr/>
          <p:nvPr/>
        </p:nvGrpSpPr>
        <p:grpSpPr>
          <a:xfrm>
            <a:off x="8245578" y="1113588"/>
            <a:ext cx="376928" cy="3618403"/>
            <a:chOff x="10994103" y="1484783"/>
            <a:chExt cx="502571" cy="4824537"/>
          </a:xfrm>
        </p:grpSpPr>
        <p:sp>
          <p:nvSpPr>
            <p:cNvPr id="54" name="等腰三角形 6"/>
            <p:cNvSpPr/>
            <p:nvPr/>
          </p:nvSpPr>
          <p:spPr>
            <a:xfrm rot="16200000" flipH="1">
              <a:off x="10693937"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 fmla="*/ 0 w 1102903"/>
                <a:gd name="connsiteY0" fmla="*/ 500190 h 500190"/>
                <a:gd name="connsiteX1" fmla="*/ 1102903 w 1102903"/>
                <a:gd name="connsiteY1" fmla="*/ 0 h 500190"/>
                <a:gd name="connsiteX2" fmla="*/ 693325 w 1102903"/>
                <a:gd name="connsiteY2" fmla="*/ 500190 h 500190"/>
                <a:gd name="connsiteX3" fmla="*/ 0 w 1102903"/>
                <a:gd name="connsiteY3" fmla="*/ 500190 h 500190"/>
                <a:gd name="connsiteX0" fmla="*/ 0 w 1102903"/>
                <a:gd name="connsiteY0" fmla="*/ 500190 h 502571"/>
                <a:gd name="connsiteX1" fmla="*/ 1102903 w 1102903"/>
                <a:gd name="connsiteY1" fmla="*/ 0 h 502571"/>
                <a:gd name="connsiteX2" fmla="*/ 729047 w 1102903"/>
                <a:gd name="connsiteY2" fmla="*/ 502571 h 502571"/>
                <a:gd name="connsiteX3" fmla="*/ 0 w 1102903"/>
                <a:gd name="connsiteY3" fmla="*/ 500190 h 502571"/>
              </a:gdLst>
              <a:ahLst/>
              <a:cxnLst>
                <a:cxn ang="0">
                  <a:pos x="connsiteX0" y="connsiteY0"/>
                </a:cxn>
                <a:cxn ang="0">
                  <a:pos x="connsiteX1" y="connsiteY1"/>
                </a:cxn>
                <a:cxn ang="0">
                  <a:pos x="connsiteX2" y="connsiteY2"/>
                </a:cxn>
                <a:cxn ang="0">
                  <a:pos x="connsiteX3" y="connsiteY3"/>
                </a:cxn>
              </a:cxnLst>
              <a:rect l="l" t="t" r="r" b="b"/>
              <a:pathLst>
                <a:path w="1102903" h="502571">
                  <a:moveTo>
                    <a:pt x="0" y="500190"/>
                  </a:moveTo>
                  <a:lnTo>
                    <a:pt x="1102903" y="0"/>
                  </a:lnTo>
                  <a:lnTo>
                    <a:pt x="729047" y="502571"/>
                  </a:lnTo>
                  <a:lnTo>
                    <a:pt x="0" y="500190"/>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5" name="直接连接符 54"/>
            <p:cNvCxnSpPr/>
            <p:nvPr/>
          </p:nvCxnSpPr>
          <p:spPr>
            <a:xfrm flipH="1">
              <a:off x="11001690" y="2578162"/>
              <a:ext cx="1" cy="3731158"/>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62" name="组合 61"/>
          <p:cNvGrpSpPr/>
          <p:nvPr/>
        </p:nvGrpSpPr>
        <p:grpSpPr>
          <a:xfrm>
            <a:off x="521494" y="1113588"/>
            <a:ext cx="376928" cy="3618403"/>
            <a:chOff x="695325" y="1484783"/>
            <a:chExt cx="502571" cy="4824537"/>
          </a:xfrm>
        </p:grpSpPr>
        <p:sp>
          <p:nvSpPr>
            <p:cNvPr id="7" name="等腰三角形 6"/>
            <p:cNvSpPr/>
            <p:nvPr/>
          </p:nvSpPr>
          <p:spPr>
            <a:xfrm rot="5400000">
              <a:off x="395159" y="1784949"/>
              <a:ext cx="1102903" cy="502571"/>
            </a:xfrm>
            <a:custGeom>
              <a:avLst/>
              <a:gdLst>
                <a:gd name="connsiteX0" fmla="*/ 0 w 693325"/>
                <a:gd name="connsiteY0" fmla="*/ 728790 h 728790"/>
                <a:gd name="connsiteX1" fmla="*/ 693325 w 693325"/>
                <a:gd name="connsiteY1" fmla="*/ 0 h 728790"/>
                <a:gd name="connsiteX2" fmla="*/ 693325 w 693325"/>
                <a:gd name="connsiteY2" fmla="*/ 728790 h 728790"/>
                <a:gd name="connsiteX3" fmla="*/ 0 w 693325"/>
                <a:gd name="connsiteY3" fmla="*/ 728790 h 728790"/>
                <a:gd name="connsiteX0" fmla="*/ 0 w 1102903"/>
                <a:gd name="connsiteY0" fmla="*/ 500190 h 500190"/>
                <a:gd name="connsiteX1" fmla="*/ 1102903 w 1102903"/>
                <a:gd name="connsiteY1" fmla="*/ 0 h 500190"/>
                <a:gd name="connsiteX2" fmla="*/ 693325 w 1102903"/>
                <a:gd name="connsiteY2" fmla="*/ 500190 h 500190"/>
                <a:gd name="connsiteX3" fmla="*/ 0 w 1102903"/>
                <a:gd name="connsiteY3" fmla="*/ 500190 h 500190"/>
                <a:gd name="connsiteX0" fmla="*/ 0 w 1102903"/>
                <a:gd name="connsiteY0" fmla="*/ 500190 h 502571"/>
                <a:gd name="connsiteX1" fmla="*/ 1102903 w 1102903"/>
                <a:gd name="connsiteY1" fmla="*/ 0 h 502571"/>
                <a:gd name="connsiteX2" fmla="*/ 729047 w 1102903"/>
                <a:gd name="connsiteY2" fmla="*/ 502571 h 502571"/>
                <a:gd name="connsiteX3" fmla="*/ 0 w 1102903"/>
                <a:gd name="connsiteY3" fmla="*/ 500190 h 502571"/>
              </a:gdLst>
              <a:ahLst/>
              <a:cxnLst>
                <a:cxn ang="0">
                  <a:pos x="connsiteX0" y="connsiteY0"/>
                </a:cxn>
                <a:cxn ang="0">
                  <a:pos x="connsiteX1" y="connsiteY1"/>
                </a:cxn>
                <a:cxn ang="0">
                  <a:pos x="connsiteX2" y="connsiteY2"/>
                </a:cxn>
                <a:cxn ang="0">
                  <a:pos x="connsiteX3" y="connsiteY3"/>
                </a:cxn>
              </a:cxnLst>
              <a:rect l="l" t="t" r="r" b="b"/>
              <a:pathLst>
                <a:path w="1102903" h="502571">
                  <a:moveTo>
                    <a:pt x="0" y="500190"/>
                  </a:moveTo>
                  <a:lnTo>
                    <a:pt x="1102903" y="0"/>
                  </a:lnTo>
                  <a:lnTo>
                    <a:pt x="729047" y="502571"/>
                  </a:lnTo>
                  <a:lnTo>
                    <a:pt x="0" y="500190"/>
                  </a:lnTo>
                  <a:close/>
                </a:path>
              </a:pathLst>
            </a:cu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连接符 12"/>
            <p:cNvCxnSpPr/>
            <p:nvPr/>
          </p:nvCxnSpPr>
          <p:spPr>
            <a:xfrm>
              <a:off x="1190309" y="2578162"/>
              <a:ext cx="0" cy="3731158"/>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p:ph type="title"/>
          </p:nvPr>
        </p:nvSpPr>
        <p:spPr/>
        <p:txBody>
          <a:bodyPr/>
          <a:lstStyle/>
          <a:p>
            <a:r>
              <a:rPr lang="zh-CN" altLang="en-US" dirty="0"/>
              <a:t>宗旨</a:t>
            </a:r>
            <a:r>
              <a:rPr lang="zh-CN" altLang="en-US" dirty="0" smtClean="0"/>
              <a:t>和目标</a:t>
            </a:r>
            <a:endParaRPr lang="zh-CN" altLang="en-US" dirty="0"/>
          </a:p>
        </p:txBody>
      </p:sp>
      <p:sp>
        <p:nvSpPr>
          <p:cNvPr id="23" name="Freeform 151"/>
          <p:cNvSpPr>
            <a:spLocks noEditPoints="1"/>
          </p:cNvSpPr>
          <p:nvPr/>
        </p:nvSpPr>
        <p:spPr bwMode="auto">
          <a:xfrm>
            <a:off x="292857" y="386072"/>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nvGrpSpPr>
          <p:cNvPr id="52" name="组合 51"/>
          <p:cNvGrpSpPr/>
          <p:nvPr/>
        </p:nvGrpSpPr>
        <p:grpSpPr>
          <a:xfrm>
            <a:off x="521494" y="1113588"/>
            <a:ext cx="4050506" cy="885003"/>
            <a:chOff x="695325" y="1484784"/>
            <a:chExt cx="5400675" cy="1180003"/>
          </a:xfrm>
        </p:grpSpPr>
        <p:sp>
          <p:nvSpPr>
            <p:cNvPr id="26" name="五边形 25"/>
            <p:cNvSpPr/>
            <p:nvPr/>
          </p:nvSpPr>
          <p:spPr>
            <a:xfrm>
              <a:off x="695325" y="1484784"/>
              <a:ext cx="5400675" cy="728790"/>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28" name="TextBox 19"/>
            <p:cNvSpPr txBox="1"/>
            <p:nvPr/>
          </p:nvSpPr>
          <p:spPr>
            <a:xfrm>
              <a:off x="2471482" y="1556792"/>
              <a:ext cx="1848361" cy="1107995"/>
            </a:xfrm>
            <a:prstGeom prst="rect">
              <a:avLst/>
            </a:prstGeom>
            <a:noFill/>
          </p:spPr>
          <p:txBody>
            <a:bodyPr wrap="square" rtlCol="0">
              <a:spAutoFit/>
            </a:bodyPr>
            <a:lstStyle/>
            <a:p>
              <a:pPr algn="ctr"/>
              <a:r>
                <a:rPr lang="zh-CN" altLang="en-US" sz="2400" dirty="0">
                  <a:solidFill>
                    <a:schemeClr val="bg1">
                      <a:lumMod val="95000"/>
                    </a:schemeClr>
                  </a:solidFill>
                  <a:latin typeface="微软雅黑" pitchFamily="34" charset="-122"/>
                  <a:ea typeface="微软雅黑" pitchFamily="34" charset="-122"/>
                </a:rPr>
                <a:t>活动宗旨</a:t>
              </a:r>
            </a:p>
          </p:txBody>
        </p:sp>
      </p:grpSp>
      <p:grpSp>
        <p:nvGrpSpPr>
          <p:cNvPr id="60" name="组合 59"/>
          <p:cNvGrpSpPr/>
          <p:nvPr/>
        </p:nvGrpSpPr>
        <p:grpSpPr>
          <a:xfrm>
            <a:off x="4572000" y="1113588"/>
            <a:ext cx="4050506" cy="885003"/>
            <a:chOff x="6095999" y="1484784"/>
            <a:chExt cx="5400675" cy="1180003"/>
          </a:xfrm>
        </p:grpSpPr>
        <p:sp>
          <p:nvSpPr>
            <p:cNvPr id="29" name="五边形 28"/>
            <p:cNvSpPr/>
            <p:nvPr/>
          </p:nvSpPr>
          <p:spPr>
            <a:xfrm flipH="1">
              <a:off x="6095999" y="1484784"/>
              <a:ext cx="5400675" cy="728790"/>
            </a:xfrm>
            <a:prstGeom prst="homePlate">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a:endParaRPr lang="zh-CN" altLang="en-US"/>
            </a:p>
          </p:txBody>
        </p:sp>
        <p:sp>
          <p:nvSpPr>
            <p:cNvPr id="30" name="TextBox 19"/>
            <p:cNvSpPr txBox="1"/>
            <p:nvPr/>
          </p:nvSpPr>
          <p:spPr>
            <a:xfrm>
              <a:off x="7872156" y="1556792"/>
              <a:ext cx="1848361" cy="1107995"/>
            </a:xfrm>
            <a:prstGeom prst="rect">
              <a:avLst/>
            </a:prstGeom>
            <a:noFill/>
          </p:spPr>
          <p:txBody>
            <a:bodyPr wrap="square" rtlCol="0">
              <a:spAutoFit/>
            </a:bodyPr>
            <a:lstStyle/>
            <a:p>
              <a:pPr algn="ctr"/>
              <a:r>
                <a:rPr lang="zh-CN" altLang="en-US" sz="2400" dirty="0">
                  <a:solidFill>
                    <a:schemeClr val="bg1">
                      <a:lumMod val="95000"/>
                    </a:schemeClr>
                  </a:solidFill>
                  <a:latin typeface="微软雅黑" pitchFamily="34" charset="-122"/>
                  <a:ea typeface="微软雅黑" pitchFamily="34" charset="-122"/>
                </a:rPr>
                <a:t>活动目标</a:t>
              </a:r>
            </a:p>
          </p:txBody>
        </p:sp>
      </p:grpSp>
      <p:sp>
        <p:nvSpPr>
          <p:cNvPr id="33" name="TextBox 106"/>
          <p:cNvSpPr txBox="1"/>
          <p:nvPr/>
        </p:nvSpPr>
        <p:spPr>
          <a:xfrm>
            <a:off x="1372130" y="2504214"/>
            <a:ext cx="2511308" cy="1384994"/>
          </a:xfrm>
          <a:prstGeom prst="rect">
            <a:avLst/>
          </a:prstGeom>
          <a:noFill/>
        </p:spPr>
        <p:txBody>
          <a:bodyPr wrap="square" lIns="0" tIns="0" rIns="0" bIns="0" rtlCol="0">
            <a:spAutoFit/>
          </a:bodyPr>
          <a:lstStyle/>
          <a:p>
            <a:pPr algn="just">
              <a:lnSpc>
                <a:spcPct val="150000"/>
              </a:lnSpc>
            </a:pP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点击输入简要文字内容，文字内容需概括精炼，言简意赅的说明该分项</a:t>
            </a:r>
            <a:r>
              <a:rPr lang="zh-CN" altLang="en-US" sz="1500" dirty="0" smtClean="0">
                <a:solidFill>
                  <a:schemeClr val="tx1">
                    <a:lumMod val="75000"/>
                    <a:lumOff val="25000"/>
                  </a:schemeClr>
                </a:solidFill>
                <a:latin typeface="微软雅黑" panose="020B0503020204020204" pitchFamily="34" charset="-122"/>
                <a:ea typeface="微软雅黑" panose="020B0503020204020204" pitchFamily="34" charset="-122"/>
              </a:rPr>
              <a:t>内容</a:t>
            </a: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COOLLA</a:t>
            </a:r>
            <a:r>
              <a:rPr lang="zh-CN" altLang="en-US" sz="1500" dirty="0" smtClean="0">
                <a:solidFill>
                  <a:schemeClr val="tx1">
                    <a:lumMod val="75000"/>
                    <a:lumOff val="25000"/>
                  </a:schemeClr>
                </a:solidFill>
                <a:latin typeface="微软雅黑" panose="020B0503020204020204" pitchFamily="34" charset="-122"/>
                <a:ea typeface="微软雅黑" panose="020B0503020204020204" pitchFamily="34" charset="-122"/>
              </a:rPr>
              <a:t>专业</a:t>
            </a:r>
            <a:r>
              <a:rPr lang="zh-CN" altLang="en-US" sz="1500" dirty="0">
                <a:solidFill>
                  <a:schemeClr val="tx1">
                    <a:lumMod val="75000"/>
                    <a:lumOff val="25000"/>
                  </a:schemeClr>
                </a:solidFill>
                <a:latin typeface="微软雅黑" panose="020B0503020204020204" pitchFamily="34" charset="-122"/>
                <a:ea typeface="微软雅黑" panose="020B0503020204020204" pitchFamily="34" charset="-122"/>
              </a:rPr>
              <a:t>设计</a:t>
            </a:r>
            <a:r>
              <a:rPr lang="en-US" altLang="zh-CN" sz="1500" dirty="0">
                <a:solidFill>
                  <a:schemeClr val="tx1">
                    <a:lumMod val="75000"/>
                    <a:lumOff val="25000"/>
                  </a:schemeClr>
                </a:solidFill>
                <a:latin typeface="微软雅黑" panose="020B0503020204020204" pitchFamily="34" charset="-122"/>
                <a:ea typeface="微软雅黑" panose="020B0503020204020204" pitchFamily="34" charset="-122"/>
              </a:rPr>
              <a:t>……</a:t>
            </a:r>
          </a:p>
        </p:txBody>
      </p:sp>
      <p:grpSp>
        <p:nvGrpSpPr>
          <p:cNvPr id="34" name="组合 33"/>
          <p:cNvGrpSpPr/>
          <p:nvPr/>
        </p:nvGrpSpPr>
        <p:grpSpPr>
          <a:xfrm>
            <a:off x="5170171" y="2216690"/>
            <a:ext cx="253715" cy="276999"/>
            <a:chOff x="2071540" y="3138835"/>
            <a:chExt cx="338286" cy="369332"/>
          </a:xfrm>
        </p:grpSpPr>
        <p:sp>
          <p:nvSpPr>
            <p:cNvPr id="35" name="椭圆 34"/>
            <p:cNvSpPr/>
            <p:nvPr/>
          </p:nvSpPr>
          <p:spPr>
            <a:xfrm>
              <a:off x="2071540" y="3142952"/>
              <a:ext cx="338286" cy="3382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anose="020B0503020202020204" pitchFamily="34" charset="0"/>
              </a:endParaRPr>
            </a:p>
          </p:txBody>
        </p:sp>
        <p:sp>
          <p:nvSpPr>
            <p:cNvPr id="36" name="TextBox 14"/>
            <p:cNvSpPr txBox="1"/>
            <p:nvPr/>
          </p:nvSpPr>
          <p:spPr>
            <a:xfrm>
              <a:off x="2111290" y="3138835"/>
              <a:ext cx="274724" cy="369332"/>
            </a:xfrm>
            <a:prstGeom prst="rect">
              <a:avLst/>
            </a:prstGeom>
          </p:spPr>
          <p:txBody>
            <a:bodyPr wrap="square" lIns="0" tIns="0" rIns="0" bIns="0">
              <a:spAutoFit/>
            </a:bodyPr>
            <a:lstStyle>
              <a:defPPr>
                <a:defRPr lang="zh-CN"/>
              </a:defPPr>
              <a:lvl1pPr>
                <a:defRPr sz="1400">
                  <a:solidFill>
                    <a:schemeClr val="bg2"/>
                  </a:solidFill>
                  <a:latin typeface="Impact" pitchFamily="34" charset="0"/>
                </a:defRPr>
              </a:lvl1pPr>
            </a:lstStyle>
            <a:p>
              <a:pPr algn="ctr"/>
              <a:r>
                <a:rPr lang="en-US" altLang="zh-CN" sz="1800" dirty="0">
                  <a:solidFill>
                    <a:schemeClr val="bg1"/>
                  </a:solidFill>
                  <a:latin typeface="Agency FB" panose="020B0503020202020204" pitchFamily="34" charset="0"/>
                  <a:ea typeface="造字工房悦黑（非商用）常规体" pitchFamily="2" charset="-122"/>
                </a:rPr>
                <a:t>1</a:t>
              </a:r>
              <a:endParaRPr lang="zh-CN" altLang="en-US" sz="1800" dirty="0">
                <a:solidFill>
                  <a:schemeClr val="bg1"/>
                </a:solidFill>
                <a:latin typeface="Agency FB" panose="020B0503020202020204" pitchFamily="34" charset="0"/>
                <a:ea typeface="造字工房悦黑（非商用）常规体" pitchFamily="2" charset="-122"/>
              </a:endParaRPr>
            </a:p>
          </p:txBody>
        </p:sp>
      </p:grpSp>
      <p:grpSp>
        <p:nvGrpSpPr>
          <p:cNvPr id="37" name="组合 36"/>
          <p:cNvGrpSpPr/>
          <p:nvPr/>
        </p:nvGrpSpPr>
        <p:grpSpPr>
          <a:xfrm>
            <a:off x="5170171" y="2809459"/>
            <a:ext cx="253715" cy="276999"/>
            <a:chOff x="2071540" y="3138835"/>
            <a:chExt cx="338286" cy="369332"/>
          </a:xfrm>
        </p:grpSpPr>
        <p:sp>
          <p:nvSpPr>
            <p:cNvPr id="38" name="椭圆 37"/>
            <p:cNvSpPr/>
            <p:nvPr/>
          </p:nvSpPr>
          <p:spPr>
            <a:xfrm>
              <a:off x="2071540" y="3142952"/>
              <a:ext cx="338286" cy="3382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anose="020B0503020202020204" pitchFamily="34" charset="0"/>
              </a:endParaRPr>
            </a:p>
          </p:txBody>
        </p:sp>
        <p:sp>
          <p:nvSpPr>
            <p:cNvPr id="39" name="TextBox 14"/>
            <p:cNvSpPr txBox="1"/>
            <p:nvPr/>
          </p:nvSpPr>
          <p:spPr>
            <a:xfrm>
              <a:off x="2111290" y="3138835"/>
              <a:ext cx="274724" cy="369332"/>
            </a:xfrm>
            <a:prstGeom prst="rect">
              <a:avLst/>
            </a:prstGeom>
          </p:spPr>
          <p:txBody>
            <a:bodyPr wrap="square" lIns="0" tIns="0" rIns="0" bIns="0">
              <a:spAutoFit/>
            </a:bodyPr>
            <a:lstStyle>
              <a:defPPr>
                <a:defRPr lang="zh-CN"/>
              </a:defPPr>
              <a:lvl1pPr>
                <a:defRPr sz="1400">
                  <a:solidFill>
                    <a:schemeClr val="bg2"/>
                  </a:solidFill>
                  <a:latin typeface="Impact" pitchFamily="34" charset="0"/>
                </a:defRPr>
              </a:lvl1pPr>
            </a:lstStyle>
            <a:p>
              <a:pPr algn="ctr"/>
              <a:r>
                <a:rPr lang="en-US" altLang="zh-CN" sz="1800" dirty="0">
                  <a:solidFill>
                    <a:schemeClr val="bg1"/>
                  </a:solidFill>
                  <a:latin typeface="Agency FB" panose="020B0503020202020204" pitchFamily="34" charset="0"/>
                  <a:ea typeface="造字工房悦黑（非商用）常规体" pitchFamily="2" charset="-122"/>
                </a:rPr>
                <a:t>2</a:t>
              </a:r>
              <a:endParaRPr lang="zh-CN" altLang="en-US" sz="1800" dirty="0">
                <a:solidFill>
                  <a:schemeClr val="bg1"/>
                </a:solidFill>
                <a:latin typeface="Agency FB" panose="020B0503020202020204" pitchFamily="34" charset="0"/>
                <a:ea typeface="造字工房悦黑（非商用）常规体" pitchFamily="2" charset="-122"/>
              </a:endParaRPr>
            </a:p>
          </p:txBody>
        </p:sp>
      </p:grpSp>
      <p:grpSp>
        <p:nvGrpSpPr>
          <p:cNvPr id="40" name="组合 39"/>
          <p:cNvGrpSpPr/>
          <p:nvPr/>
        </p:nvGrpSpPr>
        <p:grpSpPr>
          <a:xfrm>
            <a:off x="5170171" y="3402227"/>
            <a:ext cx="253715" cy="276999"/>
            <a:chOff x="2071540" y="3138835"/>
            <a:chExt cx="338286" cy="369332"/>
          </a:xfrm>
        </p:grpSpPr>
        <p:sp>
          <p:nvSpPr>
            <p:cNvPr id="41" name="椭圆 40"/>
            <p:cNvSpPr/>
            <p:nvPr/>
          </p:nvSpPr>
          <p:spPr>
            <a:xfrm>
              <a:off x="2071540" y="3142952"/>
              <a:ext cx="338286" cy="3382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anose="020B0503020202020204" pitchFamily="34" charset="0"/>
              </a:endParaRPr>
            </a:p>
          </p:txBody>
        </p:sp>
        <p:sp>
          <p:nvSpPr>
            <p:cNvPr id="42" name="TextBox 14"/>
            <p:cNvSpPr txBox="1"/>
            <p:nvPr/>
          </p:nvSpPr>
          <p:spPr>
            <a:xfrm>
              <a:off x="2111290" y="3138835"/>
              <a:ext cx="274724" cy="369332"/>
            </a:xfrm>
            <a:prstGeom prst="rect">
              <a:avLst/>
            </a:prstGeom>
          </p:spPr>
          <p:txBody>
            <a:bodyPr wrap="square" lIns="0" tIns="0" rIns="0" bIns="0">
              <a:spAutoFit/>
            </a:bodyPr>
            <a:lstStyle>
              <a:defPPr>
                <a:defRPr lang="zh-CN"/>
              </a:defPPr>
              <a:lvl1pPr>
                <a:defRPr sz="1400">
                  <a:solidFill>
                    <a:schemeClr val="bg2"/>
                  </a:solidFill>
                  <a:latin typeface="Impact" pitchFamily="34" charset="0"/>
                </a:defRPr>
              </a:lvl1pPr>
            </a:lstStyle>
            <a:p>
              <a:pPr algn="ctr"/>
              <a:r>
                <a:rPr lang="en-US" altLang="zh-CN" sz="1800" dirty="0">
                  <a:solidFill>
                    <a:schemeClr val="bg1"/>
                  </a:solidFill>
                  <a:latin typeface="Agency FB" panose="020B0503020202020204" pitchFamily="34" charset="0"/>
                  <a:ea typeface="造字工房悦黑（非商用）常规体" pitchFamily="2" charset="-122"/>
                </a:rPr>
                <a:t>3</a:t>
              </a:r>
              <a:endParaRPr lang="zh-CN" altLang="en-US" sz="1800" dirty="0">
                <a:solidFill>
                  <a:schemeClr val="bg1"/>
                </a:solidFill>
                <a:latin typeface="Agency FB" panose="020B0503020202020204" pitchFamily="34" charset="0"/>
                <a:ea typeface="造字工房悦黑（非商用）常规体" pitchFamily="2" charset="-122"/>
              </a:endParaRPr>
            </a:p>
          </p:txBody>
        </p:sp>
      </p:grpSp>
      <p:grpSp>
        <p:nvGrpSpPr>
          <p:cNvPr id="43" name="组合 42"/>
          <p:cNvGrpSpPr/>
          <p:nvPr/>
        </p:nvGrpSpPr>
        <p:grpSpPr>
          <a:xfrm>
            <a:off x="5170171" y="3994997"/>
            <a:ext cx="253715" cy="276999"/>
            <a:chOff x="2071540" y="3138835"/>
            <a:chExt cx="338286" cy="369332"/>
          </a:xfrm>
        </p:grpSpPr>
        <p:sp>
          <p:nvSpPr>
            <p:cNvPr id="44" name="椭圆 43"/>
            <p:cNvSpPr/>
            <p:nvPr/>
          </p:nvSpPr>
          <p:spPr>
            <a:xfrm>
              <a:off x="2071540" y="3142952"/>
              <a:ext cx="338286" cy="33828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gency FB" panose="020B0503020202020204" pitchFamily="34" charset="0"/>
              </a:endParaRPr>
            </a:p>
          </p:txBody>
        </p:sp>
        <p:sp>
          <p:nvSpPr>
            <p:cNvPr id="45" name="TextBox 14"/>
            <p:cNvSpPr txBox="1"/>
            <p:nvPr/>
          </p:nvSpPr>
          <p:spPr>
            <a:xfrm>
              <a:off x="2111290" y="3138835"/>
              <a:ext cx="274724" cy="369332"/>
            </a:xfrm>
            <a:prstGeom prst="rect">
              <a:avLst/>
            </a:prstGeom>
          </p:spPr>
          <p:txBody>
            <a:bodyPr wrap="square" lIns="0" tIns="0" rIns="0" bIns="0">
              <a:spAutoFit/>
            </a:bodyPr>
            <a:lstStyle>
              <a:defPPr>
                <a:defRPr lang="zh-CN"/>
              </a:defPPr>
              <a:lvl1pPr>
                <a:defRPr sz="1400">
                  <a:solidFill>
                    <a:schemeClr val="bg2"/>
                  </a:solidFill>
                  <a:latin typeface="Impact" pitchFamily="34" charset="0"/>
                </a:defRPr>
              </a:lvl1pPr>
            </a:lstStyle>
            <a:p>
              <a:pPr algn="ctr"/>
              <a:r>
                <a:rPr lang="en-US" altLang="zh-CN" sz="1800" dirty="0">
                  <a:solidFill>
                    <a:schemeClr val="bg1"/>
                  </a:solidFill>
                  <a:latin typeface="Agency FB" panose="020B0503020202020204" pitchFamily="34" charset="0"/>
                  <a:ea typeface="造字工房悦黑（非商用）常规体" pitchFamily="2" charset="-122"/>
                </a:rPr>
                <a:t>4</a:t>
              </a:r>
              <a:endParaRPr lang="zh-CN" altLang="en-US" sz="1800" dirty="0">
                <a:solidFill>
                  <a:schemeClr val="bg1"/>
                </a:solidFill>
                <a:latin typeface="Agency FB" panose="020B0503020202020204" pitchFamily="34" charset="0"/>
                <a:ea typeface="造字工房悦黑（非商用）常规体" pitchFamily="2" charset="-122"/>
              </a:endParaRPr>
            </a:p>
          </p:txBody>
        </p:sp>
      </p:grpSp>
      <p:sp>
        <p:nvSpPr>
          <p:cNvPr id="46" name="TextBox 23"/>
          <p:cNvSpPr txBox="1"/>
          <p:nvPr/>
        </p:nvSpPr>
        <p:spPr>
          <a:xfrm>
            <a:off x="5623452" y="2148558"/>
            <a:ext cx="2389927" cy="436017"/>
          </a:xfrm>
          <a:prstGeom prst="rect">
            <a:avLst/>
          </a:prstGeom>
          <a:noFill/>
        </p:spPr>
        <p:txBody>
          <a:bodyPr wrap="square" lIns="0" tIns="0" rIns="0" bIns="0" rtlCol="0">
            <a:spAutoFit/>
          </a:bodyPr>
          <a:lstStyle/>
          <a:p>
            <a:pPr algn="just">
              <a:lnSpc>
                <a:spcPts val="1650"/>
              </a:lnSpc>
            </a:pPr>
            <a:r>
              <a:rPr lang="zh-CN" altLang="en-US" sz="1200" dirty="0">
                <a:latin typeface="微软雅黑" pitchFamily="34" charset="-122"/>
                <a:ea typeface="微软雅黑" pitchFamily="34" charset="-122"/>
              </a:rPr>
              <a:t>点击输入简要文字</a:t>
            </a:r>
            <a:r>
              <a:rPr lang="zh-CN" altLang="en-US" sz="1200" dirty="0" smtClean="0">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latin typeface="微软雅黑" pitchFamily="34" charset="-122"/>
                <a:ea typeface="微软雅黑" pitchFamily="34" charset="-122"/>
              </a:rPr>
              <a:t>……</a:t>
            </a:r>
          </a:p>
        </p:txBody>
      </p:sp>
      <p:sp>
        <p:nvSpPr>
          <p:cNvPr id="47" name="TextBox 23"/>
          <p:cNvSpPr txBox="1"/>
          <p:nvPr/>
        </p:nvSpPr>
        <p:spPr>
          <a:xfrm>
            <a:off x="5623452" y="2739672"/>
            <a:ext cx="2389927" cy="436017"/>
          </a:xfrm>
          <a:prstGeom prst="rect">
            <a:avLst/>
          </a:prstGeom>
          <a:noFill/>
        </p:spPr>
        <p:txBody>
          <a:bodyPr wrap="square" lIns="0" tIns="0" rIns="0" bIns="0" rtlCol="0">
            <a:spAutoFit/>
          </a:bodyPr>
          <a:lstStyle/>
          <a:p>
            <a:pPr algn="just">
              <a:lnSpc>
                <a:spcPts val="1650"/>
              </a:lnSpc>
            </a:pPr>
            <a:r>
              <a:rPr lang="zh-CN" altLang="en-US" sz="1200" dirty="0">
                <a:latin typeface="微软雅黑" pitchFamily="34" charset="-122"/>
                <a:ea typeface="微软雅黑" pitchFamily="34" charset="-122"/>
              </a:rPr>
              <a:t>点击输入简要文字</a:t>
            </a:r>
            <a:r>
              <a:rPr lang="zh-CN" altLang="en-US" sz="1200" dirty="0" smtClean="0">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latin typeface="微软雅黑" pitchFamily="34" charset="-122"/>
                <a:ea typeface="微软雅黑" pitchFamily="34" charset="-122"/>
              </a:rPr>
              <a:t>……</a:t>
            </a:r>
          </a:p>
        </p:txBody>
      </p:sp>
      <p:sp>
        <p:nvSpPr>
          <p:cNvPr id="48" name="TextBox 23"/>
          <p:cNvSpPr txBox="1"/>
          <p:nvPr/>
        </p:nvSpPr>
        <p:spPr>
          <a:xfrm>
            <a:off x="5623452" y="3330786"/>
            <a:ext cx="2389927" cy="436017"/>
          </a:xfrm>
          <a:prstGeom prst="rect">
            <a:avLst/>
          </a:prstGeom>
          <a:noFill/>
        </p:spPr>
        <p:txBody>
          <a:bodyPr wrap="square" lIns="0" tIns="0" rIns="0" bIns="0" rtlCol="0">
            <a:spAutoFit/>
          </a:bodyPr>
          <a:lstStyle/>
          <a:p>
            <a:pPr algn="just">
              <a:lnSpc>
                <a:spcPts val="1650"/>
              </a:lnSpc>
            </a:pPr>
            <a:r>
              <a:rPr lang="zh-CN" altLang="en-US" sz="1200" dirty="0">
                <a:latin typeface="微软雅黑" pitchFamily="34" charset="-122"/>
                <a:ea typeface="微软雅黑" pitchFamily="34" charset="-122"/>
              </a:rPr>
              <a:t>点击输入简要文字</a:t>
            </a:r>
            <a:r>
              <a:rPr lang="zh-CN" altLang="en-US" sz="1200" dirty="0" smtClean="0">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latin typeface="微软雅黑" pitchFamily="34" charset="-122"/>
                <a:ea typeface="微软雅黑" pitchFamily="34" charset="-122"/>
              </a:rPr>
              <a:t>……</a:t>
            </a:r>
          </a:p>
        </p:txBody>
      </p:sp>
      <p:sp>
        <p:nvSpPr>
          <p:cNvPr id="49" name="TextBox 23"/>
          <p:cNvSpPr txBox="1"/>
          <p:nvPr/>
        </p:nvSpPr>
        <p:spPr>
          <a:xfrm>
            <a:off x="5623452" y="3921900"/>
            <a:ext cx="2389927" cy="436017"/>
          </a:xfrm>
          <a:prstGeom prst="rect">
            <a:avLst/>
          </a:prstGeom>
          <a:noFill/>
        </p:spPr>
        <p:txBody>
          <a:bodyPr wrap="square" lIns="0" tIns="0" rIns="0" bIns="0" rtlCol="0">
            <a:spAutoFit/>
          </a:bodyPr>
          <a:lstStyle/>
          <a:p>
            <a:pPr algn="just">
              <a:lnSpc>
                <a:spcPts val="1650"/>
              </a:lnSpc>
            </a:pPr>
            <a:r>
              <a:rPr lang="zh-CN" altLang="en-US" sz="1200" dirty="0">
                <a:latin typeface="微软雅黑" pitchFamily="34" charset="-122"/>
                <a:ea typeface="微软雅黑" pitchFamily="34" charset="-122"/>
              </a:rPr>
              <a:t>点击输入简要文字</a:t>
            </a:r>
            <a:r>
              <a:rPr lang="zh-CN" altLang="en-US" sz="1200" dirty="0" smtClean="0">
                <a:latin typeface="微软雅黑" pitchFamily="34" charset="-122"/>
                <a:ea typeface="微软雅黑" pitchFamily="34" charset="-122"/>
              </a:rPr>
              <a:t>内容</a:t>
            </a:r>
            <a:r>
              <a:rPr lang="en-US" altLang="zh-CN" sz="1200" dirty="0">
                <a:solidFill>
                  <a:schemeClr val="tx1">
                    <a:lumMod val="75000"/>
                    <a:lumOff val="25000"/>
                  </a:schemeClr>
                </a:solidFill>
                <a:latin typeface="微软雅黑" pitchFamily="34" charset="-122"/>
                <a:ea typeface="微软雅黑" pitchFamily="34" charset="-122"/>
              </a:rPr>
              <a:t>COOLLA</a:t>
            </a:r>
            <a:r>
              <a:rPr lang="zh-CN" altLang="en-US" sz="1200" dirty="0" smtClean="0">
                <a:solidFill>
                  <a:schemeClr val="tx1">
                    <a:lumMod val="75000"/>
                    <a:lumOff val="25000"/>
                  </a:schemeClr>
                </a:solidFill>
                <a:latin typeface="微软雅黑" pitchFamily="34" charset="-122"/>
                <a:ea typeface="微软雅黑" pitchFamily="34" charset="-122"/>
              </a:rPr>
              <a:t>专业</a:t>
            </a:r>
            <a:r>
              <a:rPr lang="zh-CN" altLang="en-US" sz="1200" dirty="0">
                <a:solidFill>
                  <a:schemeClr val="tx1">
                    <a:lumMod val="75000"/>
                    <a:lumOff val="25000"/>
                  </a:schemeClr>
                </a:solidFill>
                <a:latin typeface="微软雅黑" pitchFamily="34" charset="-122"/>
                <a:ea typeface="微软雅黑" pitchFamily="34" charset="-122"/>
              </a:rPr>
              <a:t>设计</a:t>
            </a:r>
            <a:r>
              <a:rPr lang="en-US" altLang="zh-CN" sz="1200" dirty="0">
                <a:latin typeface="微软雅黑" pitchFamily="34" charset="-122"/>
                <a:ea typeface="微软雅黑" pitchFamily="34" charset="-122"/>
              </a:rPr>
              <a:t>……</a:t>
            </a:r>
          </a:p>
        </p:txBody>
      </p:sp>
      <p:cxnSp>
        <p:nvCxnSpPr>
          <p:cNvPr id="51" name="直接连接符 50"/>
          <p:cNvCxnSpPr/>
          <p:nvPr/>
        </p:nvCxnSpPr>
        <p:spPr>
          <a:xfrm>
            <a:off x="4577691" y="4731990"/>
            <a:ext cx="3673577"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a:off x="898423" y="4731990"/>
            <a:ext cx="3673577" cy="0"/>
          </a:xfrm>
          <a:prstGeom prst="line">
            <a:avLst/>
          </a:prstGeom>
          <a:ln>
            <a:solidFill>
              <a:schemeClr val="accent3">
                <a:lumMod val="50000"/>
              </a:schemeClr>
            </a:solidFill>
          </a:ln>
        </p:spPr>
        <p:style>
          <a:lnRef idx="1">
            <a:schemeClr val="accent1"/>
          </a:lnRef>
          <a:fillRef idx="0">
            <a:schemeClr val="accent1"/>
          </a:fillRef>
          <a:effectRef idx="0">
            <a:schemeClr val="accent1"/>
          </a:effectRef>
          <a:fontRef idx="minor">
            <a:schemeClr val="tx1"/>
          </a:fontRef>
        </p:style>
      </p:cxnSp>
      <p:sp>
        <p:nvSpPr>
          <p:cNvPr id="50"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76185292"/>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ipe(right)">
                                      <p:cBhvr>
                                        <p:cTn id="7" dur="500"/>
                                        <p:tgtEl>
                                          <p:spTgt spid="52"/>
                                        </p:tgtEl>
                                      </p:cBhvr>
                                    </p:animEffect>
                                  </p:childTnLst>
                                </p:cTn>
                              </p:par>
                              <p:par>
                                <p:cTn id="8" presetID="22" presetClass="entr" presetSubtype="8" fill="hold" nodeType="withEffect">
                                  <p:stCondLst>
                                    <p:cond delay="0"/>
                                  </p:stCondLst>
                                  <p:childTnLst>
                                    <p:set>
                                      <p:cBhvr>
                                        <p:cTn id="9" dur="1" fill="hold">
                                          <p:stCondLst>
                                            <p:cond delay="0"/>
                                          </p:stCondLst>
                                        </p:cTn>
                                        <p:tgtEl>
                                          <p:spTgt spid="60"/>
                                        </p:tgtEl>
                                        <p:attrNameLst>
                                          <p:attrName>style.visibility</p:attrName>
                                        </p:attrNameLst>
                                      </p:cBhvr>
                                      <p:to>
                                        <p:strVal val="visible"/>
                                      </p:to>
                                    </p:set>
                                    <p:animEffect transition="in" filter="wipe(left)">
                                      <p:cBhvr>
                                        <p:cTn id="10" dur="500"/>
                                        <p:tgtEl>
                                          <p:spTgt spid="60"/>
                                        </p:tgtEl>
                                      </p:cBhvr>
                                    </p:animEffect>
                                  </p:childTnLst>
                                </p:cTn>
                              </p:par>
                            </p:childTnLst>
                          </p:cTn>
                        </p:par>
                        <p:par>
                          <p:cTn id="11" fill="hold">
                            <p:stCondLst>
                              <p:cond delay="500"/>
                            </p:stCondLst>
                            <p:childTnLst>
                              <p:par>
                                <p:cTn id="12" presetID="22" presetClass="entr" presetSubtype="1" fill="hold" nodeType="after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wipe(up)">
                                      <p:cBhvr>
                                        <p:cTn id="14" dur="1000"/>
                                        <p:tgtEl>
                                          <p:spTgt spid="62"/>
                                        </p:tgtEl>
                                      </p:cBhvr>
                                    </p:animEffect>
                                  </p:childTnLst>
                                </p:cTn>
                              </p:par>
                              <p:par>
                                <p:cTn id="15" presetID="22" presetClass="entr" presetSubtype="1" fill="hold" nodeType="withEffect">
                                  <p:stCondLst>
                                    <p:cond delay="0"/>
                                  </p:stCondLst>
                                  <p:childTnLst>
                                    <p:set>
                                      <p:cBhvr>
                                        <p:cTn id="16" dur="1" fill="hold">
                                          <p:stCondLst>
                                            <p:cond delay="0"/>
                                          </p:stCondLst>
                                        </p:cTn>
                                        <p:tgtEl>
                                          <p:spTgt spid="61"/>
                                        </p:tgtEl>
                                        <p:attrNameLst>
                                          <p:attrName>style.visibility</p:attrName>
                                        </p:attrNameLst>
                                      </p:cBhvr>
                                      <p:to>
                                        <p:strVal val="visible"/>
                                      </p:to>
                                    </p:set>
                                    <p:animEffect transition="in" filter="wipe(up)">
                                      <p:cBhvr>
                                        <p:cTn id="17" dur="1000"/>
                                        <p:tgtEl>
                                          <p:spTgt spid="61"/>
                                        </p:tgtEl>
                                      </p:cBhvr>
                                    </p:animEffect>
                                  </p:childTnLst>
                                </p:cTn>
                              </p:par>
                            </p:childTnLst>
                          </p:cTn>
                        </p:par>
                        <p:par>
                          <p:cTn id="18" fill="hold">
                            <p:stCondLst>
                              <p:cond delay="1500"/>
                            </p:stCondLst>
                            <p:childTnLst>
                              <p:par>
                                <p:cTn id="19" presetID="22" presetClass="entr" presetSubtype="8" fill="hold" nodeType="afterEffect">
                                  <p:stCondLst>
                                    <p:cond delay="0"/>
                                  </p:stCondLst>
                                  <p:childTnLst>
                                    <p:set>
                                      <p:cBhvr>
                                        <p:cTn id="20" dur="1" fill="hold">
                                          <p:stCondLst>
                                            <p:cond delay="0"/>
                                          </p:stCondLst>
                                        </p:cTn>
                                        <p:tgtEl>
                                          <p:spTgt spid="59"/>
                                        </p:tgtEl>
                                        <p:attrNameLst>
                                          <p:attrName>style.visibility</p:attrName>
                                        </p:attrNameLst>
                                      </p:cBhvr>
                                      <p:to>
                                        <p:strVal val="visible"/>
                                      </p:to>
                                    </p:set>
                                    <p:animEffect transition="in" filter="wipe(left)">
                                      <p:cBhvr>
                                        <p:cTn id="21" dur="500"/>
                                        <p:tgtEl>
                                          <p:spTgt spid="59"/>
                                        </p:tgtEl>
                                      </p:cBhvr>
                                    </p:animEffect>
                                  </p:childTnLst>
                                </p:cTn>
                              </p:par>
                              <p:par>
                                <p:cTn id="22" presetID="22" presetClass="entr" presetSubtype="2" fill="hold" nodeType="withEffect">
                                  <p:stCondLst>
                                    <p:cond delay="0"/>
                                  </p:stCondLst>
                                  <p:childTnLst>
                                    <p:set>
                                      <p:cBhvr>
                                        <p:cTn id="23" dur="1" fill="hold">
                                          <p:stCondLst>
                                            <p:cond delay="0"/>
                                          </p:stCondLst>
                                        </p:cTn>
                                        <p:tgtEl>
                                          <p:spTgt spid="51"/>
                                        </p:tgtEl>
                                        <p:attrNameLst>
                                          <p:attrName>style.visibility</p:attrName>
                                        </p:attrNameLst>
                                      </p:cBhvr>
                                      <p:to>
                                        <p:strVal val="visible"/>
                                      </p:to>
                                    </p:set>
                                    <p:animEffect transition="in" filter="wipe(right)">
                                      <p:cBhvr>
                                        <p:cTn id="24" dur="500"/>
                                        <p:tgtEl>
                                          <p:spTgt spid="51"/>
                                        </p:tgtEl>
                                      </p:cBhvr>
                                    </p:animEffect>
                                  </p:childTnLst>
                                </p:cTn>
                              </p:par>
                            </p:childTnLst>
                          </p:cTn>
                        </p:par>
                        <p:par>
                          <p:cTn id="25" fill="hold">
                            <p:stCondLst>
                              <p:cond delay="2000"/>
                            </p:stCondLst>
                            <p:childTnLst>
                              <p:par>
                                <p:cTn id="26" presetID="10" presetClass="entr" presetSubtype="0" fill="hold" grpId="0" nodeType="afterEffect">
                                  <p:stCondLst>
                                    <p:cond delay="0"/>
                                  </p:stCondLst>
                                  <p:childTnLst>
                                    <p:set>
                                      <p:cBhvr>
                                        <p:cTn id="27" dur="1" fill="hold">
                                          <p:stCondLst>
                                            <p:cond delay="0"/>
                                          </p:stCondLst>
                                        </p:cTn>
                                        <p:tgtEl>
                                          <p:spTgt spid="33"/>
                                        </p:tgtEl>
                                        <p:attrNameLst>
                                          <p:attrName>style.visibility</p:attrName>
                                        </p:attrNameLst>
                                      </p:cBhvr>
                                      <p:to>
                                        <p:strVal val="visible"/>
                                      </p:to>
                                    </p:set>
                                    <p:animEffect transition="in" filter="fade">
                                      <p:cBhvr>
                                        <p:cTn id="28" dur="500"/>
                                        <p:tgtEl>
                                          <p:spTgt spid="33"/>
                                        </p:tgtEl>
                                      </p:cBhvr>
                                    </p:animEffect>
                                  </p:childTnLst>
                                </p:cTn>
                              </p:par>
                            </p:childTnLst>
                          </p:cTn>
                        </p:par>
                        <p:par>
                          <p:cTn id="29" fill="hold">
                            <p:stCondLst>
                              <p:cond delay="2500"/>
                            </p:stCondLst>
                            <p:childTnLst>
                              <p:par>
                                <p:cTn id="30" presetID="10" presetClass="entr" presetSubtype="0" fill="hold" nodeType="after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500"/>
                                        <p:tgtEl>
                                          <p:spTgt spid="34"/>
                                        </p:tgtEl>
                                      </p:cBhvr>
                                    </p:animEffect>
                                  </p:childTnLst>
                                </p:cTn>
                              </p:par>
                              <p:par>
                                <p:cTn id="33" presetID="10" presetClass="entr" presetSubtype="0" fill="hold" nodeType="withEffect">
                                  <p:stCondLst>
                                    <p:cond delay="200"/>
                                  </p:stCondLst>
                                  <p:childTnLst>
                                    <p:set>
                                      <p:cBhvr>
                                        <p:cTn id="34" dur="1" fill="hold">
                                          <p:stCondLst>
                                            <p:cond delay="0"/>
                                          </p:stCondLst>
                                        </p:cTn>
                                        <p:tgtEl>
                                          <p:spTgt spid="37"/>
                                        </p:tgtEl>
                                        <p:attrNameLst>
                                          <p:attrName>style.visibility</p:attrName>
                                        </p:attrNameLst>
                                      </p:cBhvr>
                                      <p:to>
                                        <p:strVal val="visible"/>
                                      </p:to>
                                    </p:set>
                                    <p:animEffect transition="in" filter="fade">
                                      <p:cBhvr>
                                        <p:cTn id="35" dur="500"/>
                                        <p:tgtEl>
                                          <p:spTgt spid="37"/>
                                        </p:tgtEl>
                                      </p:cBhvr>
                                    </p:animEffect>
                                  </p:childTnLst>
                                </p:cTn>
                              </p:par>
                              <p:par>
                                <p:cTn id="36" presetID="10" presetClass="entr" presetSubtype="0" fill="hold" nodeType="withEffect">
                                  <p:stCondLst>
                                    <p:cond delay="400"/>
                                  </p:stCondLst>
                                  <p:childTnLst>
                                    <p:set>
                                      <p:cBhvr>
                                        <p:cTn id="37" dur="1" fill="hold">
                                          <p:stCondLst>
                                            <p:cond delay="0"/>
                                          </p:stCondLst>
                                        </p:cTn>
                                        <p:tgtEl>
                                          <p:spTgt spid="40"/>
                                        </p:tgtEl>
                                        <p:attrNameLst>
                                          <p:attrName>style.visibility</p:attrName>
                                        </p:attrNameLst>
                                      </p:cBhvr>
                                      <p:to>
                                        <p:strVal val="visible"/>
                                      </p:to>
                                    </p:set>
                                    <p:animEffect transition="in" filter="fade">
                                      <p:cBhvr>
                                        <p:cTn id="38" dur="500"/>
                                        <p:tgtEl>
                                          <p:spTgt spid="40"/>
                                        </p:tgtEl>
                                      </p:cBhvr>
                                    </p:animEffect>
                                  </p:childTnLst>
                                </p:cTn>
                              </p:par>
                              <p:par>
                                <p:cTn id="39" presetID="10" presetClass="entr" presetSubtype="0" fill="hold" nodeType="withEffect">
                                  <p:stCondLst>
                                    <p:cond delay="600"/>
                                  </p:stCondLst>
                                  <p:childTnLst>
                                    <p:set>
                                      <p:cBhvr>
                                        <p:cTn id="40" dur="1" fill="hold">
                                          <p:stCondLst>
                                            <p:cond delay="0"/>
                                          </p:stCondLst>
                                        </p:cTn>
                                        <p:tgtEl>
                                          <p:spTgt spid="43"/>
                                        </p:tgtEl>
                                        <p:attrNameLst>
                                          <p:attrName>style.visibility</p:attrName>
                                        </p:attrNameLst>
                                      </p:cBhvr>
                                      <p:to>
                                        <p:strVal val="visible"/>
                                      </p:to>
                                    </p:set>
                                    <p:animEffect transition="in" filter="fade">
                                      <p:cBhvr>
                                        <p:cTn id="41" dur="500"/>
                                        <p:tgtEl>
                                          <p:spTgt spid="43"/>
                                        </p:tgtEl>
                                      </p:cBhvr>
                                    </p:animEffect>
                                  </p:childTnLst>
                                </p:cTn>
                              </p:par>
                            </p:childTnLst>
                          </p:cTn>
                        </p:par>
                        <p:par>
                          <p:cTn id="42" fill="hold">
                            <p:stCondLst>
                              <p:cond delay="3600"/>
                            </p:stCondLst>
                            <p:childTnLst>
                              <p:par>
                                <p:cTn id="43" presetID="22" presetClass="entr" presetSubtype="8" fill="hold" grpId="0" nodeType="afterEffect">
                                  <p:stCondLst>
                                    <p:cond delay="0"/>
                                  </p:stCondLst>
                                  <p:childTnLst>
                                    <p:set>
                                      <p:cBhvr>
                                        <p:cTn id="44" dur="1" fill="hold">
                                          <p:stCondLst>
                                            <p:cond delay="0"/>
                                          </p:stCondLst>
                                        </p:cTn>
                                        <p:tgtEl>
                                          <p:spTgt spid="46"/>
                                        </p:tgtEl>
                                        <p:attrNameLst>
                                          <p:attrName>style.visibility</p:attrName>
                                        </p:attrNameLst>
                                      </p:cBhvr>
                                      <p:to>
                                        <p:strVal val="visible"/>
                                      </p:to>
                                    </p:set>
                                    <p:animEffect transition="in" filter="wipe(left)">
                                      <p:cBhvr>
                                        <p:cTn id="45" dur="300"/>
                                        <p:tgtEl>
                                          <p:spTgt spid="46"/>
                                        </p:tgtEl>
                                      </p:cBhvr>
                                    </p:animEffect>
                                  </p:childTnLst>
                                </p:cTn>
                              </p:par>
                            </p:childTnLst>
                          </p:cTn>
                        </p:par>
                        <p:par>
                          <p:cTn id="46" fill="hold">
                            <p:stCondLst>
                              <p:cond delay="3900"/>
                            </p:stCondLst>
                            <p:childTnLst>
                              <p:par>
                                <p:cTn id="47" presetID="22" presetClass="entr" presetSubtype="8" fill="hold" grpId="0" nodeType="after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wipe(left)">
                                      <p:cBhvr>
                                        <p:cTn id="49" dur="300"/>
                                        <p:tgtEl>
                                          <p:spTgt spid="47"/>
                                        </p:tgtEl>
                                      </p:cBhvr>
                                    </p:animEffect>
                                  </p:childTnLst>
                                </p:cTn>
                              </p:par>
                            </p:childTnLst>
                          </p:cTn>
                        </p:par>
                        <p:par>
                          <p:cTn id="50" fill="hold">
                            <p:stCondLst>
                              <p:cond delay="4200"/>
                            </p:stCondLst>
                            <p:childTnLst>
                              <p:par>
                                <p:cTn id="51" presetID="22" presetClass="entr" presetSubtype="8" fill="hold" grpId="0" nodeType="afterEffect">
                                  <p:stCondLst>
                                    <p:cond delay="0"/>
                                  </p:stCondLst>
                                  <p:childTnLst>
                                    <p:set>
                                      <p:cBhvr>
                                        <p:cTn id="52" dur="1" fill="hold">
                                          <p:stCondLst>
                                            <p:cond delay="0"/>
                                          </p:stCondLst>
                                        </p:cTn>
                                        <p:tgtEl>
                                          <p:spTgt spid="48"/>
                                        </p:tgtEl>
                                        <p:attrNameLst>
                                          <p:attrName>style.visibility</p:attrName>
                                        </p:attrNameLst>
                                      </p:cBhvr>
                                      <p:to>
                                        <p:strVal val="visible"/>
                                      </p:to>
                                    </p:set>
                                    <p:animEffect transition="in" filter="wipe(left)">
                                      <p:cBhvr>
                                        <p:cTn id="53" dur="300"/>
                                        <p:tgtEl>
                                          <p:spTgt spid="48"/>
                                        </p:tgtEl>
                                      </p:cBhvr>
                                    </p:animEffect>
                                  </p:childTnLst>
                                </p:cTn>
                              </p:par>
                            </p:childTnLst>
                          </p:cTn>
                        </p:par>
                        <p:par>
                          <p:cTn id="54" fill="hold">
                            <p:stCondLst>
                              <p:cond delay="4500"/>
                            </p:stCondLst>
                            <p:childTnLst>
                              <p:par>
                                <p:cTn id="55" presetID="22" presetClass="entr" presetSubtype="8" fill="hold" grpId="0" nodeType="afterEffect">
                                  <p:stCondLst>
                                    <p:cond delay="0"/>
                                  </p:stCondLst>
                                  <p:childTnLst>
                                    <p:set>
                                      <p:cBhvr>
                                        <p:cTn id="56" dur="1" fill="hold">
                                          <p:stCondLst>
                                            <p:cond delay="0"/>
                                          </p:stCondLst>
                                        </p:cTn>
                                        <p:tgtEl>
                                          <p:spTgt spid="49"/>
                                        </p:tgtEl>
                                        <p:attrNameLst>
                                          <p:attrName>style.visibility</p:attrName>
                                        </p:attrNameLst>
                                      </p:cBhvr>
                                      <p:to>
                                        <p:strVal val="visible"/>
                                      </p:to>
                                    </p:set>
                                    <p:animEffect transition="in" filter="wipe(left)">
                                      <p:cBhvr>
                                        <p:cTn id="57" dur="300"/>
                                        <p:tgtEl>
                                          <p:spTgt spid="49"/>
                                        </p:tgtEl>
                                      </p:cBhvr>
                                    </p:animEffect>
                                  </p:childTnLst>
                                </p:cTn>
                              </p:par>
                            </p:childTnLst>
                          </p:cTn>
                        </p:par>
                        <p:par>
                          <p:cTn id="58" fill="hold">
                            <p:stCondLst>
                              <p:cond delay="4800"/>
                            </p:stCondLst>
                            <p:childTnLst>
                              <p:par>
                                <p:cTn id="59" presetID="22" presetClass="entr" presetSubtype="8"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6" grpId="0"/>
      <p:bldP spid="47" grpId="0"/>
      <p:bldP spid="48" grpId="0"/>
      <p:bldP spid="49" grpId="0"/>
      <p:bldP spid="5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活动意义</a:t>
            </a:r>
            <a:endParaRPr lang="zh-CN" altLang="en-US" dirty="0"/>
          </a:p>
        </p:txBody>
      </p:sp>
      <p:sp>
        <p:nvSpPr>
          <p:cNvPr id="69" name="Freeform 151"/>
          <p:cNvSpPr>
            <a:spLocks noEditPoints="1"/>
          </p:cNvSpPr>
          <p:nvPr/>
        </p:nvSpPr>
        <p:spPr bwMode="auto">
          <a:xfrm>
            <a:off x="292857" y="386072"/>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70" name="TextBox 24"/>
          <p:cNvSpPr txBox="1"/>
          <p:nvPr/>
        </p:nvSpPr>
        <p:spPr>
          <a:xfrm>
            <a:off x="1428139" y="3509272"/>
            <a:ext cx="6287723" cy="1038746"/>
          </a:xfrm>
          <a:prstGeom prst="rect">
            <a:avLst/>
          </a:prstGeom>
          <a:noFill/>
        </p:spPr>
        <p:txBody>
          <a:bodyPr wrap="square" lIns="0" tIns="0" rIns="0" bIns="0" rtlCol="0">
            <a:spAutoFit/>
          </a:bodyPr>
          <a:lstStyle/>
          <a:p>
            <a:pPr algn="just">
              <a:lnSpc>
                <a:spcPct val="150000"/>
              </a:lnSpc>
            </a:pPr>
            <a:r>
              <a:rPr lang="zh-CN" altLang="en-US" sz="1500" dirty="0">
                <a:latin typeface="微软雅黑 Light" pitchFamily="34" charset="-122"/>
                <a:ea typeface="微软雅黑 Light" pitchFamily="34" charset="-122"/>
              </a:rPr>
              <a:t>点击输入简要文字内容，文字内容需概括精炼，不用多余的文字修饰，言简意赅的说明分项内容。点击输入简要文字内容，文字内容需概括精炼，言简意赅的说明分项</a:t>
            </a:r>
            <a:r>
              <a:rPr lang="zh-CN" altLang="en-US" sz="1500" dirty="0" smtClean="0">
                <a:latin typeface="微软雅黑 Light" pitchFamily="34" charset="-122"/>
                <a:ea typeface="微软雅黑 Light" pitchFamily="34" charset="-122"/>
              </a:rPr>
              <a:t>内容</a:t>
            </a:r>
            <a:r>
              <a:rPr lang="en-US" altLang="zh-CN" sz="1500" dirty="0">
                <a:solidFill>
                  <a:schemeClr val="tx1">
                    <a:lumMod val="75000"/>
                    <a:lumOff val="25000"/>
                  </a:schemeClr>
                </a:solidFill>
                <a:latin typeface="微软雅黑" pitchFamily="34" charset="-122"/>
                <a:ea typeface="微软雅黑" pitchFamily="34" charset="-122"/>
              </a:rPr>
              <a:t>COOLLA</a:t>
            </a:r>
            <a:r>
              <a:rPr lang="zh-CN" altLang="en-US" sz="1500" dirty="0" smtClean="0">
                <a:solidFill>
                  <a:schemeClr val="tx1">
                    <a:lumMod val="75000"/>
                    <a:lumOff val="25000"/>
                  </a:schemeClr>
                </a:solidFill>
                <a:latin typeface="微软雅黑" pitchFamily="34" charset="-122"/>
                <a:ea typeface="微软雅黑" pitchFamily="34" charset="-122"/>
              </a:rPr>
              <a:t>专业</a:t>
            </a:r>
            <a:r>
              <a:rPr lang="zh-CN" altLang="en-US" sz="1500" dirty="0">
                <a:solidFill>
                  <a:schemeClr val="tx1">
                    <a:lumMod val="75000"/>
                    <a:lumOff val="25000"/>
                  </a:schemeClr>
                </a:solidFill>
                <a:latin typeface="微软雅黑" pitchFamily="34" charset="-122"/>
                <a:ea typeface="微软雅黑" pitchFamily="34" charset="-122"/>
              </a:rPr>
              <a:t>设计</a:t>
            </a:r>
            <a:r>
              <a:rPr lang="en-US" altLang="zh-CN" sz="1500" dirty="0">
                <a:latin typeface="微软雅黑 Light" pitchFamily="34" charset="-122"/>
                <a:ea typeface="微软雅黑 Light" pitchFamily="34" charset="-122"/>
              </a:rPr>
              <a:t>……</a:t>
            </a:r>
          </a:p>
        </p:txBody>
      </p:sp>
      <p:sp>
        <p:nvSpPr>
          <p:cNvPr id="10" name="矩形 9"/>
          <p:cNvSpPr/>
          <p:nvPr/>
        </p:nvSpPr>
        <p:spPr>
          <a:xfrm>
            <a:off x="822483" y="3326567"/>
            <a:ext cx="7499034" cy="1404156"/>
          </a:xfrm>
          <a:prstGeom prst="rect">
            <a:avLst/>
          </a:prstGeom>
          <a:noFill/>
          <a:ln w="1270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11" name="矩形 10"/>
          <p:cNvSpPr/>
          <p:nvPr/>
        </p:nvSpPr>
        <p:spPr>
          <a:xfrm>
            <a:off x="767715" y="3499673"/>
            <a:ext cx="105491" cy="10781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77" name="矩形 76"/>
          <p:cNvSpPr/>
          <p:nvPr/>
        </p:nvSpPr>
        <p:spPr>
          <a:xfrm>
            <a:off x="8263890" y="3499673"/>
            <a:ext cx="105491" cy="107816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grpSp>
        <p:nvGrpSpPr>
          <p:cNvPr id="13" name="组合 12"/>
          <p:cNvGrpSpPr/>
          <p:nvPr/>
        </p:nvGrpSpPr>
        <p:grpSpPr>
          <a:xfrm>
            <a:off x="690153" y="1141091"/>
            <a:ext cx="1895556" cy="1709058"/>
            <a:chOff x="920204" y="1521455"/>
            <a:chExt cx="2527408" cy="2278744"/>
          </a:xfrm>
        </p:grpSpPr>
        <p:sp>
          <p:nvSpPr>
            <p:cNvPr id="78" name="Freeform 5"/>
            <p:cNvSpPr>
              <a:spLocks/>
            </p:cNvSpPr>
            <p:nvPr/>
          </p:nvSpPr>
          <p:spPr bwMode="auto">
            <a:xfrm>
              <a:off x="920204"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2" name="TextBox 3"/>
            <p:cNvSpPr txBox="1"/>
            <p:nvPr/>
          </p:nvSpPr>
          <p:spPr>
            <a:xfrm>
              <a:off x="1426859" y="2045274"/>
              <a:ext cx="1514099" cy="1231106"/>
            </a:xfrm>
            <a:prstGeom prst="rect">
              <a:avLst/>
            </a:prstGeom>
            <a:noFill/>
          </p:spPr>
          <p:txBody>
            <a:bodyPr wrap="square" lIns="0" tIns="0" rIns="0" bIns="0" rtlCol="0">
              <a:spAutoFit/>
            </a:bodyPr>
            <a:lstStyle/>
            <a:p>
              <a:pPr algn="ctr"/>
              <a:r>
                <a:rPr lang="zh-CN" altLang="en-US" sz="3000" b="1" dirty="0">
                  <a:solidFill>
                    <a:schemeClr val="bg1"/>
                  </a:solidFill>
                  <a:latin typeface="微软雅黑" pitchFamily="34" charset="-122"/>
                  <a:ea typeface="微软雅黑" pitchFamily="34" charset="-122"/>
                </a:rPr>
                <a:t>产品推广</a:t>
              </a:r>
            </a:p>
          </p:txBody>
        </p:sp>
      </p:grpSp>
      <p:grpSp>
        <p:nvGrpSpPr>
          <p:cNvPr id="17" name="组合 16"/>
          <p:cNvGrpSpPr/>
          <p:nvPr/>
        </p:nvGrpSpPr>
        <p:grpSpPr>
          <a:xfrm>
            <a:off x="6589272" y="1141091"/>
            <a:ext cx="1895556" cy="1709058"/>
            <a:chOff x="8785696" y="1521455"/>
            <a:chExt cx="2527408" cy="2278744"/>
          </a:xfrm>
        </p:grpSpPr>
        <p:sp>
          <p:nvSpPr>
            <p:cNvPr id="81" name="Freeform 5"/>
            <p:cNvSpPr>
              <a:spLocks/>
            </p:cNvSpPr>
            <p:nvPr/>
          </p:nvSpPr>
          <p:spPr bwMode="auto">
            <a:xfrm>
              <a:off x="878569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06" name="TextBox 3"/>
            <p:cNvSpPr txBox="1"/>
            <p:nvPr/>
          </p:nvSpPr>
          <p:spPr>
            <a:xfrm>
              <a:off x="9375296" y="2045274"/>
              <a:ext cx="1348208" cy="1231106"/>
            </a:xfrm>
            <a:prstGeom prst="rect">
              <a:avLst/>
            </a:prstGeom>
            <a:noFill/>
          </p:spPr>
          <p:txBody>
            <a:bodyPr wrap="square" lIns="0" tIns="0" rIns="0" bIns="0" rtlCol="0">
              <a:spAutoFit/>
            </a:bodyPr>
            <a:lstStyle/>
            <a:p>
              <a:pPr algn="ctr"/>
              <a:r>
                <a:rPr lang="zh-CN" altLang="en-US" sz="3000" b="1" dirty="0">
                  <a:solidFill>
                    <a:schemeClr val="bg1"/>
                  </a:solidFill>
                  <a:latin typeface="微软雅黑" pitchFamily="34" charset="-122"/>
                  <a:ea typeface="微软雅黑" pitchFamily="34" charset="-122"/>
                </a:rPr>
                <a:t>激发购买</a:t>
              </a:r>
            </a:p>
          </p:txBody>
        </p:sp>
      </p:grpSp>
      <p:grpSp>
        <p:nvGrpSpPr>
          <p:cNvPr id="14" name="组合 13"/>
          <p:cNvGrpSpPr/>
          <p:nvPr/>
        </p:nvGrpSpPr>
        <p:grpSpPr>
          <a:xfrm>
            <a:off x="2656526" y="1141091"/>
            <a:ext cx="1895556" cy="1709058"/>
            <a:chOff x="3542035" y="1521455"/>
            <a:chExt cx="2527408" cy="2278744"/>
          </a:xfrm>
        </p:grpSpPr>
        <p:sp>
          <p:nvSpPr>
            <p:cNvPr id="79" name="Freeform 5"/>
            <p:cNvSpPr>
              <a:spLocks/>
            </p:cNvSpPr>
            <p:nvPr/>
          </p:nvSpPr>
          <p:spPr bwMode="auto">
            <a:xfrm>
              <a:off x="3542035"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3" name="TextBox 3"/>
            <p:cNvSpPr txBox="1"/>
            <p:nvPr/>
          </p:nvSpPr>
          <p:spPr>
            <a:xfrm>
              <a:off x="4064600" y="2045274"/>
              <a:ext cx="1482278" cy="1231106"/>
            </a:xfrm>
            <a:prstGeom prst="rect">
              <a:avLst/>
            </a:prstGeom>
            <a:noFill/>
          </p:spPr>
          <p:txBody>
            <a:bodyPr wrap="square" lIns="0" tIns="0" rIns="0" bIns="0" rtlCol="0">
              <a:spAutoFit/>
            </a:bodyPr>
            <a:lstStyle/>
            <a:p>
              <a:pPr algn="ctr"/>
              <a:r>
                <a:rPr lang="zh-CN" altLang="en-US" sz="3000" b="1" dirty="0">
                  <a:solidFill>
                    <a:schemeClr val="bg1"/>
                  </a:solidFill>
                  <a:latin typeface="微软雅黑" pitchFamily="34" charset="-122"/>
                  <a:ea typeface="微软雅黑" pitchFamily="34" charset="-122"/>
                </a:rPr>
                <a:t>消费认知</a:t>
              </a:r>
            </a:p>
          </p:txBody>
        </p:sp>
      </p:grpSp>
      <p:grpSp>
        <p:nvGrpSpPr>
          <p:cNvPr id="16" name="组合 15"/>
          <p:cNvGrpSpPr/>
          <p:nvPr/>
        </p:nvGrpSpPr>
        <p:grpSpPr>
          <a:xfrm>
            <a:off x="4622900" y="1141091"/>
            <a:ext cx="1895556" cy="1709058"/>
            <a:chOff x="6163866" y="1521455"/>
            <a:chExt cx="2527408" cy="2278744"/>
          </a:xfrm>
        </p:grpSpPr>
        <p:sp>
          <p:nvSpPr>
            <p:cNvPr id="80" name="Freeform 5"/>
            <p:cNvSpPr>
              <a:spLocks/>
            </p:cNvSpPr>
            <p:nvPr/>
          </p:nvSpPr>
          <p:spPr bwMode="auto">
            <a:xfrm>
              <a:off x="6163866" y="1521455"/>
              <a:ext cx="2527408" cy="2278744"/>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a:no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4" name="TextBox 3"/>
            <p:cNvSpPr txBox="1"/>
            <p:nvPr/>
          </p:nvSpPr>
          <p:spPr>
            <a:xfrm>
              <a:off x="6772072" y="2045274"/>
              <a:ext cx="1310997" cy="1231106"/>
            </a:xfrm>
            <a:prstGeom prst="rect">
              <a:avLst/>
            </a:prstGeom>
            <a:noFill/>
          </p:spPr>
          <p:txBody>
            <a:bodyPr wrap="square" lIns="0" tIns="0" rIns="0" bIns="0" rtlCol="0">
              <a:spAutoFit/>
            </a:bodyPr>
            <a:lstStyle/>
            <a:p>
              <a:pPr algn="ctr"/>
              <a:r>
                <a:rPr lang="zh-CN" altLang="en-US" sz="3000" b="1" dirty="0">
                  <a:solidFill>
                    <a:schemeClr val="bg1"/>
                  </a:solidFill>
                  <a:latin typeface="微软雅黑" pitchFamily="34" charset="-122"/>
                  <a:ea typeface="微软雅黑" pitchFamily="34" charset="-122"/>
                </a:rPr>
                <a:t>促进销售</a:t>
              </a:r>
            </a:p>
          </p:txBody>
        </p:sp>
      </p:grpSp>
      <p:sp>
        <p:nvSpPr>
          <p:cNvPr id="24" name="Freeform 5"/>
          <p:cNvSpPr>
            <a:spLocks/>
          </p:cNvSpPr>
          <p:nvPr/>
        </p:nvSpPr>
        <p:spPr bwMode="auto">
          <a:xfrm>
            <a:off x="770204" y="1213266"/>
            <a:ext cx="1735455" cy="15647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6" name="Freeform 5"/>
          <p:cNvSpPr>
            <a:spLocks/>
          </p:cNvSpPr>
          <p:nvPr/>
        </p:nvSpPr>
        <p:spPr bwMode="auto">
          <a:xfrm>
            <a:off x="2736577" y="1213266"/>
            <a:ext cx="1735455" cy="15647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27" name="Freeform 5"/>
          <p:cNvSpPr>
            <a:spLocks/>
          </p:cNvSpPr>
          <p:nvPr/>
        </p:nvSpPr>
        <p:spPr bwMode="auto">
          <a:xfrm>
            <a:off x="4702950" y="1213266"/>
            <a:ext cx="1735455" cy="15647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sp>
        <p:nvSpPr>
          <p:cNvPr id="34" name="Freeform 5"/>
          <p:cNvSpPr>
            <a:spLocks/>
          </p:cNvSpPr>
          <p:nvPr/>
        </p:nvSpPr>
        <p:spPr bwMode="auto">
          <a:xfrm>
            <a:off x="6669323" y="1213266"/>
            <a:ext cx="1735455" cy="1564709"/>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noFill/>
          <a:ln w="12700">
            <a:solidFill>
              <a:schemeClr val="bg1"/>
            </a:solidFill>
          </a:ln>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zh-CN" altLang="en-US"/>
          </a:p>
        </p:txBody>
      </p:sp>
      <p:grpSp>
        <p:nvGrpSpPr>
          <p:cNvPr id="3" name="组合 2"/>
          <p:cNvGrpSpPr/>
          <p:nvPr/>
        </p:nvGrpSpPr>
        <p:grpSpPr>
          <a:xfrm>
            <a:off x="2284962" y="1932262"/>
            <a:ext cx="655587" cy="126716"/>
            <a:chOff x="3005398" y="2593891"/>
            <a:chExt cx="817496" cy="158010"/>
          </a:xfrm>
        </p:grpSpPr>
        <p:grpSp>
          <p:nvGrpSpPr>
            <p:cNvPr id="36" name="组合 35"/>
            <p:cNvGrpSpPr/>
            <p:nvPr/>
          </p:nvGrpSpPr>
          <p:grpSpPr>
            <a:xfrm rot="5400000">
              <a:off x="3005399" y="2593890"/>
              <a:ext cx="158010" cy="158012"/>
              <a:chOff x="4486616" y="3001075"/>
              <a:chExt cx="274695" cy="274699"/>
            </a:xfrm>
          </p:grpSpPr>
          <p:sp>
            <p:nvSpPr>
              <p:cNvPr id="43" name="椭圆 42"/>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4" name="椭圆 43"/>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7" name="组合 36"/>
            <p:cNvGrpSpPr/>
            <p:nvPr/>
          </p:nvGrpSpPr>
          <p:grpSpPr>
            <a:xfrm rot="5400000">
              <a:off x="3664883" y="2593890"/>
              <a:ext cx="158010" cy="158012"/>
              <a:chOff x="4486616" y="3001075"/>
              <a:chExt cx="274695" cy="274699"/>
            </a:xfrm>
          </p:grpSpPr>
          <p:sp>
            <p:nvSpPr>
              <p:cNvPr id="41" name="椭圆 40"/>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2" name="椭圆 41"/>
              <p:cNvSpPr/>
              <p:nvPr/>
            </p:nvSpPr>
            <p:spPr>
              <a:xfrm rot="16200000">
                <a:off x="4511585" y="3026055"/>
                <a:ext cx="224753" cy="224751"/>
              </a:xfrm>
              <a:prstGeom prst="ellipse">
                <a:avLst/>
              </a:prstGeom>
              <a:solidFill>
                <a:schemeClr val="accent1">
                  <a:lumMod val="50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38" name="组合 37"/>
            <p:cNvGrpSpPr/>
            <p:nvPr/>
          </p:nvGrpSpPr>
          <p:grpSpPr>
            <a:xfrm rot="16200000">
              <a:off x="3384091" y="2354714"/>
              <a:ext cx="67821" cy="636364"/>
              <a:chOff x="1235365" y="2098390"/>
              <a:chExt cx="67821" cy="384317"/>
            </a:xfrm>
          </p:grpSpPr>
          <p:sp>
            <p:nvSpPr>
              <p:cNvPr id="39" name="圆角矩形 38"/>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0" name="圆角矩形 39"/>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46" name="组合 45"/>
          <p:cNvGrpSpPr/>
          <p:nvPr/>
        </p:nvGrpSpPr>
        <p:grpSpPr>
          <a:xfrm>
            <a:off x="4256042" y="1932262"/>
            <a:ext cx="655587" cy="126716"/>
            <a:chOff x="3005398" y="2593891"/>
            <a:chExt cx="817496" cy="158010"/>
          </a:xfrm>
        </p:grpSpPr>
        <p:grpSp>
          <p:nvGrpSpPr>
            <p:cNvPr id="47" name="组合 46"/>
            <p:cNvGrpSpPr/>
            <p:nvPr/>
          </p:nvGrpSpPr>
          <p:grpSpPr>
            <a:xfrm rot="5400000">
              <a:off x="3005399" y="2593890"/>
              <a:ext cx="158010" cy="158012"/>
              <a:chOff x="4486616" y="3001075"/>
              <a:chExt cx="274695" cy="274699"/>
            </a:xfrm>
          </p:grpSpPr>
          <p:sp>
            <p:nvSpPr>
              <p:cNvPr id="54" name="椭圆 53"/>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5" name="椭圆 54"/>
              <p:cNvSpPr/>
              <p:nvPr/>
            </p:nvSpPr>
            <p:spPr>
              <a:xfrm rot="16200000">
                <a:off x="4511585" y="3026055"/>
                <a:ext cx="224753" cy="224751"/>
              </a:xfrm>
              <a:prstGeom prst="ellipse">
                <a:avLst/>
              </a:prstGeom>
              <a:solidFill>
                <a:schemeClr val="accent1">
                  <a:lumMod val="50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8" name="组合 47"/>
            <p:cNvGrpSpPr/>
            <p:nvPr/>
          </p:nvGrpSpPr>
          <p:grpSpPr>
            <a:xfrm rot="5400000">
              <a:off x="3664883" y="2593890"/>
              <a:ext cx="158010" cy="158012"/>
              <a:chOff x="4486616" y="3001075"/>
              <a:chExt cx="274695" cy="274699"/>
            </a:xfrm>
          </p:grpSpPr>
          <p:sp>
            <p:nvSpPr>
              <p:cNvPr id="52" name="椭圆 5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3" name="椭圆 52"/>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49" name="组合 48"/>
            <p:cNvGrpSpPr/>
            <p:nvPr/>
          </p:nvGrpSpPr>
          <p:grpSpPr>
            <a:xfrm rot="16200000">
              <a:off x="3384091" y="2354714"/>
              <a:ext cx="67821" cy="636364"/>
              <a:chOff x="1235365" y="2098390"/>
              <a:chExt cx="67821" cy="384317"/>
            </a:xfrm>
          </p:grpSpPr>
          <p:sp>
            <p:nvSpPr>
              <p:cNvPr id="50" name="圆角矩形 49"/>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1" name="圆角矩形 50"/>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grpSp>
        <p:nvGrpSpPr>
          <p:cNvPr id="56" name="组合 55"/>
          <p:cNvGrpSpPr/>
          <p:nvPr/>
        </p:nvGrpSpPr>
        <p:grpSpPr>
          <a:xfrm>
            <a:off x="6216671" y="1932262"/>
            <a:ext cx="655587" cy="126716"/>
            <a:chOff x="3005398" y="2593891"/>
            <a:chExt cx="817496" cy="158010"/>
          </a:xfrm>
        </p:grpSpPr>
        <p:grpSp>
          <p:nvGrpSpPr>
            <p:cNvPr id="57" name="组合 56"/>
            <p:cNvGrpSpPr/>
            <p:nvPr/>
          </p:nvGrpSpPr>
          <p:grpSpPr>
            <a:xfrm rot="5400000">
              <a:off x="3005399" y="2593890"/>
              <a:ext cx="158010" cy="158012"/>
              <a:chOff x="4486616" y="3001075"/>
              <a:chExt cx="274695" cy="274699"/>
            </a:xfrm>
          </p:grpSpPr>
          <p:sp>
            <p:nvSpPr>
              <p:cNvPr id="64" name="椭圆 63"/>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5" name="椭圆 64"/>
              <p:cNvSpPr/>
              <p:nvPr/>
            </p:nvSpPr>
            <p:spPr>
              <a:xfrm rot="16200000">
                <a:off x="4511585" y="3026055"/>
                <a:ext cx="224753" cy="224751"/>
              </a:xfrm>
              <a:prstGeom prst="ellipse">
                <a:avLst/>
              </a:prstGeom>
              <a:solidFill>
                <a:schemeClr val="tx1">
                  <a:lumMod val="85000"/>
                  <a:lumOff val="15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8" name="组合 57"/>
            <p:cNvGrpSpPr/>
            <p:nvPr/>
          </p:nvGrpSpPr>
          <p:grpSpPr>
            <a:xfrm rot="5400000">
              <a:off x="3664883" y="2593890"/>
              <a:ext cx="158010" cy="158012"/>
              <a:chOff x="4486616" y="3001075"/>
              <a:chExt cx="274695" cy="274699"/>
            </a:xfrm>
          </p:grpSpPr>
          <p:sp>
            <p:nvSpPr>
              <p:cNvPr id="62" name="椭圆 61"/>
              <p:cNvSpPr/>
              <p:nvPr/>
            </p:nvSpPr>
            <p:spPr>
              <a:xfrm rot="16200000">
                <a:off x="4486614" y="3001077"/>
                <a:ext cx="274699" cy="274695"/>
              </a:xfrm>
              <a:prstGeom prst="ellipse">
                <a:avLst/>
              </a:prstGeom>
              <a:gradFill>
                <a:gsLst>
                  <a:gs pos="75000">
                    <a:schemeClr val="bg1">
                      <a:lumMod val="95000"/>
                    </a:schemeClr>
                  </a:gs>
                  <a:gs pos="55000">
                    <a:schemeClr val="bg1">
                      <a:lumMod val="65000"/>
                    </a:schemeClr>
                  </a:gs>
                  <a:gs pos="35000">
                    <a:schemeClr val="bg1">
                      <a:lumMod val="95000"/>
                    </a:schemeClr>
                  </a:gs>
                  <a:gs pos="17000">
                    <a:schemeClr val="bg1">
                      <a:lumMod val="65000"/>
                    </a:schemeClr>
                  </a:gs>
                  <a:gs pos="0">
                    <a:schemeClr val="bg1"/>
                  </a:gs>
                  <a:gs pos="100000">
                    <a:schemeClr val="bg1">
                      <a:lumMod val="65000"/>
                    </a:schemeClr>
                  </a:gs>
                </a:gsLst>
                <a:lin ang="2700000" scaled="1"/>
              </a:gradFill>
              <a:ln>
                <a:noFill/>
              </a:ln>
              <a:effectLst>
                <a:outerShdw blurRad="127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3" name="椭圆 62"/>
              <p:cNvSpPr/>
              <p:nvPr/>
            </p:nvSpPr>
            <p:spPr>
              <a:xfrm rot="16200000">
                <a:off x="4511585" y="3026055"/>
                <a:ext cx="224753" cy="224751"/>
              </a:xfrm>
              <a:prstGeom prst="ellipse">
                <a:avLst/>
              </a:prstGeom>
              <a:solidFill>
                <a:schemeClr val="accent1">
                  <a:lumMod val="50000"/>
                </a:schemeClr>
              </a:solidFill>
              <a:ln>
                <a:noFill/>
              </a:ln>
              <a:effectLst>
                <a:innerShdw blurRad="12700" dist="127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nvGrpSpPr>
            <p:cNvPr id="59" name="组合 58"/>
            <p:cNvGrpSpPr/>
            <p:nvPr/>
          </p:nvGrpSpPr>
          <p:grpSpPr>
            <a:xfrm rot="16200000">
              <a:off x="3384091" y="2354714"/>
              <a:ext cx="67821" cy="636364"/>
              <a:chOff x="1235365" y="2098390"/>
              <a:chExt cx="67821" cy="384317"/>
            </a:xfrm>
          </p:grpSpPr>
          <p:sp>
            <p:nvSpPr>
              <p:cNvPr id="60" name="圆角矩形 59"/>
              <p:cNvSpPr/>
              <p:nvPr/>
            </p:nvSpPr>
            <p:spPr>
              <a:xfrm rot="10800000">
                <a:off x="1274386" y="2098391"/>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1" name="圆角矩形 60"/>
              <p:cNvSpPr/>
              <p:nvPr/>
            </p:nvSpPr>
            <p:spPr>
              <a:xfrm rot="10800000">
                <a:off x="1235365" y="2098390"/>
                <a:ext cx="28800" cy="384316"/>
              </a:xfrm>
              <a:prstGeom prst="roundRect">
                <a:avLst>
                  <a:gd name="adj" fmla="val 50000"/>
                </a:avLst>
              </a:prstGeom>
              <a:gradFill>
                <a:gsLst>
                  <a:gs pos="74000">
                    <a:schemeClr val="bg1"/>
                  </a:gs>
                  <a:gs pos="52000">
                    <a:schemeClr val="bg1">
                      <a:lumMod val="85000"/>
                    </a:schemeClr>
                  </a:gs>
                  <a:gs pos="23000">
                    <a:schemeClr val="bg1">
                      <a:lumMod val="65000"/>
                    </a:schemeClr>
                  </a:gs>
                  <a:gs pos="0">
                    <a:schemeClr val="bg1">
                      <a:lumMod val="50000"/>
                    </a:schemeClr>
                  </a:gs>
                  <a:gs pos="100000">
                    <a:schemeClr val="bg1">
                      <a:lumMod val="65000"/>
                    </a:schemeClr>
                  </a:gs>
                </a:gsLst>
                <a:lin ang="5400000" scaled="1"/>
              </a:gradFill>
              <a:ln w="9525">
                <a:noFill/>
              </a:ln>
              <a:effectLst>
                <a:outerShdw blurRad="254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grpSp>
      <p:sp>
        <p:nvSpPr>
          <p:cNvPr id="6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0163375"/>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anim calcmode="lin" valueType="num">
                                      <p:cBhvr>
                                        <p:cTn id="10" dur="500" fill="hold"/>
                                        <p:tgtEl>
                                          <p:spTgt spid="14"/>
                                        </p:tgtEl>
                                        <p:attrNameLst>
                                          <p:attrName>ppt_x</p:attrName>
                                        </p:attrNameLst>
                                      </p:cBhvr>
                                      <p:tavLst>
                                        <p:tav tm="0">
                                          <p:val>
                                            <p:fltVal val="0.5"/>
                                          </p:val>
                                        </p:tav>
                                        <p:tav tm="100000">
                                          <p:val>
                                            <p:strVal val="#ppt_x"/>
                                          </p:val>
                                        </p:tav>
                                      </p:tavLst>
                                    </p:anim>
                                    <p:anim calcmode="lin" valueType="num">
                                      <p:cBhvr>
                                        <p:cTn id="11" dur="500" fill="hold"/>
                                        <p:tgtEl>
                                          <p:spTgt spid="14"/>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26"/>
                                        </p:tgtEl>
                                        <p:attrNameLst>
                                          <p:attrName>style.visibility</p:attrName>
                                        </p:attrNameLst>
                                      </p:cBhvr>
                                      <p:to>
                                        <p:strVal val="visible"/>
                                      </p:to>
                                    </p:set>
                                    <p:anim calcmode="lin" valueType="num">
                                      <p:cBhvr>
                                        <p:cTn id="14" dur="500" fill="hold"/>
                                        <p:tgtEl>
                                          <p:spTgt spid="26"/>
                                        </p:tgtEl>
                                        <p:attrNameLst>
                                          <p:attrName>ppt_w</p:attrName>
                                        </p:attrNameLst>
                                      </p:cBhvr>
                                      <p:tavLst>
                                        <p:tav tm="0">
                                          <p:val>
                                            <p:fltVal val="0"/>
                                          </p:val>
                                        </p:tav>
                                        <p:tav tm="100000">
                                          <p:val>
                                            <p:strVal val="#ppt_w"/>
                                          </p:val>
                                        </p:tav>
                                      </p:tavLst>
                                    </p:anim>
                                    <p:anim calcmode="lin" valueType="num">
                                      <p:cBhvr>
                                        <p:cTn id="15" dur="500" fill="hold"/>
                                        <p:tgtEl>
                                          <p:spTgt spid="26"/>
                                        </p:tgtEl>
                                        <p:attrNameLst>
                                          <p:attrName>ppt_h</p:attrName>
                                        </p:attrNameLst>
                                      </p:cBhvr>
                                      <p:tavLst>
                                        <p:tav tm="0">
                                          <p:val>
                                            <p:fltVal val="0"/>
                                          </p:val>
                                        </p:tav>
                                        <p:tav tm="100000">
                                          <p:val>
                                            <p:strVal val="#ppt_h"/>
                                          </p:val>
                                        </p:tav>
                                      </p:tavLst>
                                    </p:anim>
                                    <p:animEffect transition="in" filter="fade">
                                      <p:cBhvr>
                                        <p:cTn id="16" dur="500"/>
                                        <p:tgtEl>
                                          <p:spTgt spid="26"/>
                                        </p:tgtEl>
                                      </p:cBhvr>
                                    </p:animEffect>
                                    <p:anim calcmode="lin" valueType="num">
                                      <p:cBhvr>
                                        <p:cTn id="17" dur="500" fill="hold"/>
                                        <p:tgtEl>
                                          <p:spTgt spid="26"/>
                                        </p:tgtEl>
                                        <p:attrNameLst>
                                          <p:attrName>ppt_x</p:attrName>
                                        </p:attrNameLst>
                                      </p:cBhvr>
                                      <p:tavLst>
                                        <p:tav tm="0">
                                          <p:val>
                                            <p:fltVal val="0.5"/>
                                          </p:val>
                                        </p:tav>
                                        <p:tav tm="100000">
                                          <p:val>
                                            <p:strVal val="#ppt_x"/>
                                          </p:val>
                                        </p:tav>
                                      </p:tavLst>
                                    </p:anim>
                                    <p:anim calcmode="lin" valueType="num">
                                      <p:cBhvr>
                                        <p:cTn id="18" dur="500" fill="hold"/>
                                        <p:tgtEl>
                                          <p:spTgt spid="26"/>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20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anim calcmode="lin" valueType="num">
                                      <p:cBhvr>
                                        <p:cTn id="24" dur="500" fill="hold"/>
                                        <p:tgtEl>
                                          <p:spTgt spid="16"/>
                                        </p:tgtEl>
                                        <p:attrNameLst>
                                          <p:attrName>ppt_x</p:attrName>
                                        </p:attrNameLst>
                                      </p:cBhvr>
                                      <p:tavLst>
                                        <p:tav tm="0">
                                          <p:val>
                                            <p:fltVal val="0.5"/>
                                          </p:val>
                                        </p:tav>
                                        <p:tav tm="100000">
                                          <p:val>
                                            <p:strVal val="#ppt_x"/>
                                          </p:val>
                                        </p:tav>
                                      </p:tavLst>
                                    </p:anim>
                                    <p:anim calcmode="lin" valueType="num">
                                      <p:cBhvr>
                                        <p:cTn id="25" dur="500" fill="hold"/>
                                        <p:tgtEl>
                                          <p:spTgt spid="16"/>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200"/>
                                  </p:stCondLst>
                                  <p:childTnLst>
                                    <p:set>
                                      <p:cBhvr>
                                        <p:cTn id="27" dur="1" fill="hold">
                                          <p:stCondLst>
                                            <p:cond delay="0"/>
                                          </p:stCondLst>
                                        </p:cTn>
                                        <p:tgtEl>
                                          <p:spTgt spid="27"/>
                                        </p:tgtEl>
                                        <p:attrNameLst>
                                          <p:attrName>style.visibility</p:attrName>
                                        </p:attrNameLst>
                                      </p:cBhvr>
                                      <p:to>
                                        <p:strVal val="visible"/>
                                      </p:to>
                                    </p:set>
                                    <p:anim calcmode="lin" valueType="num">
                                      <p:cBhvr>
                                        <p:cTn id="28" dur="500" fill="hold"/>
                                        <p:tgtEl>
                                          <p:spTgt spid="27"/>
                                        </p:tgtEl>
                                        <p:attrNameLst>
                                          <p:attrName>ppt_w</p:attrName>
                                        </p:attrNameLst>
                                      </p:cBhvr>
                                      <p:tavLst>
                                        <p:tav tm="0">
                                          <p:val>
                                            <p:fltVal val="0"/>
                                          </p:val>
                                        </p:tav>
                                        <p:tav tm="100000">
                                          <p:val>
                                            <p:strVal val="#ppt_w"/>
                                          </p:val>
                                        </p:tav>
                                      </p:tavLst>
                                    </p:anim>
                                    <p:anim calcmode="lin" valueType="num">
                                      <p:cBhvr>
                                        <p:cTn id="29" dur="500" fill="hold"/>
                                        <p:tgtEl>
                                          <p:spTgt spid="27"/>
                                        </p:tgtEl>
                                        <p:attrNameLst>
                                          <p:attrName>ppt_h</p:attrName>
                                        </p:attrNameLst>
                                      </p:cBhvr>
                                      <p:tavLst>
                                        <p:tav tm="0">
                                          <p:val>
                                            <p:fltVal val="0"/>
                                          </p:val>
                                        </p:tav>
                                        <p:tav tm="100000">
                                          <p:val>
                                            <p:strVal val="#ppt_h"/>
                                          </p:val>
                                        </p:tav>
                                      </p:tavLst>
                                    </p:anim>
                                    <p:animEffect transition="in" filter="fade">
                                      <p:cBhvr>
                                        <p:cTn id="30" dur="500"/>
                                        <p:tgtEl>
                                          <p:spTgt spid="27"/>
                                        </p:tgtEl>
                                      </p:cBhvr>
                                    </p:animEffect>
                                    <p:anim calcmode="lin" valueType="num">
                                      <p:cBhvr>
                                        <p:cTn id="31" dur="500" fill="hold"/>
                                        <p:tgtEl>
                                          <p:spTgt spid="27"/>
                                        </p:tgtEl>
                                        <p:attrNameLst>
                                          <p:attrName>ppt_x</p:attrName>
                                        </p:attrNameLst>
                                      </p:cBhvr>
                                      <p:tavLst>
                                        <p:tav tm="0">
                                          <p:val>
                                            <p:fltVal val="0.5"/>
                                          </p:val>
                                        </p:tav>
                                        <p:tav tm="100000">
                                          <p:val>
                                            <p:strVal val="#ppt_x"/>
                                          </p:val>
                                        </p:tav>
                                      </p:tavLst>
                                    </p:anim>
                                    <p:anim calcmode="lin" valueType="num">
                                      <p:cBhvr>
                                        <p:cTn id="32" dur="500" fill="hold"/>
                                        <p:tgtEl>
                                          <p:spTgt spid="27"/>
                                        </p:tgtEl>
                                        <p:attrNameLst>
                                          <p:attrName>ppt_y</p:attrName>
                                        </p:attrNameLst>
                                      </p:cBhvr>
                                      <p:tavLst>
                                        <p:tav tm="0">
                                          <p:val>
                                            <p:fltVal val="0.5"/>
                                          </p:val>
                                        </p:tav>
                                        <p:tav tm="100000">
                                          <p:val>
                                            <p:strVal val="#ppt_y"/>
                                          </p:val>
                                        </p:tav>
                                      </p:tavLst>
                                    </p:anim>
                                  </p:childTnLst>
                                </p:cTn>
                              </p:par>
                              <p:par>
                                <p:cTn id="33" presetID="53" presetClass="entr" presetSubtype="528" fill="hold" nodeType="withEffect">
                                  <p:stCondLst>
                                    <p:cond delay="40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fltVal val="0.5"/>
                                          </p:val>
                                        </p:tav>
                                        <p:tav tm="100000">
                                          <p:val>
                                            <p:strVal val="#ppt_x"/>
                                          </p:val>
                                        </p:tav>
                                      </p:tavLst>
                                    </p:anim>
                                    <p:anim calcmode="lin" valueType="num">
                                      <p:cBhvr>
                                        <p:cTn id="39" dur="500" fill="hold"/>
                                        <p:tgtEl>
                                          <p:spTgt spid="13"/>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400"/>
                                  </p:stCondLst>
                                  <p:childTnLst>
                                    <p:set>
                                      <p:cBhvr>
                                        <p:cTn id="41" dur="1" fill="hold">
                                          <p:stCondLst>
                                            <p:cond delay="0"/>
                                          </p:stCondLst>
                                        </p:cTn>
                                        <p:tgtEl>
                                          <p:spTgt spid="24"/>
                                        </p:tgtEl>
                                        <p:attrNameLst>
                                          <p:attrName>style.visibility</p:attrName>
                                        </p:attrNameLst>
                                      </p:cBhvr>
                                      <p:to>
                                        <p:strVal val="visible"/>
                                      </p:to>
                                    </p:set>
                                    <p:anim calcmode="lin" valueType="num">
                                      <p:cBhvr>
                                        <p:cTn id="42" dur="500" fill="hold"/>
                                        <p:tgtEl>
                                          <p:spTgt spid="24"/>
                                        </p:tgtEl>
                                        <p:attrNameLst>
                                          <p:attrName>ppt_w</p:attrName>
                                        </p:attrNameLst>
                                      </p:cBhvr>
                                      <p:tavLst>
                                        <p:tav tm="0">
                                          <p:val>
                                            <p:fltVal val="0"/>
                                          </p:val>
                                        </p:tav>
                                        <p:tav tm="100000">
                                          <p:val>
                                            <p:strVal val="#ppt_w"/>
                                          </p:val>
                                        </p:tav>
                                      </p:tavLst>
                                    </p:anim>
                                    <p:anim calcmode="lin" valueType="num">
                                      <p:cBhvr>
                                        <p:cTn id="43" dur="500" fill="hold"/>
                                        <p:tgtEl>
                                          <p:spTgt spid="24"/>
                                        </p:tgtEl>
                                        <p:attrNameLst>
                                          <p:attrName>ppt_h</p:attrName>
                                        </p:attrNameLst>
                                      </p:cBhvr>
                                      <p:tavLst>
                                        <p:tav tm="0">
                                          <p:val>
                                            <p:fltVal val="0"/>
                                          </p:val>
                                        </p:tav>
                                        <p:tav tm="100000">
                                          <p:val>
                                            <p:strVal val="#ppt_h"/>
                                          </p:val>
                                        </p:tav>
                                      </p:tavLst>
                                    </p:anim>
                                    <p:animEffect transition="in" filter="fade">
                                      <p:cBhvr>
                                        <p:cTn id="44" dur="500"/>
                                        <p:tgtEl>
                                          <p:spTgt spid="24"/>
                                        </p:tgtEl>
                                      </p:cBhvr>
                                    </p:animEffect>
                                    <p:anim calcmode="lin" valueType="num">
                                      <p:cBhvr>
                                        <p:cTn id="45" dur="500" fill="hold"/>
                                        <p:tgtEl>
                                          <p:spTgt spid="24"/>
                                        </p:tgtEl>
                                        <p:attrNameLst>
                                          <p:attrName>ppt_x</p:attrName>
                                        </p:attrNameLst>
                                      </p:cBhvr>
                                      <p:tavLst>
                                        <p:tav tm="0">
                                          <p:val>
                                            <p:fltVal val="0.5"/>
                                          </p:val>
                                        </p:tav>
                                        <p:tav tm="100000">
                                          <p:val>
                                            <p:strVal val="#ppt_x"/>
                                          </p:val>
                                        </p:tav>
                                      </p:tavLst>
                                    </p:anim>
                                    <p:anim calcmode="lin" valueType="num">
                                      <p:cBhvr>
                                        <p:cTn id="46" dur="500" fill="hold"/>
                                        <p:tgtEl>
                                          <p:spTgt spid="24"/>
                                        </p:tgtEl>
                                        <p:attrNameLst>
                                          <p:attrName>ppt_y</p:attrName>
                                        </p:attrNameLst>
                                      </p:cBhvr>
                                      <p:tavLst>
                                        <p:tav tm="0">
                                          <p:val>
                                            <p:fltVal val="0.5"/>
                                          </p:val>
                                        </p:tav>
                                        <p:tav tm="100000">
                                          <p:val>
                                            <p:strVal val="#ppt_y"/>
                                          </p:val>
                                        </p:tav>
                                      </p:tavLst>
                                    </p:anim>
                                  </p:childTnLst>
                                </p:cTn>
                              </p:par>
                              <p:par>
                                <p:cTn id="47" presetID="53" presetClass="entr" presetSubtype="528" fill="hold" nodeType="withEffect">
                                  <p:stCondLst>
                                    <p:cond delay="60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par>
                                <p:cTn id="54" presetID="53" presetClass="entr" presetSubtype="528" fill="hold" grpId="0" nodeType="withEffect">
                                  <p:stCondLst>
                                    <p:cond delay="600"/>
                                  </p:stCondLst>
                                  <p:childTnLst>
                                    <p:set>
                                      <p:cBhvr>
                                        <p:cTn id="55" dur="1" fill="hold">
                                          <p:stCondLst>
                                            <p:cond delay="0"/>
                                          </p:stCondLst>
                                        </p:cTn>
                                        <p:tgtEl>
                                          <p:spTgt spid="34"/>
                                        </p:tgtEl>
                                        <p:attrNameLst>
                                          <p:attrName>style.visibility</p:attrName>
                                        </p:attrNameLst>
                                      </p:cBhvr>
                                      <p:to>
                                        <p:strVal val="visible"/>
                                      </p:to>
                                    </p:set>
                                    <p:anim calcmode="lin" valueType="num">
                                      <p:cBhvr>
                                        <p:cTn id="56" dur="500" fill="hold"/>
                                        <p:tgtEl>
                                          <p:spTgt spid="34"/>
                                        </p:tgtEl>
                                        <p:attrNameLst>
                                          <p:attrName>ppt_w</p:attrName>
                                        </p:attrNameLst>
                                      </p:cBhvr>
                                      <p:tavLst>
                                        <p:tav tm="0">
                                          <p:val>
                                            <p:fltVal val="0"/>
                                          </p:val>
                                        </p:tav>
                                        <p:tav tm="100000">
                                          <p:val>
                                            <p:strVal val="#ppt_w"/>
                                          </p:val>
                                        </p:tav>
                                      </p:tavLst>
                                    </p:anim>
                                    <p:anim calcmode="lin" valueType="num">
                                      <p:cBhvr>
                                        <p:cTn id="57" dur="500" fill="hold"/>
                                        <p:tgtEl>
                                          <p:spTgt spid="34"/>
                                        </p:tgtEl>
                                        <p:attrNameLst>
                                          <p:attrName>ppt_h</p:attrName>
                                        </p:attrNameLst>
                                      </p:cBhvr>
                                      <p:tavLst>
                                        <p:tav tm="0">
                                          <p:val>
                                            <p:fltVal val="0"/>
                                          </p:val>
                                        </p:tav>
                                        <p:tav tm="100000">
                                          <p:val>
                                            <p:strVal val="#ppt_h"/>
                                          </p:val>
                                        </p:tav>
                                      </p:tavLst>
                                    </p:anim>
                                    <p:animEffect transition="in" filter="fade">
                                      <p:cBhvr>
                                        <p:cTn id="58" dur="500"/>
                                        <p:tgtEl>
                                          <p:spTgt spid="34"/>
                                        </p:tgtEl>
                                      </p:cBhvr>
                                    </p:animEffect>
                                    <p:anim calcmode="lin" valueType="num">
                                      <p:cBhvr>
                                        <p:cTn id="59" dur="500" fill="hold"/>
                                        <p:tgtEl>
                                          <p:spTgt spid="34"/>
                                        </p:tgtEl>
                                        <p:attrNameLst>
                                          <p:attrName>ppt_x</p:attrName>
                                        </p:attrNameLst>
                                      </p:cBhvr>
                                      <p:tavLst>
                                        <p:tav tm="0">
                                          <p:val>
                                            <p:fltVal val="0.5"/>
                                          </p:val>
                                        </p:tav>
                                        <p:tav tm="100000">
                                          <p:val>
                                            <p:strVal val="#ppt_x"/>
                                          </p:val>
                                        </p:tav>
                                      </p:tavLst>
                                    </p:anim>
                                    <p:anim calcmode="lin" valueType="num">
                                      <p:cBhvr>
                                        <p:cTn id="60" dur="500" fill="hold"/>
                                        <p:tgtEl>
                                          <p:spTgt spid="34"/>
                                        </p:tgtEl>
                                        <p:attrNameLst>
                                          <p:attrName>ppt_y</p:attrName>
                                        </p:attrNameLst>
                                      </p:cBhvr>
                                      <p:tavLst>
                                        <p:tav tm="0">
                                          <p:val>
                                            <p:fltVal val="0.5"/>
                                          </p:val>
                                        </p:tav>
                                        <p:tav tm="100000">
                                          <p:val>
                                            <p:strVal val="#ppt_y"/>
                                          </p:val>
                                        </p:tav>
                                      </p:tavLst>
                                    </p:anim>
                                  </p:childTnLst>
                                </p:cTn>
                              </p:par>
                            </p:childTnLst>
                          </p:cTn>
                        </p:par>
                        <p:par>
                          <p:cTn id="61" fill="hold">
                            <p:stCondLst>
                              <p:cond delay="1100"/>
                            </p:stCondLst>
                            <p:childTnLst>
                              <p:par>
                                <p:cTn id="62" presetID="16" presetClass="entr" presetSubtype="21" fill="hold" nodeType="afterEffect">
                                  <p:stCondLst>
                                    <p:cond delay="0"/>
                                  </p:stCondLst>
                                  <p:childTnLst>
                                    <p:set>
                                      <p:cBhvr>
                                        <p:cTn id="63" dur="1" fill="hold">
                                          <p:stCondLst>
                                            <p:cond delay="0"/>
                                          </p:stCondLst>
                                        </p:cTn>
                                        <p:tgtEl>
                                          <p:spTgt spid="3"/>
                                        </p:tgtEl>
                                        <p:attrNameLst>
                                          <p:attrName>style.visibility</p:attrName>
                                        </p:attrNameLst>
                                      </p:cBhvr>
                                      <p:to>
                                        <p:strVal val="visible"/>
                                      </p:to>
                                    </p:set>
                                    <p:animEffect transition="in" filter="barn(inVertical)">
                                      <p:cBhvr>
                                        <p:cTn id="64" dur="500"/>
                                        <p:tgtEl>
                                          <p:spTgt spid="3"/>
                                        </p:tgtEl>
                                      </p:cBhvr>
                                    </p:animEffect>
                                  </p:childTnLst>
                                </p:cTn>
                              </p:par>
                              <p:par>
                                <p:cTn id="65" presetID="16" presetClass="entr" presetSubtype="21" fill="hold" nodeType="withEffect">
                                  <p:stCondLst>
                                    <p:cond delay="350"/>
                                  </p:stCondLst>
                                  <p:childTnLst>
                                    <p:set>
                                      <p:cBhvr>
                                        <p:cTn id="66" dur="1" fill="hold">
                                          <p:stCondLst>
                                            <p:cond delay="0"/>
                                          </p:stCondLst>
                                        </p:cTn>
                                        <p:tgtEl>
                                          <p:spTgt spid="46"/>
                                        </p:tgtEl>
                                        <p:attrNameLst>
                                          <p:attrName>style.visibility</p:attrName>
                                        </p:attrNameLst>
                                      </p:cBhvr>
                                      <p:to>
                                        <p:strVal val="visible"/>
                                      </p:to>
                                    </p:set>
                                    <p:animEffect transition="in" filter="barn(inVertical)">
                                      <p:cBhvr>
                                        <p:cTn id="67" dur="500"/>
                                        <p:tgtEl>
                                          <p:spTgt spid="46"/>
                                        </p:tgtEl>
                                      </p:cBhvr>
                                    </p:animEffect>
                                  </p:childTnLst>
                                </p:cTn>
                              </p:par>
                              <p:par>
                                <p:cTn id="68" presetID="16" presetClass="entr" presetSubtype="21" fill="hold" nodeType="withEffect">
                                  <p:stCondLst>
                                    <p:cond delay="700"/>
                                  </p:stCondLst>
                                  <p:childTnLst>
                                    <p:set>
                                      <p:cBhvr>
                                        <p:cTn id="69" dur="1" fill="hold">
                                          <p:stCondLst>
                                            <p:cond delay="0"/>
                                          </p:stCondLst>
                                        </p:cTn>
                                        <p:tgtEl>
                                          <p:spTgt spid="56"/>
                                        </p:tgtEl>
                                        <p:attrNameLst>
                                          <p:attrName>style.visibility</p:attrName>
                                        </p:attrNameLst>
                                      </p:cBhvr>
                                      <p:to>
                                        <p:strVal val="visible"/>
                                      </p:to>
                                    </p:set>
                                    <p:animEffect transition="in" filter="barn(inVertical)">
                                      <p:cBhvr>
                                        <p:cTn id="70" dur="500"/>
                                        <p:tgtEl>
                                          <p:spTgt spid="56"/>
                                        </p:tgtEl>
                                      </p:cBhvr>
                                    </p:animEffect>
                                  </p:childTnLst>
                                </p:cTn>
                              </p:par>
                            </p:childTnLst>
                          </p:cTn>
                        </p:par>
                        <p:par>
                          <p:cTn id="71" fill="hold">
                            <p:stCondLst>
                              <p:cond delay="2300"/>
                            </p:stCondLst>
                            <p:childTnLst>
                              <p:par>
                                <p:cTn id="72" presetID="16" presetClass="entr" presetSubtype="21" fill="hold" grpId="0" nodeType="afterEffect">
                                  <p:stCondLst>
                                    <p:cond delay="0"/>
                                  </p:stCondLst>
                                  <p:childTnLst>
                                    <p:set>
                                      <p:cBhvr>
                                        <p:cTn id="73" dur="1" fill="hold">
                                          <p:stCondLst>
                                            <p:cond delay="0"/>
                                          </p:stCondLst>
                                        </p:cTn>
                                        <p:tgtEl>
                                          <p:spTgt spid="10"/>
                                        </p:tgtEl>
                                        <p:attrNameLst>
                                          <p:attrName>style.visibility</p:attrName>
                                        </p:attrNameLst>
                                      </p:cBhvr>
                                      <p:to>
                                        <p:strVal val="visible"/>
                                      </p:to>
                                    </p:set>
                                    <p:animEffect transition="in" filter="barn(inVertical)">
                                      <p:cBhvr>
                                        <p:cTn id="74" dur="500"/>
                                        <p:tgtEl>
                                          <p:spTgt spid="10"/>
                                        </p:tgtEl>
                                      </p:cBhvr>
                                    </p:animEffect>
                                  </p:childTnLst>
                                </p:cTn>
                              </p:par>
                            </p:childTnLst>
                          </p:cTn>
                        </p:par>
                        <p:par>
                          <p:cTn id="75" fill="hold">
                            <p:stCondLst>
                              <p:cond delay="2800"/>
                            </p:stCondLst>
                            <p:childTnLst>
                              <p:par>
                                <p:cTn id="76" presetID="16" presetClass="entr" presetSubtype="42" fill="hold" grpId="0" nodeType="afterEffect">
                                  <p:stCondLst>
                                    <p:cond delay="0"/>
                                  </p:stCondLst>
                                  <p:childTnLst>
                                    <p:set>
                                      <p:cBhvr>
                                        <p:cTn id="77" dur="1" fill="hold">
                                          <p:stCondLst>
                                            <p:cond delay="0"/>
                                          </p:stCondLst>
                                        </p:cTn>
                                        <p:tgtEl>
                                          <p:spTgt spid="77"/>
                                        </p:tgtEl>
                                        <p:attrNameLst>
                                          <p:attrName>style.visibility</p:attrName>
                                        </p:attrNameLst>
                                      </p:cBhvr>
                                      <p:to>
                                        <p:strVal val="visible"/>
                                      </p:to>
                                    </p:set>
                                    <p:animEffect transition="in" filter="barn(outHorizontal)">
                                      <p:cBhvr>
                                        <p:cTn id="78" dur="500"/>
                                        <p:tgtEl>
                                          <p:spTgt spid="77"/>
                                        </p:tgtEl>
                                      </p:cBhvr>
                                    </p:animEffect>
                                  </p:childTnLst>
                                </p:cTn>
                              </p:par>
                              <p:par>
                                <p:cTn id="79" presetID="16" presetClass="entr" presetSubtype="42" fill="hold" grpId="0" nodeType="withEffect">
                                  <p:stCondLst>
                                    <p:cond delay="0"/>
                                  </p:stCondLst>
                                  <p:childTnLst>
                                    <p:set>
                                      <p:cBhvr>
                                        <p:cTn id="80" dur="1" fill="hold">
                                          <p:stCondLst>
                                            <p:cond delay="0"/>
                                          </p:stCondLst>
                                        </p:cTn>
                                        <p:tgtEl>
                                          <p:spTgt spid="11"/>
                                        </p:tgtEl>
                                        <p:attrNameLst>
                                          <p:attrName>style.visibility</p:attrName>
                                        </p:attrNameLst>
                                      </p:cBhvr>
                                      <p:to>
                                        <p:strVal val="visible"/>
                                      </p:to>
                                    </p:set>
                                    <p:animEffect transition="in" filter="barn(outHorizontal)">
                                      <p:cBhvr>
                                        <p:cTn id="81" dur="500"/>
                                        <p:tgtEl>
                                          <p:spTgt spid="11"/>
                                        </p:tgtEl>
                                      </p:cBhvr>
                                    </p:animEffect>
                                  </p:childTnLst>
                                </p:cTn>
                              </p:par>
                            </p:childTnLst>
                          </p:cTn>
                        </p:par>
                        <p:par>
                          <p:cTn id="82" fill="hold">
                            <p:stCondLst>
                              <p:cond delay="3300"/>
                            </p:stCondLst>
                            <p:childTnLst>
                              <p:par>
                                <p:cTn id="83" presetID="16" presetClass="entr" presetSubtype="21" fill="hold" grpId="0" nodeType="afterEffect">
                                  <p:stCondLst>
                                    <p:cond delay="0"/>
                                  </p:stCondLst>
                                  <p:childTnLst>
                                    <p:set>
                                      <p:cBhvr>
                                        <p:cTn id="84" dur="1" fill="hold">
                                          <p:stCondLst>
                                            <p:cond delay="0"/>
                                          </p:stCondLst>
                                        </p:cTn>
                                        <p:tgtEl>
                                          <p:spTgt spid="70"/>
                                        </p:tgtEl>
                                        <p:attrNameLst>
                                          <p:attrName>style.visibility</p:attrName>
                                        </p:attrNameLst>
                                      </p:cBhvr>
                                      <p:to>
                                        <p:strVal val="visible"/>
                                      </p:to>
                                    </p:set>
                                    <p:animEffect transition="in" filter="barn(inVertical)">
                                      <p:cBhvr>
                                        <p:cTn id="85" dur="500"/>
                                        <p:tgtEl>
                                          <p:spTgt spid="70"/>
                                        </p:tgtEl>
                                      </p:cBhvr>
                                    </p:animEffect>
                                  </p:childTnLst>
                                </p:cTn>
                              </p:par>
                            </p:childTnLst>
                          </p:cTn>
                        </p:par>
                        <p:par>
                          <p:cTn id="86" fill="hold">
                            <p:stCondLst>
                              <p:cond delay="3800"/>
                            </p:stCondLst>
                            <p:childTnLst>
                              <p:par>
                                <p:cTn id="87" presetID="22" presetClass="entr" presetSubtype="8" fill="hold" grpId="0" nodeType="afterEffect">
                                  <p:stCondLst>
                                    <p:cond delay="0"/>
                                  </p:stCondLst>
                                  <p:childTnLst>
                                    <p:set>
                                      <p:cBhvr>
                                        <p:cTn id="88" dur="1" fill="hold">
                                          <p:stCondLst>
                                            <p:cond delay="0"/>
                                          </p:stCondLst>
                                        </p:cTn>
                                        <p:tgtEl>
                                          <p:spTgt spid="66"/>
                                        </p:tgtEl>
                                        <p:attrNameLst>
                                          <p:attrName>style.visibility</p:attrName>
                                        </p:attrNameLst>
                                      </p:cBhvr>
                                      <p:to>
                                        <p:strVal val="visible"/>
                                      </p:to>
                                    </p:set>
                                    <p:animEffect transition="in" filter="wipe(left)">
                                      <p:cBhvr>
                                        <p:cTn id="8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 grpId="0"/>
      <p:bldP spid="10" grpId="0" animBg="1"/>
      <p:bldP spid="11" grpId="0" animBg="1"/>
      <p:bldP spid="77" grpId="0" animBg="1"/>
      <p:bldP spid="24" grpId="0" animBg="1"/>
      <p:bldP spid="26" grpId="0" animBg="1"/>
      <p:bldP spid="27" grpId="0" animBg="1"/>
      <p:bldP spid="34" grpId="0" animBg="1"/>
      <p:bldP spid="6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活动负责人</a:t>
            </a:r>
            <a:endParaRPr lang="zh-CN" altLang="en-US" dirty="0"/>
          </a:p>
        </p:txBody>
      </p:sp>
      <p:sp>
        <p:nvSpPr>
          <p:cNvPr id="38" name="TextBox 11"/>
          <p:cNvSpPr txBox="1"/>
          <p:nvPr/>
        </p:nvSpPr>
        <p:spPr>
          <a:xfrm>
            <a:off x="4063694" y="4299081"/>
            <a:ext cx="1046791" cy="330985"/>
          </a:xfrm>
          <a:prstGeom prst="rect">
            <a:avLst/>
          </a:prstGeom>
          <a:noFill/>
        </p:spPr>
        <p:txBody>
          <a:bodyPr wrap="square" lIns="68702" tIns="34352" rIns="68702" bIns="34352" rtlCol="0">
            <a:spAutoFit/>
          </a:bodyPr>
          <a:lstStyle/>
          <a:p>
            <a:pPr algn="ctr"/>
            <a:r>
              <a:rPr lang="zh-CN" altLang="en-US" sz="1700" dirty="0">
                <a:solidFill>
                  <a:schemeClr val="tx1">
                    <a:lumMod val="65000"/>
                    <a:lumOff val="35000"/>
                  </a:schemeClr>
                </a:solidFill>
                <a:latin typeface="微软雅黑" pitchFamily="34" charset="-122"/>
                <a:ea typeface="微软雅黑" pitchFamily="34" charset="-122"/>
              </a:rPr>
              <a:t>进度把控</a:t>
            </a:r>
            <a:endParaRPr lang="en-US" altLang="zh-CN" sz="1700" dirty="0">
              <a:solidFill>
                <a:schemeClr val="tx1">
                  <a:lumMod val="65000"/>
                  <a:lumOff val="35000"/>
                </a:schemeClr>
              </a:solidFill>
              <a:latin typeface="微软雅黑" pitchFamily="34" charset="-122"/>
              <a:ea typeface="微软雅黑" pitchFamily="34" charset="-122"/>
            </a:endParaRPr>
          </a:p>
        </p:txBody>
      </p:sp>
      <p:sp>
        <p:nvSpPr>
          <p:cNvPr id="39" name="TextBox 13"/>
          <p:cNvSpPr txBox="1"/>
          <p:nvPr/>
        </p:nvSpPr>
        <p:spPr>
          <a:xfrm>
            <a:off x="5223246" y="4299081"/>
            <a:ext cx="1046791" cy="330985"/>
          </a:xfrm>
          <a:prstGeom prst="rect">
            <a:avLst/>
          </a:prstGeom>
          <a:noFill/>
        </p:spPr>
        <p:txBody>
          <a:bodyPr wrap="square" lIns="68702" tIns="34352" rIns="68702" bIns="34352" rtlCol="0">
            <a:spAutoFit/>
          </a:bodyPr>
          <a:lstStyle/>
          <a:p>
            <a:pPr algn="ctr"/>
            <a:r>
              <a:rPr lang="zh-CN" altLang="en-US" sz="1700" dirty="0">
                <a:solidFill>
                  <a:schemeClr val="tx1">
                    <a:lumMod val="65000"/>
                    <a:lumOff val="35000"/>
                  </a:schemeClr>
                </a:solidFill>
                <a:latin typeface="微软雅黑" pitchFamily="34" charset="-122"/>
                <a:ea typeface="微软雅黑" pitchFamily="34" charset="-122"/>
              </a:rPr>
              <a:t>人员培训</a:t>
            </a:r>
            <a:endParaRPr lang="en-US" altLang="zh-CN" sz="1700" dirty="0">
              <a:solidFill>
                <a:schemeClr val="tx1">
                  <a:lumMod val="65000"/>
                  <a:lumOff val="35000"/>
                </a:schemeClr>
              </a:solidFill>
              <a:latin typeface="微软雅黑" pitchFamily="34" charset="-122"/>
              <a:ea typeface="微软雅黑" pitchFamily="34" charset="-122"/>
            </a:endParaRPr>
          </a:p>
        </p:txBody>
      </p:sp>
      <p:sp>
        <p:nvSpPr>
          <p:cNvPr id="48" name="TextBox 14"/>
          <p:cNvSpPr txBox="1"/>
          <p:nvPr/>
        </p:nvSpPr>
        <p:spPr>
          <a:xfrm>
            <a:off x="6382797" y="4299081"/>
            <a:ext cx="1046791" cy="330985"/>
          </a:xfrm>
          <a:prstGeom prst="rect">
            <a:avLst/>
          </a:prstGeom>
          <a:noFill/>
        </p:spPr>
        <p:txBody>
          <a:bodyPr wrap="square" lIns="68702" tIns="34352" rIns="68702" bIns="34352" rtlCol="0">
            <a:spAutoFit/>
          </a:bodyPr>
          <a:lstStyle/>
          <a:p>
            <a:pPr algn="ctr"/>
            <a:r>
              <a:rPr lang="zh-CN" altLang="en-US" sz="1700" dirty="0">
                <a:solidFill>
                  <a:schemeClr val="tx1">
                    <a:lumMod val="65000"/>
                    <a:lumOff val="35000"/>
                  </a:schemeClr>
                </a:solidFill>
                <a:latin typeface="微软雅黑" pitchFamily="34" charset="-122"/>
                <a:ea typeface="微软雅黑" pitchFamily="34" charset="-122"/>
              </a:rPr>
              <a:t>组织协调</a:t>
            </a:r>
            <a:endParaRPr lang="en-US" altLang="zh-CN" sz="1700" dirty="0">
              <a:solidFill>
                <a:schemeClr val="tx1">
                  <a:lumMod val="65000"/>
                  <a:lumOff val="35000"/>
                </a:schemeClr>
              </a:solidFill>
              <a:latin typeface="微软雅黑" pitchFamily="34" charset="-122"/>
              <a:ea typeface="微软雅黑" pitchFamily="34" charset="-122"/>
            </a:endParaRPr>
          </a:p>
        </p:txBody>
      </p:sp>
      <p:sp>
        <p:nvSpPr>
          <p:cNvPr id="49" name="TextBox 17"/>
          <p:cNvSpPr txBox="1"/>
          <p:nvPr/>
        </p:nvSpPr>
        <p:spPr>
          <a:xfrm>
            <a:off x="4123862" y="1201310"/>
            <a:ext cx="4485021" cy="830997"/>
          </a:xfrm>
          <a:prstGeom prst="rect">
            <a:avLst/>
          </a:prstGeom>
          <a:noFill/>
        </p:spPr>
        <p:txBody>
          <a:bodyPr wrap="square" lIns="0" tIns="0" rIns="0" bIns="0" rtlCol="0">
            <a:spAutoFit/>
          </a:bodyPr>
          <a:lstStyle/>
          <a:p>
            <a:pPr algn="just">
              <a:lnSpc>
                <a:spcPct val="150000"/>
              </a:lnSpc>
            </a:pPr>
            <a:r>
              <a:rPr lang="zh-CN" altLang="en-US" sz="1200" dirty="0">
                <a:solidFill>
                  <a:schemeClr val="tx1">
                    <a:lumMod val="65000"/>
                    <a:lumOff val="35000"/>
                  </a:schemeClr>
                </a:solidFill>
                <a:latin typeface="微软雅黑" pitchFamily="34" charset="-122"/>
                <a:ea typeface="微软雅黑" pitchFamily="34" charset="-122"/>
              </a:rPr>
              <a:t>输入简要文字内容，简明扼要的介绍项目负责人的个人经历及主要贡献</a:t>
            </a:r>
            <a:r>
              <a:rPr lang="zh-CN" altLang="en-US" sz="1200" dirty="0" smtClean="0">
                <a:solidFill>
                  <a:schemeClr val="tx1">
                    <a:lumMod val="65000"/>
                    <a:lumOff val="35000"/>
                  </a:schemeClr>
                </a:solidFill>
                <a:latin typeface="微软雅黑" pitchFamily="34" charset="-122"/>
                <a:ea typeface="微软雅黑" pitchFamily="34" charset="-122"/>
              </a:rPr>
              <a:t>，</a:t>
            </a:r>
            <a:r>
              <a:rPr lang="en-US" altLang="zh-CN" sz="1200" dirty="0">
                <a:solidFill>
                  <a:schemeClr val="tx1">
                    <a:lumMod val="65000"/>
                    <a:lumOff val="35000"/>
                  </a:schemeClr>
                </a:solidFill>
                <a:latin typeface="微软雅黑" pitchFamily="34" charset="-122"/>
                <a:ea typeface="微软雅黑" pitchFamily="34" charset="-122"/>
              </a:rPr>
              <a:t> COOLLA</a:t>
            </a:r>
            <a:r>
              <a:rPr lang="zh-CN" altLang="en-US" sz="1200" dirty="0" smtClean="0">
                <a:solidFill>
                  <a:schemeClr val="tx1">
                    <a:lumMod val="65000"/>
                    <a:lumOff val="35000"/>
                  </a:schemeClr>
                </a:solidFill>
                <a:latin typeface="微软雅黑" pitchFamily="34" charset="-122"/>
                <a:ea typeface="微软雅黑" pitchFamily="34" charset="-122"/>
              </a:rPr>
              <a:t>专业</a:t>
            </a:r>
            <a:r>
              <a:rPr lang="zh-CN" altLang="en-US" sz="1200" dirty="0">
                <a:solidFill>
                  <a:schemeClr val="tx1">
                    <a:lumMod val="65000"/>
                    <a:lumOff val="35000"/>
                  </a:schemeClr>
                </a:solidFill>
                <a:latin typeface="微软雅黑" pitchFamily="34" charset="-122"/>
                <a:ea typeface="微软雅黑" pitchFamily="34" charset="-122"/>
              </a:rPr>
              <a:t>设计。点击输入简要文字，言简意赅说明分项内容。</a:t>
            </a:r>
            <a:endParaRPr lang="en-US" altLang="zh-CN" sz="1200" dirty="0">
              <a:solidFill>
                <a:schemeClr val="tx1">
                  <a:lumMod val="65000"/>
                  <a:lumOff val="35000"/>
                </a:schemeClr>
              </a:solidFill>
              <a:latin typeface="微软雅黑" pitchFamily="34" charset="-122"/>
              <a:ea typeface="微软雅黑" pitchFamily="34" charset="-122"/>
            </a:endParaRPr>
          </a:p>
        </p:txBody>
      </p:sp>
      <p:cxnSp>
        <p:nvCxnSpPr>
          <p:cNvPr id="71" name="直接连接符 70"/>
          <p:cNvCxnSpPr/>
          <p:nvPr/>
        </p:nvCxnSpPr>
        <p:spPr>
          <a:xfrm>
            <a:off x="4123861" y="2416406"/>
            <a:ext cx="4523513" cy="0"/>
          </a:xfrm>
          <a:prstGeom prst="line">
            <a:avLst/>
          </a:prstGeom>
          <a:ln w="12700">
            <a:solidFill>
              <a:schemeClr val="tx1">
                <a:lumMod val="65000"/>
                <a:lumOff val="35000"/>
              </a:schemeClr>
            </a:solidFill>
            <a:prstDash val="sys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37" name="Freeform 5"/>
          <p:cNvSpPr>
            <a:spLocks/>
          </p:cNvSpPr>
          <p:nvPr/>
        </p:nvSpPr>
        <p:spPr bwMode="auto">
          <a:xfrm rot="5400000">
            <a:off x="775538" y="1066406"/>
            <a:ext cx="2700000" cy="2700000"/>
          </a:xfrm>
          <a:prstGeom prst="ellipse">
            <a:avLst/>
          </a:prstGeom>
          <a:solidFill>
            <a:schemeClr val="accent1"/>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85" name="Freeform 5"/>
          <p:cNvSpPr>
            <a:spLocks/>
          </p:cNvSpPr>
          <p:nvPr/>
        </p:nvSpPr>
        <p:spPr bwMode="auto">
          <a:xfrm rot="5400000">
            <a:off x="909309" y="1200177"/>
            <a:ext cx="2432457" cy="2432457"/>
          </a:xfrm>
          <a:prstGeom prst="ellipse">
            <a:avLst/>
          </a:prstGeom>
          <a:solidFill>
            <a:schemeClr val="bg1"/>
          </a:solidFill>
          <a:ln w="31750">
            <a:noFill/>
          </a:ln>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87" name="圆角矩形 86"/>
          <p:cNvSpPr/>
          <p:nvPr/>
        </p:nvSpPr>
        <p:spPr>
          <a:xfrm>
            <a:off x="1187528" y="3931433"/>
            <a:ext cx="1900800" cy="347114"/>
          </a:xfrm>
          <a:prstGeom prst="roundRect">
            <a:avLst>
              <a:gd name="adj" fmla="val 50000"/>
            </a:avLst>
          </a:prstGeom>
          <a:solidFill>
            <a:schemeClr val="accent1"/>
          </a:solidFill>
          <a:ln w="19050">
            <a:noFill/>
          </a:ln>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Calibri" pitchFamily="34" charset="0"/>
              <a:ea typeface="宋体" charset="-122"/>
            </a:endParaRPr>
          </a:p>
        </p:txBody>
      </p:sp>
      <p:sp>
        <p:nvSpPr>
          <p:cNvPr id="88" name="TextBox 12"/>
          <p:cNvSpPr txBox="1"/>
          <p:nvPr/>
        </p:nvSpPr>
        <p:spPr>
          <a:xfrm>
            <a:off x="1791679" y="3966491"/>
            <a:ext cx="692498" cy="276999"/>
          </a:xfrm>
          <a:prstGeom prst="rect">
            <a:avLst/>
          </a:prstGeom>
          <a:noFill/>
        </p:spPr>
        <p:txBody>
          <a:bodyPr wrap="none" lIns="0" tIns="0" rIns="0" bIns="0" rtlCol="0">
            <a:spAutoFit/>
          </a:bodyPr>
          <a:lstStyle/>
          <a:p>
            <a:r>
              <a:rPr lang="zh-CN" altLang="en-US" b="1" dirty="0">
                <a:solidFill>
                  <a:schemeClr val="bg1"/>
                </a:solidFill>
                <a:latin typeface="微软雅黑" pitchFamily="34" charset="-122"/>
                <a:ea typeface="微软雅黑" pitchFamily="34" charset="-122"/>
              </a:rPr>
              <a:t>待用名</a:t>
            </a:r>
          </a:p>
        </p:txBody>
      </p:sp>
      <p:sp>
        <p:nvSpPr>
          <p:cNvPr id="89" name="TextBox 16"/>
          <p:cNvSpPr txBox="1"/>
          <p:nvPr/>
        </p:nvSpPr>
        <p:spPr>
          <a:xfrm>
            <a:off x="1365528" y="4335229"/>
            <a:ext cx="1544800" cy="469484"/>
          </a:xfrm>
          <a:prstGeom prst="rect">
            <a:avLst/>
          </a:prstGeom>
          <a:noFill/>
        </p:spPr>
        <p:txBody>
          <a:bodyPr wrap="square" lIns="68702" tIns="34352" rIns="68702" bIns="34352" rtlCol="0">
            <a:spAutoFit/>
          </a:bodyPr>
          <a:lstStyle/>
          <a:p>
            <a:pPr algn="ctr"/>
            <a:r>
              <a:rPr lang="zh-CN" altLang="en-US" sz="1500" dirty="0">
                <a:solidFill>
                  <a:schemeClr val="tx1">
                    <a:lumMod val="65000"/>
                    <a:lumOff val="35000"/>
                  </a:schemeClr>
                </a:solidFill>
                <a:latin typeface="微软雅黑" pitchFamily="34" charset="-122"/>
                <a:ea typeface="微软雅黑" pitchFamily="34" charset="-122"/>
              </a:rPr>
              <a:t>输入职务名称</a:t>
            </a:r>
            <a:endParaRPr lang="en-US" altLang="zh-CN" sz="1500" dirty="0">
              <a:solidFill>
                <a:schemeClr val="tx1">
                  <a:lumMod val="65000"/>
                  <a:lumOff val="35000"/>
                </a:schemeClr>
              </a:solidFill>
              <a:latin typeface="微软雅黑" pitchFamily="34" charset="-122"/>
              <a:ea typeface="微软雅黑" pitchFamily="34" charset="-122"/>
            </a:endParaRPr>
          </a:p>
          <a:p>
            <a:pPr algn="ctr"/>
            <a:r>
              <a:rPr lang="zh-CN" altLang="en-US" sz="1100" dirty="0">
                <a:solidFill>
                  <a:schemeClr val="tx1">
                    <a:lumMod val="65000"/>
                    <a:lumOff val="35000"/>
                  </a:schemeClr>
                </a:solidFill>
                <a:latin typeface="微软雅黑" pitchFamily="34" charset="-122"/>
                <a:ea typeface="微软雅黑" pitchFamily="34" charset="-122"/>
              </a:rPr>
              <a:t>活动负责人</a:t>
            </a:r>
            <a:endParaRPr lang="en-US" altLang="zh-CN" sz="1100" dirty="0">
              <a:solidFill>
                <a:schemeClr val="tx1">
                  <a:lumMod val="65000"/>
                  <a:lumOff val="35000"/>
                </a:schemeClr>
              </a:solidFill>
              <a:latin typeface="微软雅黑" pitchFamily="34" charset="-122"/>
              <a:ea typeface="微软雅黑" pitchFamily="34" charset="-122"/>
            </a:endParaRPr>
          </a:p>
        </p:txBody>
      </p:sp>
      <p:sp>
        <p:nvSpPr>
          <p:cNvPr id="90" name="TextBox 16"/>
          <p:cNvSpPr txBox="1"/>
          <p:nvPr/>
        </p:nvSpPr>
        <p:spPr>
          <a:xfrm>
            <a:off x="5416933" y="2647311"/>
            <a:ext cx="1544800" cy="438707"/>
          </a:xfrm>
          <a:prstGeom prst="rect">
            <a:avLst/>
          </a:prstGeom>
          <a:noFill/>
        </p:spPr>
        <p:txBody>
          <a:bodyPr wrap="square" lIns="68702" tIns="34352" rIns="68702" bIns="34352" rtlCol="0">
            <a:spAutoFit/>
          </a:bodyPr>
          <a:lstStyle/>
          <a:p>
            <a:pPr algn="ctr"/>
            <a:r>
              <a:rPr lang="zh-CN" altLang="en-US" sz="2400" dirty="0">
                <a:solidFill>
                  <a:schemeClr val="tx1">
                    <a:lumMod val="65000"/>
                    <a:lumOff val="35000"/>
                  </a:schemeClr>
                </a:solidFill>
                <a:latin typeface="微软雅黑" pitchFamily="34" charset="-122"/>
                <a:ea typeface="微软雅黑" pitchFamily="34" charset="-122"/>
              </a:rPr>
              <a:t>主要职责</a:t>
            </a:r>
            <a:endParaRPr lang="en-US" altLang="zh-CN" sz="2400" dirty="0">
              <a:solidFill>
                <a:schemeClr val="tx1">
                  <a:lumMod val="65000"/>
                  <a:lumOff val="35000"/>
                </a:schemeClr>
              </a:solidFill>
              <a:latin typeface="微软雅黑" pitchFamily="34" charset="-122"/>
              <a:ea typeface="微软雅黑" pitchFamily="34" charset="-122"/>
            </a:endParaRPr>
          </a:p>
        </p:txBody>
      </p:sp>
      <p:sp>
        <p:nvSpPr>
          <p:cNvPr id="91" name="TextBox 14"/>
          <p:cNvSpPr txBox="1"/>
          <p:nvPr/>
        </p:nvSpPr>
        <p:spPr>
          <a:xfrm>
            <a:off x="7536827" y="4299081"/>
            <a:ext cx="1046791" cy="330985"/>
          </a:xfrm>
          <a:prstGeom prst="rect">
            <a:avLst/>
          </a:prstGeom>
          <a:noFill/>
        </p:spPr>
        <p:txBody>
          <a:bodyPr wrap="square" lIns="68702" tIns="34352" rIns="68702" bIns="34352" rtlCol="0">
            <a:spAutoFit/>
          </a:bodyPr>
          <a:lstStyle/>
          <a:p>
            <a:pPr algn="ctr"/>
            <a:r>
              <a:rPr lang="zh-CN" altLang="en-US" sz="1700" dirty="0">
                <a:solidFill>
                  <a:schemeClr val="tx1">
                    <a:lumMod val="65000"/>
                    <a:lumOff val="35000"/>
                  </a:schemeClr>
                </a:solidFill>
                <a:latin typeface="微软雅黑" pitchFamily="34" charset="-122"/>
                <a:ea typeface="微软雅黑" pitchFamily="34" charset="-122"/>
              </a:rPr>
              <a:t>现场指挥</a:t>
            </a:r>
            <a:endParaRPr lang="en-US" altLang="zh-CN" sz="1700" dirty="0">
              <a:solidFill>
                <a:schemeClr val="tx1">
                  <a:lumMod val="65000"/>
                  <a:lumOff val="35000"/>
                </a:schemeClr>
              </a:solidFill>
              <a:latin typeface="微软雅黑" pitchFamily="34" charset="-122"/>
              <a:ea typeface="微软雅黑" pitchFamily="34" charset="-122"/>
            </a:endParaRPr>
          </a:p>
        </p:txBody>
      </p:sp>
      <p:grpSp>
        <p:nvGrpSpPr>
          <p:cNvPr id="4" name="组合 3"/>
          <p:cNvGrpSpPr/>
          <p:nvPr/>
        </p:nvGrpSpPr>
        <p:grpSpPr>
          <a:xfrm>
            <a:off x="5368951" y="3410025"/>
            <a:ext cx="755381" cy="754371"/>
            <a:chOff x="7158601" y="4546700"/>
            <a:chExt cx="1007174" cy="1005828"/>
          </a:xfrm>
        </p:grpSpPr>
        <p:sp>
          <p:nvSpPr>
            <p:cNvPr id="74" name="Freeform 5"/>
            <p:cNvSpPr>
              <a:spLocks/>
            </p:cNvSpPr>
            <p:nvPr/>
          </p:nvSpPr>
          <p:spPr bwMode="auto">
            <a:xfrm>
              <a:off x="7158601" y="4546700"/>
              <a:ext cx="1007174" cy="1005828"/>
            </a:xfrm>
            <a:prstGeom prst="ellipse">
              <a:avLst/>
            </a:prstGeom>
            <a:solidFill>
              <a:schemeClr val="accent1"/>
            </a:solidFill>
            <a:ln w="2540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grpSp>
          <p:nvGrpSpPr>
            <p:cNvPr id="26" name="组合 25"/>
            <p:cNvGrpSpPr/>
            <p:nvPr/>
          </p:nvGrpSpPr>
          <p:grpSpPr>
            <a:xfrm>
              <a:off x="7360488" y="4755703"/>
              <a:ext cx="622400" cy="587822"/>
              <a:chOff x="4120945" y="4606259"/>
              <a:chExt cx="3200400" cy="3022600"/>
            </a:xfrm>
            <a:solidFill>
              <a:schemeClr val="bg1"/>
            </a:solidFill>
          </p:grpSpPr>
          <p:sp>
            <p:nvSpPr>
              <p:cNvPr id="19" name="Freeform 5"/>
              <p:cNvSpPr>
                <a:spLocks/>
              </p:cNvSpPr>
              <p:nvPr/>
            </p:nvSpPr>
            <p:spPr bwMode="auto">
              <a:xfrm>
                <a:off x="5465558" y="6477922"/>
                <a:ext cx="481013" cy="322263"/>
              </a:xfrm>
              <a:custGeom>
                <a:avLst/>
                <a:gdLst>
                  <a:gd name="T0" fmla="*/ 0 w 128"/>
                  <a:gd name="T1" fmla="*/ 64 h 86"/>
                  <a:gd name="T2" fmla="*/ 4 w 128"/>
                  <a:gd name="T3" fmla="*/ 86 h 86"/>
                  <a:gd name="T4" fmla="*/ 124 w 128"/>
                  <a:gd name="T5" fmla="*/ 86 h 86"/>
                  <a:gd name="T6" fmla="*/ 128 w 128"/>
                  <a:gd name="T7" fmla="*/ 64 h 86"/>
                  <a:gd name="T8" fmla="*/ 64 w 128"/>
                  <a:gd name="T9" fmla="*/ 0 h 86"/>
                  <a:gd name="T10" fmla="*/ 0 w 128"/>
                  <a:gd name="T11" fmla="*/ 64 h 86"/>
                </a:gdLst>
                <a:ahLst/>
                <a:cxnLst>
                  <a:cxn ang="0">
                    <a:pos x="T0" y="T1"/>
                  </a:cxn>
                  <a:cxn ang="0">
                    <a:pos x="T2" y="T3"/>
                  </a:cxn>
                  <a:cxn ang="0">
                    <a:pos x="T4" y="T5"/>
                  </a:cxn>
                  <a:cxn ang="0">
                    <a:pos x="T6" y="T7"/>
                  </a:cxn>
                  <a:cxn ang="0">
                    <a:pos x="T8" y="T9"/>
                  </a:cxn>
                  <a:cxn ang="0">
                    <a:pos x="T10" y="T11"/>
                  </a:cxn>
                </a:cxnLst>
                <a:rect l="0" t="0" r="r" b="b"/>
                <a:pathLst>
                  <a:path w="128" h="86">
                    <a:moveTo>
                      <a:pt x="0" y="64"/>
                    </a:moveTo>
                    <a:cubicBezTo>
                      <a:pt x="0" y="72"/>
                      <a:pt x="2" y="79"/>
                      <a:pt x="4" y="86"/>
                    </a:cubicBezTo>
                    <a:cubicBezTo>
                      <a:pt x="124" y="86"/>
                      <a:pt x="124" y="86"/>
                      <a:pt x="124" y="86"/>
                    </a:cubicBezTo>
                    <a:cubicBezTo>
                      <a:pt x="127" y="79"/>
                      <a:pt x="128" y="72"/>
                      <a:pt x="128" y="64"/>
                    </a:cubicBezTo>
                    <a:cubicBezTo>
                      <a:pt x="128" y="28"/>
                      <a:pt x="99" y="0"/>
                      <a:pt x="64" y="0"/>
                    </a:cubicBezTo>
                    <a:cubicBezTo>
                      <a:pt x="29" y="0"/>
                      <a:pt x="0" y="28"/>
                      <a:pt x="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Freeform 6"/>
              <p:cNvSpPr>
                <a:spLocks/>
              </p:cNvSpPr>
              <p:nvPr/>
            </p:nvSpPr>
            <p:spPr bwMode="auto">
              <a:xfrm>
                <a:off x="5657645" y="5712747"/>
                <a:ext cx="1087438" cy="603250"/>
              </a:xfrm>
              <a:custGeom>
                <a:avLst/>
                <a:gdLst>
                  <a:gd name="T0" fmla="*/ 498 w 685"/>
                  <a:gd name="T1" fmla="*/ 90 h 380"/>
                  <a:gd name="T2" fmla="*/ 578 w 685"/>
                  <a:gd name="T3" fmla="*/ 380 h 380"/>
                  <a:gd name="T4" fmla="*/ 685 w 685"/>
                  <a:gd name="T5" fmla="*/ 380 h 380"/>
                  <a:gd name="T6" fmla="*/ 602 w 685"/>
                  <a:gd name="T7" fmla="*/ 90 h 380"/>
                  <a:gd name="T8" fmla="*/ 675 w 685"/>
                  <a:gd name="T9" fmla="*/ 90 h 380"/>
                  <a:gd name="T10" fmla="*/ 675 w 685"/>
                  <a:gd name="T11" fmla="*/ 0 h 380"/>
                  <a:gd name="T12" fmla="*/ 0 w 685"/>
                  <a:gd name="T13" fmla="*/ 0 h 380"/>
                  <a:gd name="T14" fmla="*/ 0 w 685"/>
                  <a:gd name="T15" fmla="*/ 90 h 380"/>
                  <a:gd name="T16" fmla="*/ 87 w 685"/>
                  <a:gd name="T17" fmla="*/ 90 h 380"/>
                  <a:gd name="T18" fmla="*/ 4 w 685"/>
                  <a:gd name="T19" fmla="*/ 380 h 380"/>
                  <a:gd name="T20" fmla="*/ 111 w 685"/>
                  <a:gd name="T21" fmla="*/ 380 h 380"/>
                  <a:gd name="T22" fmla="*/ 192 w 685"/>
                  <a:gd name="T23" fmla="*/ 90 h 380"/>
                  <a:gd name="T24" fmla="*/ 498 w 685"/>
                  <a:gd name="T25" fmla="*/ 9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85" h="380">
                    <a:moveTo>
                      <a:pt x="498" y="90"/>
                    </a:moveTo>
                    <a:lnTo>
                      <a:pt x="578" y="380"/>
                    </a:lnTo>
                    <a:lnTo>
                      <a:pt x="685" y="380"/>
                    </a:lnTo>
                    <a:lnTo>
                      <a:pt x="602" y="90"/>
                    </a:lnTo>
                    <a:lnTo>
                      <a:pt x="675" y="90"/>
                    </a:lnTo>
                    <a:lnTo>
                      <a:pt x="675" y="0"/>
                    </a:lnTo>
                    <a:lnTo>
                      <a:pt x="0" y="0"/>
                    </a:lnTo>
                    <a:lnTo>
                      <a:pt x="0" y="90"/>
                    </a:lnTo>
                    <a:lnTo>
                      <a:pt x="87" y="90"/>
                    </a:lnTo>
                    <a:lnTo>
                      <a:pt x="4" y="380"/>
                    </a:lnTo>
                    <a:lnTo>
                      <a:pt x="111" y="380"/>
                    </a:lnTo>
                    <a:lnTo>
                      <a:pt x="192" y="90"/>
                    </a:lnTo>
                    <a:lnTo>
                      <a:pt x="498" y="9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Freeform 7"/>
              <p:cNvSpPr>
                <a:spLocks/>
              </p:cNvSpPr>
              <p:nvPr/>
            </p:nvSpPr>
            <p:spPr bwMode="auto">
              <a:xfrm>
                <a:off x="6495845" y="6477922"/>
                <a:ext cx="482600" cy="322263"/>
              </a:xfrm>
              <a:custGeom>
                <a:avLst/>
                <a:gdLst>
                  <a:gd name="T0" fmla="*/ 0 w 128"/>
                  <a:gd name="T1" fmla="*/ 64 h 86"/>
                  <a:gd name="T2" fmla="*/ 4 w 128"/>
                  <a:gd name="T3" fmla="*/ 86 h 86"/>
                  <a:gd name="T4" fmla="*/ 124 w 128"/>
                  <a:gd name="T5" fmla="*/ 86 h 86"/>
                  <a:gd name="T6" fmla="*/ 128 w 128"/>
                  <a:gd name="T7" fmla="*/ 64 h 86"/>
                  <a:gd name="T8" fmla="*/ 64 w 128"/>
                  <a:gd name="T9" fmla="*/ 0 h 86"/>
                  <a:gd name="T10" fmla="*/ 0 w 128"/>
                  <a:gd name="T11" fmla="*/ 64 h 86"/>
                </a:gdLst>
                <a:ahLst/>
                <a:cxnLst>
                  <a:cxn ang="0">
                    <a:pos x="T0" y="T1"/>
                  </a:cxn>
                  <a:cxn ang="0">
                    <a:pos x="T2" y="T3"/>
                  </a:cxn>
                  <a:cxn ang="0">
                    <a:pos x="T4" y="T5"/>
                  </a:cxn>
                  <a:cxn ang="0">
                    <a:pos x="T6" y="T7"/>
                  </a:cxn>
                  <a:cxn ang="0">
                    <a:pos x="T8" y="T9"/>
                  </a:cxn>
                  <a:cxn ang="0">
                    <a:pos x="T10" y="T11"/>
                  </a:cxn>
                </a:cxnLst>
                <a:rect l="0" t="0" r="r" b="b"/>
                <a:pathLst>
                  <a:path w="128" h="86">
                    <a:moveTo>
                      <a:pt x="0" y="64"/>
                    </a:moveTo>
                    <a:cubicBezTo>
                      <a:pt x="0" y="72"/>
                      <a:pt x="2" y="79"/>
                      <a:pt x="4" y="86"/>
                    </a:cubicBezTo>
                    <a:cubicBezTo>
                      <a:pt x="124" y="86"/>
                      <a:pt x="124" y="86"/>
                      <a:pt x="124" y="86"/>
                    </a:cubicBezTo>
                    <a:cubicBezTo>
                      <a:pt x="127" y="79"/>
                      <a:pt x="128" y="72"/>
                      <a:pt x="128" y="64"/>
                    </a:cubicBezTo>
                    <a:cubicBezTo>
                      <a:pt x="128" y="28"/>
                      <a:pt x="99" y="0"/>
                      <a:pt x="64" y="0"/>
                    </a:cubicBezTo>
                    <a:cubicBezTo>
                      <a:pt x="29" y="0"/>
                      <a:pt x="0" y="28"/>
                      <a:pt x="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Freeform 8"/>
              <p:cNvSpPr>
                <a:spLocks noEditPoints="1"/>
              </p:cNvSpPr>
              <p:nvPr/>
            </p:nvSpPr>
            <p:spPr bwMode="auto">
              <a:xfrm>
                <a:off x="4543220" y="4738022"/>
                <a:ext cx="2325688" cy="1565275"/>
              </a:xfrm>
              <a:custGeom>
                <a:avLst/>
                <a:gdLst>
                  <a:gd name="T0" fmla="*/ 43 w 618"/>
                  <a:gd name="T1" fmla="*/ 157 h 416"/>
                  <a:gd name="T2" fmla="*/ 43 w 618"/>
                  <a:gd name="T3" fmla="*/ 262 h 416"/>
                  <a:gd name="T4" fmla="*/ 85 w 618"/>
                  <a:gd name="T5" fmla="*/ 416 h 416"/>
                  <a:gd name="T6" fmla="*/ 94 w 618"/>
                  <a:gd name="T7" fmla="*/ 289 h 416"/>
                  <a:gd name="T8" fmla="*/ 135 w 618"/>
                  <a:gd name="T9" fmla="*/ 416 h 416"/>
                  <a:gd name="T10" fmla="*/ 135 w 618"/>
                  <a:gd name="T11" fmla="*/ 262 h 416"/>
                  <a:gd name="T12" fmla="*/ 135 w 618"/>
                  <a:gd name="T13" fmla="*/ 157 h 416"/>
                  <a:gd name="T14" fmla="*/ 177 w 618"/>
                  <a:gd name="T15" fmla="*/ 157 h 416"/>
                  <a:gd name="T16" fmla="*/ 238 w 618"/>
                  <a:gd name="T17" fmla="*/ 147 h 416"/>
                  <a:gd name="T18" fmla="*/ 251 w 618"/>
                  <a:gd name="T19" fmla="*/ 206 h 416"/>
                  <a:gd name="T20" fmla="*/ 264 w 618"/>
                  <a:gd name="T21" fmla="*/ 237 h 416"/>
                  <a:gd name="T22" fmla="*/ 295 w 618"/>
                  <a:gd name="T23" fmla="*/ 250 h 416"/>
                  <a:gd name="T24" fmla="*/ 606 w 618"/>
                  <a:gd name="T25" fmla="*/ 237 h 416"/>
                  <a:gd name="T26" fmla="*/ 618 w 618"/>
                  <a:gd name="T27" fmla="*/ 206 h 416"/>
                  <a:gd name="T28" fmla="*/ 606 w 618"/>
                  <a:gd name="T29" fmla="*/ 13 h 416"/>
                  <a:gd name="T30" fmla="*/ 295 w 618"/>
                  <a:gd name="T31" fmla="*/ 0 h 416"/>
                  <a:gd name="T32" fmla="*/ 264 w 618"/>
                  <a:gd name="T33" fmla="*/ 13 h 416"/>
                  <a:gd name="T34" fmla="*/ 251 w 618"/>
                  <a:gd name="T35" fmla="*/ 128 h 416"/>
                  <a:gd name="T36" fmla="*/ 238 w 618"/>
                  <a:gd name="T37" fmla="*/ 115 h 416"/>
                  <a:gd name="T38" fmla="*/ 135 w 618"/>
                  <a:gd name="T39" fmla="*/ 90 h 416"/>
                  <a:gd name="T40" fmla="*/ 88 w 618"/>
                  <a:gd name="T41" fmla="*/ 90 h 416"/>
                  <a:gd name="T42" fmla="*/ 0 w 618"/>
                  <a:gd name="T43" fmla="*/ 126 h 416"/>
                  <a:gd name="T44" fmla="*/ 37 w 618"/>
                  <a:gd name="T45" fmla="*/ 241 h 416"/>
                  <a:gd name="T46" fmla="*/ 286 w 618"/>
                  <a:gd name="T47" fmla="*/ 137 h 416"/>
                  <a:gd name="T48" fmla="*/ 425 w 618"/>
                  <a:gd name="T49" fmla="*/ 105 h 416"/>
                  <a:gd name="T50" fmla="*/ 286 w 618"/>
                  <a:gd name="T51" fmla="*/ 44 h 416"/>
                  <a:gd name="T52" fmla="*/ 288 w 618"/>
                  <a:gd name="T53" fmla="*/ 38 h 416"/>
                  <a:gd name="T54" fmla="*/ 575 w 618"/>
                  <a:gd name="T55" fmla="*/ 35 h 416"/>
                  <a:gd name="T56" fmla="*/ 584 w 618"/>
                  <a:gd name="T57" fmla="*/ 44 h 416"/>
                  <a:gd name="T58" fmla="*/ 581 w 618"/>
                  <a:gd name="T59" fmla="*/ 213 h 416"/>
                  <a:gd name="T60" fmla="*/ 575 w 618"/>
                  <a:gd name="T61" fmla="*/ 215 h 416"/>
                  <a:gd name="T62" fmla="*/ 288 w 618"/>
                  <a:gd name="T63" fmla="*/ 213 h 416"/>
                  <a:gd name="T64" fmla="*/ 286 w 618"/>
                  <a:gd name="T65" fmla="*/ 206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618" h="416">
                    <a:moveTo>
                      <a:pt x="37" y="157"/>
                    </a:moveTo>
                    <a:cubicBezTo>
                      <a:pt x="43" y="157"/>
                      <a:pt x="43" y="157"/>
                      <a:pt x="43" y="157"/>
                    </a:cubicBezTo>
                    <a:cubicBezTo>
                      <a:pt x="43" y="241"/>
                      <a:pt x="43" y="241"/>
                      <a:pt x="43" y="241"/>
                    </a:cubicBezTo>
                    <a:cubicBezTo>
                      <a:pt x="43" y="262"/>
                      <a:pt x="43" y="262"/>
                      <a:pt x="43" y="262"/>
                    </a:cubicBezTo>
                    <a:cubicBezTo>
                      <a:pt x="43" y="416"/>
                      <a:pt x="43" y="416"/>
                      <a:pt x="43" y="416"/>
                    </a:cubicBezTo>
                    <a:cubicBezTo>
                      <a:pt x="85" y="416"/>
                      <a:pt x="85" y="416"/>
                      <a:pt x="85" y="416"/>
                    </a:cubicBezTo>
                    <a:cubicBezTo>
                      <a:pt x="85" y="289"/>
                      <a:pt x="85" y="289"/>
                      <a:pt x="85" y="289"/>
                    </a:cubicBezTo>
                    <a:cubicBezTo>
                      <a:pt x="94" y="289"/>
                      <a:pt x="94" y="289"/>
                      <a:pt x="94" y="289"/>
                    </a:cubicBezTo>
                    <a:cubicBezTo>
                      <a:pt x="94" y="416"/>
                      <a:pt x="94" y="416"/>
                      <a:pt x="94" y="416"/>
                    </a:cubicBezTo>
                    <a:cubicBezTo>
                      <a:pt x="135" y="416"/>
                      <a:pt x="135" y="416"/>
                      <a:pt x="135" y="416"/>
                    </a:cubicBezTo>
                    <a:cubicBezTo>
                      <a:pt x="135" y="393"/>
                      <a:pt x="135" y="393"/>
                      <a:pt x="135" y="393"/>
                    </a:cubicBezTo>
                    <a:cubicBezTo>
                      <a:pt x="135" y="262"/>
                      <a:pt x="135" y="262"/>
                      <a:pt x="135" y="262"/>
                    </a:cubicBezTo>
                    <a:cubicBezTo>
                      <a:pt x="135" y="241"/>
                      <a:pt x="135" y="241"/>
                      <a:pt x="135" y="241"/>
                    </a:cubicBezTo>
                    <a:cubicBezTo>
                      <a:pt x="135" y="157"/>
                      <a:pt x="135" y="157"/>
                      <a:pt x="135" y="157"/>
                    </a:cubicBezTo>
                    <a:cubicBezTo>
                      <a:pt x="135" y="133"/>
                      <a:pt x="135" y="133"/>
                      <a:pt x="135" y="133"/>
                    </a:cubicBezTo>
                    <a:cubicBezTo>
                      <a:pt x="177" y="157"/>
                      <a:pt x="177" y="157"/>
                      <a:pt x="177" y="157"/>
                    </a:cubicBezTo>
                    <a:cubicBezTo>
                      <a:pt x="238" y="157"/>
                      <a:pt x="238" y="157"/>
                      <a:pt x="238" y="157"/>
                    </a:cubicBezTo>
                    <a:cubicBezTo>
                      <a:pt x="238" y="147"/>
                      <a:pt x="238" y="147"/>
                      <a:pt x="238" y="147"/>
                    </a:cubicBezTo>
                    <a:cubicBezTo>
                      <a:pt x="251" y="144"/>
                      <a:pt x="251" y="144"/>
                      <a:pt x="251" y="144"/>
                    </a:cubicBezTo>
                    <a:cubicBezTo>
                      <a:pt x="251" y="206"/>
                      <a:pt x="251" y="206"/>
                      <a:pt x="251" y="206"/>
                    </a:cubicBezTo>
                    <a:cubicBezTo>
                      <a:pt x="251" y="218"/>
                      <a:pt x="256" y="229"/>
                      <a:pt x="264" y="237"/>
                    </a:cubicBezTo>
                    <a:cubicBezTo>
                      <a:pt x="264" y="237"/>
                      <a:pt x="264" y="237"/>
                      <a:pt x="264" y="237"/>
                    </a:cubicBezTo>
                    <a:cubicBezTo>
                      <a:pt x="264" y="237"/>
                      <a:pt x="264" y="237"/>
                      <a:pt x="264" y="237"/>
                    </a:cubicBezTo>
                    <a:cubicBezTo>
                      <a:pt x="272" y="245"/>
                      <a:pt x="283" y="250"/>
                      <a:pt x="295" y="250"/>
                    </a:cubicBezTo>
                    <a:cubicBezTo>
                      <a:pt x="575" y="250"/>
                      <a:pt x="575" y="250"/>
                      <a:pt x="575" y="250"/>
                    </a:cubicBezTo>
                    <a:cubicBezTo>
                      <a:pt x="587" y="250"/>
                      <a:pt x="598" y="245"/>
                      <a:pt x="606" y="237"/>
                    </a:cubicBezTo>
                    <a:cubicBezTo>
                      <a:pt x="606" y="237"/>
                      <a:pt x="606" y="237"/>
                      <a:pt x="606" y="237"/>
                    </a:cubicBezTo>
                    <a:cubicBezTo>
                      <a:pt x="614" y="229"/>
                      <a:pt x="618" y="218"/>
                      <a:pt x="618" y="206"/>
                    </a:cubicBezTo>
                    <a:cubicBezTo>
                      <a:pt x="618" y="44"/>
                      <a:pt x="618" y="44"/>
                      <a:pt x="618" y="44"/>
                    </a:cubicBezTo>
                    <a:cubicBezTo>
                      <a:pt x="618" y="32"/>
                      <a:pt x="614" y="21"/>
                      <a:pt x="606" y="13"/>
                    </a:cubicBezTo>
                    <a:cubicBezTo>
                      <a:pt x="598" y="5"/>
                      <a:pt x="587" y="0"/>
                      <a:pt x="575" y="0"/>
                    </a:cubicBezTo>
                    <a:cubicBezTo>
                      <a:pt x="295" y="0"/>
                      <a:pt x="295" y="0"/>
                      <a:pt x="295" y="0"/>
                    </a:cubicBezTo>
                    <a:cubicBezTo>
                      <a:pt x="283" y="0"/>
                      <a:pt x="272" y="5"/>
                      <a:pt x="264" y="13"/>
                    </a:cubicBezTo>
                    <a:cubicBezTo>
                      <a:pt x="264" y="13"/>
                      <a:pt x="264" y="13"/>
                      <a:pt x="264" y="13"/>
                    </a:cubicBezTo>
                    <a:cubicBezTo>
                      <a:pt x="256" y="21"/>
                      <a:pt x="251" y="32"/>
                      <a:pt x="251" y="44"/>
                    </a:cubicBezTo>
                    <a:cubicBezTo>
                      <a:pt x="251" y="128"/>
                      <a:pt x="251" y="128"/>
                      <a:pt x="251" y="128"/>
                    </a:cubicBezTo>
                    <a:cubicBezTo>
                      <a:pt x="238" y="130"/>
                      <a:pt x="238" y="130"/>
                      <a:pt x="238" y="130"/>
                    </a:cubicBezTo>
                    <a:cubicBezTo>
                      <a:pt x="238" y="115"/>
                      <a:pt x="238" y="115"/>
                      <a:pt x="238" y="115"/>
                    </a:cubicBezTo>
                    <a:cubicBezTo>
                      <a:pt x="177" y="115"/>
                      <a:pt x="177" y="115"/>
                      <a:pt x="177" y="115"/>
                    </a:cubicBezTo>
                    <a:cubicBezTo>
                      <a:pt x="135" y="90"/>
                      <a:pt x="135" y="90"/>
                      <a:pt x="135" y="90"/>
                    </a:cubicBezTo>
                    <a:cubicBezTo>
                      <a:pt x="108" y="90"/>
                      <a:pt x="96" y="90"/>
                      <a:pt x="91" y="90"/>
                    </a:cubicBezTo>
                    <a:cubicBezTo>
                      <a:pt x="89" y="90"/>
                      <a:pt x="88" y="90"/>
                      <a:pt x="88" y="90"/>
                    </a:cubicBezTo>
                    <a:cubicBezTo>
                      <a:pt x="83" y="90"/>
                      <a:pt x="69" y="90"/>
                      <a:pt x="37" y="90"/>
                    </a:cubicBezTo>
                    <a:cubicBezTo>
                      <a:pt x="16" y="90"/>
                      <a:pt x="0" y="106"/>
                      <a:pt x="0" y="126"/>
                    </a:cubicBezTo>
                    <a:cubicBezTo>
                      <a:pt x="0" y="241"/>
                      <a:pt x="0" y="241"/>
                      <a:pt x="0" y="241"/>
                    </a:cubicBezTo>
                    <a:cubicBezTo>
                      <a:pt x="37" y="241"/>
                      <a:pt x="37" y="241"/>
                      <a:pt x="37" y="241"/>
                    </a:cubicBezTo>
                    <a:lnTo>
                      <a:pt x="37" y="157"/>
                    </a:lnTo>
                    <a:close/>
                    <a:moveTo>
                      <a:pt x="286" y="137"/>
                    </a:moveTo>
                    <a:cubicBezTo>
                      <a:pt x="425" y="108"/>
                      <a:pt x="425" y="108"/>
                      <a:pt x="425" y="108"/>
                    </a:cubicBezTo>
                    <a:cubicBezTo>
                      <a:pt x="425" y="105"/>
                      <a:pt x="425" y="105"/>
                      <a:pt x="425" y="105"/>
                    </a:cubicBezTo>
                    <a:cubicBezTo>
                      <a:pt x="286" y="124"/>
                      <a:pt x="286" y="124"/>
                      <a:pt x="286" y="124"/>
                    </a:cubicBezTo>
                    <a:cubicBezTo>
                      <a:pt x="286" y="44"/>
                      <a:pt x="286" y="44"/>
                      <a:pt x="286" y="44"/>
                    </a:cubicBezTo>
                    <a:cubicBezTo>
                      <a:pt x="286" y="41"/>
                      <a:pt x="287" y="39"/>
                      <a:pt x="288" y="38"/>
                    </a:cubicBezTo>
                    <a:cubicBezTo>
                      <a:pt x="288" y="38"/>
                      <a:pt x="288" y="38"/>
                      <a:pt x="288" y="38"/>
                    </a:cubicBezTo>
                    <a:cubicBezTo>
                      <a:pt x="290" y="36"/>
                      <a:pt x="292" y="35"/>
                      <a:pt x="295" y="35"/>
                    </a:cubicBezTo>
                    <a:cubicBezTo>
                      <a:pt x="575" y="35"/>
                      <a:pt x="575" y="35"/>
                      <a:pt x="575" y="35"/>
                    </a:cubicBezTo>
                    <a:cubicBezTo>
                      <a:pt x="577" y="35"/>
                      <a:pt x="580" y="36"/>
                      <a:pt x="581" y="38"/>
                    </a:cubicBezTo>
                    <a:cubicBezTo>
                      <a:pt x="583" y="39"/>
                      <a:pt x="584" y="41"/>
                      <a:pt x="584" y="44"/>
                    </a:cubicBezTo>
                    <a:cubicBezTo>
                      <a:pt x="584" y="206"/>
                      <a:pt x="584" y="206"/>
                      <a:pt x="584" y="206"/>
                    </a:cubicBezTo>
                    <a:cubicBezTo>
                      <a:pt x="584" y="209"/>
                      <a:pt x="583" y="211"/>
                      <a:pt x="581" y="213"/>
                    </a:cubicBezTo>
                    <a:cubicBezTo>
                      <a:pt x="581" y="213"/>
                      <a:pt x="581" y="213"/>
                      <a:pt x="581" y="213"/>
                    </a:cubicBezTo>
                    <a:cubicBezTo>
                      <a:pt x="580" y="214"/>
                      <a:pt x="577" y="215"/>
                      <a:pt x="575" y="215"/>
                    </a:cubicBezTo>
                    <a:cubicBezTo>
                      <a:pt x="295" y="215"/>
                      <a:pt x="295" y="215"/>
                      <a:pt x="295" y="215"/>
                    </a:cubicBezTo>
                    <a:cubicBezTo>
                      <a:pt x="292" y="215"/>
                      <a:pt x="290" y="214"/>
                      <a:pt x="288" y="213"/>
                    </a:cubicBezTo>
                    <a:cubicBezTo>
                      <a:pt x="288" y="213"/>
                      <a:pt x="288" y="213"/>
                      <a:pt x="288" y="213"/>
                    </a:cubicBezTo>
                    <a:cubicBezTo>
                      <a:pt x="287" y="211"/>
                      <a:pt x="286" y="209"/>
                      <a:pt x="286" y="206"/>
                    </a:cubicBezTo>
                    <a:lnTo>
                      <a:pt x="286" y="1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Freeform 9"/>
              <p:cNvSpPr>
                <a:spLocks/>
              </p:cNvSpPr>
              <p:nvPr/>
            </p:nvSpPr>
            <p:spPr bwMode="auto">
              <a:xfrm>
                <a:off x="4449558" y="6477922"/>
                <a:ext cx="481013" cy="322263"/>
              </a:xfrm>
              <a:custGeom>
                <a:avLst/>
                <a:gdLst>
                  <a:gd name="T0" fmla="*/ 123 w 128"/>
                  <a:gd name="T1" fmla="*/ 86 h 86"/>
                  <a:gd name="T2" fmla="*/ 128 w 128"/>
                  <a:gd name="T3" fmla="*/ 64 h 86"/>
                  <a:gd name="T4" fmla="*/ 64 w 128"/>
                  <a:gd name="T5" fmla="*/ 0 h 86"/>
                  <a:gd name="T6" fmla="*/ 0 w 128"/>
                  <a:gd name="T7" fmla="*/ 64 h 86"/>
                  <a:gd name="T8" fmla="*/ 4 w 128"/>
                  <a:gd name="T9" fmla="*/ 86 h 86"/>
                  <a:gd name="T10" fmla="*/ 123 w 128"/>
                  <a:gd name="T11" fmla="*/ 86 h 86"/>
                </a:gdLst>
                <a:ahLst/>
                <a:cxnLst>
                  <a:cxn ang="0">
                    <a:pos x="T0" y="T1"/>
                  </a:cxn>
                  <a:cxn ang="0">
                    <a:pos x="T2" y="T3"/>
                  </a:cxn>
                  <a:cxn ang="0">
                    <a:pos x="T4" y="T5"/>
                  </a:cxn>
                  <a:cxn ang="0">
                    <a:pos x="T6" y="T7"/>
                  </a:cxn>
                  <a:cxn ang="0">
                    <a:pos x="T8" y="T9"/>
                  </a:cxn>
                  <a:cxn ang="0">
                    <a:pos x="T10" y="T11"/>
                  </a:cxn>
                </a:cxnLst>
                <a:rect l="0" t="0" r="r" b="b"/>
                <a:pathLst>
                  <a:path w="128" h="86">
                    <a:moveTo>
                      <a:pt x="123" y="86"/>
                    </a:moveTo>
                    <a:cubicBezTo>
                      <a:pt x="126" y="79"/>
                      <a:pt x="128" y="72"/>
                      <a:pt x="128" y="64"/>
                    </a:cubicBezTo>
                    <a:cubicBezTo>
                      <a:pt x="128" y="28"/>
                      <a:pt x="99" y="0"/>
                      <a:pt x="64" y="0"/>
                    </a:cubicBezTo>
                    <a:cubicBezTo>
                      <a:pt x="28" y="0"/>
                      <a:pt x="0" y="28"/>
                      <a:pt x="0" y="64"/>
                    </a:cubicBezTo>
                    <a:cubicBezTo>
                      <a:pt x="0" y="72"/>
                      <a:pt x="1" y="79"/>
                      <a:pt x="4" y="86"/>
                    </a:cubicBezTo>
                    <a:lnTo>
                      <a:pt x="123" y="8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Freeform 10"/>
              <p:cNvSpPr>
                <a:spLocks/>
              </p:cNvSpPr>
              <p:nvPr/>
            </p:nvSpPr>
            <p:spPr bwMode="auto">
              <a:xfrm>
                <a:off x="4120945" y="6854159"/>
                <a:ext cx="3200400" cy="774700"/>
              </a:xfrm>
              <a:custGeom>
                <a:avLst/>
                <a:gdLst>
                  <a:gd name="T0" fmla="*/ 840 w 850"/>
                  <a:gd name="T1" fmla="*/ 105 h 206"/>
                  <a:gd name="T2" fmla="*/ 819 w 850"/>
                  <a:gd name="T3" fmla="*/ 105 h 206"/>
                  <a:gd name="T4" fmla="*/ 810 w 850"/>
                  <a:gd name="T5" fmla="*/ 105 h 206"/>
                  <a:gd name="T6" fmla="*/ 810 w 850"/>
                  <a:gd name="T7" fmla="*/ 51 h 206"/>
                  <a:gd name="T8" fmla="*/ 759 w 850"/>
                  <a:gd name="T9" fmla="*/ 0 h 206"/>
                  <a:gd name="T10" fmla="*/ 628 w 850"/>
                  <a:gd name="T11" fmla="*/ 0 h 206"/>
                  <a:gd name="T12" fmla="*/ 577 w 850"/>
                  <a:gd name="T13" fmla="*/ 51 h 206"/>
                  <a:gd name="T14" fmla="*/ 577 w 850"/>
                  <a:gd name="T15" fmla="*/ 105 h 206"/>
                  <a:gd name="T16" fmla="*/ 565 w 850"/>
                  <a:gd name="T17" fmla="*/ 105 h 206"/>
                  <a:gd name="T18" fmla="*/ 545 w 850"/>
                  <a:gd name="T19" fmla="*/ 105 h 206"/>
                  <a:gd name="T20" fmla="*/ 536 w 850"/>
                  <a:gd name="T21" fmla="*/ 105 h 206"/>
                  <a:gd name="T22" fmla="*/ 536 w 850"/>
                  <a:gd name="T23" fmla="*/ 51 h 206"/>
                  <a:gd name="T24" fmla="*/ 485 w 850"/>
                  <a:gd name="T25" fmla="*/ 0 h 206"/>
                  <a:gd name="T26" fmla="*/ 354 w 850"/>
                  <a:gd name="T27" fmla="*/ 0 h 206"/>
                  <a:gd name="T28" fmla="*/ 302 w 850"/>
                  <a:gd name="T29" fmla="*/ 51 h 206"/>
                  <a:gd name="T30" fmla="*/ 302 w 850"/>
                  <a:gd name="T31" fmla="*/ 105 h 206"/>
                  <a:gd name="T32" fmla="*/ 295 w 850"/>
                  <a:gd name="T33" fmla="*/ 105 h 206"/>
                  <a:gd name="T34" fmla="*/ 271 w 850"/>
                  <a:gd name="T35" fmla="*/ 105 h 206"/>
                  <a:gd name="T36" fmla="*/ 266 w 850"/>
                  <a:gd name="T37" fmla="*/ 105 h 206"/>
                  <a:gd name="T38" fmla="*/ 266 w 850"/>
                  <a:gd name="T39" fmla="*/ 51 h 206"/>
                  <a:gd name="T40" fmla="*/ 215 w 850"/>
                  <a:gd name="T41" fmla="*/ 0 h 206"/>
                  <a:gd name="T42" fmla="*/ 83 w 850"/>
                  <a:gd name="T43" fmla="*/ 0 h 206"/>
                  <a:gd name="T44" fmla="*/ 32 w 850"/>
                  <a:gd name="T45" fmla="*/ 51 h 206"/>
                  <a:gd name="T46" fmla="*/ 32 w 850"/>
                  <a:gd name="T47" fmla="*/ 105 h 206"/>
                  <a:gd name="T48" fmla="*/ 0 w 850"/>
                  <a:gd name="T49" fmla="*/ 105 h 206"/>
                  <a:gd name="T50" fmla="*/ 0 w 850"/>
                  <a:gd name="T51" fmla="*/ 134 h 206"/>
                  <a:gd name="T52" fmla="*/ 32 w 850"/>
                  <a:gd name="T53" fmla="*/ 134 h 206"/>
                  <a:gd name="T54" fmla="*/ 32 w 850"/>
                  <a:gd name="T55" fmla="*/ 206 h 206"/>
                  <a:gd name="T56" fmla="*/ 266 w 850"/>
                  <a:gd name="T57" fmla="*/ 206 h 206"/>
                  <a:gd name="T58" fmla="*/ 266 w 850"/>
                  <a:gd name="T59" fmla="*/ 134 h 206"/>
                  <a:gd name="T60" fmla="*/ 271 w 850"/>
                  <a:gd name="T61" fmla="*/ 134 h 206"/>
                  <a:gd name="T62" fmla="*/ 295 w 850"/>
                  <a:gd name="T63" fmla="*/ 134 h 206"/>
                  <a:gd name="T64" fmla="*/ 302 w 850"/>
                  <a:gd name="T65" fmla="*/ 134 h 206"/>
                  <a:gd name="T66" fmla="*/ 302 w 850"/>
                  <a:gd name="T67" fmla="*/ 206 h 206"/>
                  <a:gd name="T68" fmla="*/ 536 w 850"/>
                  <a:gd name="T69" fmla="*/ 206 h 206"/>
                  <a:gd name="T70" fmla="*/ 536 w 850"/>
                  <a:gd name="T71" fmla="*/ 134 h 206"/>
                  <a:gd name="T72" fmla="*/ 545 w 850"/>
                  <a:gd name="T73" fmla="*/ 134 h 206"/>
                  <a:gd name="T74" fmla="*/ 565 w 850"/>
                  <a:gd name="T75" fmla="*/ 134 h 206"/>
                  <a:gd name="T76" fmla="*/ 577 w 850"/>
                  <a:gd name="T77" fmla="*/ 134 h 206"/>
                  <a:gd name="T78" fmla="*/ 577 w 850"/>
                  <a:gd name="T79" fmla="*/ 206 h 206"/>
                  <a:gd name="T80" fmla="*/ 810 w 850"/>
                  <a:gd name="T81" fmla="*/ 206 h 206"/>
                  <a:gd name="T82" fmla="*/ 810 w 850"/>
                  <a:gd name="T83" fmla="*/ 134 h 206"/>
                  <a:gd name="T84" fmla="*/ 819 w 850"/>
                  <a:gd name="T85" fmla="*/ 134 h 206"/>
                  <a:gd name="T86" fmla="*/ 840 w 850"/>
                  <a:gd name="T87" fmla="*/ 134 h 206"/>
                  <a:gd name="T88" fmla="*/ 850 w 850"/>
                  <a:gd name="T89" fmla="*/ 134 h 206"/>
                  <a:gd name="T90" fmla="*/ 850 w 850"/>
                  <a:gd name="T91" fmla="*/ 105 h 206"/>
                  <a:gd name="T92" fmla="*/ 840 w 850"/>
                  <a:gd name="T93" fmla="*/ 105 h 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50" h="206">
                    <a:moveTo>
                      <a:pt x="840" y="105"/>
                    </a:moveTo>
                    <a:cubicBezTo>
                      <a:pt x="819" y="105"/>
                      <a:pt x="819" y="105"/>
                      <a:pt x="819" y="105"/>
                    </a:cubicBezTo>
                    <a:cubicBezTo>
                      <a:pt x="810" y="105"/>
                      <a:pt x="810" y="105"/>
                      <a:pt x="810" y="105"/>
                    </a:cubicBezTo>
                    <a:cubicBezTo>
                      <a:pt x="810" y="51"/>
                      <a:pt x="810" y="51"/>
                      <a:pt x="810" y="51"/>
                    </a:cubicBezTo>
                    <a:cubicBezTo>
                      <a:pt x="810" y="23"/>
                      <a:pt x="787" y="0"/>
                      <a:pt x="759" y="0"/>
                    </a:cubicBezTo>
                    <a:cubicBezTo>
                      <a:pt x="628" y="0"/>
                      <a:pt x="628" y="0"/>
                      <a:pt x="628" y="0"/>
                    </a:cubicBezTo>
                    <a:cubicBezTo>
                      <a:pt x="600" y="0"/>
                      <a:pt x="577" y="23"/>
                      <a:pt x="577" y="51"/>
                    </a:cubicBezTo>
                    <a:cubicBezTo>
                      <a:pt x="577" y="105"/>
                      <a:pt x="577" y="105"/>
                      <a:pt x="577" y="105"/>
                    </a:cubicBezTo>
                    <a:cubicBezTo>
                      <a:pt x="565" y="105"/>
                      <a:pt x="565" y="105"/>
                      <a:pt x="565" y="105"/>
                    </a:cubicBezTo>
                    <a:cubicBezTo>
                      <a:pt x="545" y="105"/>
                      <a:pt x="545" y="105"/>
                      <a:pt x="545" y="105"/>
                    </a:cubicBezTo>
                    <a:cubicBezTo>
                      <a:pt x="536" y="105"/>
                      <a:pt x="536" y="105"/>
                      <a:pt x="536" y="105"/>
                    </a:cubicBezTo>
                    <a:cubicBezTo>
                      <a:pt x="536" y="51"/>
                      <a:pt x="536" y="51"/>
                      <a:pt x="536" y="51"/>
                    </a:cubicBezTo>
                    <a:cubicBezTo>
                      <a:pt x="536" y="23"/>
                      <a:pt x="513" y="0"/>
                      <a:pt x="485" y="0"/>
                    </a:cubicBezTo>
                    <a:cubicBezTo>
                      <a:pt x="354" y="0"/>
                      <a:pt x="354" y="0"/>
                      <a:pt x="354" y="0"/>
                    </a:cubicBezTo>
                    <a:cubicBezTo>
                      <a:pt x="325" y="0"/>
                      <a:pt x="302" y="23"/>
                      <a:pt x="302" y="51"/>
                    </a:cubicBezTo>
                    <a:cubicBezTo>
                      <a:pt x="302" y="105"/>
                      <a:pt x="302" y="105"/>
                      <a:pt x="302" y="105"/>
                    </a:cubicBezTo>
                    <a:cubicBezTo>
                      <a:pt x="295" y="105"/>
                      <a:pt x="295" y="105"/>
                      <a:pt x="295" y="105"/>
                    </a:cubicBezTo>
                    <a:cubicBezTo>
                      <a:pt x="271" y="105"/>
                      <a:pt x="271" y="105"/>
                      <a:pt x="271" y="105"/>
                    </a:cubicBezTo>
                    <a:cubicBezTo>
                      <a:pt x="266" y="105"/>
                      <a:pt x="266" y="105"/>
                      <a:pt x="266" y="105"/>
                    </a:cubicBezTo>
                    <a:cubicBezTo>
                      <a:pt x="266" y="51"/>
                      <a:pt x="266" y="51"/>
                      <a:pt x="266" y="51"/>
                    </a:cubicBezTo>
                    <a:cubicBezTo>
                      <a:pt x="266" y="23"/>
                      <a:pt x="243" y="0"/>
                      <a:pt x="215" y="0"/>
                    </a:cubicBezTo>
                    <a:cubicBezTo>
                      <a:pt x="83" y="0"/>
                      <a:pt x="83" y="0"/>
                      <a:pt x="83" y="0"/>
                    </a:cubicBezTo>
                    <a:cubicBezTo>
                      <a:pt x="55" y="0"/>
                      <a:pt x="32" y="23"/>
                      <a:pt x="32" y="51"/>
                    </a:cubicBezTo>
                    <a:cubicBezTo>
                      <a:pt x="32" y="105"/>
                      <a:pt x="32" y="105"/>
                      <a:pt x="32" y="105"/>
                    </a:cubicBezTo>
                    <a:cubicBezTo>
                      <a:pt x="0" y="105"/>
                      <a:pt x="0" y="105"/>
                      <a:pt x="0" y="105"/>
                    </a:cubicBezTo>
                    <a:cubicBezTo>
                      <a:pt x="0" y="134"/>
                      <a:pt x="0" y="134"/>
                      <a:pt x="0" y="134"/>
                    </a:cubicBezTo>
                    <a:cubicBezTo>
                      <a:pt x="32" y="134"/>
                      <a:pt x="32" y="134"/>
                      <a:pt x="32" y="134"/>
                    </a:cubicBezTo>
                    <a:cubicBezTo>
                      <a:pt x="32" y="206"/>
                      <a:pt x="32" y="206"/>
                      <a:pt x="32" y="206"/>
                    </a:cubicBezTo>
                    <a:cubicBezTo>
                      <a:pt x="266" y="206"/>
                      <a:pt x="266" y="206"/>
                      <a:pt x="266" y="206"/>
                    </a:cubicBezTo>
                    <a:cubicBezTo>
                      <a:pt x="266" y="134"/>
                      <a:pt x="266" y="134"/>
                      <a:pt x="266" y="134"/>
                    </a:cubicBezTo>
                    <a:cubicBezTo>
                      <a:pt x="271" y="134"/>
                      <a:pt x="271" y="134"/>
                      <a:pt x="271" y="134"/>
                    </a:cubicBezTo>
                    <a:cubicBezTo>
                      <a:pt x="295" y="134"/>
                      <a:pt x="295" y="134"/>
                      <a:pt x="295" y="134"/>
                    </a:cubicBezTo>
                    <a:cubicBezTo>
                      <a:pt x="302" y="134"/>
                      <a:pt x="302" y="134"/>
                      <a:pt x="302" y="134"/>
                    </a:cubicBezTo>
                    <a:cubicBezTo>
                      <a:pt x="302" y="206"/>
                      <a:pt x="302" y="206"/>
                      <a:pt x="302" y="206"/>
                    </a:cubicBezTo>
                    <a:cubicBezTo>
                      <a:pt x="536" y="206"/>
                      <a:pt x="536" y="206"/>
                      <a:pt x="536" y="206"/>
                    </a:cubicBezTo>
                    <a:cubicBezTo>
                      <a:pt x="536" y="134"/>
                      <a:pt x="536" y="134"/>
                      <a:pt x="536" y="134"/>
                    </a:cubicBezTo>
                    <a:cubicBezTo>
                      <a:pt x="545" y="134"/>
                      <a:pt x="545" y="134"/>
                      <a:pt x="545" y="134"/>
                    </a:cubicBezTo>
                    <a:cubicBezTo>
                      <a:pt x="565" y="134"/>
                      <a:pt x="565" y="134"/>
                      <a:pt x="565" y="134"/>
                    </a:cubicBezTo>
                    <a:cubicBezTo>
                      <a:pt x="577" y="134"/>
                      <a:pt x="577" y="134"/>
                      <a:pt x="577" y="134"/>
                    </a:cubicBezTo>
                    <a:cubicBezTo>
                      <a:pt x="577" y="206"/>
                      <a:pt x="577" y="206"/>
                      <a:pt x="577" y="206"/>
                    </a:cubicBezTo>
                    <a:cubicBezTo>
                      <a:pt x="810" y="206"/>
                      <a:pt x="810" y="206"/>
                      <a:pt x="810" y="206"/>
                    </a:cubicBezTo>
                    <a:cubicBezTo>
                      <a:pt x="810" y="134"/>
                      <a:pt x="810" y="134"/>
                      <a:pt x="810" y="134"/>
                    </a:cubicBezTo>
                    <a:cubicBezTo>
                      <a:pt x="819" y="134"/>
                      <a:pt x="819" y="134"/>
                      <a:pt x="819" y="134"/>
                    </a:cubicBezTo>
                    <a:cubicBezTo>
                      <a:pt x="840" y="134"/>
                      <a:pt x="840" y="134"/>
                      <a:pt x="840" y="134"/>
                    </a:cubicBezTo>
                    <a:cubicBezTo>
                      <a:pt x="850" y="134"/>
                      <a:pt x="850" y="134"/>
                      <a:pt x="850" y="134"/>
                    </a:cubicBezTo>
                    <a:cubicBezTo>
                      <a:pt x="850" y="105"/>
                      <a:pt x="850" y="105"/>
                      <a:pt x="850" y="105"/>
                    </a:cubicBezTo>
                    <a:lnTo>
                      <a:pt x="840" y="10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Oval 11"/>
              <p:cNvSpPr>
                <a:spLocks noChangeArrowheads="1"/>
              </p:cNvSpPr>
              <p:nvPr/>
            </p:nvSpPr>
            <p:spPr bwMode="auto">
              <a:xfrm>
                <a:off x="4663870" y="4606259"/>
                <a:ext cx="439738" cy="441325"/>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6" name="组合 5"/>
          <p:cNvGrpSpPr/>
          <p:nvPr/>
        </p:nvGrpSpPr>
        <p:grpSpPr>
          <a:xfrm>
            <a:off x="7682532" y="3390900"/>
            <a:ext cx="755381" cy="754371"/>
            <a:chOff x="10243376" y="4521200"/>
            <a:chExt cx="1007174" cy="1005828"/>
          </a:xfrm>
        </p:grpSpPr>
        <p:sp>
          <p:nvSpPr>
            <p:cNvPr id="92" name="Freeform 5"/>
            <p:cNvSpPr>
              <a:spLocks/>
            </p:cNvSpPr>
            <p:nvPr/>
          </p:nvSpPr>
          <p:spPr bwMode="auto">
            <a:xfrm>
              <a:off x="10243376" y="4521200"/>
              <a:ext cx="1007174" cy="1005828"/>
            </a:xfrm>
            <a:prstGeom prst="ellipse">
              <a:avLst/>
            </a:prstGeom>
            <a:solidFill>
              <a:schemeClr val="accent1"/>
            </a:solidFill>
            <a:ln w="2540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80" name="Freeform 7"/>
            <p:cNvSpPr>
              <a:spLocks noEditPoints="1"/>
            </p:cNvSpPr>
            <p:nvPr/>
          </p:nvSpPr>
          <p:spPr bwMode="auto">
            <a:xfrm>
              <a:off x="10456016" y="4790264"/>
              <a:ext cx="654806" cy="486586"/>
            </a:xfrm>
            <a:custGeom>
              <a:avLst/>
              <a:gdLst>
                <a:gd name="T0" fmla="*/ 271 w 336"/>
                <a:gd name="T1" fmla="*/ 48 h 249"/>
                <a:gd name="T2" fmla="*/ 184 w 336"/>
                <a:gd name="T3" fmla="*/ 60 h 249"/>
                <a:gd name="T4" fmla="*/ 129 w 336"/>
                <a:gd name="T5" fmla="*/ 22 h 249"/>
                <a:gd name="T6" fmla="*/ 44 w 336"/>
                <a:gd name="T7" fmla="*/ 22 h 249"/>
                <a:gd name="T8" fmla="*/ 64 w 336"/>
                <a:gd name="T9" fmla="*/ 18 h 249"/>
                <a:gd name="T10" fmla="*/ 147 w 336"/>
                <a:gd name="T11" fmla="*/ 21 h 249"/>
                <a:gd name="T12" fmla="*/ 175 w 336"/>
                <a:gd name="T13" fmla="*/ 39 h 249"/>
                <a:gd name="T14" fmla="*/ 184 w 336"/>
                <a:gd name="T15" fmla="*/ 50 h 249"/>
                <a:gd name="T16" fmla="*/ 205 w 336"/>
                <a:gd name="T17" fmla="*/ 56 h 249"/>
                <a:gd name="T18" fmla="*/ 224 w 336"/>
                <a:gd name="T19" fmla="*/ 52 h 249"/>
                <a:gd name="T20" fmla="*/ 222 w 336"/>
                <a:gd name="T21" fmla="*/ 50 h 249"/>
                <a:gd name="T22" fmla="*/ 186 w 336"/>
                <a:gd name="T23" fmla="*/ 48 h 249"/>
                <a:gd name="T24" fmla="*/ 177 w 336"/>
                <a:gd name="T25" fmla="*/ 38 h 249"/>
                <a:gd name="T26" fmla="*/ 148 w 336"/>
                <a:gd name="T27" fmla="*/ 19 h 249"/>
                <a:gd name="T28" fmla="*/ 64 w 336"/>
                <a:gd name="T29" fmla="*/ 16 h 249"/>
                <a:gd name="T30" fmla="*/ 18 w 336"/>
                <a:gd name="T31" fmla="*/ 27 h 249"/>
                <a:gd name="T32" fmla="*/ 16 w 336"/>
                <a:gd name="T33" fmla="*/ 12 h 249"/>
                <a:gd name="T34" fmla="*/ 0 w 336"/>
                <a:gd name="T35" fmla="*/ 0 h 249"/>
                <a:gd name="T36" fmla="*/ 0 w 336"/>
                <a:gd name="T37" fmla="*/ 19 h 249"/>
                <a:gd name="T38" fmla="*/ 10 w 336"/>
                <a:gd name="T39" fmla="*/ 30 h 249"/>
                <a:gd name="T40" fmla="*/ 115 w 336"/>
                <a:gd name="T41" fmla="*/ 249 h 249"/>
                <a:gd name="T42" fmla="*/ 124 w 336"/>
                <a:gd name="T43" fmla="*/ 249 h 249"/>
                <a:gd name="T44" fmla="*/ 39 w 336"/>
                <a:gd name="T45" fmla="*/ 70 h 249"/>
                <a:gd name="T46" fmla="*/ 103 w 336"/>
                <a:gd name="T47" fmla="*/ 182 h 249"/>
                <a:gd name="T48" fmla="*/ 208 w 336"/>
                <a:gd name="T49" fmla="*/ 193 h 249"/>
                <a:gd name="T50" fmla="*/ 336 w 336"/>
                <a:gd name="T51" fmla="*/ 195 h 249"/>
                <a:gd name="T52" fmla="*/ 271 w 336"/>
                <a:gd name="T53" fmla="*/ 48 h 249"/>
                <a:gd name="T54" fmla="*/ 118 w 336"/>
                <a:gd name="T55" fmla="*/ 85 h 249"/>
                <a:gd name="T56" fmla="*/ 104 w 336"/>
                <a:gd name="T57" fmla="*/ 82 h 249"/>
                <a:gd name="T58" fmla="*/ 94 w 336"/>
                <a:gd name="T59" fmla="*/ 92 h 249"/>
                <a:gd name="T60" fmla="*/ 92 w 336"/>
                <a:gd name="T61" fmla="*/ 78 h 249"/>
                <a:gd name="T62" fmla="*/ 79 w 336"/>
                <a:gd name="T63" fmla="*/ 71 h 249"/>
                <a:gd name="T64" fmla="*/ 92 w 336"/>
                <a:gd name="T65" fmla="*/ 65 h 249"/>
                <a:gd name="T66" fmla="*/ 94 w 336"/>
                <a:gd name="T67" fmla="*/ 51 h 249"/>
                <a:gd name="T68" fmla="*/ 104 w 336"/>
                <a:gd name="T69" fmla="*/ 62 h 249"/>
                <a:gd name="T70" fmla="*/ 118 w 336"/>
                <a:gd name="T71" fmla="*/ 59 h 249"/>
                <a:gd name="T72" fmla="*/ 111 w 336"/>
                <a:gd name="T73" fmla="*/ 72 h 249"/>
                <a:gd name="T74" fmla="*/ 118 w 336"/>
                <a:gd name="T75" fmla="*/ 8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36" h="249">
                  <a:moveTo>
                    <a:pt x="271" y="48"/>
                  </a:moveTo>
                  <a:cubicBezTo>
                    <a:pt x="241" y="72"/>
                    <a:pt x="203" y="71"/>
                    <a:pt x="184" y="60"/>
                  </a:cubicBezTo>
                  <a:cubicBezTo>
                    <a:pt x="164" y="49"/>
                    <a:pt x="173" y="30"/>
                    <a:pt x="129" y="22"/>
                  </a:cubicBezTo>
                  <a:cubicBezTo>
                    <a:pt x="93" y="16"/>
                    <a:pt x="64" y="19"/>
                    <a:pt x="44" y="22"/>
                  </a:cubicBezTo>
                  <a:cubicBezTo>
                    <a:pt x="50" y="21"/>
                    <a:pt x="58" y="19"/>
                    <a:pt x="64" y="18"/>
                  </a:cubicBezTo>
                  <a:cubicBezTo>
                    <a:pt x="79" y="16"/>
                    <a:pt x="116" y="12"/>
                    <a:pt x="147" y="21"/>
                  </a:cubicBezTo>
                  <a:cubicBezTo>
                    <a:pt x="166" y="27"/>
                    <a:pt x="170" y="33"/>
                    <a:pt x="175" y="39"/>
                  </a:cubicBezTo>
                  <a:cubicBezTo>
                    <a:pt x="177" y="43"/>
                    <a:pt x="180" y="46"/>
                    <a:pt x="184" y="50"/>
                  </a:cubicBezTo>
                  <a:cubicBezTo>
                    <a:pt x="191" y="54"/>
                    <a:pt x="198" y="56"/>
                    <a:pt x="205" y="56"/>
                  </a:cubicBezTo>
                  <a:cubicBezTo>
                    <a:pt x="212" y="56"/>
                    <a:pt x="218" y="54"/>
                    <a:pt x="224" y="52"/>
                  </a:cubicBezTo>
                  <a:cubicBezTo>
                    <a:pt x="222" y="50"/>
                    <a:pt x="222" y="50"/>
                    <a:pt x="222" y="50"/>
                  </a:cubicBezTo>
                  <a:cubicBezTo>
                    <a:pt x="212" y="55"/>
                    <a:pt x="197" y="56"/>
                    <a:pt x="186" y="48"/>
                  </a:cubicBezTo>
                  <a:cubicBezTo>
                    <a:pt x="181" y="45"/>
                    <a:pt x="179" y="41"/>
                    <a:pt x="177" y="38"/>
                  </a:cubicBezTo>
                  <a:cubicBezTo>
                    <a:pt x="172" y="31"/>
                    <a:pt x="168" y="24"/>
                    <a:pt x="148" y="19"/>
                  </a:cubicBezTo>
                  <a:cubicBezTo>
                    <a:pt x="116" y="10"/>
                    <a:pt x="78" y="14"/>
                    <a:pt x="64" y="16"/>
                  </a:cubicBezTo>
                  <a:cubicBezTo>
                    <a:pt x="47" y="18"/>
                    <a:pt x="25" y="25"/>
                    <a:pt x="18" y="27"/>
                  </a:cubicBezTo>
                  <a:cubicBezTo>
                    <a:pt x="16" y="12"/>
                    <a:pt x="16" y="12"/>
                    <a:pt x="16" y="12"/>
                  </a:cubicBezTo>
                  <a:cubicBezTo>
                    <a:pt x="0" y="0"/>
                    <a:pt x="0" y="0"/>
                    <a:pt x="0" y="0"/>
                  </a:cubicBezTo>
                  <a:cubicBezTo>
                    <a:pt x="0" y="19"/>
                    <a:pt x="0" y="19"/>
                    <a:pt x="0" y="19"/>
                  </a:cubicBezTo>
                  <a:cubicBezTo>
                    <a:pt x="10" y="30"/>
                    <a:pt x="10" y="30"/>
                    <a:pt x="10" y="30"/>
                  </a:cubicBezTo>
                  <a:cubicBezTo>
                    <a:pt x="115" y="249"/>
                    <a:pt x="115" y="249"/>
                    <a:pt x="115" y="249"/>
                  </a:cubicBezTo>
                  <a:cubicBezTo>
                    <a:pt x="124" y="249"/>
                    <a:pt x="124" y="249"/>
                    <a:pt x="124" y="249"/>
                  </a:cubicBezTo>
                  <a:cubicBezTo>
                    <a:pt x="39" y="70"/>
                    <a:pt x="39" y="70"/>
                    <a:pt x="39" y="70"/>
                  </a:cubicBezTo>
                  <a:cubicBezTo>
                    <a:pt x="103" y="182"/>
                    <a:pt x="103" y="182"/>
                    <a:pt x="103" y="182"/>
                  </a:cubicBezTo>
                  <a:cubicBezTo>
                    <a:pt x="158" y="168"/>
                    <a:pt x="180" y="177"/>
                    <a:pt x="208" y="193"/>
                  </a:cubicBezTo>
                  <a:cubicBezTo>
                    <a:pt x="252" y="220"/>
                    <a:pt x="336" y="195"/>
                    <a:pt x="336" y="195"/>
                  </a:cubicBezTo>
                  <a:lnTo>
                    <a:pt x="271" y="48"/>
                  </a:lnTo>
                  <a:close/>
                  <a:moveTo>
                    <a:pt x="118" y="85"/>
                  </a:moveTo>
                  <a:cubicBezTo>
                    <a:pt x="104" y="82"/>
                    <a:pt x="104" y="82"/>
                    <a:pt x="104" y="82"/>
                  </a:cubicBezTo>
                  <a:cubicBezTo>
                    <a:pt x="94" y="92"/>
                    <a:pt x="94" y="92"/>
                    <a:pt x="94" y="92"/>
                  </a:cubicBezTo>
                  <a:cubicBezTo>
                    <a:pt x="92" y="78"/>
                    <a:pt x="92" y="78"/>
                    <a:pt x="92" y="78"/>
                  </a:cubicBezTo>
                  <a:cubicBezTo>
                    <a:pt x="79" y="71"/>
                    <a:pt x="79" y="71"/>
                    <a:pt x="79" y="71"/>
                  </a:cubicBezTo>
                  <a:cubicBezTo>
                    <a:pt x="92" y="65"/>
                    <a:pt x="92" y="65"/>
                    <a:pt x="92" y="65"/>
                  </a:cubicBezTo>
                  <a:cubicBezTo>
                    <a:pt x="94" y="51"/>
                    <a:pt x="94" y="51"/>
                    <a:pt x="94" y="51"/>
                  </a:cubicBezTo>
                  <a:cubicBezTo>
                    <a:pt x="104" y="62"/>
                    <a:pt x="104" y="62"/>
                    <a:pt x="104" y="62"/>
                  </a:cubicBezTo>
                  <a:cubicBezTo>
                    <a:pt x="118" y="59"/>
                    <a:pt x="118" y="59"/>
                    <a:pt x="118" y="59"/>
                  </a:cubicBezTo>
                  <a:cubicBezTo>
                    <a:pt x="111" y="72"/>
                    <a:pt x="111" y="72"/>
                    <a:pt x="111" y="72"/>
                  </a:cubicBezTo>
                  <a:lnTo>
                    <a:pt x="118" y="85"/>
                  </a:lnTo>
                  <a:close/>
                </a:path>
              </a:pathLst>
            </a:custGeom>
            <a:solidFill>
              <a:schemeClr val="bg1"/>
            </a:solidFill>
            <a:ln>
              <a:noFill/>
            </a:ln>
          </p:spPr>
          <p:txBody>
            <a:bodyPr vert="horz" wrap="square" lIns="121920" tIns="60960" rIns="121920" bIns="60960" numCol="1" anchor="t" anchorCtr="0" compatLnSpc="1">
              <a:prstTxWarp prst="textNoShape">
                <a:avLst/>
              </a:prstTxWarp>
            </a:bodyPr>
            <a:lstStyle/>
            <a:p>
              <a:endParaRPr lang="zh-CN" altLang="en-US" sz="2400"/>
            </a:p>
          </p:txBody>
        </p:sp>
      </p:grpSp>
      <p:grpSp>
        <p:nvGrpSpPr>
          <p:cNvPr id="5" name="组合 4"/>
          <p:cNvGrpSpPr/>
          <p:nvPr/>
        </p:nvGrpSpPr>
        <p:grpSpPr>
          <a:xfrm>
            <a:off x="6525741" y="3390900"/>
            <a:ext cx="755381" cy="754371"/>
            <a:chOff x="8700988" y="4521200"/>
            <a:chExt cx="1007174" cy="1005828"/>
          </a:xfrm>
        </p:grpSpPr>
        <p:sp>
          <p:nvSpPr>
            <p:cNvPr id="83" name="Freeform 5"/>
            <p:cNvSpPr>
              <a:spLocks/>
            </p:cNvSpPr>
            <p:nvPr/>
          </p:nvSpPr>
          <p:spPr bwMode="auto">
            <a:xfrm>
              <a:off x="8700988" y="4521200"/>
              <a:ext cx="1007174" cy="1005828"/>
            </a:xfrm>
            <a:prstGeom prst="ellipse">
              <a:avLst/>
            </a:prstGeom>
            <a:solidFill>
              <a:schemeClr val="accent3"/>
            </a:solidFill>
            <a:ln w="2540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95" name="Freeform 6"/>
            <p:cNvSpPr>
              <a:spLocks noEditPoints="1"/>
            </p:cNvSpPr>
            <p:nvPr/>
          </p:nvSpPr>
          <p:spPr bwMode="auto">
            <a:xfrm>
              <a:off x="8940158" y="4854970"/>
              <a:ext cx="558579" cy="393069"/>
            </a:xfrm>
            <a:custGeom>
              <a:avLst/>
              <a:gdLst>
                <a:gd name="T0" fmla="*/ 68 w 543"/>
                <a:gd name="T1" fmla="*/ 0 h 379"/>
                <a:gd name="T2" fmla="*/ 327 w 543"/>
                <a:gd name="T3" fmla="*/ 0 h 379"/>
                <a:gd name="T4" fmla="*/ 395 w 543"/>
                <a:gd name="T5" fmla="*/ 68 h 379"/>
                <a:gd name="T6" fmla="*/ 395 w 543"/>
                <a:gd name="T7" fmla="*/ 194 h 379"/>
                <a:gd name="T8" fmla="*/ 327 w 543"/>
                <a:gd name="T9" fmla="*/ 262 h 379"/>
                <a:gd name="T10" fmla="*/ 133 w 543"/>
                <a:gd name="T11" fmla="*/ 262 h 379"/>
                <a:gd name="T12" fmla="*/ 77 w 543"/>
                <a:gd name="T13" fmla="*/ 317 h 379"/>
                <a:gd name="T14" fmla="*/ 77 w 543"/>
                <a:gd name="T15" fmla="*/ 262 h 379"/>
                <a:gd name="T16" fmla="*/ 68 w 543"/>
                <a:gd name="T17" fmla="*/ 262 h 379"/>
                <a:gd name="T18" fmla="*/ 0 w 543"/>
                <a:gd name="T19" fmla="*/ 194 h 379"/>
                <a:gd name="T20" fmla="*/ 0 w 543"/>
                <a:gd name="T21" fmla="*/ 68 h 379"/>
                <a:gd name="T22" fmla="*/ 68 w 543"/>
                <a:gd name="T23" fmla="*/ 0 h 379"/>
                <a:gd name="T24" fmla="*/ 475 w 543"/>
                <a:gd name="T25" fmla="*/ 62 h 379"/>
                <a:gd name="T26" fmla="*/ 424 w 543"/>
                <a:gd name="T27" fmla="*/ 62 h 379"/>
                <a:gd name="T28" fmla="*/ 426 w 543"/>
                <a:gd name="T29" fmla="*/ 81 h 379"/>
                <a:gd name="T30" fmla="*/ 426 w 543"/>
                <a:gd name="T31" fmla="*/ 206 h 379"/>
                <a:gd name="T32" fmla="*/ 333 w 543"/>
                <a:gd name="T33" fmla="*/ 298 h 379"/>
                <a:gd name="T34" fmla="*/ 164 w 543"/>
                <a:gd name="T35" fmla="*/ 298 h 379"/>
                <a:gd name="T36" fmla="*/ 216 w 543"/>
                <a:gd name="T37" fmla="*/ 323 h 379"/>
                <a:gd name="T38" fmla="*/ 410 w 543"/>
                <a:gd name="T39" fmla="*/ 323 h 379"/>
                <a:gd name="T40" fmla="*/ 466 w 543"/>
                <a:gd name="T41" fmla="*/ 379 h 379"/>
                <a:gd name="T42" fmla="*/ 466 w 543"/>
                <a:gd name="T43" fmla="*/ 323 h 379"/>
                <a:gd name="T44" fmla="*/ 475 w 543"/>
                <a:gd name="T45" fmla="*/ 323 h 379"/>
                <a:gd name="T46" fmla="*/ 543 w 543"/>
                <a:gd name="T47" fmla="*/ 255 h 379"/>
                <a:gd name="T48" fmla="*/ 543 w 543"/>
                <a:gd name="T49" fmla="*/ 130 h 379"/>
                <a:gd name="T50" fmla="*/ 475 w 543"/>
                <a:gd name="T51" fmla="*/ 62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3" h="379">
                  <a:moveTo>
                    <a:pt x="68" y="0"/>
                  </a:moveTo>
                  <a:cubicBezTo>
                    <a:pt x="327" y="0"/>
                    <a:pt x="327" y="0"/>
                    <a:pt x="327" y="0"/>
                  </a:cubicBezTo>
                  <a:cubicBezTo>
                    <a:pt x="364" y="0"/>
                    <a:pt x="395" y="31"/>
                    <a:pt x="395" y="68"/>
                  </a:cubicBezTo>
                  <a:cubicBezTo>
                    <a:pt x="395" y="194"/>
                    <a:pt x="395" y="194"/>
                    <a:pt x="395" y="194"/>
                  </a:cubicBezTo>
                  <a:cubicBezTo>
                    <a:pt x="395" y="231"/>
                    <a:pt x="364" y="262"/>
                    <a:pt x="327" y="262"/>
                  </a:cubicBezTo>
                  <a:cubicBezTo>
                    <a:pt x="133" y="262"/>
                    <a:pt x="133" y="262"/>
                    <a:pt x="133" y="262"/>
                  </a:cubicBezTo>
                  <a:cubicBezTo>
                    <a:pt x="77" y="317"/>
                    <a:pt x="77" y="317"/>
                    <a:pt x="77" y="317"/>
                  </a:cubicBezTo>
                  <a:cubicBezTo>
                    <a:pt x="77" y="262"/>
                    <a:pt x="77" y="262"/>
                    <a:pt x="77" y="262"/>
                  </a:cubicBezTo>
                  <a:cubicBezTo>
                    <a:pt x="68" y="262"/>
                    <a:pt x="68" y="262"/>
                    <a:pt x="68" y="262"/>
                  </a:cubicBezTo>
                  <a:cubicBezTo>
                    <a:pt x="31" y="262"/>
                    <a:pt x="0" y="231"/>
                    <a:pt x="0" y="194"/>
                  </a:cubicBezTo>
                  <a:cubicBezTo>
                    <a:pt x="0" y="68"/>
                    <a:pt x="0" y="68"/>
                    <a:pt x="0" y="68"/>
                  </a:cubicBezTo>
                  <a:cubicBezTo>
                    <a:pt x="0" y="31"/>
                    <a:pt x="31" y="0"/>
                    <a:pt x="68" y="0"/>
                  </a:cubicBezTo>
                  <a:close/>
                  <a:moveTo>
                    <a:pt x="475" y="62"/>
                  </a:moveTo>
                  <a:cubicBezTo>
                    <a:pt x="424" y="62"/>
                    <a:pt x="424" y="62"/>
                    <a:pt x="424" y="62"/>
                  </a:cubicBezTo>
                  <a:cubicBezTo>
                    <a:pt x="425" y="68"/>
                    <a:pt x="426" y="74"/>
                    <a:pt x="426" y="81"/>
                  </a:cubicBezTo>
                  <a:cubicBezTo>
                    <a:pt x="426" y="206"/>
                    <a:pt x="426" y="206"/>
                    <a:pt x="426" y="206"/>
                  </a:cubicBezTo>
                  <a:cubicBezTo>
                    <a:pt x="426" y="257"/>
                    <a:pt x="384" y="298"/>
                    <a:pt x="333" y="298"/>
                  </a:cubicBezTo>
                  <a:cubicBezTo>
                    <a:pt x="164" y="298"/>
                    <a:pt x="164" y="298"/>
                    <a:pt x="164" y="298"/>
                  </a:cubicBezTo>
                  <a:cubicBezTo>
                    <a:pt x="176" y="314"/>
                    <a:pt x="195" y="323"/>
                    <a:pt x="216" y="323"/>
                  </a:cubicBezTo>
                  <a:cubicBezTo>
                    <a:pt x="410" y="323"/>
                    <a:pt x="410" y="323"/>
                    <a:pt x="410" y="323"/>
                  </a:cubicBezTo>
                  <a:cubicBezTo>
                    <a:pt x="466" y="379"/>
                    <a:pt x="466" y="379"/>
                    <a:pt x="466" y="379"/>
                  </a:cubicBezTo>
                  <a:cubicBezTo>
                    <a:pt x="466" y="323"/>
                    <a:pt x="466" y="323"/>
                    <a:pt x="466" y="323"/>
                  </a:cubicBezTo>
                  <a:cubicBezTo>
                    <a:pt x="475" y="323"/>
                    <a:pt x="475" y="323"/>
                    <a:pt x="475" y="323"/>
                  </a:cubicBezTo>
                  <a:cubicBezTo>
                    <a:pt x="513" y="323"/>
                    <a:pt x="543" y="293"/>
                    <a:pt x="543" y="255"/>
                  </a:cubicBezTo>
                  <a:cubicBezTo>
                    <a:pt x="543" y="130"/>
                    <a:pt x="543" y="130"/>
                    <a:pt x="543" y="130"/>
                  </a:cubicBezTo>
                  <a:cubicBezTo>
                    <a:pt x="543" y="93"/>
                    <a:pt x="513" y="62"/>
                    <a:pt x="475" y="62"/>
                  </a:cubicBezTo>
                  <a:close/>
                </a:path>
              </a:pathLst>
            </a:custGeom>
            <a:solidFill>
              <a:schemeClr val="bg1"/>
            </a:solidFill>
            <a:ln>
              <a:noFill/>
            </a:ln>
            <a:effec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grpSp>
      <p:grpSp>
        <p:nvGrpSpPr>
          <p:cNvPr id="3" name="组合 2"/>
          <p:cNvGrpSpPr/>
          <p:nvPr/>
        </p:nvGrpSpPr>
        <p:grpSpPr>
          <a:xfrm>
            <a:off x="4212160" y="3410025"/>
            <a:ext cx="755381" cy="754371"/>
            <a:chOff x="5616214" y="4546700"/>
            <a:chExt cx="1007174" cy="1005828"/>
          </a:xfrm>
        </p:grpSpPr>
        <p:sp>
          <p:nvSpPr>
            <p:cNvPr id="79" name="Freeform 5"/>
            <p:cNvSpPr>
              <a:spLocks/>
            </p:cNvSpPr>
            <p:nvPr/>
          </p:nvSpPr>
          <p:spPr bwMode="auto">
            <a:xfrm>
              <a:off x="5616214" y="4546700"/>
              <a:ext cx="1007174" cy="1005828"/>
            </a:xfrm>
            <a:prstGeom prst="ellipse">
              <a:avLst/>
            </a:prstGeom>
            <a:solidFill>
              <a:schemeClr val="accent3"/>
            </a:solidFill>
            <a:ln w="2540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133" name="任意多边形 132"/>
            <p:cNvSpPr/>
            <p:nvPr/>
          </p:nvSpPr>
          <p:spPr>
            <a:xfrm>
              <a:off x="5719739" y="4832000"/>
              <a:ext cx="800124" cy="435228"/>
            </a:xfrm>
            <a:custGeom>
              <a:avLst/>
              <a:gdLst>
                <a:gd name="connsiteX0" fmla="*/ 2066619 w 5020531"/>
                <a:gd name="connsiteY0" fmla="*/ 0 h 2730916"/>
                <a:gd name="connsiteX1" fmla="*/ 2434901 w 5020531"/>
                <a:gd name="connsiteY1" fmla="*/ 152548 h 2730916"/>
                <a:gd name="connsiteX2" fmla="*/ 2501636 w 5020531"/>
                <a:gd name="connsiteY2" fmla="*/ 807414 h 2730916"/>
                <a:gd name="connsiteX3" fmla="*/ 2486696 w 5020531"/>
                <a:gd name="connsiteY3" fmla="*/ 825704 h 2730916"/>
                <a:gd name="connsiteX4" fmla="*/ 3000354 w 5020531"/>
                <a:gd name="connsiteY4" fmla="*/ 1691616 h 2730916"/>
                <a:gd name="connsiteX5" fmla="*/ 3025088 w 5020531"/>
                <a:gd name="connsiteY5" fmla="*/ 1689245 h 2730916"/>
                <a:gd name="connsiteX6" fmla="*/ 3124562 w 5020531"/>
                <a:gd name="connsiteY6" fmla="*/ 1698777 h 2730916"/>
                <a:gd name="connsiteX7" fmla="*/ 3220775 w 5020531"/>
                <a:gd name="connsiteY7" fmla="*/ 1727291 h 2730916"/>
                <a:gd name="connsiteX8" fmla="*/ 4183361 w 5020531"/>
                <a:gd name="connsiteY8" fmla="*/ 764705 h 2730916"/>
                <a:gd name="connsiteX9" fmla="*/ 3882688 w 5020531"/>
                <a:gd name="connsiteY9" fmla="*/ 464031 h 2730916"/>
                <a:gd name="connsiteX10" fmla="*/ 5020531 w 5020531"/>
                <a:gd name="connsiteY10" fmla="*/ 179170 h 2730916"/>
                <a:gd name="connsiteX11" fmla="*/ 4735670 w 5020531"/>
                <a:gd name="connsiteY11" fmla="*/ 1317014 h 2730916"/>
                <a:gd name="connsiteX12" fmla="*/ 4470465 w 5020531"/>
                <a:gd name="connsiteY12" fmla="*/ 1051809 h 2730916"/>
                <a:gd name="connsiteX13" fmla="*/ 3507874 w 5020531"/>
                <a:gd name="connsiteY13" fmla="*/ 2014401 h 2730916"/>
                <a:gd name="connsiteX14" fmla="*/ 3536383 w 5020531"/>
                <a:gd name="connsiteY14" fmla="*/ 2110603 h 2730916"/>
                <a:gd name="connsiteX15" fmla="*/ 3393365 w 5020531"/>
                <a:gd name="connsiteY15" fmla="*/ 2578364 h 2730916"/>
                <a:gd name="connsiteX16" fmla="*/ 2656795 w 5020531"/>
                <a:gd name="connsiteY16" fmla="*/ 2578369 h 2730916"/>
                <a:gd name="connsiteX17" fmla="*/ 2590059 w 5020531"/>
                <a:gd name="connsiteY17" fmla="*/ 1923503 h 2730916"/>
                <a:gd name="connsiteX18" fmla="*/ 2596241 w 5020531"/>
                <a:gd name="connsiteY18" fmla="*/ 1915935 h 2730916"/>
                <a:gd name="connsiteX19" fmla="*/ 2077036 w 5020531"/>
                <a:gd name="connsiteY19" fmla="*/ 1040671 h 2730916"/>
                <a:gd name="connsiteX20" fmla="*/ 2066611 w 5020531"/>
                <a:gd name="connsiteY20" fmla="*/ 1041671 h 2730916"/>
                <a:gd name="connsiteX21" fmla="*/ 1967135 w 5020531"/>
                <a:gd name="connsiteY21" fmla="*/ 1032137 h 2730916"/>
                <a:gd name="connsiteX22" fmla="*/ 1873123 w 5020531"/>
                <a:gd name="connsiteY22" fmla="*/ 1004277 h 2730916"/>
                <a:gd name="connsiteX23" fmla="*/ 1004273 w 5020531"/>
                <a:gd name="connsiteY23" fmla="*/ 1873126 h 2730916"/>
                <a:gd name="connsiteX24" fmla="*/ 1032136 w 5020531"/>
                <a:gd name="connsiteY24" fmla="*/ 1967145 h 2730916"/>
                <a:gd name="connsiteX25" fmla="*/ 889117 w 5020531"/>
                <a:gd name="connsiteY25" fmla="*/ 2434906 h 2730916"/>
                <a:gd name="connsiteX26" fmla="*/ 152547 w 5020531"/>
                <a:gd name="connsiteY26" fmla="*/ 2434911 h 2730916"/>
                <a:gd name="connsiteX27" fmla="*/ 152552 w 5020531"/>
                <a:gd name="connsiteY27" fmla="*/ 1698342 h 2730916"/>
                <a:gd name="connsiteX28" fmla="*/ 520836 w 5020531"/>
                <a:gd name="connsiteY28" fmla="*/ 1545793 h 2730916"/>
                <a:gd name="connsiteX29" fmla="*/ 620310 w 5020531"/>
                <a:gd name="connsiteY29" fmla="*/ 1555324 h 2730916"/>
                <a:gd name="connsiteX30" fmla="*/ 714351 w 5020531"/>
                <a:gd name="connsiteY30" fmla="*/ 1583192 h 2730916"/>
                <a:gd name="connsiteX31" fmla="*/ 1583182 w 5020531"/>
                <a:gd name="connsiteY31" fmla="*/ 714361 h 2730916"/>
                <a:gd name="connsiteX32" fmla="*/ 1555312 w 5020531"/>
                <a:gd name="connsiteY32" fmla="*/ 620315 h 2730916"/>
                <a:gd name="connsiteX33" fmla="*/ 1698331 w 5020531"/>
                <a:gd name="connsiteY33" fmla="*/ 152553 h 2730916"/>
                <a:gd name="connsiteX34" fmla="*/ 2066619 w 5020531"/>
                <a:gd name="connsiteY34" fmla="*/ 0 h 27309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020531" h="2730916">
                  <a:moveTo>
                    <a:pt x="2066619" y="0"/>
                  </a:moveTo>
                  <a:cubicBezTo>
                    <a:pt x="2199909" y="4"/>
                    <a:pt x="2333204" y="50851"/>
                    <a:pt x="2434901" y="152548"/>
                  </a:cubicBezTo>
                  <a:cubicBezTo>
                    <a:pt x="2612875" y="330522"/>
                    <a:pt x="2635118" y="605251"/>
                    <a:pt x="2501636" y="807414"/>
                  </a:cubicBezTo>
                  <a:lnTo>
                    <a:pt x="2486696" y="825704"/>
                  </a:lnTo>
                  <a:lnTo>
                    <a:pt x="3000354" y="1691616"/>
                  </a:lnTo>
                  <a:lnTo>
                    <a:pt x="3025088" y="1689245"/>
                  </a:lnTo>
                  <a:cubicBezTo>
                    <a:pt x="3058410" y="1689245"/>
                    <a:pt x="3091732" y="1692422"/>
                    <a:pt x="3124562" y="1698777"/>
                  </a:cubicBezTo>
                  <a:lnTo>
                    <a:pt x="3220775" y="1727291"/>
                  </a:lnTo>
                  <a:lnTo>
                    <a:pt x="4183361" y="764705"/>
                  </a:lnTo>
                  <a:lnTo>
                    <a:pt x="3882688" y="464031"/>
                  </a:lnTo>
                  <a:lnTo>
                    <a:pt x="5020531" y="179170"/>
                  </a:lnTo>
                  <a:lnTo>
                    <a:pt x="4735670" y="1317014"/>
                  </a:lnTo>
                  <a:lnTo>
                    <a:pt x="4470465" y="1051809"/>
                  </a:lnTo>
                  <a:lnTo>
                    <a:pt x="3507874" y="2014401"/>
                  </a:lnTo>
                  <a:lnTo>
                    <a:pt x="3536383" y="2110603"/>
                  </a:lnTo>
                  <a:cubicBezTo>
                    <a:pt x="3568163" y="2274751"/>
                    <a:pt x="3520489" y="2451239"/>
                    <a:pt x="3393365" y="2578364"/>
                  </a:cubicBezTo>
                  <a:cubicBezTo>
                    <a:pt x="3189965" y="2781764"/>
                    <a:pt x="2860194" y="2781768"/>
                    <a:pt x="2656795" y="2578369"/>
                  </a:cubicBezTo>
                  <a:cubicBezTo>
                    <a:pt x="2478821" y="2400395"/>
                    <a:pt x="2456577" y="2125667"/>
                    <a:pt x="2590059" y="1923503"/>
                  </a:cubicBezTo>
                  <a:lnTo>
                    <a:pt x="2596241" y="1915935"/>
                  </a:lnTo>
                  <a:lnTo>
                    <a:pt x="2077036" y="1040671"/>
                  </a:lnTo>
                  <a:lnTo>
                    <a:pt x="2066611" y="1041671"/>
                  </a:lnTo>
                  <a:cubicBezTo>
                    <a:pt x="2033288" y="1041671"/>
                    <a:pt x="1999964" y="1038493"/>
                    <a:pt x="1967135" y="1032137"/>
                  </a:cubicBezTo>
                  <a:lnTo>
                    <a:pt x="1873123" y="1004277"/>
                  </a:lnTo>
                  <a:lnTo>
                    <a:pt x="1004273" y="1873126"/>
                  </a:lnTo>
                  <a:lnTo>
                    <a:pt x="1032136" y="1967145"/>
                  </a:lnTo>
                  <a:cubicBezTo>
                    <a:pt x="1063915" y="2131293"/>
                    <a:pt x="1016242" y="2307781"/>
                    <a:pt x="889117" y="2434906"/>
                  </a:cubicBezTo>
                  <a:cubicBezTo>
                    <a:pt x="685718" y="2638306"/>
                    <a:pt x="355946" y="2638311"/>
                    <a:pt x="152547" y="2434911"/>
                  </a:cubicBezTo>
                  <a:cubicBezTo>
                    <a:pt x="-50851" y="2231513"/>
                    <a:pt x="-50851" y="1901745"/>
                    <a:pt x="152552" y="1698342"/>
                  </a:cubicBezTo>
                  <a:cubicBezTo>
                    <a:pt x="254250" y="1596644"/>
                    <a:pt x="387545" y="1545789"/>
                    <a:pt x="520836" y="1545793"/>
                  </a:cubicBezTo>
                  <a:cubicBezTo>
                    <a:pt x="554158" y="1545792"/>
                    <a:pt x="587481" y="1548968"/>
                    <a:pt x="620310" y="1555324"/>
                  </a:cubicBezTo>
                  <a:lnTo>
                    <a:pt x="714351" y="1583192"/>
                  </a:lnTo>
                  <a:lnTo>
                    <a:pt x="1583182" y="714361"/>
                  </a:lnTo>
                  <a:lnTo>
                    <a:pt x="1555312" y="620315"/>
                  </a:lnTo>
                  <a:cubicBezTo>
                    <a:pt x="1523533" y="456167"/>
                    <a:pt x="1571206" y="279679"/>
                    <a:pt x="1698331" y="152553"/>
                  </a:cubicBezTo>
                  <a:cubicBezTo>
                    <a:pt x="1800034" y="50852"/>
                    <a:pt x="1933324" y="0"/>
                    <a:pt x="206661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4" name="Freeform 151"/>
          <p:cNvSpPr>
            <a:spLocks noEditPoints="1"/>
          </p:cNvSpPr>
          <p:nvPr/>
        </p:nvSpPr>
        <p:spPr bwMode="auto">
          <a:xfrm>
            <a:off x="292857" y="386072"/>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pic>
        <p:nvPicPr>
          <p:cNvPr id="3074" name="Picture 2" descr="E:\ufeils\ppt\PIC\image 212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0542" y="1333100"/>
            <a:ext cx="2179019" cy="2179019"/>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3927363"/>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p:cTn id="7" dur="500" fill="hold"/>
                                        <p:tgtEl>
                                          <p:spTgt spid="37"/>
                                        </p:tgtEl>
                                        <p:attrNameLst>
                                          <p:attrName>ppt_w</p:attrName>
                                        </p:attrNameLst>
                                      </p:cBhvr>
                                      <p:tavLst>
                                        <p:tav tm="0">
                                          <p:val>
                                            <p:fltVal val="0"/>
                                          </p:val>
                                        </p:tav>
                                        <p:tav tm="100000">
                                          <p:val>
                                            <p:strVal val="#ppt_w"/>
                                          </p:val>
                                        </p:tav>
                                      </p:tavLst>
                                    </p:anim>
                                    <p:anim calcmode="lin" valueType="num">
                                      <p:cBhvr>
                                        <p:cTn id="8" dur="500" fill="hold"/>
                                        <p:tgtEl>
                                          <p:spTgt spid="37"/>
                                        </p:tgtEl>
                                        <p:attrNameLst>
                                          <p:attrName>ppt_h</p:attrName>
                                        </p:attrNameLst>
                                      </p:cBhvr>
                                      <p:tavLst>
                                        <p:tav tm="0">
                                          <p:val>
                                            <p:fltVal val="0"/>
                                          </p:val>
                                        </p:tav>
                                        <p:tav tm="100000">
                                          <p:val>
                                            <p:strVal val="#ppt_h"/>
                                          </p:val>
                                        </p:tav>
                                      </p:tavLst>
                                    </p:anim>
                                    <p:animEffect transition="in" filter="fade">
                                      <p:cBhvr>
                                        <p:cTn id="9" dur="500"/>
                                        <p:tgtEl>
                                          <p:spTgt spid="37"/>
                                        </p:tgtEl>
                                      </p:cBhvr>
                                    </p:animEffect>
                                  </p:childTnLst>
                                </p:cTn>
                              </p:par>
                              <p:par>
                                <p:cTn id="10" presetID="53" presetClass="entr" presetSubtype="16" fill="hold" grpId="0" nodeType="withEffect">
                                  <p:stCondLst>
                                    <p:cond delay="200"/>
                                  </p:stCondLst>
                                  <p:childTnLst>
                                    <p:set>
                                      <p:cBhvr>
                                        <p:cTn id="11" dur="1" fill="hold">
                                          <p:stCondLst>
                                            <p:cond delay="0"/>
                                          </p:stCondLst>
                                        </p:cTn>
                                        <p:tgtEl>
                                          <p:spTgt spid="85"/>
                                        </p:tgtEl>
                                        <p:attrNameLst>
                                          <p:attrName>style.visibility</p:attrName>
                                        </p:attrNameLst>
                                      </p:cBhvr>
                                      <p:to>
                                        <p:strVal val="visible"/>
                                      </p:to>
                                    </p:set>
                                    <p:anim calcmode="lin" valueType="num">
                                      <p:cBhvr>
                                        <p:cTn id="12" dur="500" fill="hold"/>
                                        <p:tgtEl>
                                          <p:spTgt spid="85"/>
                                        </p:tgtEl>
                                        <p:attrNameLst>
                                          <p:attrName>ppt_w</p:attrName>
                                        </p:attrNameLst>
                                      </p:cBhvr>
                                      <p:tavLst>
                                        <p:tav tm="0">
                                          <p:val>
                                            <p:fltVal val="0"/>
                                          </p:val>
                                        </p:tav>
                                        <p:tav tm="100000">
                                          <p:val>
                                            <p:strVal val="#ppt_w"/>
                                          </p:val>
                                        </p:tav>
                                      </p:tavLst>
                                    </p:anim>
                                    <p:anim calcmode="lin" valueType="num">
                                      <p:cBhvr>
                                        <p:cTn id="13" dur="500" fill="hold"/>
                                        <p:tgtEl>
                                          <p:spTgt spid="85"/>
                                        </p:tgtEl>
                                        <p:attrNameLst>
                                          <p:attrName>ppt_h</p:attrName>
                                        </p:attrNameLst>
                                      </p:cBhvr>
                                      <p:tavLst>
                                        <p:tav tm="0">
                                          <p:val>
                                            <p:fltVal val="0"/>
                                          </p:val>
                                        </p:tav>
                                        <p:tav tm="100000">
                                          <p:val>
                                            <p:strVal val="#ppt_h"/>
                                          </p:val>
                                        </p:tav>
                                      </p:tavLst>
                                    </p:anim>
                                    <p:animEffect transition="in" filter="fade">
                                      <p:cBhvr>
                                        <p:cTn id="14" dur="500"/>
                                        <p:tgtEl>
                                          <p:spTgt spid="85"/>
                                        </p:tgtEl>
                                      </p:cBhvr>
                                    </p:animEffect>
                                  </p:childTnLst>
                                </p:cTn>
                              </p:par>
                              <p:par>
                                <p:cTn id="15" presetID="53" presetClass="entr" presetSubtype="16" fill="hold" nodeType="withEffect">
                                  <p:stCondLst>
                                    <p:cond delay="400"/>
                                  </p:stCondLst>
                                  <p:childTnLst>
                                    <p:set>
                                      <p:cBhvr>
                                        <p:cTn id="16" dur="1" fill="hold">
                                          <p:stCondLst>
                                            <p:cond delay="0"/>
                                          </p:stCondLst>
                                        </p:cTn>
                                        <p:tgtEl>
                                          <p:spTgt spid="3074"/>
                                        </p:tgtEl>
                                        <p:attrNameLst>
                                          <p:attrName>style.visibility</p:attrName>
                                        </p:attrNameLst>
                                      </p:cBhvr>
                                      <p:to>
                                        <p:strVal val="visible"/>
                                      </p:to>
                                    </p:set>
                                    <p:anim calcmode="lin" valueType="num">
                                      <p:cBhvr>
                                        <p:cTn id="17" dur="500" fill="hold"/>
                                        <p:tgtEl>
                                          <p:spTgt spid="3074"/>
                                        </p:tgtEl>
                                        <p:attrNameLst>
                                          <p:attrName>ppt_w</p:attrName>
                                        </p:attrNameLst>
                                      </p:cBhvr>
                                      <p:tavLst>
                                        <p:tav tm="0">
                                          <p:val>
                                            <p:fltVal val="0"/>
                                          </p:val>
                                        </p:tav>
                                        <p:tav tm="100000">
                                          <p:val>
                                            <p:strVal val="#ppt_w"/>
                                          </p:val>
                                        </p:tav>
                                      </p:tavLst>
                                    </p:anim>
                                    <p:anim calcmode="lin" valueType="num">
                                      <p:cBhvr>
                                        <p:cTn id="18" dur="500" fill="hold"/>
                                        <p:tgtEl>
                                          <p:spTgt spid="3074"/>
                                        </p:tgtEl>
                                        <p:attrNameLst>
                                          <p:attrName>ppt_h</p:attrName>
                                        </p:attrNameLst>
                                      </p:cBhvr>
                                      <p:tavLst>
                                        <p:tav tm="0">
                                          <p:val>
                                            <p:fltVal val="0"/>
                                          </p:val>
                                        </p:tav>
                                        <p:tav tm="100000">
                                          <p:val>
                                            <p:strVal val="#ppt_h"/>
                                          </p:val>
                                        </p:tav>
                                      </p:tavLst>
                                    </p:anim>
                                    <p:animEffect transition="in" filter="fade">
                                      <p:cBhvr>
                                        <p:cTn id="19" dur="500"/>
                                        <p:tgtEl>
                                          <p:spTgt spid="3074"/>
                                        </p:tgtEl>
                                      </p:cBhvr>
                                    </p:animEffect>
                                  </p:childTnLst>
                                </p:cTn>
                              </p:par>
                            </p:childTnLst>
                          </p:cTn>
                        </p:par>
                        <p:par>
                          <p:cTn id="20" fill="hold">
                            <p:stCondLst>
                              <p:cond delay="900"/>
                            </p:stCondLst>
                            <p:childTnLst>
                              <p:par>
                                <p:cTn id="21" presetID="16" presetClass="entr" presetSubtype="21" fill="hold" grpId="0" nodeType="afterEffect">
                                  <p:stCondLst>
                                    <p:cond delay="0"/>
                                  </p:stCondLst>
                                  <p:childTnLst>
                                    <p:set>
                                      <p:cBhvr>
                                        <p:cTn id="22" dur="1" fill="hold">
                                          <p:stCondLst>
                                            <p:cond delay="0"/>
                                          </p:stCondLst>
                                        </p:cTn>
                                        <p:tgtEl>
                                          <p:spTgt spid="87"/>
                                        </p:tgtEl>
                                        <p:attrNameLst>
                                          <p:attrName>style.visibility</p:attrName>
                                        </p:attrNameLst>
                                      </p:cBhvr>
                                      <p:to>
                                        <p:strVal val="visible"/>
                                      </p:to>
                                    </p:set>
                                    <p:animEffect transition="in" filter="barn(inVertical)">
                                      <p:cBhvr>
                                        <p:cTn id="23" dur="500"/>
                                        <p:tgtEl>
                                          <p:spTgt spid="87"/>
                                        </p:tgtEl>
                                      </p:cBhvr>
                                    </p:animEffect>
                                  </p:childTnLst>
                                </p:cTn>
                              </p:par>
                              <p:par>
                                <p:cTn id="24" presetID="16" presetClass="entr" presetSubtype="21" fill="hold" grpId="0" nodeType="withEffect">
                                  <p:stCondLst>
                                    <p:cond delay="0"/>
                                  </p:stCondLst>
                                  <p:childTnLst>
                                    <p:set>
                                      <p:cBhvr>
                                        <p:cTn id="25" dur="1" fill="hold">
                                          <p:stCondLst>
                                            <p:cond delay="0"/>
                                          </p:stCondLst>
                                        </p:cTn>
                                        <p:tgtEl>
                                          <p:spTgt spid="88"/>
                                        </p:tgtEl>
                                        <p:attrNameLst>
                                          <p:attrName>style.visibility</p:attrName>
                                        </p:attrNameLst>
                                      </p:cBhvr>
                                      <p:to>
                                        <p:strVal val="visible"/>
                                      </p:to>
                                    </p:set>
                                    <p:animEffect transition="in" filter="barn(inVertical)">
                                      <p:cBhvr>
                                        <p:cTn id="26" dur="500"/>
                                        <p:tgtEl>
                                          <p:spTgt spid="88"/>
                                        </p:tgtEl>
                                      </p:cBhvr>
                                    </p:animEffect>
                                  </p:childTnLst>
                                </p:cTn>
                              </p:par>
                              <p:par>
                                <p:cTn id="27" presetID="16" presetClass="entr" presetSubtype="21" fill="hold" grpId="0" nodeType="withEffect">
                                  <p:stCondLst>
                                    <p:cond delay="0"/>
                                  </p:stCondLst>
                                  <p:childTnLst>
                                    <p:set>
                                      <p:cBhvr>
                                        <p:cTn id="28" dur="1" fill="hold">
                                          <p:stCondLst>
                                            <p:cond delay="0"/>
                                          </p:stCondLst>
                                        </p:cTn>
                                        <p:tgtEl>
                                          <p:spTgt spid="89"/>
                                        </p:tgtEl>
                                        <p:attrNameLst>
                                          <p:attrName>style.visibility</p:attrName>
                                        </p:attrNameLst>
                                      </p:cBhvr>
                                      <p:to>
                                        <p:strVal val="visible"/>
                                      </p:to>
                                    </p:set>
                                    <p:animEffect transition="in" filter="barn(inVertical)">
                                      <p:cBhvr>
                                        <p:cTn id="29" dur="500"/>
                                        <p:tgtEl>
                                          <p:spTgt spid="89"/>
                                        </p:tgtEl>
                                      </p:cBhvr>
                                    </p:animEffect>
                                  </p:childTnLst>
                                </p:cTn>
                              </p:par>
                            </p:childTnLst>
                          </p:cTn>
                        </p:par>
                        <p:par>
                          <p:cTn id="30" fill="hold">
                            <p:stCondLst>
                              <p:cond delay="1400"/>
                            </p:stCondLst>
                            <p:childTnLst>
                              <p:par>
                                <p:cTn id="31" presetID="2" presetClass="entr" presetSubtype="2" fill="hold" grpId="0" nodeType="afterEffect">
                                  <p:stCondLst>
                                    <p:cond delay="0"/>
                                  </p:stCondLst>
                                  <p:childTnLst>
                                    <p:set>
                                      <p:cBhvr>
                                        <p:cTn id="32" dur="1" fill="hold">
                                          <p:stCondLst>
                                            <p:cond delay="0"/>
                                          </p:stCondLst>
                                        </p:cTn>
                                        <p:tgtEl>
                                          <p:spTgt spid="49">
                                            <p:txEl>
                                              <p:pRg st="0" end="0"/>
                                            </p:txEl>
                                          </p:spTgt>
                                        </p:tgtEl>
                                        <p:attrNameLst>
                                          <p:attrName>style.visibility</p:attrName>
                                        </p:attrNameLst>
                                      </p:cBhvr>
                                      <p:to>
                                        <p:strVal val="visible"/>
                                      </p:to>
                                    </p:set>
                                    <p:anim calcmode="lin" valueType="num">
                                      <p:cBhvr additive="base">
                                        <p:cTn id="33" dur="500" fill="hold"/>
                                        <p:tgtEl>
                                          <p:spTgt spid="49">
                                            <p:txEl>
                                              <p:pRg st="0" end="0"/>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9">
                                            <p:txEl>
                                              <p:pRg st="0" end="0"/>
                                            </p:txEl>
                                          </p:spTgt>
                                        </p:tgtEl>
                                        <p:attrNameLst>
                                          <p:attrName>ppt_y</p:attrName>
                                        </p:attrNameLst>
                                      </p:cBhvr>
                                      <p:tavLst>
                                        <p:tav tm="0">
                                          <p:val>
                                            <p:strVal val="#ppt_y"/>
                                          </p:val>
                                        </p:tav>
                                        <p:tav tm="100000">
                                          <p:val>
                                            <p:strVal val="#ppt_y"/>
                                          </p:val>
                                        </p:tav>
                                      </p:tavLst>
                                    </p:anim>
                                  </p:childTnLst>
                                </p:cTn>
                              </p:par>
                            </p:childTnLst>
                          </p:cTn>
                        </p:par>
                        <p:par>
                          <p:cTn id="35" fill="hold">
                            <p:stCondLst>
                              <p:cond delay="1900"/>
                            </p:stCondLst>
                            <p:childTnLst>
                              <p:par>
                                <p:cTn id="36" presetID="16" presetClass="entr" presetSubtype="21" fill="hold" nodeType="afterEffect">
                                  <p:stCondLst>
                                    <p:cond delay="0"/>
                                  </p:stCondLst>
                                  <p:childTnLst>
                                    <p:set>
                                      <p:cBhvr>
                                        <p:cTn id="37" dur="1" fill="hold">
                                          <p:stCondLst>
                                            <p:cond delay="0"/>
                                          </p:stCondLst>
                                        </p:cTn>
                                        <p:tgtEl>
                                          <p:spTgt spid="71"/>
                                        </p:tgtEl>
                                        <p:attrNameLst>
                                          <p:attrName>style.visibility</p:attrName>
                                        </p:attrNameLst>
                                      </p:cBhvr>
                                      <p:to>
                                        <p:strVal val="visible"/>
                                      </p:to>
                                    </p:set>
                                    <p:animEffect transition="in" filter="barn(inVertical)">
                                      <p:cBhvr>
                                        <p:cTn id="38" dur="500"/>
                                        <p:tgtEl>
                                          <p:spTgt spid="71"/>
                                        </p:tgtEl>
                                      </p:cBhvr>
                                    </p:animEffect>
                                  </p:childTnLst>
                                </p:cTn>
                              </p:par>
                            </p:childTnLst>
                          </p:cTn>
                        </p:par>
                        <p:par>
                          <p:cTn id="39" fill="hold">
                            <p:stCondLst>
                              <p:cond delay="2400"/>
                            </p:stCondLst>
                            <p:childTnLst>
                              <p:par>
                                <p:cTn id="40" presetID="16" presetClass="entr" presetSubtype="21" fill="hold" grpId="0" nodeType="after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barn(inVertical)">
                                      <p:cBhvr>
                                        <p:cTn id="42" dur="500"/>
                                        <p:tgtEl>
                                          <p:spTgt spid="90"/>
                                        </p:tgtEl>
                                      </p:cBhvr>
                                    </p:animEffect>
                                  </p:childTnLst>
                                </p:cTn>
                              </p:par>
                            </p:childTnLst>
                          </p:cTn>
                        </p:par>
                        <p:par>
                          <p:cTn id="43" fill="hold">
                            <p:stCondLst>
                              <p:cond delay="2900"/>
                            </p:stCondLst>
                            <p:childTnLst>
                              <p:par>
                                <p:cTn id="44" presetID="53" presetClass="entr" presetSubtype="16" fill="hold" nodeType="afterEffect">
                                  <p:stCondLst>
                                    <p:cond delay="0"/>
                                  </p:stCondLst>
                                  <p:childTnLst>
                                    <p:set>
                                      <p:cBhvr>
                                        <p:cTn id="45" dur="1" fill="hold">
                                          <p:stCondLst>
                                            <p:cond delay="0"/>
                                          </p:stCondLst>
                                        </p:cTn>
                                        <p:tgtEl>
                                          <p:spTgt spid="3"/>
                                        </p:tgtEl>
                                        <p:attrNameLst>
                                          <p:attrName>style.visibility</p:attrName>
                                        </p:attrNameLst>
                                      </p:cBhvr>
                                      <p:to>
                                        <p:strVal val="visible"/>
                                      </p:to>
                                    </p:set>
                                    <p:anim calcmode="lin" valueType="num">
                                      <p:cBhvr>
                                        <p:cTn id="46" dur="500" fill="hold"/>
                                        <p:tgtEl>
                                          <p:spTgt spid="3"/>
                                        </p:tgtEl>
                                        <p:attrNameLst>
                                          <p:attrName>ppt_w</p:attrName>
                                        </p:attrNameLst>
                                      </p:cBhvr>
                                      <p:tavLst>
                                        <p:tav tm="0">
                                          <p:val>
                                            <p:fltVal val="0"/>
                                          </p:val>
                                        </p:tav>
                                        <p:tav tm="100000">
                                          <p:val>
                                            <p:strVal val="#ppt_w"/>
                                          </p:val>
                                        </p:tav>
                                      </p:tavLst>
                                    </p:anim>
                                    <p:anim calcmode="lin" valueType="num">
                                      <p:cBhvr>
                                        <p:cTn id="47" dur="500" fill="hold"/>
                                        <p:tgtEl>
                                          <p:spTgt spid="3"/>
                                        </p:tgtEl>
                                        <p:attrNameLst>
                                          <p:attrName>ppt_h</p:attrName>
                                        </p:attrNameLst>
                                      </p:cBhvr>
                                      <p:tavLst>
                                        <p:tav tm="0">
                                          <p:val>
                                            <p:fltVal val="0"/>
                                          </p:val>
                                        </p:tav>
                                        <p:tav tm="100000">
                                          <p:val>
                                            <p:strVal val="#ppt_h"/>
                                          </p:val>
                                        </p:tav>
                                      </p:tavLst>
                                    </p:anim>
                                    <p:animEffect transition="in" filter="fade">
                                      <p:cBhvr>
                                        <p:cTn id="48" dur="500"/>
                                        <p:tgtEl>
                                          <p:spTgt spid="3"/>
                                        </p:tgtEl>
                                      </p:cBhvr>
                                    </p:animEffect>
                                  </p:childTnLst>
                                </p:cTn>
                              </p:par>
                              <p:par>
                                <p:cTn id="49" presetID="53" presetClass="entr" presetSubtype="16" fill="hold" nodeType="withEffect">
                                  <p:stCondLst>
                                    <p:cond delay="200"/>
                                  </p:stCondLst>
                                  <p:childTnLst>
                                    <p:set>
                                      <p:cBhvr>
                                        <p:cTn id="50" dur="1" fill="hold">
                                          <p:stCondLst>
                                            <p:cond delay="0"/>
                                          </p:stCondLst>
                                        </p:cTn>
                                        <p:tgtEl>
                                          <p:spTgt spid="4"/>
                                        </p:tgtEl>
                                        <p:attrNameLst>
                                          <p:attrName>style.visibility</p:attrName>
                                        </p:attrNameLst>
                                      </p:cBhvr>
                                      <p:to>
                                        <p:strVal val="visible"/>
                                      </p:to>
                                    </p:set>
                                    <p:anim calcmode="lin" valueType="num">
                                      <p:cBhvr>
                                        <p:cTn id="51" dur="500" fill="hold"/>
                                        <p:tgtEl>
                                          <p:spTgt spid="4"/>
                                        </p:tgtEl>
                                        <p:attrNameLst>
                                          <p:attrName>ppt_w</p:attrName>
                                        </p:attrNameLst>
                                      </p:cBhvr>
                                      <p:tavLst>
                                        <p:tav tm="0">
                                          <p:val>
                                            <p:fltVal val="0"/>
                                          </p:val>
                                        </p:tav>
                                        <p:tav tm="100000">
                                          <p:val>
                                            <p:strVal val="#ppt_w"/>
                                          </p:val>
                                        </p:tav>
                                      </p:tavLst>
                                    </p:anim>
                                    <p:anim calcmode="lin" valueType="num">
                                      <p:cBhvr>
                                        <p:cTn id="52" dur="500" fill="hold"/>
                                        <p:tgtEl>
                                          <p:spTgt spid="4"/>
                                        </p:tgtEl>
                                        <p:attrNameLst>
                                          <p:attrName>ppt_h</p:attrName>
                                        </p:attrNameLst>
                                      </p:cBhvr>
                                      <p:tavLst>
                                        <p:tav tm="0">
                                          <p:val>
                                            <p:fltVal val="0"/>
                                          </p:val>
                                        </p:tav>
                                        <p:tav tm="100000">
                                          <p:val>
                                            <p:strVal val="#ppt_h"/>
                                          </p:val>
                                        </p:tav>
                                      </p:tavLst>
                                    </p:anim>
                                    <p:animEffect transition="in" filter="fade">
                                      <p:cBhvr>
                                        <p:cTn id="53" dur="500"/>
                                        <p:tgtEl>
                                          <p:spTgt spid="4"/>
                                        </p:tgtEl>
                                      </p:cBhvr>
                                    </p:animEffect>
                                  </p:childTnLst>
                                </p:cTn>
                              </p:par>
                              <p:par>
                                <p:cTn id="54" presetID="53" presetClass="entr" presetSubtype="16" fill="hold" nodeType="withEffect">
                                  <p:stCondLst>
                                    <p:cond delay="400"/>
                                  </p:stCondLst>
                                  <p:childTnLst>
                                    <p:set>
                                      <p:cBhvr>
                                        <p:cTn id="55" dur="1" fill="hold">
                                          <p:stCondLst>
                                            <p:cond delay="0"/>
                                          </p:stCondLst>
                                        </p:cTn>
                                        <p:tgtEl>
                                          <p:spTgt spid="5"/>
                                        </p:tgtEl>
                                        <p:attrNameLst>
                                          <p:attrName>style.visibility</p:attrName>
                                        </p:attrNameLst>
                                      </p:cBhvr>
                                      <p:to>
                                        <p:strVal val="visible"/>
                                      </p:to>
                                    </p:set>
                                    <p:anim calcmode="lin" valueType="num">
                                      <p:cBhvr>
                                        <p:cTn id="56" dur="500" fill="hold"/>
                                        <p:tgtEl>
                                          <p:spTgt spid="5"/>
                                        </p:tgtEl>
                                        <p:attrNameLst>
                                          <p:attrName>ppt_w</p:attrName>
                                        </p:attrNameLst>
                                      </p:cBhvr>
                                      <p:tavLst>
                                        <p:tav tm="0">
                                          <p:val>
                                            <p:fltVal val="0"/>
                                          </p:val>
                                        </p:tav>
                                        <p:tav tm="100000">
                                          <p:val>
                                            <p:strVal val="#ppt_w"/>
                                          </p:val>
                                        </p:tav>
                                      </p:tavLst>
                                    </p:anim>
                                    <p:anim calcmode="lin" valueType="num">
                                      <p:cBhvr>
                                        <p:cTn id="57" dur="500" fill="hold"/>
                                        <p:tgtEl>
                                          <p:spTgt spid="5"/>
                                        </p:tgtEl>
                                        <p:attrNameLst>
                                          <p:attrName>ppt_h</p:attrName>
                                        </p:attrNameLst>
                                      </p:cBhvr>
                                      <p:tavLst>
                                        <p:tav tm="0">
                                          <p:val>
                                            <p:fltVal val="0"/>
                                          </p:val>
                                        </p:tav>
                                        <p:tav tm="100000">
                                          <p:val>
                                            <p:strVal val="#ppt_h"/>
                                          </p:val>
                                        </p:tav>
                                      </p:tavLst>
                                    </p:anim>
                                    <p:animEffect transition="in" filter="fade">
                                      <p:cBhvr>
                                        <p:cTn id="58" dur="500"/>
                                        <p:tgtEl>
                                          <p:spTgt spid="5"/>
                                        </p:tgtEl>
                                      </p:cBhvr>
                                    </p:animEffect>
                                  </p:childTnLst>
                                </p:cTn>
                              </p:par>
                              <p:par>
                                <p:cTn id="59" presetID="53" presetClass="entr" presetSubtype="16" fill="hold" nodeType="withEffect">
                                  <p:stCondLst>
                                    <p:cond delay="600"/>
                                  </p:stCondLst>
                                  <p:childTnLst>
                                    <p:set>
                                      <p:cBhvr>
                                        <p:cTn id="60" dur="1" fill="hold">
                                          <p:stCondLst>
                                            <p:cond delay="0"/>
                                          </p:stCondLst>
                                        </p:cTn>
                                        <p:tgtEl>
                                          <p:spTgt spid="6"/>
                                        </p:tgtEl>
                                        <p:attrNameLst>
                                          <p:attrName>style.visibility</p:attrName>
                                        </p:attrNameLst>
                                      </p:cBhvr>
                                      <p:to>
                                        <p:strVal val="visible"/>
                                      </p:to>
                                    </p:set>
                                    <p:anim calcmode="lin" valueType="num">
                                      <p:cBhvr>
                                        <p:cTn id="61" dur="500" fill="hold"/>
                                        <p:tgtEl>
                                          <p:spTgt spid="6"/>
                                        </p:tgtEl>
                                        <p:attrNameLst>
                                          <p:attrName>ppt_w</p:attrName>
                                        </p:attrNameLst>
                                      </p:cBhvr>
                                      <p:tavLst>
                                        <p:tav tm="0">
                                          <p:val>
                                            <p:fltVal val="0"/>
                                          </p:val>
                                        </p:tav>
                                        <p:tav tm="100000">
                                          <p:val>
                                            <p:strVal val="#ppt_w"/>
                                          </p:val>
                                        </p:tav>
                                      </p:tavLst>
                                    </p:anim>
                                    <p:anim calcmode="lin" valueType="num">
                                      <p:cBhvr>
                                        <p:cTn id="62" dur="500" fill="hold"/>
                                        <p:tgtEl>
                                          <p:spTgt spid="6"/>
                                        </p:tgtEl>
                                        <p:attrNameLst>
                                          <p:attrName>ppt_h</p:attrName>
                                        </p:attrNameLst>
                                      </p:cBhvr>
                                      <p:tavLst>
                                        <p:tav tm="0">
                                          <p:val>
                                            <p:fltVal val="0"/>
                                          </p:val>
                                        </p:tav>
                                        <p:tav tm="100000">
                                          <p:val>
                                            <p:strVal val="#ppt_h"/>
                                          </p:val>
                                        </p:tav>
                                      </p:tavLst>
                                    </p:anim>
                                    <p:animEffect transition="in" filter="fade">
                                      <p:cBhvr>
                                        <p:cTn id="63" dur="500"/>
                                        <p:tgtEl>
                                          <p:spTgt spid="6"/>
                                        </p:tgtEl>
                                      </p:cBhvr>
                                    </p:animEffect>
                                  </p:childTnLst>
                                </p:cTn>
                              </p:par>
                            </p:childTnLst>
                          </p:cTn>
                        </p:par>
                        <p:par>
                          <p:cTn id="64" fill="hold">
                            <p:stCondLst>
                              <p:cond delay="4000"/>
                            </p:stCondLst>
                            <p:childTnLst>
                              <p:par>
                                <p:cTn id="65" presetID="10" presetClass="entr" presetSubtype="0" fill="hold" grpId="0" nodeType="afterEffect">
                                  <p:stCondLst>
                                    <p:cond delay="0"/>
                                  </p:stCondLst>
                                  <p:childTnLst>
                                    <p:set>
                                      <p:cBhvr>
                                        <p:cTn id="66" dur="1" fill="hold">
                                          <p:stCondLst>
                                            <p:cond delay="0"/>
                                          </p:stCondLst>
                                        </p:cTn>
                                        <p:tgtEl>
                                          <p:spTgt spid="38"/>
                                        </p:tgtEl>
                                        <p:attrNameLst>
                                          <p:attrName>style.visibility</p:attrName>
                                        </p:attrNameLst>
                                      </p:cBhvr>
                                      <p:to>
                                        <p:strVal val="visible"/>
                                      </p:to>
                                    </p:set>
                                    <p:animEffect transition="in" filter="fade">
                                      <p:cBhvr>
                                        <p:cTn id="67" dur="500"/>
                                        <p:tgtEl>
                                          <p:spTgt spid="38"/>
                                        </p:tgtEl>
                                      </p:cBhvr>
                                    </p:animEffect>
                                  </p:childTnLst>
                                </p:cTn>
                              </p:par>
                              <p:par>
                                <p:cTn id="68" presetID="10" presetClass="entr" presetSubtype="0" fill="hold" grpId="0" nodeType="withEffect">
                                  <p:stCondLst>
                                    <p:cond delay="200"/>
                                  </p:stCondLst>
                                  <p:childTnLst>
                                    <p:set>
                                      <p:cBhvr>
                                        <p:cTn id="69" dur="1" fill="hold">
                                          <p:stCondLst>
                                            <p:cond delay="0"/>
                                          </p:stCondLst>
                                        </p:cTn>
                                        <p:tgtEl>
                                          <p:spTgt spid="39"/>
                                        </p:tgtEl>
                                        <p:attrNameLst>
                                          <p:attrName>style.visibility</p:attrName>
                                        </p:attrNameLst>
                                      </p:cBhvr>
                                      <p:to>
                                        <p:strVal val="visible"/>
                                      </p:to>
                                    </p:set>
                                    <p:animEffect transition="in" filter="fade">
                                      <p:cBhvr>
                                        <p:cTn id="70" dur="500"/>
                                        <p:tgtEl>
                                          <p:spTgt spid="39"/>
                                        </p:tgtEl>
                                      </p:cBhvr>
                                    </p:animEffect>
                                  </p:childTnLst>
                                </p:cTn>
                              </p:par>
                              <p:par>
                                <p:cTn id="71" presetID="10" presetClass="entr" presetSubtype="0" fill="hold" grpId="0" nodeType="withEffect">
                                  <p:stCondLst>
                                    <p:cond delay="400"/>
                                  </p:stCondLst>
                                  <p:childTnLst>
                                    <p:set>
                                      <p:cBhvr>
                                        <p:cTn id="72" dur="1" fill="hold">
                                          <p:stCondLst>
                                            <p:cond delay="0"/>
                                          </p:stCondLst>
                                        </p:cTn>
                                        <p:tgtEl>
                                          <p:spTgt spid="48"/>
                                        </p:tgtEl>
                                        <p:attrNameLst>
                                          <p:attrName>style.visibility</p:attrName>
                                        </p:attrNameLst>
                                      </p:cBhvr>
                                      <p:to>
                                        <p:strVal val="visible"/>
                                      </p:to>
                                    </p:set>
                                    <p:animEffect transition="in" filter="fade">
                                      <p:cBhvr>
                                        <p:cTn id="73" dur="500"/>
                                        <p:tgtEl>
                                          <p:spTgt spid="48"/>
                                        </p:tgtEl>
                                      </p:cBhvr>
                                    </p:animEffect>
                                  </p:childTnLst>
                                </p:cTn>
                              </p:par>
                              <p:par>
                                <p:cTn id="74" presetID="10" presetClass="entr" presetSubtype="0" fill="hold" grpId="0" nodeType="withEffect">
                                  <p:stCondLst>
                                    <p:cond delay="600"/>
                                  </p:stCondLst>
                                  <p:childTnLst>
                                    <p:set>
                                      <p:cBhvr>
                                        <p:cTn id="75" dur="1" fill="hold">
                                          <p:stCondLst>
                                            <p:cond delay="0"/>
                                          </p:stCondLst>
                                        </p:cTn>
                                        <p:tgtEl>
                                          <p:spTgt spid="91"/>
                                        </p:tgtEl>
                                        <p:attrNameLst>
                                          <p:attrName>style.visibility</p:attrName>
                                        </p:attrNameLst>
                                      </p:cBhvr>
                                      <p:to>
                                        <p:strVal val="visible"/>
                                      </p:to>
                                    </p:set>
                                    <p:animEffect transition="in" filter="fade">
                                      <p:cBhvr>
                                        <p:cTn id="76" dur="500"/>
                                        <p:tgtEl>
                                          <p:spTgt spid="91"/>
                                        </p:tgtEl>
                                      </p:cBhvr>
                                    </p:animEffect>
                                  </p:childTnLst>
                                </p:cTn>
                              </p:par>
                            </p:childTnLst>
                          </p:cTn>
                        </p:par>
                        <p:par>
                          <p:cTn id="77" fill="hold">
                            <p:stCondLst>
                              <p:cond delay="5100"/>
                            </p:stCondLst>
                            <p:childTnLst>
                              <p:par>
                                <p:cTn id="78" presetID="22" presetClass="entr" presetSubtype="8" fill="hold" grpId="0" nodeType="afterEffect">
                                  <p:stCondLst>
                                    <p:cond delay="0"/>
                                  </p:stCondLst>
                                  <p:childTnLst>
                                    <p:set>
                                      <p:cBhvr>
                                        <p:cTn id="79" dur="1" fill="hold">
                                          <p:stCondLst>
                                            <p:cond delay="0"/>
                                          </p:stCondLst>
                                        </p:cTn>
                                        <p:tgtEl>
                                          <p:spTgt spid="36"/>
                                        </p:tgtEl>
                                        <p:attrNameLst>
                                          <p:attrName>style.visibility</p:attrName>
                                        </p:attrNameLst>
                                      </p:cBhvr>
                                      <p:to>
                                        <p:strVal val="visible"/>
                                      </p:to>
                                    </p:set>
                                    <p:animEffect transition="in" filter="wipe(left)">
                                      <p:cBhvr>
                                        <p:cTn id="8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39" grpId="0"/>
      <p:bldP spid="48" grpId="0"/>
      <p:bldP spid="49" grpId="0" build="p"/>
      <p:bldP spid="37" grpId="0" animBg="1"/>
      <p:bldP spid="85" grpId="0" animBg="1"/>
      <p:bldP spid="87" grpId="0" animBg="1"/>
      <p:bldP spid="88" grpId="0"/>
      <p:bldP spid="89" grpId="0"/>
      <p:bldP spid="90" grpId="0"/>
      <p:bldP spid="91" grpId="0"/>
      <p:bldP spid="3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人员配置</a:t>
            </a:r>
            <a:endParaRPr lang="zh-CN" altLang="en-US" dirty="0"/>
          </a:p>
        </p:txBody>
      </p:sp>
      <p:sp>
        <p:nvSpPr>
          <p:cNvPr id="203" name="TextBox 17"/>
          <p:cNvSpPr txBox="1"/>
          <p:nvPr/>
        </p:nvSpPr>
        <p:spPr>
          <a:xfrm>
            <a:off x="770536" y="4177605"/>
            <a:ext cx="1354538" cy="369332"/>
          </a:xfrm>
          <a:prstGeom prst="rect">
            <a:avLst/>
          </a:prstGeom>
          <a:noFill/>
        </p:spPr>
        <p:txBody>
          <a:bodyPr wrap="square" lIns="0" tIns="0" rIns="0" bIns="0" rtlCol="0">
            <a:spAutoFit/>
          </a:bodyPr>
          <a:lstStyle/>
          <a:p>
            <a:pPr algn="just"/>
            <a:r>
              <a:rPr lang="zh-CN" altLang="en-US" sz="1200" dirty="0">
                <a:solidFill>
                  <a:schemeClr val="tx1">
                    <a:lumMod val="65000"/>
                    <a:lumOff val="35000"/>
                  </a:schemeClr>
                </a:solidFill>
                <a:latin typeface="微软雅黑" pitchFamily="34" charset="-122"/>
                <a:ea typeface="微软雅黑" pitchFamily="34" charset="-122"/>
              </a:rPr>
              <a:t>输入简要文字内容， </a:t>
            </a:r>
            <a:r>
              <a:rPr lang="en-US" altLang="zh-CN" sz="1200" dirty="0">
                <a:solidFill>
                  <a:schemeClr val="tx1">
                    <a:lumMod val="65000"/>
                    <a:lumOff val="35000"/>
                  </a:schemeClr>
                </a:solidFill>
                <a:latin typeface="微软雅黑" pitchFamily="34" charset="-122"/>
                <a:ea typeface="微软雅黑" pitchFamily="34" charset="-122"/>
              </a:rPr>
              <a:t>COOLLA</a:t>
            </a:r>
            <a:r>
              <a:rPr lang="zh-CN" altLang="en-US" sz="1200" dirty="0" smtClean="0">
                <a:solidFill>
                  <a:schemeClr val="tx1">
                    <a:lumMod val="65000"/>
                    <a:lumOff val="35000"/>
                  </a:schemeClr>
                </a:solidFill>
                <a:latin typeface="微软雅黑" pitchFamily="34" charset="-122"/>
                <a:ea typeface="微软雅黑" pitchFamily="34" charset="-122"/>
              </a:rPr>
              <a:t>专业</a:t>
            </a:r>
            <a:r>
              <a:rPr lang="zh-CN" altLang="en-US" sz="1200" dirty="0">
                <a:solidFill>
                  <a:schemeClr val="tx1">
                    <a:lumMod val="65000"/>
                    <a:lumOff val="35000"/>
                  </a:schemeClr>
                </a:solidFill>
                <a:latin typeface="微软雅黑" pitchFamily="34" charset="-122"/>
                <a:ea typeface="微软雅黑" pitchFamily="34" charset="-122"/>
              </a:rPr>
              <a:t>设计。</a:t>
            </a:r>
            <a:endParaRPr lang="en-US" altLang="zh-CN" sz="1200" dirty="0">
              <a:solidFill>
                <a:schemeClr val="tx1">
                  <a:lumMod val="65000"/>
                  <a:lumOff val="35000"/>
                </a:schemeClr>
              </a:solidFill>
              <a:latin typeface="微软雅黑" pitchFamily="34" charset="-122"/>
              <a:ea typeface="微软雅黑" pitchFamily="34" charset="-122"/>
            </a:endParaRPr>
          </a:p>
        </p:txBody>
      </p:sp>
      <p:grpSp>
        <p:nvGrpSpPr>
          <p:cNvPr id="204" name="组合 203"/>
          <p:cNvGrpSpPr/>
          <p:nvPr/>
        </p:nvGrpSpPr>
        <p:grpSpPr>
          <a:xfrm>
            <a:off x="571500" y="1190452"/>
            <a:ext cx="1752609" cy="1752521"/>
            <a:chOff x="666740" y="1614416"/>
            <a:chExt cx="2282516" cy="2575350"/>
          </a:xfrm>
          <a:effectLst/>
        </p:grpSpPr>
        <p:sp>
          <p:nvSpPr>
            <p:cNvPr id="205" name="Freeform 5"/>
            <p:cNvSpPr>
              <a:spLocks/>
            </p:cNvSpPr>
            <p:nvPr/>
          </p:nvSpPr>
          <p:spPr bwMode="auto">
            <a:xfrm rot="5400000">
              <a:off x="520323" y="1760833"/>
              <a:ext cx="2575350" cy="2282516"/>
            </a:xfrm>
            <a:prstGeom prst="ellipse">
              <a:avLst/>
            </a:prstGeom>
            <a:solidFill>
              <a:schemeClr val="tx1">
                <a:lumMod val="65000"/>
                <a:lumOff val="3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Freeform 5"/>
            <p:cNvSpPr>
              <a:spLocks/>
            </p:cNvSpPr>
            <p:nvPr/>
          </p:nvSpPr>
          <p:spPr bwMode="auto">
            <a:xfrm rot="5400000">
              <a:off x="647919" y="1873921"/>
              <a:ext cx="2320158" cy="2056340"/>
            </a:xfrm>
            <a:prstGeom prst="ellipse">
              <a:avLst/>
            </a:prstGeom>
            <a:solidFill>
              <a:schemeClr val="bg1"/>
            </a:solidFill>
            <a:ln w="1905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07" name="任意多边形 206"/>
            <p:cNvSpPr/>
            <p:nvPr/>
          </p:nvSpPr>
          <p:spPr>
            <a:xfrm>
              <a:off x="978087" y="1972348"/>
              <a:ext cx="1659822" cy="1859488"/>
            </a:xfrm>
            <a:prstGeom prst="ellipse">
              <a:avLst/>
            </a:prstGeom>
            <a:blipFill dpi="0" rotWithShape="1">
              <a:blip r:embed="rId3">
                <a:extLst>
                  <a:ext uri="{28A0092B-C50C-407E-A947-70E740481C1C}">
                    <a14:useLocalDpi xmlns:a14="http://schemas.microsoft.com/office/drawing/2010/main" val="0"/>
                  </a:ext>
                </a:extLst>
              </a:blip>
              <a:srcRect/>
              <a:stretch>
                <a:fillRect l="-18758" t="-1637" r="-18758" b="-36869"/>
              </a:stretch>
            </a:blipFill>
            <a:ln w="15875">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alibri" pitchFamily="34" charset="0"/>
                <a:ea typeface="宋体" charset="-122"/>
              </a:endParaRPr>
            </a:p>
          </p:txBody>
        </p:sp>
      </p:grpSp>
      <p:sp>
        <p:nvSpPr>
          <p:cNvPr id="208" name="圆角矩形 207"/>
          <p:cNvSpPr/>
          <p:nvPr/>
        </p:nvSpPr>
        <p:spPr>
          <a:xfrm>
            <a:off x="787035" y="3307539"/>
            <a:ext cx="1321539" cy="290325"/>
          </a:xfrm>
          <a:prstGeom prst="roundRect">
            <a:avLst>
              <a:gd name="adj" fmla="val 50000"/>
            </a:avLst>
          </a:prstGeom>
          <a:solidFill>
            <a:schemeClr val="tx1">
              <a:lumMod val="65000"/>
              <a:lumOff val="35000"/>
            </a:schemeClr>
          </a:solidFill>
          <a:ln w="19050">
            <a:noFill/>
          </a:ln>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209" name="TextBox 12"/>
          <p:cNvSpPr txBox="1"/>
          <p:nvPr/>
        </p:nvSpPr>
        <p:spPr>
          <a:xfrm>
            <a:off x="1159265" y="3337286"/>
            <a:ext cx="577081" cy="230833"/>
          </a:xfrm>
          <a:prstGeom prst="rect">
            <a:avLst/>
          </a:prstGeom>
          <a:noFill/>
        </p:spPr>
        <p:txBody>
          <a:bodyPr wrap="none" lIns="0" tIns="0" rIns="0" bIns="0" rtlCol="0">
            <a:spAutoFit/>
          </a:bodyPr>
          <a:lstStyle/>
          <a:p>
            <a:r>
              <a:rPr lang="zh-CN" altLang="en-US" sz="1500" b="1" dirty="0">
                <a:solidFill>
                  <a:schemeClr val="bg1"/>
                </a:solidFill>
                <a:latin typeface="微软雅黑" pitchFamily="34" charset="-122"/>
                <a:ea typeface="微软雅黑" pitchFamily="34" charset="-122"/>
              </a:rPr>
              <a:t>待用名</a:t>
            </a:r>
          </a:p>
        </p:txBody>
      </p:sp>
      <p:sp>
        <p:nvSpPr>
          <p:cNvPr id="210" name="TextBox 16"/>
          <p:cNvSpPr txBox="1"/>
          <p:nvPr/>
        </p:nvSpPr>
        <p:spPr>
          <a:xfrm>
            <a:off x="675405" y="3751902"/>
            <a:ext cx="1544800" cy="300208"/>
          </a:xfrm>
          <a:prstGeom prst="rect">
            <a:avLst/>
          </a:prstGeom>
          <a:noFill/>
        </p:spPr>
        <p:txBody>
          <a:bodyPr wrap="square" lIns="68702" tIns="34352" rIns="68702" bIns="34352" rtlCol="0">
            <a:spAutoFit/>
          </a:bodyPr>
          <a:lstStyle/>
          <a:p>
            <a:pPr algn="ctr"/>
            <a:r>
              <a:rPr lang="zh-CN" altLang="en-US" sz="1500" dirty="0">
                <a:solidFill>
                  <a:schemeClr val="tx1">
                    <a:lumMod val="65000"/>
                    <a:lumOff val="35000"/>
                  </a:schemeClr>
                </a:solidFill>
                <a:latin typeface="微软雅黑" pitchFamily="34" charset="-122"/>
                <a:ea typeface="微软雅黑" pitchFamily="34" charset="-122"/>
              </a:rPr>
              <a:t>主要职责</a:t>
            </a:r>
            <a:endParaRPr lang="en-US" altLang="zh-CN" sz="1500" dirty="0">
              <a:solidFill>
                <a:schemeClr val="tx1">
                  <a:lumMod val="65000"/>
                  <a:lumOff val="35000"/>
                </a:schemeClr>
              </a:solidFill>
              <a:latin typeface="微软雅黑" pitchFamily="34" charset="-122"/>
              <a:ea typeface="微软雅黑" pitchFamily="34" charset="-122"/>
            </a:endParaRPr>
          </a:p>
        </p:txBody>
      </p:sp>
      <p:sp>
        <p:nvSpPr>
          <p:cNvPr id="211" name="TextBox 17"/>
          <p:cNvSpPr txBox="1"/>
          <p:nvPr/>
        </p:nvSpPr>
        <p:spPr>
          <a:xfrm>
            <a:off x="2824123" y="4177605"/>
            <a:ext cx="1354538" cy="369332"/>
          </a:xfrm>
          <a:prstGeom prst="rect">
            <a:avLst/>
          </a:prstGeom>
          <a:noFill/>
        </p:spPr>
        <p:txBody>
          <a:bodyPr wrap="square" lIns="0" tIns="0" rIns="0" bIns="0" rtlCol="0">
            <a:spAutoFit/>
          </a:bodyPr>
          <a:lstStyle/>
          <a:p>
            <a:pPr algn="just"/>
            <a:r>
              <a:rPr lang="zh-CN" altLang="en-US" sz="1200" dirty="0">
                <a:solidFill>
                  <a:schemeClr val="tx1">
                    <a:lumMod val="65000"/>
                    <a:lumOff val="35000"/>
                  </a:schemeClr>
                </a:solidFill>
                <a:latin typeface="微软雅黑" pitchFamily="34" charset="-122"/>
                <a:ea typeface="微软雅黑" pitchFamily="34" charset="-122"/>
              </a:rPr>
              <a:t>输入简要文字内容</a:t>
            </a:r>
            <a:r>
              <a:rPr lang="zh-CN" altLang="en-US" sz="1200" dirty="0" smtClean="0">
                <a:solidFill>
                  <a:schemeClr val="tx1">
                    <a:lumMod val="65000"/>
                    <a:lumOff val="35000"/>
                  </a:schemeClr>
                </a:solidFill>
                <a:latin typeface="微软雅黑" pitchFamily="34" charset="-122"/>
                <a:ea typeface="微软雅黑" pitchFamily="34" charset="-122"/>
              </a:rPr>
              <a:t>，</a:t>
            </a:r>
            <a:r>
              <a:rPr lang="en-US" altLang="zh-CN" sz="1200" dirty="0">
                <a:solidFill>
                  <a:schemeClr val="tx1">
                    <a:lumMod val="65000"/>
                    <a:lumOff val="35000"/>
                  </a:schemeClr>
                </a:solidFill>
                <a:latin typeface="微软雅黑" pitchFamily="34" charset="-122"/>
                <a:ea typeface="微软雅黑" pitchFamily="34" charset="-122"/>
              </a:rPr>
              <a:t> COOLLA</a:t>
            </a:r>
            <a:r>
              <a:rPr lang="zh-CN" altLang="en-US" sz="1200" dirty="0" smtClean="0">
                <a:solidFill>
                  <a:schemeClr val="tx1">
                    <a:lumMod val="65000"/>
                    <a:lumOff val="35000"/>
                  </a:schemeClr>
                </a:solidFill>
                <a:latin typeface="微软雅黑" pitchFamily="34" charset="-122"/>
                <a:ea typeface="微软雅黑" pitchFamily="34" charset="-122"/>
              </a:rPr>
              <a:t>专业</a:t>
            </a:r>
            <a:r>
              <a:rPr lang="zh-CN" altLang="en-US" sz="1200" dirty="0">
                <a:solidFill>
                  <a:schemeClr val="tx1">
                    <a:lumMod val="65000"/>
                    <a:lumOff val="35000"/>
                  </a:schemeClr>
                </a:solidFill>
                <a:latin typeface="微软雅黑" pitchFamily="34" charset="-122"/>
                <a:ea typeface="微软雅黑" pitchFamily="34" charset="-122"/>
              </a:rPr>
              <a:t>设计。</a:t>
            </a:r>
            <a:endParaRPr lang="en-US" altLang="zh-CN" sz="1200" dirty="0">
              <a:solidFill>
                <a:schemeClr val="tx1">
                  <a:lumMod val="65000"/>
                  <a:lumOff val="35000"/>
                </a:schemeClr>
              </a:solidFill>
              <a:latin typeface="微软雅黑" pitchFamily="34" charset="-122"/>
              <a:ea typeface="微软雅黑" pitchFamily="34" charset="-122"/>
            </a:endParaRPr>
          </a:p>
        </p:txBody>
      </p:sp>
      <p:grpSp>
        <p:nvGrpSpPr>
          <p:cNvPr id="212" name="组合 211"/>
          <p:cNvGrpSpPr/>
          <p:nvPr/>
        </p:nvGrpSpPr>
        <p:grpSpPr>
          <a:xfrm>
            <a:off x="2654297" y="1190452"/>
            <a:ext cx="1752609" cy="1752521"/>
            <a:chOff x="3527265" y="1614416"/>
            <a:chExt cx="2282516" cy="2575350"/>
          </a:xfrm>
          <a:effectLst/>
        </p:grpSpPr>
        <p:sp>
          <p:nvSpPr>
            <p:cNvPr id="213" name="Freeform 5"/>
            <p:cNvSpPr>
              <a:spLocks/>
            </p:cNvSpPr>
            <p:nvPr/>
          </p:nvSpPr>
          <p:spPr bwMode="auto">
            <a:xfrm rot="5400000">
              <a:off x="3380848" y="1760833"/>
              <a:ext cx="2575350" cy="2282516"/>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4" name="Freeform 5"/>
            <p:cNvSpPr>
              <a:spLocks/>
            </p:cNvSpPr>
            <p:nvPr/>
          </p:nvSpPr>
          <p:spPr bwMode="auto">
            <a:xfrm rot="5400000">
              <a:off x="3508444" y="1873921"/>
              <a:ext cx="2320158" cy="2056340"/>
            </a:xfrm>
            <a:prstGeom prst="ellipse">
              <a:avLst/>
            </a:prstGeom>
            <a:gradFill flip="none" rotWithShape="1">
              <a:gsLst>
                <a:gs pos="0">
                  <a:schemeClr val="bg1">
                    <a:lumMod val="97000"/>
                  </a:schemeClr>
                </a:gs>
                <a:gs pos="100000">
                  <a:schemeClr val="bg1">
                    <a:lumMod val="85000"/>
                  </a:schemeClr>
                </a:gs>
              </a:gsLst>
              <a:lin ang="18900000" scaled="1"/>
              <a:tileRect/>
            </a:gradFill>
            <a:ln w="1905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15" name="任意多边形 214"/>
            <p:cNvSpPr/>
            <p:nvPr/>
          </p:nvSpPr>
          <p:spPr>
            <a:xfrm>
              <a:off x="3838612" y="1972348"/>
              <a:ext cx="1659822" cy="1859488"/>
            </a:xfrm>
            <a:prstGeom prst="ellipse">
              <a:avLst/>
            </a:prstGeom>
            <a:blipFill dpi="0" rotWithShape="1">
              <a:blip r:embed="rId4">
                <a:extLst>
                  <a:ext uri="{28A0092B-C50C-407E-A947-70E740481C1C}">
                    <a14:useLocalDpi xmlns:a14="http://schemas.microsoft.com/office/drawing/2010/main" val="0"/>
                  </a:ext>
                </a:extLst>
              </a:blip>
              <a:srcRect/>
              <a:stretch>
                <a:fillRect l="-11941" t="-12387" r="-11941" b="-12387"/>
              </a:stretch>
            </a:blipFill>
            <a:ln w="15875">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alibri" pitchFamily="34" charset="0"/>
                <a:ea typeface="宋体" charset="-122"/>
              </a:endParaRPr>
            </a:p>
          </p:txBody>
        </p:sp>
      </p:grpSp>
      <p:sp>
        <p:nvSpPr>
          <p:cNvPr id="216" name="圆角矩形 215"/>
          <p:cNvSpPr/>
          <p:nvPr/>
        </p:nvSpPr>
        <p:spPr>
          <a:xfrm>
            <a:off x="2840623" y="3307539"/>
            <a:ext cx="1321539" cy="290325"/>
          </a:xfrm>
          <a:prstGeom prst="roundRect">
            <a:avLst>
              <a:gd name="adj" fmla="val 50000"/>
            </a:avLst>
          </a:prstGeom>
          <a:solidFill>
            <a:schemeClr val="accent1"/>
          </a:solidFill>
          <a:ln w="19050">
            <a:noFill/>
          </a:ln>
          <a:effectLst/>
        </p:spPr>
        <p:txBody>
          <a:bodyPr vert="horz" wrap="square" lIns="68580" tIns="34290" rIns="68580" bIns="34290" numCol="1" anchor="t" anchorCtr="0" compatLnSpc="1">
            <a:prstTxWarp prst="textNoShape">
              <a:avLst/>
            </a:prstTxWarp>
          </a:bodyPr>
          <a:lstStyle/>
          <a:p>
            <a:endParaRPr lang="zh-CN" altLang="en-US">
              <a:solidFill>
                <a:prstClr val="black"/>
              </a:solidFill>
              <a:latin typeface="Calibri" pitchFamily="34" charset="0"/>
              <a:ea typeface="宋体" charset="-122"/>
            </a:endParaRPr>
          </a:p>
        </p:txBody>
      </p:sp>
      <p:sp>
        <p:nvSpPr>
          <p:cNvPr id="217" name="TextBox 12"/>
          <p:cNvSpPr txBox="1"/>
          <p:nvPr/>
        </p:nvSpPr>
        <p:spPr>
          <a:xfrm>
            <a:off x="3212853" y="3337286"/>
            <a:ext cx="577081" cy="230833"/>
          </a:xfrm>
          <a:prstGeom prst="rect">
            <a:avLst/>
          </a:prstGeom>
          <a:noFill/>
        </p:spPr>
        <p:txBody>
          <a:bodyPr wrap="none" lIns="0" tIns="0" rIns="0" bIns="0" rtlCol="0">
            <a:spAutoFit/>
          </a:bodyPr>
          <a:lstStyle/>
          <a:p>
            <a:r>
              <a:rPr lang="zh-CN" altLang="en-US" sz="1500" b="1" dirty="0">
                <a:solidFill>
                  <a:schemeClr val="bg1"/>
                </a:solidFill>
                <a:latin typeface="微软雅黑" pitchFamily="34" charset="-122"/>
                <a:ea typeface="微软雅黑" pitchFamily="34" charset="-122"/>
              </a:rPr>
              <a:t>待用名</a:t>
            </a:r>
          </a:p>
        </p:txBody>
      </p:sp>
      <p:sp>
        <p:nvSpPr>
          <p:cNvPr id="218" name="TextBox 16"/>
          <p:cNvSpPr txBox="1"/>
          <p:nvPr/>
        </p:nvSpPr>
        <p:spPr>
          <a:xfrm>
            <a:off x="2728993" y="3751902"/>
            <a:ext cx="1544800" cy="300208"/>
          </a:xfrm>
          <a:prstGeom prst="rect">
            <a:avLst/>
          </a:prstGeom>
          <a:noFill/>
        </p:spPr>
        <p:txBody>
          <a:bodyPr wrap="square" lIns="68702" tIns="34352" rIns="68702" bIns="34352" rtlCol="0">
            <a:spAutoFit/>
          </a:bodyPr>
          <a:lstStyle/>
          <a:p>
            <a:pPr algn="ctr"/>
            <a:r>
              <a:rPr lang="zh-CN" altLang="en-US" sz="1500" dirty="0">
                <a:solidFill>
                  <a:schemeClr val="tx1">
                    <a:lumMod val="65000"/>
                    <a:lumOff val="35000"/>
                  </a:schemeClr>
                </a:solidFill>
                <a:latin typeface="微软雅黑" pitchFamily="34" charset="-122"/>
                <a:ea typeface="微软雅黑" pitchFamily="34" charset="-122"/>
              </a:rPr>
              <a:t>主要职责</a:t>
            </a:r>
            <a:endParaRPr lang="en-US" altLang="zh-CN" sz="1500" dirty="0">
              <a:solidFill>
                <a:schemeClr val="tx1">
                  <a:lumMod val="65000"/>
                  <a:lumOff val="35000"/>
                </a:schemeClr>
              </a:solidFill>
              <a:latin typeface="微软雅黑" pitchFamily="34" charset="-122"/>
              <a:ea typeface="微软雅黑" pitchFamily="34" charset="-122"/>
            </a:endParaRPr>
          </a:p>
        </p:txBody>
      </p:sp>
      <p:sp>
        <p:nvSpPr>
          <p:cNvPr id="219" name="TextBox 17"/>
          <p:cNvSpPr txBox="1"/>
          <p:nvPr/>
        </p:nvSpPr>
        <p:spPr>
          <a:xfrm>
            <a:off x="4969517" y="4177605"/>
            <a:ext cx="1354538" cy="369332"/>
          </a:xfrm>
          <a:prstGeom prst="rect">
            <a:avLst/>
          </a:prstGeom>
          <a:noFill/>
        </p:spPr>
        <p:txBody>
          <a:bodyPr wrap="square" lIns="0" tIns="0" rIns="0" bIns="0" rtlCol="0">
            <a:spAutoFit/>
          </a:bodyPr>
          <a:lstStyle/>
          <a:p>
            <a:pPr algn="just"/>
            <a:r>
              <a:rPr lang="zh-CN" altLang="en-US" sz="1200" dirty="0">
                <a:solidFill>
                  <a:schemeClr val="tx1">
                    <a:lumMod val="65000"/>
                    <a:lumOff val="35000"/>
                  </a:schemeClr>
                </a:solidFill>
                <a:latin typeface="微软雅黑" pitchFamily="34" charset="-122"/>
                <a:ea typeface="微软雅黑" pitchFamily="34" charset="-122"/>
              </a:rPr>
              <a:t>输入简要文字内容</a:t>
            </a:r>
            <a:r>
              <a:rPr lang="zh-CN" altLang="en-US" sz="1200" dirty="0" smtClean="0">
                <a:solidFill>
                  <a:schemeClr val="tx1">
                    <a:lumMod val="65000"/>
                    <a:lumOff val="35000"/>
                  </a:schemeClr>
                </a:solidFill>
                <a:latin typeface="微软雅黑" pitchFamily="34" charset="-122"/>
                <a:ea typeface="微软雅黑" pitchFamily="34" charset="-122"/>
              </a:rPr>
              <a:t>，</a:t>
            </a:r>
            <a:r>
              <a:rPr lang="en-US" altLang="zh-CN" sz="1200" dirty="0">
                <a:solidFill>
                  <a:schemeClr val="tx1">
                    <a:lumMod val="65000"/>
                    <a:lumOff val="35000"/>
                  </a:schemeClr>
                </a:solidFill>
                <a:latin typeface="微软雅黑" pitchFamily="34" charset="-122"/>
                <a:ea typeface="微软雅黑" pitchFamily="34" charset="-122"/>
              </a:rPr>
              <a:t> COOLLA</a:t>
            </a:r>
            <a:r>
              <a:rPr lang="zh-CN" altLang="en-US" sz="1200" dirty="0" smtClean="0">
                <a:solidFill>
                  <a:schemeClr val="tx1">
                    <a:lumMod val="65000"/>
                    <a:lumOff val="35000"/>
                  </a:schemeClr>
                </a:solidFill>
                <a:latin typeface="微软雅黑" pitchFamily="34" charset="-122"/>
                <a:ea typeface="微软雅黑" pitchFamily="34" charset="-122"/>
              </a:rPr>
              <a:t>专业</a:t>
            </a:r>
            <a:r>
              <a:rPr lang="zh-CN" altLang="en-US" sz="1200" dirty="0">
                <a:solidFill>
                  <a:schemeClr val="tx1">
                    <a:lumMod val="65000"/>
                    <a:lumOff val="35000"/>
                  </a:schemeClr>
                </a:solidFill>
                <a:latin typeface="微软雅黑" pitchFamily="34" charset="-122"/>
                <a:ea typeface="微软雅黑" pitchFamily="34" charset="-122"/>
              </a:rPr>
              <a:t>设计。</a:t>
            </a:r>
            <a:endParaRPr lang="en-US" altLang="zh-CN" sz="1200" dirty="0">
              <a:solidFill>
                <a:schemeClr val="tx1">
                  <a:lumMod val="65000"/>
                  <a:lumOff val="35000"/>
                </a:schemeClr>
              </a:solidFill>
              <a:latin typeface="微软雅黑" pitchFamily="34" charset="-122"/>
              <a:ea typeface="微软雅黑" pitchFamily="34" charset="-122"/>
            </a:endParaRPr>
          </a:p>
        </p:txBody>
      </p:sp>
      <p:grpSp>
        <p:nvGrpSpPr>
          <p:cNvPr id="220" name="组合 219"/>
          <p:cNvGrpSpPr/>
          <p:nvPr/>
        </p:nvGrpSpPr>
        <p:grpSpPr>
          <a:xfrm>
            <a:off x="4737095" y="1190452"/>
            <a:ext cx="1752609" cy="1752521"/>
            <a:chOff x="6387790" y="1614416"/>
            <a:chExt cx="2282516" cy="2575350"/>
          </a:xfrm>
          <a:effectLst/>
        </p:grpSpPr>
        <p:sp>
          <p:nvSpPr>
            <p:cNvPr id="221" name="Freeform 5"/>
            <p:cNvSpPr>
              <a:spLocks/>
            </p:cNvSpPr>
            <p:nvPr/>
          </p:nvSpPr>
          <p:spPr bwMode="auto">
            <a:xfrm rot="5400000">
              <a:off x="6241373" y="1760833"/>
              <a:ext cx="2575350" cy="2282516"/>
            </a:xfrm>
            <a:prstGeom prst="ellipse">
              <a:avLst/>
            </a:prstGeom>
            <a:solidFill>
              <a:schemeClr val="tx1">
                <a:lumMod val="65000"/>
                <a:lumOff val="35000"/>
              </a:schemeClr>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2" name="Freeform 5"/>
            <p:cNvSpPr>
              <a:spLocks/>
            </p:cNvSpPr>
            <p:nvPr/>
          </p:nvSpPr>
          <p:spPr bwMode="auto">
            <a:xfrm rot="5400000">
              <a:off x="6368969" y="1873921"/>
              <a:ext cx="2320158" cy="2056340"/>
            </a:xfrm>
            <a:prstGeom prst="ellipse">
              <a:avLst/>
            </a:prstGeom>
            <a:solidFill>
              <a:schemeClr val="bg1"/>
            </a:solidFill>
            <a:ln w="1905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23" name="任意多边形 222"/>
            <p:cNvSpPr/>
            <p:nvPr/>
          </p:nvSpPr>
          <p:spPr>
            <a:xfrm>
              <a:off x="6699137" y="1972348"/>
              <a:ext cx="1659822" cy="1859488"/>
            </a:xfrm>
            <a:prstGeom prst="ellipse">
              <a:avLst/>
            </a:prstGeom>
            <a:blipFill dpi="0" rotWithShape="1">
              <a:blip r:embed="rId5">
                <a:extLst>
                  <a:ext uri="{28A0092B-C50C-407E-A947-70E740481C1C}">
                    <a14:useLocalDpi xmlns:a14="http://schemas.microsoft.com/office/drawing/2010/main" val="0"/>
                  </a:ext>
                </a:extLst>
              </a:blip>
              <a:srcRect/>
              <a:stretch>
                <a:fillRect l="-45102" t="-10317" r="-57560" b="-173161"/>
              </a:stretch>
            </a:blipFill>
            <a:ln w="15875">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alibri" pitchFamily="34" charset="0"/>
                <a:ea typeface="宋体" charset="-122"/>
              </a:endParaRPr>
            </a:p>
          </p:txBody>
        </p:sp>
      </p:grpSp>
      <p:sp>
        <p:nvSpPr>
          <p:cNvPr id="224" name="圆角矩形 223"/>
          <p:cNvSpPr/>
          <p:nvPr/>
        </p:nvSpPr>
        <p:spPr>
          <a:xfrm>
            <a:off x="4986017" y="3307539"/>
            <a:ext cx="1321539" cy="290325"/>
          </a:xfrm>
          <a:prstGeom prst="roundRect">
            <a:avLst>
              <a:gd name="adj" fmla="val 50000"/>
            </a:avLst>
          </a:prstGeom>
          <a:solidFill>
            <a:schemeClr val="tx1">
              <a:lumMod val="65000"/>
              <a:lumOff val="35000"/>
            </a:schemeClr>
          </a:solidFill>
          <a:ln w="19050">
            <a:noFill/>
          </a:ln>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225" name="TextBox 12"/>
          <p:cNvSpPr txBox="1"/>
          <p:nvPr/>
        </p:nvSpPr>
        <p:spPr>
          <a:xfrm>
            <a:off x="5358246" y="3337286"/>
            <a:ext cx="577081" cy="230833"/>
          </a:xfrm>
          <a:prstGeom prst="rect">
            <a:avLst/>
          </a:prstGeom>
          <a:noFill/>
        </p:spPr>
        <p:txBody>
          <a:bodyPr wrap="none" lIns="0" tIns="0" rIns="0" bIns="0" rtlCol="0">
            <a:spAutoFit/>
          </a:bodyPr>
          <a:lstStyle/>
          <a:p>
            <a:r>
              <a:rPr lang="zh-CN" altLang="en-US" sz="1500" b="1" dirty="0">
                <a:solidFill>
                  <a:schemeClr val="bg1"/>
                </a:solidFill>
                <a:latin typeface="微软雅黑" pitchFamily="34" charset="-122"/>
                <a:ea typeface="微软雅黑" pitchFamily="34" charset="-122"/>
              </a:rPr>
              <a:t>待用名</a:t>
            </a:r>
          </a:p>
        </p:txBody>
      </p:sp>
      <p:sp>
        <p:nvSpPr>
          <p:cNvPr id="226" name="TextBox 16"/>
          <p:cNvSpPr txBox="1"/>
          <p:nvPr/>
        </p:nvSpPr>
        <p:spPr>
          <a:xfrm>
            <a:off x="4874387" y="3751902"/>
            <a:ext cx="1544800" cy="300208"/>
          </a:xfrm>
          <a:prstGeom prst="rect">
            <a:avLst/>
          </a:prstGeom>
          <a:noFill/>
        </p:spPr>
        <p:txBody>
          <a:bodyPr wrap="square" lIns="68702" tIns="34352" rIns="68702" bIns="34352" rtlCol="0">
            <a:spAutoFit/>
          </a:bodyPr>
          <a:lstStyle/>
          <a:p>
            <a:pPr algn="ctr"/>
            <a:r>
              <a:rPr lang="zh-CN" altLang="en-US" sz="1500" dirty="0">
                <a:solidFill>
                  <a:schemeClr val="tx1">
                    <a:lumMod val="65000"/>
                    <a:lumOff val="35000"/>
                  </a:schemeClr>
                </a:solidFill>
                <a:latin typeface="微软雅黑" pitchFamily="34" charset="-122"/>
                <a:ea typeface="微软雅黑" pitchFamily="34" charset="-122"/>
              </a:rPr>
              <a:t>主要职责</a:t>
            </a:r>
            <a:endParaRPr lang="en-US" altLang="zh-CN" sz="1500" dirty="0">
              <a:solidFill>
                <a:schemeClr val="tx1">
                  <a:lumMod val="65000"/>
                  <a:lumOff val="35000"/>
                </a:schemeClr>
              </a:solidFill>
              <a:latin typeface="微软雅黑" pitchFamily="34" charset="-122"/>
              <a:ea typeface="微软雅黑" pitchFamily="34" charset="-122"/>
            </a:endParaRPr>
          </a:p>
        </p:txBody>
      </p:sp>
      <p:sp>
        <p:nvSpPr>
          <p:cNvPr id="227" name="TextBox 17"/>
          <p:cNvSpPr txBox="1"/>
          <p:nvPr/>
        </p:nvSpPr>
        <p:spPr>
          <a:xfrm>
            <a:off x="7018927" y="4177605"/>
            <a:ext cx="1354538" cy="369332"/>
          </a:xfrm>
          <a:prstGeom prst="rect">
            <a:avLst/>
          </a:prstGeom>
          <a:noFill/>
        </p:spPr>
        <p:txBody>
          <a:bodyPr wrap="square" lIns="0" tIns="0" rIns="0" bIns="0" rtlCol="0">
            <a:spAutoFit/>
          </a:bodyPr>
          <a:lstStyle/>
          <a:p>
            <a:pPr algn="just"/>
            <a:r>
              <a:rPr lang="zh-CN" altLang="en-US" sz="1200" dirty="0">
                <a:solidFill>
                  <a:schemeClr val="tx1">
                    <a:lumMod val="65000"/>
                    <a:lumOff val="35000"/>
                  </a:schemeClr>
                </a:solidFill>
                <a:latin typeface="微软雅黑" pitchFamily="34" charset="-122"/>
                <a:ea typeface="微软雅黑" pitchFamily="34" charset="-122"/>
              </a:rPr>
              <a:t>输入简要文字内容</a:t>
            </a:r>
            <a:r>
              <a:rPr lang="zh-CN" altLang="en-US" sz="1200" dirty="0" smtClean="0">
                <a:solidFill>
                  <a:schemeClr val="tx1">
                    <a:lumMod val="65000"/>
                    <a:lumOff val="35000"/>
                  </a:schemeClr>
                </a:solidFill>
                <a:latin typeface="微软雅黑" pitchFamily="34" charset="-122"/>
                <a:ea typeface="微软雅黑" pitchFamily="34" charset="-122"/>
              </a:rPr>
              <a:t>，</a:t>
            </a:r>
            <a:r>
              <a:rPr lang="en-US" altLang="zh-CN" sz="1200" dirty="0">
                <a:solidFill>
                  <a:schemeClr val="tx1">
                    <a:lumMod val="65000"/>
                    <a:lumOff val="35000"/>
                  </a:schemeClr>
                </a:solidFill>
                <a:latin typeface="微软雅黑" pitchFamily="34" charset="-122"/>
                <a:ea typeface="微软雅黑" pitchFamily="34" charset="-122"/>
              </a:rPr>
              <a:t> COOLLA</a:t>
            </a:r>
            <a:r>
              <a:rPr lang="zh-CN" altLang="en-US" sz="1200" dirty="0" smtClean="0">
                <a:solidFill>
                  <a:schemeClr val="tx1">
                    <a:lumMod val="65000"/>
                    <a:lumOff val="35000"/>
                  </a:schemeClr>
                </a:solidFill>
                <a:latin typeface="微软雅黑" pitchFamily="34" charset="-122"/>
                <a:ea typeface="微软雅黑" pitchFamily="34" charset="-122"/>
              </a:rPr>
              <a:t>专业</a:t>
            </a:r>
            <a:r>
              <a:rPr lang="zh-CN" altLang="en-US" sz="1200" dirty="0">
                <a:solidFill>
                  <a:schemeClr val="tx1">
                    <a:lumMod val="65000"/>
                    <a:lumOff val="35000"/>
                  </a:schemeClr>
                </a:solidFill>
                <a:latin typeface="微软雅黑" pitchFamily="34" charset="-122"/>
                <a:ea typeface="微软雅黑" pitchFamily="34" charset="-122"/>
              </a:rPr>
              <a:t>设计。</a:t>
            </a:r>
            <a:endParaRPr lang="en-US" altLang="zh-CN" sz="1200" dirty="0">
              <a:solidFill>
                <a:schemeClr val="tx1">
                  <a:lumMod val="65000"/>
                  <a:lumOff val="35000"/>
                </a:schemeClr>
              </a:solidFill>
              <a:latin typeface="微软雅黑" pitchFamily="34" charset="-122"/>
              <a:ea typeface="微软雅黑" pitchFamily="34" charset="-122"/>
            </a:endParaRPr>
          </a:p>
        </p:txBody>
      </p:sp>
      <p:grpSp>
        <p:nvGrpSpPr>
          <p:cNvPr id="228" name="组合 227"/>
          <p:cNvGrpSpPr/>
          <p:nvPr/>
        </p:nvGrpSpPr>
        <p:grpSpPr>
          <a:xfrm>
            <a:off x="6819891" y="1190452"/>
            <a:ext cx="1752609" cy="1752521"/>
            <a:chOff x="9248314" y="1614416"/>
            <a:chExt cx="2282516" cy="2575350"/>
          </a:xfrm>
          <a:effectLst/>
        </p:grpSpPr>
        <p:sp>
          <p:nvSpPr>
            <p:cNvPr id="229" name="Freeform 5"/>
            <p:cNvSpPr>
              <a:spLocks/>
            </p:cNvSpPr>
            <p:nvPr/>
          </p:nvSpPr>
          <p:spPr bwMode="auto">
            <a:xfrm rot="5400000">
              <a:off x="9101897" y="1760833"/>
              <a:ext cx="2575350" cy="2282516"/>
            </a:xfrm>
            <a:prstGeom prst="ellipse">
              <a:avLst/>
            </a:prstGeom>
            <a:solidFill>
              <a:schemeClr val="accent1"/>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Freeform 5"/>
            <p:cNvSpPr>
              <a:spLocks/>
            </p:cNvSpPr>
            <p:nvPr/>
          </p:nvSpPr>
          <p:spPr bwMode="auto">
            <a:xfrm rot="5400000">
              <a:off x="9229493" y="1873921"/>
              <a:ext cx="2320158" cy="2056340"/>
            </a:xfrm>
            <a:prstGeom prst="ellipse">
              <a:avLst/>
            </a:prstGeom>
            <a:solidFill>
              <a:schemeClr val="bg1"/>
            </a:solidFill>
            <a:ln w="19050">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endParaRPr>
            </a:p>
          </p:txBody>
        </p:sp>
        <p:sp>
          <p:nvSpPr>
            <p:cNvPr id="231" name="任意多边形 230"/>
            <p:cNvSpPr/>
            <p:nvPr/>
          </p:nvSpPr>
          <p:spPr>
            <a:xfrm>
              <a:off x="9559661" y="1972348"/>
              <a:ext cx="1659822" cy="1859488"/>
            </a:xfrm>
            <a:prstGeom prst="ellipse">
              <a:avLst/>
            </a:prstGeom>
            <a:blipFill dpi="0" rotWithShape="1">
              <a:blip r:embed="rId6" cstate="print">
                <a:extLst>
                  <a:ext uri="{28A0092B-C50C-407E-A947-70E740481C1C}">
                    <a14:useLocalDpi xmlns:a14="http://schemas.microsoft.com/office/drawing/2010/main" val="0"/>
                  </a:ext>
                </a:extLst>
              </a:blip>
              <a:srcRect/>
              <a:stretch>
                <a:fillRect l="-114623" r="-19937" b="-67695"/>
              </a:stretch>
            </a:blipFill>
            <a:ln w="15875">
              <a:noFill/>
            </a:ln>
            <a:effectLst/>
          </p:spPr>
          <p:txBody>
            <a:bodyPr vert="horz" wrap="square" lIns="91440" tIns="45720" rIns="91440" bIns="45720" numCol="1" anchor="t" anchorCtr="0" compatLnSpc="1">
              <a:prstTxWarp prst="textNoShape">
                <a:avLst/>
              </a:prstTxWarp>
            </a:bodyPr>
            <a:lstStyle/>
            <a:p>
              <a:endParaRPr lang="zh-CN" altLang="en-US">
                <a:solidFill>
                  <a:prstClr val="black"/>
                </a:solidFill>
                <a:latin typeface="Calibri" pitchFamily="34" charset="0"/>
                <a:ea typeface="宋体" charset="-122"/>
              </a:endParaRPr>
            </a:p>
          </p:txBody>
        </p:sp>
      </p:grpSp>
      <p:sp>
        <p:nvSpPr>
          <p:cNvPr id="232" name="圆角矩形 231"/>
          <p:cNvSpPr/>
          <p:nvPr/>
        </p:nvSpPr>
        <p:spPr>
          <a:xfrm>
            <a:off x="7035426" y="3307539"/>
            <a:ext cx="1321539" cy="290325"/>
          </a:xfrm>
          <a:prstGeom prst="roundRect">
            <a:avLst>
              <a:gd name="adj" fmla="val 50000"/>
            </a:avLst>
          </a:prstGeom>
          <a:solidFill>
            <a:schemeClr val="accent1"/>
          </a:solidFill>
          <a:ln w="19050">
            <a:noFill/>
          </a:ln>
          <a:effectLst/>
        </p:spPr>
        <p:txBody>
          <a:bodyPr vert="horz" wrap="square" lIns="68580" tIns="34290" rIns="68580" bIns="34290" numCol="1" anchor="t" anchorCtr="0" compatLnSpc="1">
            <a:prstTxWarp prst="textNoShape">
              <a:avLst/>
            </a:prstTxWarp>
          </a:bodyPr>
          <a:lstStyle/>
          <a:p>
            <a:endParaRPr lang="zh-CN" altLang="en-US">
              <a:solidFill>
                <a:prstClr val="black"/>
              </a:solidFill>
            </a:endParaRPr>
          </a:p>
        </p:txBody>
      </p:sp>
      <p:sp>
        <p:nvSpPr>
          <p:cNvPr id="233" name="TextBox 12"/>
          <p:cNvSpPr txBox="1"/>
          <p:nvPr/>
        </p:nvSpPr>
        <p:spPr>
          <a:xfrm>
            <a:off x="7407656" y="3337286"/>
            <a:ext cx="577081" cy="230833"/>
          </a:xfrm>
          <a:prstGeom prst="rect">
            <a:avLst/>
          </a:prstGeom>
          <a:noFill/>
        </p:spPr>
        <p:txBody>
          <a:bodyPr wrap="none" lIns="0" tIns="0" rIns="0" bIns="0" rtlCol="0">
            <a:spAutoFit/>
          </a:bodyPr>
          <a:lstStyle/>
          <a:p>
            <a:r>
              <a:rPr lang="zh-CN" altLang="en-US" sz="1500" b="1" dirty="0">
                <a:solidFill>
                  <a:schemeClr val="bg1"/>
                </a:solidFill>
                <a:latin typeface="微软雅黑" pitchFamily="34" charset="-122"/>
                <a:ea typeface="微软雅黑" pitchFamily="34" charset="-122"/>
              </a:rPr>
              <a:t>待用名</a:t>
            </a:r>
          </a:p>
        </p:txBody>
      </p:sp>
      <p:sp>
        <p:nvSpPr>
          <p:cNvPr id="234" name="TextBox 16"/>
          <p:cNvSpPr txBox="1"/>
          <p:nvPr/>
        </p:nvSpPr>
        <p:spPr>
          <a:xfrm>
            <a:off x="6923796" y="3751903"/>
            <a:ext cx="1544800" cy="346374"/>
          </a:xfrm>
          <a:prstGeom prst="rect">
            <a:avLst/>
          </a:prstGeom>
          <a:noFill/>
        </p:spPr>
        <p:txBody>
          <a:bodyPr wrap="square" lIns="68702" tIns="34352" rIns="68702" bIns="34352" rtlCol="0">
            <a:spAutoFit/>
          </a:bodyPr>
          <a:lstStyle/>
          <a:p>
            <a:pPr algn="ctr"/>
            <a:r>
              <a:rPr lang="zh-CN" altLang="en-US" dirty="0" smtClean="0">
                <a:solidFill>
                  <a:schemeClr val="tx1">
                    <a:lumMod val="65000"/>
                    <a:lumOff val="35000"/>
                  </a:schemeClr>
                </a:solidFill>
                <a:latin typeface="微软雅黑" pitchFamily="34" charset="-122"/>
                <a:ea typeface="微软雅黑" pitchFamily="34" charset="-122"/>
              </a:rPr>
              <a:t>主要职责</a:t>
            </a:r>
            <a:endParaRPr lang="en-US" altLang="zh-CN" dirty="0" smtClean="0">
              <a:solidFill>
                <a:schemeClr val="tx1">
                  <a:lumMod val="65000"/>
                  <a:lumOff val="35000"/>
                </a:schemeClr>
              </a:solidFill>
              <a:latin typeface="微软雅黑" pitchFamily="34" charset="-122"/>
              <a:ea typeface="微软雅黑" pitchFamily="34" charset="-122"/>
            </a:endParaRPr>
          </a:p>
        </p:txBody>
      </p:sp>
      <p:sp>
        <p:nvSpPr>
          <p:cNvPr id="236" name="Freeform 151"/>
          <p:cNvSpPr>
            <a:spLocks noEditPoints="1"/>
          </p:cNvSpPr>
          <p:nvPr/>
        </p:nvSpPr>
        <p:spPr bwMode="auto">
          <a:xfrm>
            <a:off x="292857" y="386072"/>
            <a:ext cx="143864" cy="215370"/>
          </a:xfrm>
          <a:custGeom>
            <a:avLst/>
            <a:gdLst>
              <a:gd name="T0" fmla="*/ 72 w 143"/>
              <a:gd name="T1" fmla="*/ 214 h 214"/>
              <a:gd name="T2" fmla="*/ 96 w 143"/>
              <a:gd name="T3" fmla="*/ 204 h 214"/>
              <a:gd name="T4" fmla="*/ 48 w 143"/>
              <a:gd name="T5" fmla="*/ 204 h 214"/>
              <a:gd name="T6" fmla="*/ 72 w 143"/>
              <a:gd name="T7" fmla="*/ 214 h 214"/>
              <a:gd name="T8" fmla="*/ 105 w 143"/>
              <a:gd name="T9" fmla="*/ 183 h 214"/>
              <a:gd name="T10" fmla="*/ 39 w 143"/>
              <a:gd name="T11" fmla="*/ 183 h 214"/>
              <a:gd name="T12" fmla="*/ 33 w 143"/>
              <a:gd name="T13" fmla="*/ 190 h 214"/>
              <a:gd name="T14" fmla="*/ 39 w 143"/>
              <a:gd name="T15" fmla="*/ 196 h 214"/>
              <a:gd name="T16" fmla="*/ 105 w 143"/>
              <a:gd name="T17" fmla="*/ 196 h 214"/>
              <a:gd name="T18" fmla="*/ 111 w 143"/>
              <a:gd name="T19" fmla="*/ 190 h 214"/>
              <a:gd name="T20" fmla="*/ 105 w 143"/>
              <a:gd name="T21" fmla="*/ 183 h 214"/>
              <a:gd name="T22" fmla="*/ 105 w 143"/>
              <a:gd name="T23" fmla="*/ 164 h 214"/>
              <a:gd name="T24" fmla="*/ 39 w 143"/>
              <a:gd name="T25" fmla="*/ 164 h 214"/>
              <a:gd name="T26" fmla="*/ 33 w 143"/>
              <a:gd name="T27" fmla="*/ 171 h 214"/>
              <a:gd name="T28" fmla="*/ 39 w 143"/>
              <a:gd name="T29" fmla="*/ 177 h 214"/>
              <a:gd name="T30" fmla="*/ 105 w 143"/>
              <a:gd name="T31" fmla="*/ 177 h 214"/>
              <a:gd name="T32" fmla="*/ 111 w 143"/>
              <a:gd name="T33" fmla="*/ 171 h 214"/>
              <a:gd name="T34" fmla="*/ 105 w 143"/>
              <a:gd name="T35" fmla="*/ 164 h 214"/>
              <a:gd name="T36" fmla="*/ 72 w 143"/>
              <a:gd name="T37" fmla="*/ 0 h 214"/>
              <a:gd name="T38" fmla="*/ 0 w 143"/>
              <a:gd name="T39" fmla="*/ 71 h 214"/>
              <a:gd name="T40" fmla="*/ 32 w 143"/>
              <a:gd name="T41" fmla="*/ 138 h 214"/>
              <a:gd name="T42" fmla="*/ 37 w 143"/>
              <a:gd name="T43" fmla="*/ 158 h 214"/>
              <a:gd name="T44" fmla="*/ 107 w 143"/>
              <a:gd name="T45" fmla="*/ 158 h 214"/>
              <a:gd name="T46" fmla="*/ 112 w 143"/>
              <a:gd name="T47" fmla="*/ 138 h 214"/>
              <a:gd name="T48" fmla="*/ 143 w 143"/>
              <a:gd name="T49" fmla="*/ 71 h 214"/>
              <a:gd name="T50" fmla="*/ 72 w 143"/>
              <a:gd name="T51" fmla="*/ 0 h 214"/>
              <a:gd name="T52" fmla="*/ 115 w 143"/>
              <a:gd name="T53" fmla="*/ 84 h 214"/>
              <a:gd name="T54" fmla="*/ 93 w 143"/>
              <a:gd name="T55" fmla="*/ 144 h 214"/>
              <a:gd name="T56" fmla="*/ 92 w 143"/>
              <a:gd name="T57" fmla="*/ 146 h 214"/>
              <a:gd name="T58" fmla="*/ 83 w 143"/>
              <a:gd name="T59" fmla="*/ 146 h 214"/>
              <a:gd name="T60" fmla="*/ 83 w 143"/>
              <a:gd name="T61" fmla="*/ 143 h 214"/>
              <a:gd name="T62" fmla="*/ 98 w 143"/>
              <a:gd name="T63" fmla="*/ 93 h 214"/>
              <a:gd name="T64" fmla="*/ 97 w 143"/>
              <a:gd name="T65" fmla="*/ 93 h 214"/>
              <a:gd name="T66" fmla="*/ 96 w 143"/>
              <a:gd name="T67" fmla="*/ 93 h 214"/>
              <a:gd name="T68" fmla="*/ 85 w 143"/>
              <a:gd name="T69" fmla="*/ 88 h 214"/>
              <a:gd name="T70" fmla="*/ 73 w 143"/>
              <a:gd name="T71" fmla="*/ 93 h 214"/>
              <a:gd name="T72" fmla="*/ 59 w 143"/>
              <a:gd name="T73" fmla="*/ 87 h 214"/>
              <a:gd name="T74" fmla="*/ 45 w 143"/>
              <a:gd name="T75" fmla="*/ 92 h 214"/>
              <a:gd name="T76" fmla="*/ 59 w 143"/>
              <a:gd name="T77" fmla="*/ 143 h 214"/>
              <a:gd name="T78" fmla="*/ 60 w 143"/>
              <a:gd name="T79" fmla="*/ 146 h 214"/>
              <a:gd name="T80" fmla="*/ 50 w 143"/>
              <a:gd name="T81" fmla="*/ 146 h 214"/>
              <a:gd name="T82" fmla="*/ 50 w 143"/>
              <a:gd name="T83" fmla="*/ 144 h 214"/>
              <a:gd name="T84" fmla="*/ 30 w 143"/>
              <a:gd name="T85" fmla="*/ 84 h 214"/>
              <a:gd name="T86" fmla="*/ 29 w 143"/>
              <a:gd name="T87" fmla="*/ 84 h 214"/>
              <a:gd name="T88" fmla="*/ 29 w 143"/>
              <a:gd name="T89" fmla="*/ 83 h 214"/>
              <a:gd name="T90" fmla="*/ 29 w 143"/>
              <a:gd name="T91" fmla="*/ 82 h 214"/>
              <a:gd name="T92" fmla="*/ 29 w 143"/>
              <a:gd name="T93" fmla="*/ 82 h 214"/>
              <a:gd name="T94" fmla="*/ 30 w 143"/>
              <a:gd name="T95" fmla="*/ 76 h 214"/>
              <a:gd name="T96" fmla="*/ 37 w 143"/>
              <a:gd name="T97" fmla="*/ 77 h 214"/>
              <a:gd name="T98" fmla="*/ 37 w 143"/>
              <a:gd name="T99" fmla="*/ 77 h 214"/>
              <a:gd name="T100" fmla="*/ 45 w 143"/>
              <a:gd name="T101" fmla="*/ 82 h 214"/>
              <a:gd name="T102" fmla="*/ 56 w 143"/>
              <a:gd name="T103" fmla="*/ 77 h 214"/>
              <a:gd name="T104" fmla="*/ 60 w 143"/>
              <a:gd name="T105" fmla="*/ 75 h 214"/>
              <a:gd name="T106" fmla="*/ 63 w 143"/>
              <a:gd name="T107" fmla="*/ 77 h 214"/>
              <a:gd name="T108" fmla="*/ 73 w 143"/>
              <a:gd name="T109" fmla="*/ 83 h 214"/>
              <a:gd name="T110" fmla="*/ 82 w 143"/>
              <a:gd name="T111" fmla="*/ 78 h 214"/>
              <a:gd name="T112" fmla="*/ 86 w 143"/>
              <a:gd name="T113" fmla="*/ 76 h 214"/>
              <a:gd name="T114" fmla="*/ 90 w 143"/>
              <a:gd name="T115" fmla="*/ 78 h 214"/>
              <a:gd name="T116" fmla="*/ 97 w 143"/>
              <a:gd name="T117" fmla="*/ 83 h 214"/>
              <a:gd name="T118" fmla="*/ 97 w 143"/>
              <a:gd name="T119" fmla="*/ 83 h 214"/>
              <a:gd name="T120" fmla="*/ 107 w 143"/>
              <a:gd name="T121" fmla="*/ 78 h 214"/>
              <a:gd name="T122" fmla="*/ 114 w 143"/>
              <a:gd name="T123" fmla="*/ 77 h 214"/>
              <a:gd name="T124" fmla="*/ 115 w 143"/>
              <a:gd name="T125" fmla="*/ 84 h 2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3" h="214">
                <a:moveTo>
                  <a:pt x="72" y="214"/>
                </a:moveTo>
                <a:cubicBezTo>
                  <a:pt x="82" y="214"/>
                  <a:pt x="91" y="210"/>
                  <a:pt x="96" y="204"/>
                </a:cubicBezTo>
                <a:cubicBezTo>
                  <a:pt x="48" y="204"/>
                  <a:pt x="48" y="204"/>
                  <a:pt x="48" y="204"/>
                </a:cubicBezTo>
                <a:cubicBezTo>
                  <a:pt x="53" y="210"/>
                  <a:pt x="62" y="214"/>
                  <a:pt x="72" y="214"/>
                </a:cubicBezTo>
                <a:close/>
                <a:moveTo>
                  <a:pt x="105" y="183"/>
                </a:moveTo>
                <a:cubicBezTo>
                  <a:pt x="39" y="183"/>
                  <a:pt x="39" y="183"/>
                  <a:pt x="39" y="183"/>
                </a:cubicBezTo>
                <a:cubicBezTo>
                  <a:pt x="35" y="183"/>
                  <a:pt x="33" y="186"/>
                  <a:pt x="33" y="190"/>
                </a:cubicBezTo>
                <a:cubicBezTo>
                  <a:pt x="33" y="193"/>
                  <a:pt x="35" y="196"/>
                  <a:pt x="39" y="196"/>
                </a:cubicBezTo>
                <a:cubicBezTo>
                  <a:pt x="105" y="196"/>
                  <a:pt x="105" y="196"/>
                  <a:pt x="105" y="196"/>
                </a:cubicBezTo>
                <a:cubicBezTo>
                  <a:pt x="108" y="196"/>
                  <a:pt x="111" y="193"/>
                  <a:pt x="111" y="190"/>
                </a:cubicBezTo>
                <a:cubicBezTo>
                  <a:pt x="111" y="186"/>
                  <a:pt x="108" y="183"/>
                  <a:pt x="105" y="183"/>
                </a:cubicBezTo>
                <a:close/>
                <a:moveTo>
                  <a:pt x="105" y="164"/>
                </a:moveTo>
                <a:cubicBezTo>
                  <a:pt x="39" y="164"/>
                  <a:pt x="39" y="164"/>
                  <a:pt x="39" y="164"/>
                </a:cubicBezTo>
                <a:cubicBezTo>
                  <a:pt x="35" y="164"/>
                  <a:pt x="33" y="167"/>
                  <a:pt x="33" y="171"/>
                </a:cubicBezTo>
                <a:cubicBezTo>
                  <a:pt x="33" y="174"/>
                  <a:pt x="35" y="177"/>
                  <a:pt x="39" y="177"/>
                </a:cubicBezTo>
                <a:cubicBezTo>
                  <a:pt x="105" y="177"/>
                  <a:pt x="105" y="177"/>
                  <a:pt x="105" y="177"/>
                </a:cubicBezTo>
                <a:cubicBezTo>
                  <a:pt x="108" y="177"/>
                  <a:pt x="111" y="174"/>
                  <a:pt x="111" y="171"/>
                </a:cubicBezTo>
                <a:cubicBezTo>
                  <a:pt x="111" y="167"/>
                  <a:pt x="108" y="164"/>
                  <a:pt x="105" y="164"/>
                </a:cubicBezTo>
                <a:close/>
                <a:moveTo>
                  <a:pt x="72" y="0"/>
                </a:moveTo>
                <a:cubicBezTo>
                  <a:pt x="32" y="0"/>
                  <a:pt x="0" y="32"/>
                  <a:pt x="0" y="71"/>
                </a:cubicBezTo>
                <a:cubicBezTo>
                  <a:pt x="0" y="98"/>
                  <a:pt x="19" y="117"/>
                  <a:pt x="32" y="138"/>
                </a:cubicBezTo>
                <a:cubicBezTo>
                  <a:pt x="35" y="144"/>
                  <a:pt x="37" y="158"/>
                  <a:pt x="37" y="158"/>
                </a:cubicBezTo>
                <a:cubicBezTo>
                  <a:pt x="107" y="158"/>
                  <a:pt x="107" y="158"/>
                  <a:pt x="107" y="158"/>
                </a:cubicBezTo>
                <a:cubicBezTo>
                  <a:pt x="107" y="158"/>
                  <a:pt x="109" y="144"/>
                  <a:pt x="112" y="138"/>
                </a:cubicBezTo>
                <a:cubicBezTo>
                  <a:pt x="125" y="117"/>
                  <a:pt x="143" y="98"/>
                  <a:pt x="143" y="71"/>
                </a:cubicBezTo>
                <a:cubicBezTo>
                  <a:pt x="143" y="32"/>
                  <a:pt x="111" y="0"/>
                  <a:pt x="72" y="0"/>
                </a:cubicBezTo>
                <a:close/>
                <a:moveTo>
                  <a:pt x="115" y="84"/>
                </a:moveTo>
                <a:cubicBezTo>
                  <a:pt x="102" y="100"/>
                  <a:pt x="95" y="120"/>
                  <a:pt x="93" y="144"/>
                </a:cubicBezTo>
                <a:cubicBezTo>
                  <a:pt x="92" y="146"/>
                  <a:pt x="92" y="146"/>
                  <a:pt x="92" y="146"/>
                </a:cubicBezTo>
                <a:cubicBezTo>
                  <a:pt x="83" y="146"/>
                  <a:pt x="83" y="146"/>
                  <a:pt x="83" y="146"/>
                </a:cubicBezTo>
                <a:cubicBezTo>
                  <a:pt x="83" y="143"/>
                  <a:pt x="83" y="143"/>
                  <a:pt x="83" y="143"/>
                </a:cubicBezTo>
                <a:cubicBezTo>
                  <a:pt x="85" y="124"/>
                  <a:pt x="90" y="107"/>
                  <a:pt x="98" y="93"/>
                </a:cubicBezTo>
                <a:cubicBezTo>
                  <a:pt x="97" y="93"/>
                  <a:pt x="97" y="93"/>
                  <a:pt x="97" y="93"/>
                </a:cubicBezTo>
                <a:cubicBezTo>
                  <a:pt x="96" y="93"/>
                  <a:pt x="96" y="93"/>
                  <a:pt x="96" y="93"/>
                </a:cubicBezTo>
                <a:cubicBezTo>
                  <a:pt x="93" y="92"/>
                  <a:pt x="89" y="92"/>
                  <a:pt x="85" y="88"/>
                </a:cubicBezTo>
                <a:cubicBezTo>
                  <a:pt x="82" y="91"/>
                  <a:pt x="77" y="93"/>
                  <a:pt x="73" y="93"/>
                </a:cubicBezTo>
                <a:cubicBezTo>
                  <a:pt x="68" y="93"/>
                  <a:pt x="63" y="91"/>
                  <a:pt x="59" y="87"/>
                </a:cubicBezTo>
                <a:cubicBezTo>
                  <a:pt x="55" y="90"/>
                  <a:pt x="50" y="92"/>
                  <a:pt x="45" y="92"/>
                </a:cubicBezTo>
                <a:cubicBezTo>
                  <a:pt x="57" y="114"/>
                  <a:pt x="59" y="137"/>
                  <a:pt x="59" y="143"/>
                </a:cubicBezTo>
                <a:cubicBezTo>
                  <a:pt x="60" y="146"/>
                  <a:pt x="60" y="146"/>
                  <a:pt x="60" y="146"/>
                </a:cubicBezTo>
                <a:cubicBezTo>
                  <a:pt x="50" y="146"/>
                  <a:pt x="50" y="146"/>
                  <a:pt x="50" y="146"/>
                </a:cubicBezTo>
                <a:cubicBezTo>
                  <a:pt x="50" y="144"/>
                  <a:pt x="50" y="144"/>
                  <a:pt x="50" y="144"/>
                </a:cubicBezTo>
                <a:cubicBezTo>
                  <a:pt x="49" y="135"/>
                  <a:pt x="46" y="107"/>
                  <a:pt x="30" y="84"/>
                </a:cubicBezTo>
                <a:cubicBezTo>
                  <a:pt x="29" y="84"/>
                  <a:pt x="29" y="84"/>
                  <a:pt x="29" y="84"/>
                </a:cubicBezTo>
                <a:cubicBezTo>
                  <a:pt x="29" y="83"/>
                  <a:pt x="29" y="83"/>
                  <a:pt x="29" y="83"/>
                </a:cubicBezTo>
                <a:cubicBezTo>
                  <a:pt x="29" y="83"/>
                  <a:pt x="29" y="83"/>
                  <a:pt x="29" y="82"/>
                </a:cubicBezTo>
                <a:cubicBezTo>
                  <a:pt x="29" y="82"/>
                  <a:pt x="29" y="82"/>
                  <a:pt x="29" y="82"/>
                </a:cubicBezTo>
                <a:cubicBezTo>
                  <a:pt x="27" y="80"/>
                  <a:pt x="28" y="77"/>
                  <a:pt x="30" y="76"/>
                </a:cubicBezTo>
                <a:cubicBezTo>
                  <a:pt x="32" y="74"/>
                  <a:pt x="35" y="75"/>
                  <a:pt x="37" y="77"/>
                </a:cubicBezTo>
                <a:cubicBezTo>
                  <a:pt x="37" y="77"/>
                  <a:pt x="37" y="77"/>
                  <a:pt x="37" y="77"/>
                </a:cubicBezTo>
                <a:cubicBezTo>
                  <a:pt x="39" y="80"/>
                  <a:pt x="42" y="82"/>
                  <a:pt x="45" y="82"/>
                </a:cubicBezTo>
                <a:cubicBezTo>
                  <a:pt x="48" y="82"/>
                  <a:pt x="52" y="81"/>
                  <a:pt x="56" y="77"/>
                </a:cubicBezTo>
                <a:cubicBezTo>
                  <a:pt x="57" y="76"/>
                  <a:pt x="58" y="75"/>
                  <a:pt x="60" y="75"/>
                </a:cubicBezTo>
                <a:cubicBezTo>
                  <a:pt x="61" y="76"/>
                  <a:pt x="62" y="76"/>
                  <a:pt x="63" y="77"/>
                </a:cubicBezTo>
                <a:cubicBezTo>
                  <a:pt x="67" y="81"/>
                  <a:pt x="70" y="83"/>
                  <a:pt x="73" y="83"/>
                </a:cubicBezTo>
                <a:cubicBezTo>
                  <a:pt x="77" y="83"/>
                  <a:pt x="80" y="80"/>
                  <a:pt x="82" y="78"/>
                </a:cubicBezTo>
                <a:cubicBezTo>
                  <a:pt x="83" y="77"/>
                  <a:pt x="84" y="76"/>
                  <a:pt x="86" y="76"/>
                </a:cubicBezTo>
                <a:cubicBezTo>
                  <a:pt x="87" y="76"/>
                  <a:pt x="89" y="77"/>
                  <a:pt x="90" y="78"/>
                </a:cubicBezTo>
                <a:cubicBezTo>
                  <a:pt x="91" y="80"/>
                  <a:pt x="93" y="83"/>
                  <a:pt x="97" y="83"/>
                </a:cubicBezTo>
                <a:cubicBezTo>
                  <a:pt x="97" y="83"/>
                  <a:pt x="97" y="83"/>
                  <a:pt x="97" y="83"/>
                </a:cubicBezTo>
                <a:cubicBezTo>
                  <a:pt x="101" y="83"/>
                  <a:pt x="104" y="81"/>
                  <a:pt x="107" y="78"/>
                </a:cubicBezTo>
                <a:cubicBezTo>
                  <a:pt x="109" y="76"/>
                  <a:pt x="112" y="75"/>
                  <a:pt x="114" y="77"/>
                </a:cubicBezTo>
                <a:cubicBezTo>
                  <a:pt x="116" y="79"/>
                  <a:pt x="116" y="82"/>
                  <a:pt x="115" y="84"/>
                </a:cubicBezTo>
                <a:close/>
              </a:path>
            </a:pathLst>
          </a:custGeom>
          <a:solidFill>
            <a:schemeClr val="bg1"/>
          </a:solidFill>
          <a:ln>
            <a:noFill/>
          </a:ln>
          <a:effectLst/>
          <a:extLst/>
        </p:spPr>
        <p:txBody>
          <a:bodyPr lIns="68580" tIns="34290" rIns="68580" bIns="34290" anchor="ctr">
            <a:scene3d>
              <a:camera prst="orthographicFront"/>
              <a:lightRig rig="threePt" dir="t"/>
            </a:scene3d>
            <a:sp3d contourW="12700">
              <a:contourClr>
                <a:srgbClr val="FFFFFF"/>
              </a:contourClr>
            </a:sp3d>
          </a:bodyPr>
          <a:lstStyle/>
          <a:p>
            <a:pPr algn="ctr"/>
            <a:endParaRPr lang="zh-CN" altLang="en-US">
              <a:solidFill>
                <a:srgbClr val="FFFFFF"/>
              </a:solidFill>
              <a:ea typeface="宋体" panose="02010600030101010101" pitchFamily="2" charset="-122"/>
            </a:endParaRPr>
          </a:p>
        </p:txBody>
      </p:sp>
      <p:sp>
        <p:nvSpPr>
          <p:cNvPr id="36"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r>
              <a:rPr lang="zh-CN" altLang="en-US" dirty="0" smtClean="0">
                <a:solidFill>
                  <a:srgbClr val="00A89B"/>
                </a:solidFill>
                <a:latin typeface="微软雅黑" panose="020B0503020204020204" pitchFamily="34" charset="-122"/>
                <a:ea typeface="微软雅黑" panose="020B0503020204020204" pitchFamily="34" charset="-122"/>
              </a:rPr>
              <a:t>浏览更多搜索：</a:t>
            </a:r>
            <a:r>
              <a:rPr lang="en-US" altLang="zh-CN" dirty="0" smtClean="0">
                <a:solidFill>
                  <a:srgbClr val="00A89B"/>
                </a:solidFill>
                <a:latin typeface="微软雅黑" panose="020B0503020204020204" pitchFamily="34" charset="-122"/>
                <a:ea typeface="微软雅黑" panose="020B0503020204020204" pitchFamily="34" charset="-122"/>
              </a:rPr>
              <a:t>COOLLA       </a:t>
            </a:r>
            <a:r>
              <a:rPr lang="zh-CN" altLang="en-US" dirty="0" smtClean="0">
                <a:solidFill>
                  <a:schemeClr val="tx1"/>
                </a:solidFill>
                <a:latin typeface="微软雅黑" panose="020B0503020204020204" pitchFamily="34" charset="-122"/>
                <a:ea typeface="微软雅黑" panose="020B0503020204020204" pitchFamily="34" charset="-122"/>
              </a:rPr>
              <a:t>技术支持、合作、定制</a:t>
            </a:r>
            <a:r>
              <a:rPr lang="en-US" altLang="zh-CN" dirty="0" smtClean="0">
                <a:solidFill>
                  <a:schemeClr val="tx1"/>
                </a:solidFill>
                <a:latin typeface="微软雅黑" panose="020B0503020204020204" pitchFamily="34" charset="-122"/>
                <a:ea typeface="微软雅黑" panose="020B0503020204020204" pitchFamily="34" charset="-122"/>
              </a:rPr>
              <a:t>PPT</a:t>
            </a:r>
            <a:r>
              <a:rPr lang="zh-CN" altLang="en-US" dirty="0" smtClean="0">
                <a:solidFill>
                  <a:schemeClr val="tx1"/>
                </a:solidFill>
                <a:latin typeface="微软雅黑" panose="020B0503020204020204" pitchFamily="34" charset="-122"/>
                <a:ea typeface="微软雅黑" panose="020B0503020204020204" pitchFamily="34" charset="-122"/>
              </a:rPr>
              <a:t>联系</a:t>
            </a:r>
            <a:r>
              <a:rPr lang="en-US" altLang="zh-CN" dirty="0" smtClean="0">
                <a:solidFill>
                  <a:srgbClr val="FF0000"/>
                </a:solidFill>
                <a:latin typeface="微软雅黑" panose="020B0503020204020204" pitchFamily="34" charset="-122"/>
                <a:ea typeface="微软雅黑" panose="020B0503020204020204" pitchFamily="34" charset="-122"/>
              </a:rPr>
              <a:t>QQ:34865632</a:t>
            </a:r>
            <a:endParaRPr lang="zh-CN" altLang="zh-CN"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14543260"/>
      </p:ext>
    </p:extLst>
  </p:cSld>
  <p:clrMapOvr>
    <a:masterClrMapping/>
  </p:clrMapOvr>
  <mc:AlternateContent xmlns:mc="http://schemas.openxmlformats.org/markup-compatibility/2006" xmlns:p14="http://schemas.microsoft.com/office/powerpoint/2010/main">
    <mc:Choice Requires="p14">
      <p:transition spd="slow" p14:dur="1500" advClick="0" advTm="0">
        <p:split orient="vert"/>
      </p:transition>
    </mc:Choice>
    <mc:Fallback xmlns="">
      <p:transition spd="slow" advClick="0" advTm="0">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nodeType="withEffect">
                                  <p:stCondLst>
                                    <p:cond delay="0"/>
                                  </p:stCondLst>
                                  <p:childTnLst>
                                    <p:set>
                                      <p:cBhvr>
                                        <p:cTn id="6" dur="1" fill="hold">
                                          <p:stCondLst>
                                            <p:cond delay="0"/>
                                          </p:stCondLst>
                                        </p:cTn>
                                        <p:tgtEl>
                                          <p:spTgt spid="204"/>
                                        </p:tgtEl>
                                        <p:attrNameLst>
                                          <p:attrName>style.visibility</p:attrName>
                                        </p:attrNameLst>
                                      </p:cBhvr>
                                      <p:to>
                                        <p:strVal val="visible"/>
                                      </p:to>
                                    </p:set>
                                    <p:anim calcmode="lin" valueType="num">
                                      <p:cBhvr>
                                        <p:cTn id="7" dur="500" fill="hold"/>
                                        <p:tgtEl>
                                          <p:spTgt spid="204"/>
                                        </p:tgtEl>
                                        <p:attrNameLst>
                                          <p:attrName>ppt_w</p:attrName>
                                        </p:attrNameLst>
                                      </p:cBhvr>
                                      <p:tavLst>
                                        <p:tav tm="0">
                                          <p:val>
                                            <p:fltVal val="0"/>
                                          </p:val>
                                        </p:tav>
                                        <p:tav tm="100000">
                                          <p:val>
                                            <p:strVal val="#ppt_w"/>
                                          </p:val>
                                        </p:tav>
                                      </p:tavLst>
                                    </p:anim>
                                    <p:anim calcmode="lin" valueType="num">
                                      <p:cBhvr>
                                        <p:cTn id="8" dur="500" fill="hold"/>
                                        <p:tgtEl>
                                          <p:spTgt spid="204"/>
                                        </p:tgtEl>
                                        <p:attrNameLst>
                                          <p:attrName>ppt_h</p:attrName>
                                        </p:attrNameLst>
                                      </p:cBhvr>
                                      <p:tavLst>
                                        <p:tav tm="0">
                                          <p:val>
                                            <p:fltVal val="0"/>
                                          </p:val>
                                        </p:tav>
                                        <p:tav tm="100000">
                                          <p:val>
                                            <p:strVal val="#ppt_h"/>
                                          </p:val>
                                        </p:tav>
                                      </p:tavLst>
                                    </p:anim>
                                    <p:animEffect transition="in" filter="fade">
                                      <p:cBhvr>
                                        <p:cTn id="9" dur="500"/>
                                        <p:tgtEl>
                                          <p:spTgt spid="204"/>
                                        </p:tgtEl>
                                      </p:cBhvr>
                                    </p:animEffect>
                                    <p:anim calcmode="lin" valueType="num">
                                      <p:cBhvr>
                                        <p:cTn id="10" dur="500" fill="hold"/>
                                        <p:tgtEl>
                                          <p:spTgt spid="204"/>
                                        </p:tgtEl>
                                        <p:attrNameLst>
                                          <p:attrName>ppt_x</p:attrName>
                                        </p:attrNameLst>
                                      </p:cBhvr>
                                      <p:tavLst>
                                        <p:tav tm="0">
                                          <p:val>
                                            <p:fltVal val="0.5"/>
                                          </p:val>
                                        </p:tav>
                                        <p:tav tm="100000">
                                          <p:val>
                                            <p:strVal val="#ppt_x"/>
                                          </p:val>
                                        </p:tav>
                                      </p:tavLst>
                                    </p:anim>
                                    <p:anim calcmode="lin" valueType="num">
                                      <p:cBhvr>
                                        <p:cTn id="11" dur="500" fill="hold"/>
                                        <p:tgtEl>
                                          <p:spTgt spid="204"/>
                                        </p:tgtEl>
                                        <p:attrNameLst>
                                          <p:attrName>ppt_y</p:attrName>
                                        </p:attrNameLst>
                                      </p:cBhvr>
                                      <p:tavLst>
                                        <p:tav tm="0">
                                          <p:val>
                                            <p:fltVal val="0.5"/>
                                          </p:val>
                                        </p:tav>
                                        <p:tav tm="100000">
                                          <p:val>
                                            <p:strVal val="#ppt_y"/>
                                          </p:val>
                                        </p:tav>
                                      </p:tavLst>
                                    </p:anim>
                                  </p:childTnLst>
                                </p:cTn>
                              </p:par>
                              <p:par>
                                <p:cTn id="12" presetID="53" presetClass="entr" presetSubtype="528" fill="hold" nodeType="withEffect">
                                  <p:stCondLst>
                                    <p:cond delay="300"/>
                                  </p:stCondLst>
                                  <p:childTnLst>
                                    <p:set>
                                      <p:cBhvr>
                                        <p:cTn id="13" dur="1" fill="hold">
                                          <p:stCondLst>
                                            <p:cond delay="0"/>
                                          </p:stCondLst>
                                        </p:cTn>
                                        <p:tgtEl>
                                          <p:spTgt spid="212"/>
                                        </p:tgtEl>
                                        <p:attrNameLst>
                                          <p:attrName>style.visibility</p:attrName>
                                        </p:attrNameLst>
                                      </p:cBhvr>
                                      <p:to>
                                        <p:strVal val="visible"/>
                                      </p:to>
                                    </p:set>
                                    <p:anim calcmode="lin" valueType="num">
                                      <p:cBhvr>
                                        <p:cTn id="14" dur="500" fill="hold"/>
                                        <p:tgtEl>
                                          <p:spTgt spid="212"/>
                                        </p:tgtEl>
                                        <p:attrNameLst>
                                          <p:attrName>ppt_w</p:attrName>
                                        </p:attrNameLst>
                                      </p:cBhvr>
                                      <p:tavLst>
                                        <p:tav tm="0">
                                          <p:val>
                                            <p:fltVal val="0"/>
                                          </p:val>
                                        </p:tav>
                                        <p:tav tm="100000">
                                          <p:val>
                                            <p:strVal val="#ppt_w"/>
                                          </p:val>
                                        </p:tav>
                                      </p:tavLst>
                                    </p:anim>
                                    <p:anim calcmode="lin" valueType="num">
                                      <p:cBhvr>
                                        <p:cTn id="15" dur="500" fill="hold"/>
                                        <p:tgtEl>
                                          <p:spTgt spid="212"/>
                                        </p:tgtEl>
                                        <p:attrNameLst>
                                          <p:attrName>ppt_h</p:attrName>
                                        </p:attrNameLst>
                                      </p:cBhvr>
                                      <p:tavLst>
                                        <p:tav tm="0">
                                          <p:val>
                                            <p:fltVal val="0"/>
                                          </p:val>
                                        </p:tav>
                                        <p:tav tm="100000">
                                          <p:val>
                                            <p:strVal val="#ppt_h"/>
                                          </p:val>
                                        </p:tav>
                                      </p:tavLst>
                                    </p:anim>
                                    <p:animEffect transition="in" filter="fade">
                                      <p:cBhvr>
                                        <p:cTn id="16" dur="500"/>
                                        <p:tgtEl>
                                          <p:spTgt spid="212"/>
                                        </p:tgtEl>
                                      </p:cBhvr>
                                    </p:animEffect>
                                    <p:anim calcmode="lin" valueType="num">
                                      <p:cBhvr>
                                        <p:cTn id="17" dur="500" fill="hold"/>
                                        <p:tgtEl>
                                          <p:spTgt spid="212"/>
                                        </p:tgtEl>
                                        <p:attrNameLst>
                                          <p:attrName>ppt_x</p:attrName>
                                        </p:attrNameLst>
                                      </p:cBhvr>
                                      <p:tavLst>
                                        <p:tav tm="0">
                                          <p:val>
                                            <p:fltVal val="0.5"/>
                                          </p:val>
                                        </p:tav>
                                        <p:tav tm="100000">
                                          <p:val>
                                            <p:strVal val="#ppt_x"/>
                                          </p:val>
                                        </p:tav>
                                      </p:tavLst>
                                    </p:anim>
                                    <p:anim calcmode="lin" valueType="num">
                                      <p:cBhvr>
                                        <p:cTn id="18" dur="500" fill="hold"/>
                                        <p:tgtEl>
                                          <p:spTgt spid="212"/>
                                        </p:tgtEl>
                                        <p:attrNameLst>
                                          <p:attrName>ppt_y</p:attrName>
                                        </p:attrNameLst>
                                      </p:cBhvr>
                                      <p:tavLst>
                                        <p:tav tm="0">
                                          <p:val>
                                            <p:fltVal val="0.5"/>
                                          </p:val>
                                        </p:tav>
                                        <p:tav tm="100000">
                                          <p:val>
                                            <p:strVal val="#ppt_y"/>
                                          </p:val>
                                        </p:tav>
                                      </p:tavLst>
                                    </p:anim>
                                  </p:childTnLst>
                                </p:cTn>
                              </p:par>
                              <p:par>
                                <p:cTn id="19" presetID="53" presetClass="entr" presetSubtype="528" fill="hold" nodeType="withEffect">
                                  <p:stCondLst>
                                    <p:cond delay="600"/>
                                  </p:stCondLst>
                                  <p:childTnLst>
                                    <p:set>
                                      <p:cBhvr>
                                        <p:cTn id="20" dur="1" fill="hold">
                                          <p:stCondLst>
                                            <p:cond delay="0"/>
                                          </p:stCondLst>
                                        </p:cTn>
                                        <p:tgtEl>
                                          <p:spTgt spid="220"/>
                                        </p:tgtEl>
                                        <p:attrNameLst>
                                          <p:attrName>style.visibility</p:attrName>
                                        </p:attrNameLst>
                                      </p:cBhvr>
                                      <p:to>
                                        <p:strVal val="visible"/>
                                      </p:to>
                                    </p:set>
                                    <p:anim calcmode="lin" valueType="num">
                                      <p:cBhvr>
                                        <p:cTn id="21" dur="500" fill="hold"/>
                                        <p:tgtEl>
                                          <p:spTgt spid="220"/>
                                        </p:tgtEl>
                                        <p:attrNameLst>
                                          <p:attrName>ppt_w</p:attrName>
                                        </p:attrNameLst>
                                      </p:cBhvr>
                                      <p:tavLst>
                                        <p:tav tm="0">
                                          <p:val>
                                            <p:fltVal val="0"/>
                                          </p:val>
                                        </p:tav>
                                        <p:tav tm="100000">
                                          <p:val>
                                            <p:strVal val="#ppt_w"/>
                                          </p:val>
                                        </p:tav>
                                      </p:tavLst>
                                    </p:anim>
                                    <p:anim calcmode="lin" valueType="num">
                                      <p:cBhvr>
                                        <p:cTn id="22" dur="500" fill="hold"/>
                                        <p:tgtEl>
                                          <p:spTgt spid="220"/>
                                        </p:tgtEl>
                                        <p:attrNameLst>
                                          <p:attrName>ppt_h</p:attrName>
                                        </p:attrNameLst>
                                      </p:cBhvr>
                                      <p:tavLst>
                                        <p:tav tm="0">
                                          <p:val>
                                            <p:fltVal val="0"/>
                                          </p:val>
                                        </p:tav>
                                        <p:tav tm="100000">
                                          <p:val>
                                            <p:strVal val="#ppt_h"/>
                                          </p:val>
                                        </p:tav>
                                      </p:tavLst>
                                    </p:anim>
                                    <p:animEffect transition="in" filter="fade">
                                      <p:cBhvr>
                                        <p:cTn id="23" dur="500"/>
                                        <p:tgtEl>
                                          <p:spTgt spid="220"/>
                                        </p:tgtEl>
                                      </p:cBhvr>
                                    </p:animEffect>
                                    <p:anim calcmode="lin" valueType="num">
                                      <p:cBhvr>
                                        <p:cTn id="24" dur="500" fill="hold"/>
                                        <p:tgtEl>
                                          <p:spTgt spid="220"/>
                                        </p:tgtEl>
                                        <p:attrNameLst>
                                          <p:attrName>ppt_x</p:attrName>
                                        </p:attrNameLst>
                                      </p:cBhvr>
                                      <p:tavLst>
                                        <p:tav tm="0">
                                          <p:val>
                                            <p:fltVal val="0.5"/>
                                          </p:val>
                                        </p:tav>
                                        <p:tav tm="100000">
                                          <p:val>
                                            <p:strVal val="#ppt_x"/>
                                          </p:val>
                                        </p:tav>
                                      </p:tavLst>
                                    </p:anim>
                                    <p:anim calcmode="lin" valueType="num">
                                      <p:cBhvr>
                                        <p:cTn id="25" dur="500" fill="hold"/>
                                        <p:tgtEl>
                                          <p:spTgt spid="220"/>
                                        </p:tgtEl>
                                        <p:attrNameLst>
                                          <p:attrName>ppt_y</p:attrName>
                                        </p:attrNameLst>
                                      </p:cBhvr>
                                      <p:tavLst>
                                        <p:tav tm="0">
                                          <p:val>
                                            <p:fltVal val="0.5"/>
                                          </p:val>
                                        </p:tav>
                                        <p:tav tm="100000">
                                          <p:val>
                                            <p:strVal val="#ppt_y"/>
                                          </p:val>
                                        </p:tav>
                                      </p:tavLst>
                                    </p:anim>
                                  </p:childTnLst>
                                </p:cTn>
                              </p:par>
                              <p:par>
                                <p:cTn id="26" presetID="53" presetClass="entr" presetSubtype="528" fill="hold" nodeType="withEffect">
                                  <p:stCondLst>
                                    <p:cond delay="900"/>
                                  </p:stCondLst>
                                  <p:childTnLst>
                                    <p:set>
                                      <p:cBhvr>
                                        <p:cTn id="27" dur="1" fill="hold">
                                          <p:stCondLst>
                                            <p:cond delay="0"/>
                                          </p:stCondLst>
                                        </p:cTn>
                                        <p:tgtEl>
                                          <p:spTgt spid="228"/>
                                        </p:tgtEl>
                                        <p:attrNameLst>
                                          <p:attrName>style.visibility</p:attrName>
                                        </p:attrNameLst>
                                      </p:cBhvr>
                                      <p:to>
                                        <p:strVal val="visible"/>
                                      </p:to>
                                    </p:set>
                                    <p:anim calcmode="lin" valueType="num">
                                      <p:cBhvr>
                                        <p:cTn id="28" dur="500" fill="hold"/>
                                        <p:tgtEl>
                                          <p:spTgt spid="228"/>
                                        </p:tgtEl>
                                        <p:attrNameLst>
                                          <p:attrName>ppt_w</p:attrName>
                                        </p:attrNameLst>
                                      </p:cBhvr>
                                      <p:tavLst>
                                        <p:tav tm="0">
                                          <p:val>
                                            <p:fltVal val="0"/>
                                          </p:val>
                                        </p:tav>
                                        <p:tav tm="100000">
                                          <p:val>
                                            <p:strVal val="#ppt_w"/>
                                          </p:val>
                                        </p:tav>
                                      </p:tavLst>
                                    </p:anim>
                                    <p:anim calcmode="lin" valueType="num">
                                      <p:cBhvr>
                                        <p:cTn id="29" dur="500" fill="hold"/>
                                        <p:tgtEl>
                                          <p:spTgt spid="228"/>
                                        </p:tgtEl>
                                        <p:attrNameLst>
                                          <p:attrName>ppt_h</p:attrName>
                                        </p:attrNameLst>
                                      </p:cBhvr>
                                      <p:tavLst>
                                        <p:tav tm="0">
                                          <p:val>
                                            <p:fltVal val="0"/>
                                          </p:val>
                                        </p:tav>
                                        <p:tav tm="100000">
                                          <p:val>
                                            <p:strVal val="#ppt_h"/>
                                          </p:val>
                                        </p:tav>
                                      </p:tavLst>
                                    </p:anim>
                                    <p:animEffect transition="in" filter="fade">
                                      <p:cBhvr>
                                        <p:cTn id="30" dur="500"/>
                                        <p:tgtEl>
                                          <p:spTgt spid="228"/>
                                        </p:tgtEl>
                                      </p:cBhvr>
                                    </p:animEffect>
                                    <p:anim calcmode="lin" valueType="num">
                                      <p:cBhvr>
                                        <p:cTn id="31" dur="500" fill="hold"/>
                                        <p:tgtEl>
                                          <p:spTgt spid="228"/>
                                        </p:tgtEl>
                                        <p:attrNameLst>
                                          <p:attrName>ppt_x</p:attrName>
                                        </p:attrNameLst>
                                      </p:cBhvr>
                                      <p:tavLst>
                                        <p:tav tm="0">
                                          <p:val>
                                            <p:fltVal val="0.5"/>
                                          </p:val>
                                        </p:tav>
                                        <p:tav tm="100000">
                                          <p:val>
                                            <p:strVal val="#ppt_x"/>
                                          </p:val>
                                        </p:tav>
                                      </p:tavLst>
                                    </p:anim>
                                    <p:anim calcmode="lin" valueType="num">
                                      <p:cBhvr>
                                        <p:cTn id="32" dur="500" fill="hold"/>
                                        <p:tgtEl>
                                          <p:spTgt spid="228"/>
                                        </p:tgtEl>
                                        <p:attrNameLst>
                                          <p:attrName>ppt_y</p:attrName>
                                        </p:attrNameLst>
                                      </p:cBhvr>
                                      <p:tavLst>
                                        <p:tav tm="0">
                                          <p:val>
                                            <p:fltVal val="0.5"/>
                                          </p:val>
                                        </p:tav>
                                        <p:tav tm="100000">
                                          <p:val>
                                            <p:strVal val="#ppt_y"/>
                                          </p:val>
                                        </p:tav>
                                      </p:tavLst>
                                    </p:anim>
                                  </p:childTnLst>
                                </p:cTn>
                              </p:par>
                            </p:childTnLst>
                          </p:cTn>
                        </p:par>
                        <p:par>
                          <p:cTn id="33" fill="hold">
                            <p:stCondLst>
                              <p:cond delay="1400"/>
                            </p:stCondLst>
                            <p:childTnLst>
                              <p:par>
                                <p:cTn id="34" presetID="16" presetClass="entr" presetSubtype="21" fill="hold" grpId="0" nodeType="afterEffect">
                                  <p:stCondLst>
                                    <p:cond delay="0"/>
                                  </p:stCondLst>
                                  <p:childTnLst>
                                    <p:set>
                                      <p:cBhvr>
                                        <p:cTn id="35" dur="1" fill="hold">
                                          <p:stCondLst>
                                            <p:cond delay="0"/>
                                          </p:stCondLst>
                                        </p:cTn>
                                        <p:tgtEl>
                                          <p:spTgt spid="203"/>
                                        </p:tgtEl>
                                        <p:attrNameLst>
                                          <p:attrName>style.visibility</p:attrName>
                                        </p:attrNameLst>
                                      </p:cBhvr>
                                      <p:to>
                                        <p:strVal val="visible"/>
                                      </p:to>
                                    </p:set>
                                    <p:animEffect transition="in" filter="barn(inVertical)">
                                      <p:cBhvr>
                                        <p:cTn id="36" dur="500"/>
                                        <p:tgtEl>
                                          <p:spTgt spid="203"/>
                                        </p:tgtEl>
                                      </p:cBhvr>
                                    </p:animEffect>
                                  </p:childTnLst>
                                </p:cTn>
                              </p:par>
                              <p:par>
                                <p:cTn id="37" presetID="16" presetClass="entr" presetSubtype="21" fill="hold" grpId="0" nodeType="withEffect">
                                  <p:stCondLst>
                                    <p:cond delay="0"/>
                                  </p:stCondLst>
                                  <p:childTnLst>
                                    <p:set>
                                      <p:cBhvr>
                                        <p:cTn id="38" dur="1" fill="hold">
                                          <p:stCondLst>
                                            <p:cond delay="0"/>
                                          </p:stCondLst>
                                        </p:cTn>
                                        <p:tgtEl>
                                          <p:spTgt spid="208"/>
                                        </p:tgtEl>
                                        <p:attrNameLst>
                                          <p:attrName>style.visibility</p:attrName>
                                        </p:attrNameLst>
                                      </p:cBhvr>
                                      <p:to>
                                        <p:strVal val="visible"/>
                                      </p:to>
                                    </p:set>
                                    <p:animEffect transition="in" filter="barn(inVertical)">
                                      <p:cBhvr>
                                        <p:cTn id="39" dur="500"/>
                                        <p:tgtEl>
                                          <p:spTgt spid="208"/>
                                        </p:tgtEl>
                                      </p:cBhvr>
                                    </p:animEffect>
                                  </p:childTnLst>
                                </p:cTn>
                              </p:par>
                              <p:par>
                                <p:cTn id="40" presetID="16" presetClass="entr" presetSubtype="21" fill="hold" grpId="0" nodeType="withEffect">
                                  <p:stCondLst>
                                    <p:cond delay="0"/>
                                  </p:stCondLst>
                                  <p:childTnLst>
                                    <p:set>
                                      <p:cBhvr>
                                        <p:cTn id="41" dur="1" fill="hold">
                                          <p:stCondLst>
                                            <p:cond delay="0"/>
                                          </p:stCondLst>
                                        </p:cTn>
                                        <p:tgtEl>
                                          <p:spTgt spid="209"/>
                                        </p:tgtEl>
                                        <p:attrNameLst>
                                          <p:attrName>style.visibility</p:attrName>
                                        </p:attrNameLst>
                                      </p:cBhvr>
                                      <p:to>
                                        <p:strVal val="visible"/>
                                      </p:to>
                                    </p:set>
                                    <p:animEffect transition="in" filter="barn(inVertical)">
                                      <p:cBhvr>
                                        <p:cTn id="42" dur="500"/>
                                        <p:tgtEl>
                                          <p:spTgt spid="209"/>
                                        </p:tgtEl>
                                      </p:cBhvr>
                                    </p:animEffect>
                                  </p:childTnLst>
                                </p:cTn>
                              </p:par>
                              <p:par>
                                <p:cTn id="43" presetID="16" presetClass="entr" presetSubtype="21" fill="hold" grpId="0" nodeType="withEffect">
                                  <p:stCondLst>
                                    <p:cond delay="0"/>
                                  </p:stCondLst>
                                  <p:childTnLst>
                                    <p:set>
                                      <p:cBhvr>
                                        <p:cTn id="44" dur="1" fill="hold">
                                          <p:stCondLst>
                                            <p:cond delay="0"/>
                                          </p:stCondLst>
                                        </p:cTn>
                                        <p:tgtEl>
                                          <p:spTgt spid="210"/>
                                        </p:tgtEl>
                                        <p:attrNameLst>
                                          <p:attrName>style.visibility</p:attrName>
                                        </p:attrNameLst>
                                      </p:cBhvr>
                                      <p:to>
                                        <p:strVal val="visible"/>
                                      </p:to>
                                    </p:set>
                                    <p:animEffect transition="in" filter="barn(inVertical)">
                                      <p:cBhvr>
                                        <p:cTn id="45" dur="500"/>
                                        <p:tgtEl>
                                          <p:spTgt spid="210"/>
                                        </p:tgtEl>
                                      </p:cBhvr>
                                    </p:animEffect>
                                  </p:childTnLst>
                                </p:cTn>
                              </p:par>
                              <p:par>
                                <p:cTn id="46" presetID="16" presetClass="entr" presetSubtype="21" fill="hold" grpId="0" nodeType="withEffect">
                                  <p:stCondLst>
                                    <p:cond delay="300"/>
                                  </p:stCondLst>
                                  <p:childTnLst>
                                    <p:set>
                                      <p:cBhvr>
                                        <p:cTn id="47" dur="1" fill="hold">
                                          <p:stCondLst>
                                            <p:cond delay="0"/>
                                          </p:stCondLst>
                                        </p:cTn>
                                        <p:tgtEl>
                                          <p:spTgt spid="211"/>
                                        </p:tgtEl>
                                        <p:attrNameLst>
                                          <p:attrName>style.visibility</p:attrName>
                                        </p:attrNameLst>
                                      </p:cBhvr>
                                      <p:to>
                                        <p:strVal val="visible"/>
                                      </p:to>
                                    </p:set>
                                    <p:animEffect transition="in" filter="barn(inVertical)">
                                      <p:cBhvr>
                                        <p:cTn id="48" dur="500"/>
                                        <p:tgtEl>
                                          <p:spTgt spid="211"/>
                                        </p:tgtEl>
                                      </p:cBhvr>
                                    </p:animEffect>
                                  </p:childTnLst>
                                </p:cTn>
                              </p:par>
                              <p:par>
                                <p:cTn id="49" presetID="16" presetClass="entr" presetSubtype="21" fill="hold" grpId="0" nodeType="withEffect">
                                  <p:stCondLst>
                                    <p:cond delay="300"/>
                                  </p:stCondLst>
                                  <p:childTnLst>
                                    <p:set>
                                      <p:cBhvr>
                                        <p:cTn id="50" dur="1" fill="hold">
                                          <p:stCondLst>
                                            <p:cond delay="0"/>
                                          </p:stCondLst>
                                        </p:cTn>
                                        <p:tgtEl>
                                          <p:spTgt spid="216"/>
                                        </p:tgtEl>
                                        <p:attrNameLst>
                                          <p:attrName>style.visibility</p:attrName>
                                        </p:attrNameLst>
                                      </p:cBhvr>
                                      <p:to>
                                        <p:strVal val="visible"/>
                                      </p:to>
                                    </p:set>
                                    <p:animEffect transition="in" filter="barn(inVertical)">
                                      <p:cBhvr>
                                        <p:cTn id="51" dur="500"/>
                                        <p:tgtEl>
                                          <p:spTgt spid="216"/>
                                        </p:tgtEl>
                                      </p:cBhvr>
                                    </p:animEffect>
                                  </p:childTnLst>
                                </p:cTn>
                              </p:par>
                              <p:par>
                                <p:cTn id="52" presetID="16" presetClass="entr" presetSubtype="21" fill="hold" grpId="0" nodeType="withEffect">
                                  <p:stCondLst>
                                    <p:cond delay="300"/>
                                  </p:stCondLst>
                                  <p:childTnLst>
                                    <p:set>
                                      <p:cBhvr>
                                        <p:cTn id="53" dur="1" fill="hold">
                                          <p:stCondLst>
                                            <p:cond delay="0"/>
                                          </p:stCondLst>
                                        </p:cTn>
                                        <p:tgtEl>
                                          <p:spTgt spid="217"/>
                                        </p:tgtEl>
                                        <p:attrNameLst>
                                          <p:attrName>style.visibility</p:attrName>
                                        </p:attrNameLst>
                                      </p:cBhvr>
                                      <p:to>
                                        <p:strVal val="visible"/>
                                      </p:to>
                                    </p:set>
                                    <p:animEffect transition="in" filter="barn(inVertical)">
                                      <p:cBhvr>
                                        <p:cTn id="54" dur="500"/>
                                        <p:tgtEl>
                                          <p:spTgt spid="217"/>
                                        </p:tgtEl>
                                      </p:cBhvr>
                                    </p:animEffect>
                                  </p:childTnLst>
                                </p:cTn>
                              </p:par>
                              <p:par>
                                <p:cTn id="55" presetID="16" presetClass="entr" presetSubtype="21" fill="hold" grpId="0" nodeType="withEffect">
                                  <p:stCondLst>
                                    <p:cond delay="300"/>
                                  </p:stCondLst>
                                  <p:childTnLst>
                                    <p:set>
                                      <p:cBhvr>
                                        <p:cTn id="56" dur="1" fill="hold">
                                          <p:stCondLst>
                                            <p:cond delay="0"/>
                                          </p:stCondLst>
                                        </p:cTn>
                                        <p:tgtEl>
                                          <p:spTgt spid="218"/>
                                        </p:tgtEl>
                                        <p:attrNameLst>
                                          <p:attrName>style.visibility</p:attrName>
                                        </p:attrNameLst>
                                      </p:cBhvr>
                                      <p:to>
                                        <p:strVal val="visible"/>
                                      </p:to>
                                    </p:set>
                                    <p:animEffect transition="in" filter="barn(inVertical)">
                                      <p:cBhvr>
                                        <p:cTn id="57" dur="500"/>
                                        <p:tgtEl>
                                          <p:spTgt spid="218"/>
                                        </p:tgtEl>
                                      </p:cBhvr>
                                    </p:animEffect>
                                  </p:childTnLst>
                                </p:cTn>
                              </p:par>
                              <p:par>
                                <p:cTn id="58" presetID="16" presetClass="entr" presetSubtype="21" fill="hold" grpId="0" nodeType="withEffect">
                                  <p:stCondLst>
                                    <p:cond delay="600"/>
                                  </p:stCondLst>
                                  <p:childTnLst>
                                    <p:set>
                                      <p:cBhvr>
                                        <p:cTn id="59" dur="1" fill="hold">
                                          <p:stCondLst>
                                            <p:cond delay="0"/>
                                          </p:stCondLst>
                                        </p:cTn>
                                        <p:tgtEl>
                                          <p:spTgt spid="219"/>
                                        </p:tgtEl>
                                        <p:attrNameLst>
                                          <p:attrName>style.visibility</p:attrName>
                                        </p:attrNameLst>
                                      </p:cBhvr>
                                      <p:to>
                                        <p:strVal val="visible"/>
                                      </p:to>
                                    </p:set>
                                    <p:animEffect transition="in" filter="barn(inVertical)">
                                      <p:cBhvr>
                                        <p:cTn id="60" dur="500"/>
                                        <p:tgtEl>
                                          <p:spTgt spid="219"/>
                                        </p:tgtEl>
                                      </p:cBhvr>
                                    </p:animEffect>
                                  </p:childTnLst>
                                </p:cTn>
                              </p:par>
                              <p:par>
                                <p:cTn id="61" presetID="16" presetClass="entr" presetSubtype="21" fill="hold" grpId="0" nodeType="withEffect">
                                  <p:stCondLst>
                                    <p:cond delay="600"/>
                                  </p:stCondLst>
                                  <p:childTnLst>
                                    <p:set>
                                      <p:cBhvr>
                                        <p:cTn id="62" dur="1" fill="hold">
                                          <p:stCondLst>
                                            <p:cond delay="0"/>
                                          </p:stCondLst>
                                        </p:cTn>
                                        <p:tgtEl>
                                          <p:spTgt spid="224"/>
                                        </p:tgtEl>
                                        <p:attrNameLst>
                                          <p:attrName>style.visibility</p:attrName>
                                        </p:attrNameLst>
                                      </p:cBhvr>
                                      <p:to>
                                        <p:strVal val="visible"/>
                                      </p:to>
                                    </p:set>
                                    <p:animEffect transition="in" filter="barn(inVertical)">
                                      <p:cBhvr>
                                        <p:cTn id="63" dur="500"/>
                                        <p:tgtEl>
                                          <p:spTgt spid="224"/>
                                        </p:tgtEl>
                                      </p:cBhvr>
                                    </p:animEffect>
                                  </p:childTnLst>
                                </p:cTn>
                              </p:par>
                              <p:par>
                                <p:cTn id="64" presetID="16" presetClass="entr" presetSubtype="21" fill="hold" grpId="0" nodeType="withEffect">
                                  <p:stCondLst>
                                    <p:cond delay="600"/>
                                  </p:stCondLst>
                                  <p:childTnLst>
                                    <p:set>
                                      <p:cBhvr>
                                        <p:cTn id="65" dur="1" fill="hold">
                                          <p:stCondLst>
                                            <p:cond delay="0"/>
                                          </p:stCondLst>
                                        </p:cTn>
                                        <p:tgtEl>
                                          <p:spTgt spid="225"/>
                                        </p:tgtEl>
                                        <p:attrNameLst>
                                          <p:attrName>style.visibility</p:attrName>
                                        </p:attrNameLst>
                                      </p:cBhvr>
                                      <p:to>
                                        <p:strVal val="visible"/>
                                      </p:to>
                                    </p:set>
                                    <p:animEffect transition="in" filter="barn(inVertical)">
                                      <p:cBhvr>
                                        <p:cTn id="66" dur="500"/>
                                        <p:tgtEl>
                                          <p:spTgt spid="225"/>
                                        </p:tgtEl>
                                      </p:cBhvr>
                                    </p:animEffect>
                                  </p:childTnLst>
                                </p:cTn>
                              </p:par>
                              <p:par>
                                <p:cTn id="67" presetID="16" presetClass="entr" presetSubtype="21" fill="hold" grpId="0" nodeType="withEffect">
                                  <p:stCondLst>
                                    <p:cond delay="600"/>
                                  </p:stCondLst>
                                  <p:childTnLst>
                                    <p:set>
                                      <p:cBhvr>
                                        <p:cTn id="68" dur="1" fill="hold">
                                          <p:stCondLst>
                                            <p:cond delay="0"/>
                                          </p:stCondLst>
                                        </p:cTn>
                                        <p:tgtEl>
                                          <p:spTgt spid="226"/>
                                        </p:tgtEl>
                                        <p:attrNameLst>
                                          <p:attrName>style.visibility</p:attrName>
                                        </p:attrNameLst>
                                      </p:cBhvr>
                                      <p:to>
                                        <p:strVal val="visible"/>
                                      </p:to>
                                    </p:set>
                                    <p:animEffect transition="in" filter="barn(inVertical)">
                                      <p:cBhvr>
                                        <p:cTn id="69" dur="500"/>
                                        <p:tgtEl>
                                          <p:spTgt spid="226"/>
                                        </p:tgtEl>
                                      </p:cBhvr>
                                    </p:animEffect>
                                  </p:childTnLst>
                                </p:cTn>
                              </p:par>
                              <p:par>
                                <p:cTn id="70" presetID="16" presetClass="entr" presetSubtype="21" fill="hold" grpId="0" nodeType="withEffect">
                                  <p:stCondLst>
                                    <p:cond delay="900"/>
                                  </p:stCondLst>
                                  <p:childTnLst>
                                    <p:set>
                                      <p:cBhvr>
                                        <p:cTn id="71" dur="1" fill="hold">
                                          <p:stCondLst>
                                            <p:cond delay="0"/>
                                          </p:stCondLst>
                                        </p:cTn>
                                        <p:tgtEl>
                                          <p:spTgt spid="227"/>
                                        </p:tgtEl>
                                        <p:attrNameLst>
                                          <p:attrName>style.visibility</p:attrName>
                                        </p:attrNameLst>
                                      </p:cBhvr>
                                      <p:to>
                                        <p:strVal val="visible"/>
                                      </p:to>
                                    </p:set>
                                    <p:animEffect transition="in" filter="barn(inVertical)">
                                      <p:cBhvr>
                                        <p:cTn id="72" dur="500"/>
                                        <p:tgtEl>
                                          <p:spTgt spid="227"/>
                                        </p:tgtEl>
                                      </p:cBhvr>
                                    </p:animEffect>
                                  </p:childTnLst>
                                </p:cTn>
                              </p:par>
                              <p:par>
                                <p:cTn id="73" presetID="16" presetClass="entr" presetSubtype="21" fill="hold" grpId="0" nodeType="withEffect">
                                  <p:stCondLst>
                                    <p:cond delay="900"/>
                                  </p:stCondLst>
                                  <p:childTnLst>
                                    <p:set>
                                      <p:cBhvr>
                                        <p:cTn id="74" dur="1" fill="hold">
                                          <p:stCondLst>
                                            <p:cond delay="0"/>
                                          </p:stCondLst>
                                        </p:cTn>
                                        <p:tgtEl>
                                          <p:spTgt spid="232"/>
                                        </p:tgtEl>
                                        <p:attrNameLst>
                                          <p:attrName>style.visibility</p:attrName>
                                        </p:attrNameLst>
                                      </p:cBhvr>
                                      <p:to>
                                        <p:strVal val="visible"/>
                                      </p:to>
                                    </p:set>
                                    <p:animEffect transition="in" filter="barn(inVertical)">
                                      <p:cBhvr>
                                        <p:cTn id="75" dur="500"/>
                                        <p:tgtEl>
                                          <p:spTgt spid="232"/>
                                        </p:tgtEl>
                                      </p:cBhvr>
                                    </p:animEffect>
                                  </p:childTnLst>
                                </p:cTn>
                              </p:par>
                              <p:par>
                                <p:cTn id="76" presetID="16" presetClass="entr" presetSubtype="21" fill="hold" grpId="0" nodeType="withEffect">
                                  <p:stCondLst>
                                    <p:cond delay="900"/>
                                  </p:stCondLst>
                                  <p:childTnLst>
                                    <p:set>
                                      <p:cBhvr>
                                        <p:cTn id="77" dur="1" fill="hold">
                                          <p:stCondLst>
                                            <p:cond delay="0"/>
                                          </p:stCondLst>
                                        </p:cTn>
                                        <p:tgtEl>
                                          <p:spTgt spid="233"/>
                                        </p:tgtEl>
                                        <p:attrNameLst>
                                          <p:attrName>style.visibility</p:attrName>
                                        </p:attrNameLst>
                                      </p:cBhvr>
                                      <p:to>
                                        <p:strVal val="visible"/>
                                      </p:to>
                                    </p:set>
                                    <p:animEffect transition="in" filter="barn(inVertical)">
                                      <p:cBhvr>
                                        <p:cTn id="78" dur="500"/>
                                        <p:tgtEl>
                                          <p:spTgt spid="233"/>
                                        </p:tgtEl>
                                      </p:cBhvr>
                                    </p:animEffect>
                                  </p:childTnLst>
                                </p:cTn>
                              </p:par>
                              <p:par>
                                <p:cTn id="79" presetID="16" presetClass="entr" presetSubtype="21" fill="hold" grpId="0" nodeType="withEffect">
                                  <p:stCondLst>
                                    <p:cond delay="900"/>
                                  </p:stCondLst>
                                  <p:childTnLst>
                                    <p:set>
                                      <p:cBhvr>
                                        <p:cTn id="80" dur="1" fill="hold">
                                          <p:stCondLst>
                                            <p:cond delay="0"/>
                                          </p:stCondLst>
                                        </p:cTn>
                                        <p:tgtEl>
                                          <p:spTgt spid="234"/>
                                        </p:tgtEl>
                                        <p:attrNameLst>
                                          <p:attrName>style.visibility</p:attrName>
                                        </p:attrNameLst>
                                      </p:cBhvr>
                                      <p:to>
                                        <p:strVal val="visible"/>
                                      </p:to>
                                    </p:set>
                                    <p:animEffect transition="in" filter="barn(inVertical)">
                                      <p:cBhvr>
                                        <p:cTn id="81" dur="500"/>
                                        <p:tgtEl>
                                          <p:spTgt spid="234"/>
                                        </p:tgtEl>
                                      </p:cBhvr>
                                    </p:animEffect>
                                  </p:childTnLst>
                                </p:cTn>
                              </p:par>
                            </p:childTnLst>
                          </p:cTn>
                        </p:par>
                        <p:par>
                          <p:cTn id="82" fill="hold">
                            <p:stCondLst>
                              <p:cond delay="2800"/>
                            </p:stCondLst>
                            <p:childTnLst>
                              <p:par>
                                <p:cTn id="83" presetID="22" presetClass="entr" presetSubtype="8" fill="hold" grpId="0" nodeType="afterEffect">
                                  <p:stCondLst>
                                    <p:cond delay="0"/>
                                  </p:stCondLst>
                                  <p:childTnLst>
                                    <p:set>
                                      <p:cBhvr>
                                        <p:cTn id="84" dur="1" fill="hold">
                                          <p:stCondLst>
                                            <p:cond delay="0"/>
                                          </p:stCondLst>
                                        </p:cTn>
                                        <p:tgtEl>
                                          <p:spTgt spid="36"/>
                                        </p:tgtEl>
                                        <p:attrNameLst>
                                          <p:attrName>style.visibility</p:attrName>
                                        </p:attrNameLst>
                                      </p:cBhvr>
                                      <p:to>
                                        <p:strVal val="visible"/>
                                      </p:to>
                                    </p:set>
                                    <p:animEffect transition="in" filter="wipe(left)">
                                      <p:cBhvr>
                                        <p:cTn id="85"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p:bldP spid="208" grpId="0" animBg="1"/>
      <p:bldP spid="209" grpId="0"/>
      <p:bldP spid="210" grpId="0"/>
      <p:bldP spid="211" grpId="0"/>
      <p:bldP spid="216" grpId="0" animBg="1"/>
      <p:bldP spid="217" grpId="0"/>
      <p:bldP spid="218" grpId="0"/>
      <p:bldP spid="219" grpId="0"/>
      <p:bldP spid="224" grpId="0" animBg="1"/>
      <p:bldP spid="225" grpId="0"/>
      <p:bldP spid="226" grpId="0"/>
      <p:bldP spid="227" grpId="0"/>
      <p:bldP spid="232" grpId="0" animBg="1"/>
      <p:bldP spid="233" grpId="0"/>
      <p:bldP spid="234" grpId="0"/>
      <p:bldP spid="36"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 name="ISPRING_RESOURCE_PATHS_HASH_PRESENTER" val="f99bc7cd2dae818ac8da369aded7d936af7a0f0"/>
</p:tagLst>
</file>

<file path=ppt/theme/theme1.xml><?xml version="1.0" encoding="utf-8"?>
<a:theme xmlns:a="http://schemas.openxmlformats.org/drawingml/2006/main" name="Office 主题​​">
  <a:themeElements>
    <a:clrScheme name="自定义 1">
      <a:dk1>
        <a:sysClr val="windowText" lastClr="000000"/>
      </a:dk1>
      <a:lt1>
        <a:sysClr val="window" lastClr="FFFFFF"/>
      </a:lt1>
      <a:dk2>
        <a:srgbClr val="FFFFFF"/>
      </a:dk2>
      <a:lt2>
        <a:srgbClr val="18B4C3"/>
      </a:lt2>
      <a:accent1>
        <a:srgbClr val="BD0000"/>
      </a:accent1>
      <a:accent2>
        <a:srgbClr val="FFC000"/>
      </a:accent2>
      <a:accent3>
        <a:srgbClr val="40464A"/>
      </a:accent3>
      <a:accent4>
        <a:srgbClr val="9CC35D"/>
      </a:accent4>
      <a:accent5>
        <a:srgbClr val="FFFFFF"/>
      </a:accent5>
      <a:accent6>
        <a:srgbClr val="FF6600"/>
      </a:accent6>
      <a:hlink>
        <a:srgbClr val="FFFFFF"/>
      </a:hlink>
      <a:folHlink>
        <a:srgbClr val="FFFFF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lIns="0" tIns="0" rIns="0" bIns="0" rtlCol="0">
        <a:spAutoFit/>
      </a:bodyPr>
      <a:lstStyle>
        <a:defPPr>
          <a:defRPr sz="1600" b="1" dirty="0" smtClean="0">
            <a:solidFill>
              <a:schemeClr val="accent6"/>
            </a:solidFill>
            <a:latin typeface="微软雅黑" pitchFamily="34" charset="-122"/>
            <a:ea typeface="微软雅黑" pitchFamily="34" charset="-122"/>
          </a:defRPr>
        </a:defPPr>
      </a:lstStyle>
    </a:tx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13428</TotalTime>
  <Words>3373</Words>
  <Application>Microsoft Office PowerPoint</Application>
  <PresentationFormat>全屏显示(16:9)</PresentationFormat>
  <Paragraphs>514</Paragraphs>
  <Slides>42</Slides>
  <Notes>42</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Arial</vt:lpstr>
      <vt:lpstr>宋体</vt:lpstr>
      <vt:lpstr>造字工房悦黑（非商用）常规体</vt:lpstr>
      <vt:lpstr>Gisha</vt:lpstr>
      <vt:lpstr>Impact</vt:lpstr>
      <vt:lpstr>微软雅黑</vt:lpstr>
      <vt:lpstr>Swis721 Lt BT</vt:lpstr>
      <vt:lpstr>微软雅黑 Light</vt:lpstr>
      <vt:lpstr>Agency FB</vt:lpstr>
      <vt:lpstr>LilyUPC</vt:lpstr>
      <vt:lpstr>Wingdings</vt:lpstr>
      <vt:lpstr>Calibri</vt:lpstr>
      <vt:lpstr>Office 主题​​</vt:lpstr>
      <vt:lpstr>PowerPoint 演示文稿</vt:lpstr>
      <vt:lpstr>PowerPoint 演示文稿</vt:lpstr>
      <vt:lpstr>PowerPoint 演示文稿</vt:lpstr>
      <vt:lpstr>PowerPoint 演示文稿</vt:lpstr>
      <vt:lpstr>活动背景</vt:lpstr>
      <vt:lpstr>宗旨和目标</vt:lpstr>
      <vt:lpstr>活动意义</vt:lpstr>
      <vt:lpstr>活动负责人</vt:lpstr>
      <vt:lpstr>人员配置</vt:lpstr>
      <vt:lpstr>时间地点</vt:lpstr>
      <vt:lpstr>PowerPoint 演示文稿</vt:lpstr>
      <vt:lpstr>活动主题</vt:lpstr>
      <vt:lpstr>活动内容</vt:lpstr>
      <vt:lpstr>进度规划</vt:lpstr>
      <vt:lpstr>诚邀嘉宾</vt:lpstr>
      <vt:lpstr>执行策略</vt:lpstr>
      <vt:lpstr>奖项设计</vt:lpstr>
      <vt:lpstr>PowerPoint 演示文稿</vt:lpstr>
      <vt:lpstr>广告宣传</vt:lpstr>
      <vt:lpstr>赞助方案</vt:lpstr>
      <vt:lpstr>诚邀合作商</vt:lpstr>
      <vt:lpstr>活动选址</vt:lpstr>
      <vt:lpstr>场地布置</vt:lpstr>
      <vt:lpstr>现场掌控</vt:lpstr>
      <vt:lpstr>PowerPoint 演示文稿</vt:lpstr>
      <vt:lpstr>不确定因素</vt:lpstr>
      <vt:lpstr>损耗问题</vt:lpstr>
      <vt:lpstr>应变措施</vt:lpstr>
      <vt:lpstr>执行细节</vt:lpstr>
      <vt:lpstr>PowerPoint 演示文稿</vt:lpstr>
      <vt:lpstr>成本预算</vt:lpstr>
      <vt:lpstr>资金分配</vt:lpstr>
      <vt:lpstr>物料清单</vt:lpstr>
      <vt:lpstr>其它成本</vt:lpstr>
      <vt:lpstr>PowerPoint 演示文稿</vt:lpstr>
      <vt:lpstr>预期成效</vt:lpstr>
      <vt:lpstr>效果评估</vt:lpstr>
      <vt:lpstr>突发情况应对</vt:lpstr>
      <vt:lpstr>备用图表</vt:lpstr>
      <vt:lpstr>备用图表</vt:lpstr>
      <vt:lpstr>PowerPoint 演示文稿</vt:lpstr>
      <vt:lpstr>备用图表</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kingpub</dc:creator>
  <cp:lastModifiedBy>fanfan</cp:lastModifiedBy>
  <cp:revision>556</cp:revision>
  <dcterms:created xsi:type="dcterms:W3CDTF">2015-04-24T01:01:13Z</dcterms:created>
  <dcterms:modified xsi:type="dcterms:W3CDTF">2016-08-14T10:09:08Z</dcterms:modified>
</cp:coreProperties>
</file>